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Lst>
  <p:sldSz cy="5143500" cx="9144000"/>
  <p:notesSz cx="6858000" cy="9144000"/>
  <p:embeddedFontLst>
    <p:embeddedFont>
      <p:font typeface="Prata"/>
      <p:regular r:id="rId26"/>
    </p:embeddedFont>
    <p:embeddedFont>
      <p:font typeface="Montserrat SemiBold"/>
      <p:regular r:id="rId27"/>
      <p:bold r:id="rId28"/>
      <p:italic r:id="rId29"/>
      <p:boldItalic r:id="rId30"/>
    </p:embeddedFont>
    <p:embeddedFont>
      <p:font typeface="Raleway"/>
      <p:regular r:id="rId31"/>
      <p:bold r:id="rId32"/>
      <p:italic r:id="rId33"/>
      <p:boldItalic r:id="rId34"/>
    </p:embeddedFont>
    <p:embeddedFont>
      <p:font typeface="Roboto"/>
      <p:regular r:id="rId35"/>
      <p:bold r:id="rId36"/>
      <p:italic r:id="rId37"/>
      <p:boldItalic r:id="rId38"/>
    </p:embeddedFont>
    <p:embeddedFont>
      <p:font typeface="Montserrat"/>
      <p:regular r:id="rId39"/>
      <p:bold r:id="rId40"/>
      <p:italic r:id="rId41"/>
      <p:boldItalic r:id="rId42"/>
    </p:embeddedFont>
    <p:embeddedFont>
      <p:font typeface="Poppins"/>
      <p:regular r:id="rId43"/>
      <p:bold r:id="rId44"/>
      <p:italic r:id="rId45"/>
      <p:boldItalic r:id="rId46"/>
    </p:embeddedFont>
    <p:embeddedFont>
      <p:font typeface="Bebas Neue"/>
      <p:regular r:id="rId47"/>
    </p:embeddedFont>
    <p:embeddedFont>
      <p:font typeface="Abel"/>
      <p:regular r:id="rId48"/>
    </p:embeddedFont>
    <p:embeddedFont>
      <p:font typeface="Montserrat ExtraLight"/>
      <p:regular r:id="rId49"/>
      <p:bold r:id="rId50"/>
      <p:italic r:id="rId51"/>
      <p:boldItalic r:id="rId5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729408F9-573B-400F-8F88-43EC96D98C89}">
  <a:tblStyle styleId="{729408F9-573B-400F-8F88-43EC96D98C89}"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Montserrat-bold.fntdata"/><Relationship Id="rId42" Type="http://schemas.openxmlformats.org/officeDocument/2006/relationships/font" Target="fonts/Montserrat-boldItalic.fntdata"/><Relationship Id="rId41" Type="http://schemas.openxmlformats.org/officeDocument/2006/relationships/font" Target="fonts/Montserrat-italic.fntdata"/><Relationship Id="rId44" Type="http://schemas.openxmlformats.org/officeDocument/2006/relationships/font" Target="fonts/Poppins-bold.fntdata"/><Relationship Id="rId43" Type="http://schemas.openxmlformats.org/officeDocument/2006/relationships/font" Target="fonts/Poppins-regular.fntdata"/><Relationship Id="rId46" Type="http://schemas.openxmlformats.org/officeDocument/2006/relationships/font" Target="fonts/Poppins-boldItalic.fntdata"/><Relationship Id="rId45" Type="http://schemas.openxmlformats.org/officeDocument/2006/relationships/font" Target="fonts/Poppins-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Abel-regular.fntdata"/><Relationship Id="rId47" Type="http://schemas.openxmlformats.org/officeDocument/2006/relationships/font" Target="fonts/BebasNeue-regular.fntdata"/><Relationship Id="rId49" Type="http://schemas.openxmlformats.org/officeDocument/2006/relationships/font" Target="fonts/MontserratExtraLight-regular.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aleway-regular.fntdata"/><Relationship Id="rId30" Type="http://schemas.openxmlformats.org/officeDocument/2006/relationships/font" Target="fonts/MontserratSemiBold-boldItalic.fntdata"/><Relationship Id="rId33" Type="http://schemas.openxmlformats.org/officeDocument/2006/relationships/font" Target="fonts/Raleway-italic.fntdata"/><Relationship Id="rId32" Type="http://schemas.openxmlformats.org/officeDocument/2006/relationships/font" Target="fonts/Raleway-bold.fntdata"/><Relationship Id="rId35" Type="http://schemas.openxmlformats.org/officeDocument/2006/relationships/font" Target="fonts/Roboto-regular.fntdata"/><Relationship Id="rId34" Type="http://schemas.openxmlformats.org/officeDocument/2006/relationships/font" Target="fonts/Raleway-boldItalic.fntdata"/><Relationship Id="rId37" Type="http://schemas.openxmlformats.org/officeDocument/2006/relationships/font" Target="fonts/Roboto-italic.fntdata"/><Relationship Id="rId36" Type="http://schemas.openxmlformats.org/officeDocument/2006/relationships/font" Target="fonts/Roboto-bold.fntdata"/><Relationship Id="rId39" Type="http://schemas.openxmlformats.org/officeDocument/2006/relationships/font" Target="fonts/Montserrat-regular.fntdata"/><Relationship Id="rId38" Type="http://schemas.openxmlformats.org/officeDocument/2006/relationships/font" Target="fonts/Roboto-boldItalic.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font" Target="fonts/Prata-regular.fntdata"/><Relationship Id="rId25" Type="http://schemas.openxmlformats.org/officeDocument/2006/relationships/slide" Target="slides/slide20.xml"/><Relationship Id="rId28" Type="http://schemas.openxmlformats.org/officeDocument/2006/relationships/font" Target="fonts/MontserratSemiBold-bold.fntdata"/><Relationship Id="rId27" Type="http://schemas.openxmlformats.org/officeDocument/2006/relationships/font" Target="fonts/MontserratSemiBold-regular.fntdata"/><Relationship Id="rId29" Type="http://schemas.openxmlformats.org/officeDocument/2006/relationships/font" Target="fonts/MontserratSemiBold-italic.fntdata"/><Relationship Id="rId51" Type="http://schemas.openxmlformats.org/officeDocument/2006/relationships/font" Target="fonts/MontserratExtraLight-italic.fntdata"/><Relationship Id="rId50" Type="http://schemas.openxmlformats.org/officeDocument/2006/relationships/font" Target="fonts/MontserratExtraLight-bold.fntdata"/><Relationship Id="rId52" Type="http://schemas.openxmlformats.org/officeDocument/2006/relationships/font" Target="fonts/MontserratExtraLight-bold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5" name="Shape 1555"/>
        <p:cNvGrpSpPr/>
        <p:nvPr/>
      </p:nvGrpSpPr>
      <p:grpSpPr>
        <a:xfrm>
          <a:off x="0" y="0"/>
          <a:ext cx="0" cy="0"/>
          <a:chOff x="0" y="0"/>
          <a:chExt cx="0" cy="0"/>
        </a:xfrm>
      </p:grpSpPr>
      <p:sp>
        <p:nvSpPr>
          <p:cNvPr id="1556" name="Google Shape;1556;p: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7" name="Google Shape;155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All aboard!</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6" name="Shape 3036"/>
        <p:cNvGrpSpPr/>
        <p:nvPr/>
      </p:nvGrpSpPr>
      <p:grpSpPr>
        <a:xfrm>
          <a:off x="0" y="0"/>
          <a:ext cx="0" cy="0"/>
          <a:chOff x="0" y="0"/>
          <a:chExt cx="0" cy="0"/>
        </a:xfrm>
      </p:grpSpPr>
      <p:sp>
        <p:nvSpPr>
          <p:cNvPr id="3037" name="Google Shape;3037;g2c7f3c63abf_0_20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8" name="Google Shape;3038;g2c7f3c63abf_0_20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
              <a:t>The Titanic left England, heading to New York. It picked up most of its passengers in Southampton made 2 stops before it headed to New York where the ship hit an iceberg and sank in the middle of the north Atlantic Ocean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2" name="Shape 3112"/>
        <p:cNvGrpSpPr/>
        <p:nvPr/>
      </p:nvGrpSpPr>
      <p:grpSpPr>
        <a:xfrm>
          <a:off x="0" y="0"/>
          <a:ext cx="0" cy="0"/>
          <a:chOff x="0" y="0"/>
          <a:chExt cx="0" cy="0"/>
        </a:xfrm>
      </p:grpSpPr>
      <p:sp>
        <p:nvSpPr>
          <p:cNvPr id="3113" name="Google Shape;3113;g2c7f3c63abf_0_2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4" name="Google Shape;3114;g2c7f3c63abf_0_2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7" name="Shape 3177"/>
        <p:cNvGrpSpPr/>
        <p:nvPr/>
      </p:nvGrpSpPr>
      <p:grpSpPr>
        <a:xfrm>
          <a:off x="0" y="0"/>
          <a:ext cx="0" cy="0"/>
          <a:chOff x="0" y="0"/>
          <a:chExt cx="0" cy="0"/>
        </a:xfrm>
      </p:grpSpPr>
      <p:sp>
        <p:nvSpPr>
          <p:cNvPr id="3178" name="Google Shape;3178;g2c93a92e9f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9" name="Google Shape;3179;g2c93a92e9f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8" name="Shape 3228"/>
        <p:cNvGrpSpPr/>
        <p:nvPr/>
      </p:nvGrpSpPr>
      <p:grpSpPr>
        <a:xfrm>
          <a:off x="0" y="0"/>
          <a:ext cx="0" cy="0"/>
          <a:chOff x="0" y="0"/>
          <a:chExt cx="0" cy="0"/>
        </a:xfrm>
      </p:grpSpPr>
      <p:sp>
        <p:nvSpPr>
          <p:cNvPr id="3229" name="Google Shape;3229;g2c93a92e9f7_0_3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0" name="Google Shape;3230;g2c93a92e9f7_0_3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7" name="Shape 3247"/>
        <p:cNvGrpSpPr/>
        <p:nvPr/>
      </p:nvGrpSpPr>
      <p:grpSpPr>
        <a:xfrm>
          <a:off x="0" y="0"/>
          <a:ext cx="0" cy="0"/>
          <a:chOff x="0" y="0"/>
          <a:chExt cx="0" cy="0"/>
        </a:xfrm>
      </p:grpSpPr>
      <p:sp>
        <p:nvSpPr>
          <p:cNvPr id="3248" name="Google Shape;3248;g2c7f3c63abf_0_19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9" name="Google Shape;3249;g2c7f3c63abf_0_19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Evaluation Results:</a:t>
            </a:r>
            <a:endParaRPr sz="1200">
              <a:solidFill>
                <a:schemeClr val="dk1"/>
              </a:solidFill>
              <a:latin typeface="Roboto"/>
              <a:ea typeface="Roboto"/>
              <a:cs typeface="Roboto"/>
              <a:sym typeface="Roboto"/>
            </a:endParaRPr>
          </a:p>
          <a:p>
            <a:pPr indent="-304800" lvl="1" marL="914400" rtl="0" algn="l">
              <a:lnSpc>
                <a:spcPct val="115000"/>
              </a:lnSpc>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Logistic Regression: Achieved an accuracy of 79.33%, with precision at 77.61% and recall at 70.27%.</a:t>
            </a:r>
            <a:endParaRPr sz="1200">
              <a:solidFill>
                <a:schemeClr val="dk1"/>
              </a:solidFill>
              <a:latin typeface="Roboto"/>
              <a:ea typeface="Roboto"/>
              <a:cs typeface="Roboto"/>
              <a:sym typeface="Roboto"/>
            </a:endParaRPr>
          </a:p>
          <a:p>
            <a:pPr indent="-304800" lvl="1" marL="914400" rtl="0" algn="l">
              <a:lnSpc>
                <a:spcPct val="115000"/>
              </a:lnSpc>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Decision Tree: Showed comparable performance with an accuracy of 79.33%, precision of 76.06%, and recall of 72.97%.</a:t>
            </a:r>
            <a:endParaRPr sz="1200">
              <a:solidFill>
                <a:schemeClr val="dk1"/>
              </a:solidFill>
              <a:latin typeface="Roboto"/>
              <a:ea typeface="Roboto"/>
              <a:cs typeface="Roboto"/>
              <a:sym typeface="Roboto"/>
            </a:endParaRPr>
          </a:p>
          <a:p>
            <a:pPr indent="-304800" lvl="1" marL="914400" rtl="0" algn="l">
              <a:lnSpc>
                <a:spcPct val="115000"/>
              </a:lnSpc>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Random Forest: Demonstrated the highest accuracy at 82.68%, with precision and recall at 82.09% and 74.32%, respectively.</a:t>
            </a:r>
            <a:endParaRPr sz="1200">
              <a:solidFill>
                <a:schemeClr val="dk1"/>
              </a:solidFill>
              <a:latin typeface="Roboto"/>
              <a:ea typeface="Roboto"/>
              <a:cs typeface="Roboto"/>
              <a:sym typeface="Roboto"/>
            </a:endParaRPr>
          </a:p>
          <a:p>
            <a:pPr indent="-304800" lvl="1" marL="914400" rtl="0" algn="l">
              <a:lnSpc>
                <a:spcPct val="115000"/>
              </a:lnSpc>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SVM: Yielded lower accuracy at 66.48%, with a precision of 76.92% and a notably low recall of 27.03%.</a:t>
            </a:r>
            <a:endParaRPr sz="1200">
              <a:solidFill>
                <a:schemeClr val="dk1"/>
              </a:solidFill>
              <a:latin typeface="Roboto"/>
              <a:ea typeface="Roboto"/>
              <a:cs typeface="Roboto"/>
              <a:sym typeface="Roboto"/>
            </a:endParaRPr>
          </a:p>
          <a:p>
            <a:pPr indent="-304800" lvl="1" marL="914400" rtl="0" algn="l">
              <a:lnSpc>
                <a:spcPct val="115000"/>
              </a:lnSpc>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XGBoost: Achieved an accuracy of 80.45%, with precision, recall, and F1-score at 81.97%, 67.57%, and 73.48%, respectively.</a:t>
            </a:r>
            <a:endParaRPr sz="1200">
              <a:solidFill>
                <a:schemeClr val="dk1"/>
              </a:solidFill>
              <a:latin typeface="Roboto"/>
              <a:ea typeface="Roboto"/>
              <a:cs typeface="Roboto"/>
              <a:sym typeface="Roboto"/>
            </a:endParaRPr>
          </a:p>
          <a:p>
            <a:pPr indent="-304800" lvl="0" marL="457200" rtl="0" algn="l">
              <a:lnSpc>
                <a:spcPct val="115000"/>
              </a:lnSpc>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Real-life Implications:</a:t>
            </a:r>
            <a:endParaRPr sz="1200">
              <a:solidFill>
                <a:schemeClr val="dk1"/>
              </a:solidFill>
              <a:latin typeface="Roboto"/>
              <a:ea typeface="Roboto"/>
              <a:cs typeface="Roboto"/>
              <a:sym typeface="Roboto"/>
            </a:endParaRPr>
          </a:p>
          <a:p>
            <a:pPr indent="-304800" lvl="1" marL="914400" rtl="0" algn="l">
              <a:lnSpc>
                <a:spcPct val="115000"/>
              </a:lnSpc>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Logistic Regression and Decision Tree models offer a balanced trade-off between precision and recall, suitable for scenarios where both false positives and false negatives are equally concerning.</a:t>
            </a:r>
            <a:endParaRPr sz="1200">
              <a:solidFill>
                <a:schemeClr val="dk1"/>
              </a:solidFill>
              <a:latin typeface="Roboto"/>
              <a:ea typeface="Roboto"/>
              <a:cs typeface="Roboto"/>
              <a:sym typeface="Roboto"/>
            </a:endParaRPr>
          </a:p>
          <a:p>
            <a:pPr indent="-304800" lvl="1" marL="914400" rtl="0" algn="l">
              <a:lnSpc>
                <a:spcPct val="115000"/>
              </a:lnSpc>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Random Forest emerges as the top performer in terms of overall accuracy, making it a reliable choice for applications prioritizing correct predictions.</a:t>
            </a:r>
            <a:endParaRPr sz="1200">
              <a:solidFill>
                <a:schemeClr val="dk1"/>
              </a:solidFill>
              <a:latin typeface="Roboto"/>
              <a:ea typeface="Roboto"/>
              <a:cs typeface="Roboto"/>
              <a:sym typeface="Roboto"/>
            </a:endParaRPr>
          </a:p>
          <a:p>
            <a:pPr indent="-304800" lvl="1" marL="914400" rtl="0" algn="l">
              <a:lnSpc>
                <a:spcPct val="115000"/>
              </a:lnSpc>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SVM, while having a high precision, exhibits a challenge in identifying true positives, suggesting potential issues in correctly classifying survival outcomes.</a:t>
            </a:r>
            <a:endParaRPr sz="1200">
              <a:solidFill>
                <a:schemeClr val="dk1"/>
              </a:solidFill>
              <a:latin typeface="Roboto"/>
              <a:ea typeface="Roboto"/>
              <a:cs typeface="Roboto"/>
              <a:sym typeface="Roboto"/>
            </a:endParaRPr>
          </a:p>
          <a:p>
            <a:pPr indent="-304800" lvl="1" marL="914400" rtl="0" algn="l">
              <a:lnSpc>
                <a:spcPct val="115000"/>
              </a:lnSpc>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XGBoost provides a robust balance between precision and recall, making it suitable for scenarios where achieving a balance between correctly identifying survivors and minimizing false predictions is crucial.</a:t>
            </a:r>
            <a:endParaRPr sz="1200">
              <a:solidFill>
                <a:schemeClr val="dk1"/>
              </a:solidFill>
              <a:latin typeface="Roboto"/>
              <a:ea typeface="Roboto"/>
              <a:cs typeface="Roboto"/>
              <a:sym typeface="Roboto"/>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1" name="Shape 3261"/>
        <p:cNvGrpSpPr/>
        <p:nvPr/>
      </p:nvGrpSpPr>
      <p:grpSpPr>
        <a:xfrm>
          <a:off x="0" y="0"/>
          <a:ext cx="0" cy="0"/>
          <a:chOff x="0" y="0"/>
          <a:chExt cx="0" cy="0"/>
        </a:xfrm>
      </p:grpSpPr>
      <p:sp>
        <p:nvSpPr>
          <p:cNvPr id="3262" name="Google Shape;3262;g2c8467032f4_2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3" name="Google Shape;3263;g2c8467032f4_2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7" name="Shape 3327"/>
        <p:cNvGrpSpPr/>
        <p:nvPr/>
      </p:nvGrpSpPr>
      <p:grpSpPr>
        <a:xfrm>
          <a:off x="0" y="0"/>
          <a:ext cx="0" cy="0"/>
          <a:chOff x="0" y="0"/>
          <a:chExt cx="0" cy="0"/>
        </a:xfrm>
      </p:grpSpPr>
      <p:sp>
        <p:nvSpPr>
          <p:cNvPr id="3328" name="Google Shape;3328;g2c8467032f4_2_2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9" name="Google Shape;3329;g2c8467032f4_2_2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The </a:t>
            </a:r>
            <a:r>
              <a:rPr lang="en" sz="3000"/>
              <a:t>random </a:t>
            </a:r>
            <a:r>
              <a:rPr lang="en" sz="3000"/>
              <a:t>forest classifier model predicted the following three features with the highest probability of surviving</a:t>
            </a:r>
            <a:r>
              <a:rPr lang="en" sz="3000"/>
              <a:t>:</a:t>
            </a:r>
            <a:endParaRPr sz="3000"/>
          </a:p>
          <a:p>
            <a:pPr indent="0" lvl="0" marL="0" rtl="0" algn="l">
              <a:spcBef>
                <a:spcPts val="0"/>
              </a:spcBef>
              <a:spcAft>
                <a:spcPts val="0"/>
              </a:spcAft>
              <a:buNone/>
            </a:pPr>
            <a:r>
              <a:t/>
            </a:r>
            <a:endParaRPr sz="3000"/>
          </a:p>
          <a:p>
            <a:pPr indent="0" lvl="0" marL="0" rtl="0" algn="l">
              <a:spcBef>
                <a:spcPts val="0"/>
              </a:spcBef>
              <a:spcAft>
                <a:spcPts val="0"/>
              </a:spcAft>
              <a:buNone/>
            </a:pPr>
            <a:r>
              <a:rPr lang="en" sz="3000"/>
              <a:t>Gender- women had the highest chance of surviving</a:t>
            </a:r>
            <a:endParaRPr sz="3000"/>
          </a:p>
          <a:p>
            <a:pPr indent="0" lvl="0" marL="0" rtl="0" algn="l">
              <a:spcBef>
                <a:spcPts val="0"/>
              </a:spcBef>
              <a:spcAft>
                <a:spcPts val="0"/>
              </a:spcAft>
              <a:buNone/>
            </a:pPr>
            <a:r>
              <a:t/>
            </a:r>
            <a:endParaRPr sz="3000"/>
          </a:p>
          <a:p>
            <a:pPr indent="0" lvl="0" marL="0" rtl="0" algn="l">
              <a:spcBef>
                <a:spcPts val="0"/>
              </a:spcBef>
              <a:spcAft>
                <a:spcPts val="0"/>
              </a:spcAft>
              <a:buNone/>
            </a:pPr>
            <a:r>
              <a:rPr lang="en" sz="3000"/>
              <a:t>1st class - being in 1st class gave a person the 2nd highest chance of surviving</a:t>
            </a:r>
            <a:endParaRPr sz="3000"/>
          </a:p>
          <a:p>
            <a:pPr indent="0" lvl="0" marL="0" rtl="0" algn="l">
              <a:spcBef>
                <a:spcPts val="0"/>
              </a:spcBef>
              <a:spcAft>
                <a:spcPts val="0"/>
              </a:spcAft>
              <a:buNone/>
            </a:pPr>
            <a:r>
              <a:t/>
            </a:r>
            <a:endParaRPr sz="3000"/>
          </a:p>
          <a:p>
            <a:pPr indent="0" lvl="0" marL="0" rtl="0" algn="l">
              <a:spcBef>
                <a:spcPts val="0"/>
              </a:spcBef>
              <a:spcAft>
                <a:spcPts val="0"/>
              </a:spcAft>
              <a:buNone/>
            </a:pPr>
            <a:r>
              <a:rPr lang="en" sz="3000"/>
              <a:t>Age- after we replaced the missing values in the age column with the substituted values this feature had the 3rd highest chance</a:t>
            </a:r>
            <a:endParaRPr sz="3000"/>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8" name="Shape 3498"/>
        <p:cNvGrpSpPr/>
        <p:nvPr/>
      </p:nvGrpSpPr>
      <p:grpSpPr>
        <a:xfrm>
          <a:off x="0" y="0"/>
          <a:ext cx="0" cy="0"/>
          <a:chOff x="0" y="0"/>
          <a:chExt cx="0" cy="0"/>
        </a:xfrm>
      </p:grpSpPr>
      <p:sp>
        <p:nvSpPr>
          <p:cNvPr id="3499" name="Google Shape;3499;g2c8f000c101_2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0" name="Google Shape;3500;g2c8f000c101_2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These bar graphs give us a visual account of survivability by gender</a:t>
            </a:r>
            <a:endParaRPr sz="3000"/>
          </a:p>
          <a:p>
            <a:pPr indent="0" lvl="0" marL="0" rtl="0" algn="l">
              <a:spcBef>
                <a:spcPts val="0"/>
              </a:spcBef>
              <a:spcAft>
                <a:spcPts val="0"/>
              </a:spcAft>
              <a:buNone/>
            </a:pPr>
            <a:r>
              <a:t/>
            </a:r>
            <a:endParaRPr sz="3000"/>
          </a:p>
          <a:p>
            <a:pPr indent="0" lvl="0" marL="0" rtl="0" algn="l">
              <a:spcBef>
                <a:spcPts val="0"/>
              </a:spcBef>
              <a:spcAft>
                <a:spcPts val="0"/>
              </a:spcAft>
              <a:buNone/>
            </a:pPr>
            <a:r>
              <a:rPr lang="en" sz="3000"/>
              <a:t>As you can see the number of men on the ship is a lot higher than the number of women on the ship. </a:t>
            </a:r>
            <a:endParaRPr sz="3000"/>
          </a:p>
          <a:p>
            <a:pPr indent="0" lvl="0" marL="0" rtl="0" algn="l">
              <a:spcBef>
                <a:spcPts val="0"/>
              </a:spcBef>
              <a:spcAft>
                <a:spcPts val="0"/>
              </a:spcAft>
              <a:buNone/>
            </a:pPr>
            <a:r>
              <a:rPr lang="en" sz="3000"/>
              <a:t>Interestingly enough, women </a:t>
            </a:r>
            <a:r>
              <a:rPr lang="en" sz="3000"/>
              <a:t>outlived</a:t>
            </a:r>
            <a:r>
              <a:rPr lang="en" sz="3000"/>
              <a:t> men by about 2:1.  </a:t>
            </a:r>
            <a:endParaRPr sz="3000"/>
          </a:p>
          <a:p>
            <a:pPr indent="0" lvl="0" marL="0" rtl="0" algn="l">
              <a:spcBef>
                <a:spcPts val="0"/>
              </a:spcBef>
              <a:spcAft>
                <a:spcPts val="0"/>
              </a:spcAft>
              <a:buNone/>
            </a:pPr>
            <a:r>
              <a:t/>
            </a:r>
            <a:endParaRPr sz="3000"/>
          </a:p>
          <a:p>
            <a:pPr indent="0" lvl="0" marL="0" rtl="0" algn="l">
              <a:spcBef>
                <a:spcPts val="0"/>
              </a:spcBef>
              <a:spcAft>
                <a:spcPts val="0"/>
              </a:spcAft>
              <a:buNone/>
            </a:pPr>
            <a:r>
              <a:rPr lang="en" sz="3000"/>
              <a:t>There could be a number of factors that explain this but it is well known at that time in history it was</a:t>
            </a:r>
            <a:endParaRPr sz="3000"/>
          </a:p>
          <a:p>
            <a:pPr indent="0" lvl="0" marL="0" rtl="0" algn="l">
              <a:spcBef>
                <a:spcPts val="0"/>
              </a:spcBef>
              <a:spcAft>
                <a:spcPts val="0"/>
              </a:spcAft>
              <a:buNone/>
            </a:pPr>
            <a:r>
              <a:rPr lang="en" sz="3000"/>
              <a:t>“Women and Children first”</a:t>
            </a:r>
            <a:endParaRPr sz="3000"/>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0" name="Shape 3510"/>
        <p:cNvGrpSpPr/>
        <p:nvPr/>
      </p:nvGrpSpPr>
      <p:grpSpPr>
        <a:xfrm>
          <a:off x="0" y="0"/>
          <a:ext cx="0" cy="0"/>
          <a:chOff x="0" y="0"/>
          <a:chExt cx="0" cy="0"/>
        </a:xfrm>
      </p:grpSpPr>
      <p:sp>
        <p:nvSpPr>
          <p:cNvPr id="3511" name="Google Shape;3511;g2c8f000c101_2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2" name="Google Shape;3512;g2c8f000c101_2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As we review the </a:t>
            </a:r>
            <a:r>
              <a:rPr lang="en" sz="3000"/>
              <a:t>statistics</a:t>
            </a:r>
            <a:r>
              <a:rPr lang="en" sz="3000"/>
              <a:t> for </a:t>
            </a:r>
            <a:r>
              <a:rPr lang="en" sz="3000"/>
              <a:t>survival</a:t>
            </a:r>
            <a:r>
              <a:rPr lang="en" sz="3000"/>
              <a:t> by class we see that 1st class had the highest amount of survival in both </a:t>
            </a:r>
            <a:r>
              <a:rPr lang="en" sz="3000"/>
              <a:t>absolute</a:t>
            </a:r>
            <a:r>
              <a:rPr lang="en" sz="3000"/>
              <a:t> and percentage terms.</a:t>
            </a:r>
            <a:endParaRPr sz="3000"/>
          </a:p>
          <a:p>
            <a:pPr indent="0" lvl="0" marL="0" rtl="0" algn="l">
              <a:spcBef>
                <a:spcPts val="0"/>
              </a:spcBef>
              <a:spcAft>
                <a:spcPts val="0"/>
              </a:spcAft>
              <a:buNone/>
            </a:pPr>
            <a:r>
              <a:t/>
            </a:r>
            <a:endParaRPr sz="3000"/>
          </a:p>
          <a:p>
            <a:pPr indent="0" lvl="0" marL="0" rtl="0" algn="l">
              <a:spcBef>
                <a:spcPts val="0"/>
              </a:spcBef>
              <a:spcAft>
                <a:spcPts val="0"/>
              </a:spcAft>
              <a:buNone/>
            </a:pPr>
            <a:r>
              <a:rPr lang="en" sz="3000"/>
              <a:t>It should be noted that although the third class cabins had the highest number of passengers, its percentage of survivors was the lowest.</a:t>
            </a:r>
            <a:endParaRPr sz="3000"/>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1" name="Shape 3521"/>
        <p:cNvGrpSpPr/>
        <p:nvPr/>
      </p:nvGrpSpPr>
      <p:grpSpPr>
        <a:xfrm>
          <a:off x="0" y="0"/>
          <a:ext cx="0" cy="0"/>
          <a:chOff x="0" y="0"/>
          <a:chExt cx="0" cy="0"/>
        </a:xfrm>
      </p:grpSpPr>
      <p:sp>
        <p:nvSpPr>
          <p:cNvPr id="3522" name="Google Shape;3522;g2c8467032f4_2_5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3" name="Google Shape;3523;g2c8467032f4_2_5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If our imputed values accurately </a:t>
            </a:r>
            <a:r>
              <a:rPr lang="en" sz="3000"/>
              <a:t>represent</a:t>
            </a:r>
            <a:r>
              <a:rPr lang="en" sz="3000"/>
              <a:t> the age of the </a:t>
            </a:r>
            <a:r>
              <a:rPr lang="en" sz="3000"/>
              <a:t>passengers</a:t>
            </a:r>
            <a:r>
              <a:rPr lang="en" sz="3000"/>
              <a:t> then our model suggest the 0-18 year old age group had the third highest survivability rate.</a:t>
            </a:r>
            <a:endParaRPr sz="3000"/>
          </a:p>
          <a:p>
            <a:pPr indent="0" lvl="0" marL="0" rtl="0" algn="l">
              <a:spcBef>
                <a:spcPts val="0"/>
              </a:spcBef>
              <a:spcAft>
                <a:spcPts val="0"/>
              </a:spcAft>
              <a:buNone/>
            </a:pPr>
            <a:r>
              <a:t/>
            </a:r>
            <a:endParaRPr sz="3000"/>
          </a:p>
          <a:p>
            <a:pPr indent="0" lvl="0" marL="0" rtl="0" algn="l">
              <a:spcBef>
                <a:spcPts val="0"/>
              </a:spcBef>
              <a:spcAft>
                <a:spcPts val="0"/>
              </a:spcAft>
              <a:buNone/>
            </a:pPr>
            <a:r>
              <a:rPr lang="en" sz="3000"/>
              <a:t>And now I will turn it back to andi to wrap things up.</a:t>
            </a:r>
            <a:endParaRPr sz="3000"/>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1" name="Shape 1561"/>
        <p:cNvGrpSpPr/>
        <p:nvPr/>
      </p:nvGrpSpPr>
      <p:grpSpPr>
        <a:xfrm>
          <a:off x="0" y="0"/>
          <a:ext cx="0" cy="0"/>
          <a:chOff x="0" y="0"/>
          <a:chExt cx="0" cy="0"/>
        </a:xfrm>
      </p:grpSpPr>
      <p:sp>
        <p:nvSpPr>
          <p:cNvPr id="1562" name="Google Shape;1562;g1227c7f06a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3" name="Google Shape;1563;g1227c7f06a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Meet the crew.</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1" name="Shape 3531"/>
        <p:cNvGrpSpPr/>
        <p:nvPr/>
      </p:nvGrpSpPr>
      <p:grpSpPr>
        <a:xfrm>
          <a:off x="0" y="0"/>
          <a:ext cx="0" cy="0"/>
          <a:chOff x="0" y="0"/>
          <a:chExt cx="0" cy="0"/>
        </a:xfrm>
      </p:grpSpPr>
      <p:sp>
        <p:nvSpPr>
          <p:cNvPr id="3532" name="Google Shape;3532;g2c7f3c63abf_0_23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3" name="Google Shape;3533;g2c7f3c63abf_0_23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rPr>
              <a:t>Well, you see, folks, this fancy machine learning stuff has confirmed what we all knew about the "women and children first" rule during our Titanic evacuation. It's like a nod to history, showing how society's ways can really shape who makes it out alive. But it isn’t just about that. This analysis dives deep, shining a light on how bigger social issues play into who sinks or swims. So what's the takeaway? We gotta use these insights to plan better for emergencies, make smarter predictions, and most importantly, remember the human side of all this data stuff. Let's steer towards a future where everyone's got a fair chance, shall we?</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7" name="Shape 2197"/>
        <p:cNvGrpSpPr/>
        <p:nvPr/>
      </p:nvGrpSpPr>
      <p:grpSpPr>
        <a:xfrm>
          <a:off x="0" y="0"/>
          <a:ext cx="0" cy="0"/>
          <a:chOff x="0" y="0"/>
          <a:chExt cx="0" cy="0"/>
        </a:xfrm>
      </p:grpSpPr>
      <p:sp>
        <p:nvSpPr>
          <p:cNvPr id="2198" name="Google Shape;2198;g1261ca42b63_0_2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9" name="Google Shape;2199;g1261ca42b63_0_2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Gather 'round, dear passengers, as we unravel the mystery of our Titanic voyage through the lens of machine learning! Behold, the grand revelation: data, journey, models, and results during our evacuation.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3" name="Shape 2213"/>
        <p:cNvGrpSpPr/>
        <p:nvPr/>
      </p:nvGrpSpPr>
      <p:grpSpPr>
        <a:xfrm>
          <a:off x="0" y="0"/>
          <a:ext cx="0" cy="0"/>
          <a:chOff x="0" y="0"/>
          <a:chExt cx="0" cy="0"/>
        </a:xfrm>
      </p:grpSpPr>
      <p:sp>
        <p:nvSpPr>
          <p:cNvPr id="2214" name="Google Shape;2214;g1227c7f06af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5" name="Google Shape;2215;g1227c7f06af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lnSpc>
                <a:spcPct val="115000"/>
              </a:lnSpc>
              <a:spcBef>
                <a:spcPts val="1200"/>
              </a:spcBef>
              <a:spcAft>
                <a:spcPts val="0"/>
              </a:spcAft>
              <a:buClr>
                <a:schemeClr val="dk1"/>
              </a:buClr>
              <a:buSzPts val="1100"/>
              <a:buFont typeface="Arial"/>
              <a:buNone/>
            </a:pPr>
            <a:r>
              <a:rPr lang="en"/>
              <a:t>We used the Titanic Dataset to explore what affected whether people lived or died. This dataset has a lot of information about the passengers that could help us identify  the features that impacted their survival the most. </a:t>
            </a:r>
            <a:endParaRPr/>
          </a:p>
          <a:p>
            <a:pPr indent="0" lvl="0" marL="0" rtl="0" algn="l">
              <a:spcBef>
                <a:spcPts val="120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8" name="Shape 2278"/>
        <p:cNvGrpSpPr/>
        <p:nvPr/>
      </p:nvGrpSpPr>
      <p:grpSpPr>
        <a:xfrm>
          <a:off x="0" y="0"/>
          <a:ext cx="0" cy="0"/>
          <a:chOff x="0" y="0"/>
          <a:chExt cx="0" cy="0"/>
        </a:xfrm>
      </p:grpSpPr>
      <p:sp>
        <p:nvSpPr>
          <p:cNvPr id="2279" name="Google Shape;2279;g2c7f3c63abf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0" name="Google Shape;2280;g2c7f3c63abf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 start our study, we found data on </a:t>
            </a:r>
            <a:r>
              <a:rPr lang="en"/>
              <a:t>titanic</a:t>
            </a:r>
            <a:r>
              <a:rPr lang="en"/>
              <a:t> passengers from Kaggle, </a:t>
            </a:r>
            <a:endParaRPr/>
          </a:p>
          <a:p>
            <a:pPr indent="0" lvl="0" marL="0" rtl="0" algn="l">
              <a:spcBef>
                <a:spcPts val="0"/>
              </a:spcBef>
              <a:spcAft>
                <a:spcPts val="0"/>
              </a:spcAft>
              <a:buNone/>
            </a:pPr>
            <a:r>
              <a:rPr lang="en"/>
              <a:t>We wanted to do a thorough study. We started by doing a </a:t>
            </a:r>
            <a:r>
              <a:rPr lang="en"/>
              <a:t>value count. To understand the passengers background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Here's what we found: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Out of 891 people, 571 were male and 314 were female.</a:t>
            </a:r>
            <a:endParaRPr/>
          </a:p>
          <a:p>
            <a:pPr indent="0" lvl="0" marL="0" rtl="0" algn="l">
              <a:spcBef>
                <a:spcPts val="0"/>
              </a:spcBef>
              <a:spcAft>
                <a:spcPts val="0"/>
              </a:spcAft>
              <a:buNone/>
            </a:pPr>
            <a:r>
              <a:rPr lang="en"/>
              <a:t>594 passengers died while 342 survived - 233 survivors being female and 109 male.</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6" name="Shape 2836"/>
        <p:cNvGrpSpPr/>
        <p:nvPr/>
      </p:nvGrpSpPr>
      <p:grpSpPr>
        <a:xfrm>
          <a:off x="0" y="0"/>
          <a:ext cx="0" cy="0"/>
          <a:chOff x="0" y="0"/>
          <a:chExt cx="0" cy="0"/>
        </a:xfrm>
      </p:grpSpPr>
      <p:sp>
        <p:nvSpPr>
          <p:cNvPr id="2837" name="Google Shape;2837;g2c8467032f4_2_12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8" name="Google Shape;2838;g2c8467032f4_2_12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While cleaning the data, we wanted to make sure we pick the right features for our machine learning model.</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we used VIF to see if a feature in a model is related to other features, better known as multi-col-linear- ity in the model’s features.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298450" lvl="0" marL="457200" rtl="0" algn="l">
              <a:spcBef>
                <a:spcPts val="0"/>
              </a:spcBef>
              <a:spcAft>
                <a:spcPts val="0"/>
              </a:spcAft>
              <a:buClr>
                <a:schemeClr val="dk1"/>
              </a:buClr>
              <a:buSzPts val="1100"/>
              <a:buAutoNum type="arabicParenR"/>
            </a:pPr>
            <a:r>
              <a:rPr lang="en">
                <a:solidFill>
                  <a:schemeClr val="dk1"/>
                </a:solidFill>
              </a:rPr>
              <a:t>We dropped Passenger ID, Ticket number and Name because its all unique to each person and will not have any impact on survival and will not help the predictions. </a:t>
            </a:r>
            <a:endParaRPr>
              <a:solidFill>
                <a:schemeClr val="dk1"/>
              </a:solidFill>
            </a:endParaRPr>
          </a:p>
          <a:p>
            <a:pPr indent="-298450" lvl="0" marL="457200" rtl="0" algn="l">
              <a:spcBef>
                <a:spcPts val="0"/>
              </a:spcBef>
              <a:spcAft>
                <a:spcPts val="0"/>
              </a:spcAft>
              <a:buClr>
                <a:schemeClr val="dk1"/>
              </a:buClr>
              <a:buSzPts val="1100"/>
              <a:buAutoNum type="arabicParenR"/>
            </a:pPr>
            <a:r>
              <a:rPr lang="en">
                <a:solidFill>
                  <a:schemeClr val="dk1"/>
                </a:solidFill>
              </a:rPr>
              <a:t>We also dropped cabin . even though the location of where the passengers stayed could affect their survivals based on where the ship started sinking from, this information is kind of included in P-class or passengers class. </a:t>
            </a:r>
            <a:endParaRPr>
              <a:solidFill>
                <a:schemeClr val="dk1"/>
              </a:solidFill>
            </a:endParaRPr>
          </a:p>
          <a:p>
            <a:pPr indent="-298450" lvl="0" marL="457200" rtl="0" algn="l">
              <a:spcBef>
                <a:spcPts val="0"/>
              </a:spcBef>
              <a:spcAft>
                <a:spcPts val="0"/>
              </a:spcAft>
              <a:buClr>
                <a:schemeClr val="dk1"/>
              </a:buClr>
              <a:buSzPts val="1100"/>
              <a:buAutoNum type="arabicParenR"/>
            </a:pPr>
            <a:r>
              <a:rPr lang="en">
                <a:solidFill>
                  <a:schemeClr val="dk1"/>
                </a:solidFill>
              </a:rPr>
              <a:t>We also dropped Fare to </a:t>
            </a:r>
            <a:r>
              <a:rPr lang="en">
                <a:solidFill>
                  <a:schemeClr val="dk1"/>
                </a:solidFill>
              </a:rPr>
              <a:t>avoid </a:t>
            </a:r>
            <a:r>
              <a:rPr lang="en">
                <a:solidFill>
                  <a:schemeClr val="dk1"/>
                </a:solidFill>
              </a:rPr>
              <a:t>inter-variable correlation and model overfitting.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8" name="Shape 2848"/>
        <p:cNvGrpSpPr/>
        <p:nvPr/>
      </p:nvGrpSpPr>
      <p:grpSpPr>
        <a:xfrm>
          <a:off x="0" y="0"/>
          <a:ext cx="0" cy="0"/>
          <a:chOff x="0" y="0"/>
          <a:chExt cx="0" cy="0"/>
        </a:xfrm>
      </p:grpSpPr>
      <p:sp>
        <p:nvSpPr>
          <p:cNvPr id="2849" name="Google Shape;2849;g2c8467032f4_2_14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0" name="Google Shape;2850;g2c8467032f4_2_14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i="1" u="sng"/>
          </a:p>
          <a:p>
            <a:pPr indent="0" lvl="0" marL="0" rtl="0" algn="l">
              <a:spcBef>
                <a:spcPts val="0"/>
              </a:spcBef>
              <a:spcAft>
                <a:spcPts val="0"/>
              </a:spcAft>
              <a:buNone/>
            </a:pPr>
            <a:r>
              <a:rPr lang="en"/>
              <a:t>We also encountered missing values, let me walk you through how we dealt with it. </a:t>
            </a:r>
            <a:endParaRPr/>
          </a:p>
          <a:p>
            <a:pPr indent="0" lvl="0" marL="0" rtl="0" algn="l">
              <a:spcBef>
                <a:spcPts val="0"/>
              </a:spcBef>
              <a:spcAft>
                <a:spcPts val="0"/>
              </a:spcAft>
              <a:buNone/>
            </a:pPr>
            <a:r>
              <a:rPr lang="en"/>
              <a:t>Age: significant challenge as its missing 177 values . We filled in missing ages using Multiple Imputation, or MICE for short, with a tool called Random Forest Regressor that guesses based on other information we have, making our data more complete and reliable.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Then for Gender, because its binary variable, we used One Hot Encoding to transform it into binary values?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And for the 'Embarked' column. We chose Label Encoding to convert this categorized data into numerical form</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2" name="Shape 2932"/>
        <p:cNvGrpSpPr/>
        <p:nvPr/>
      </p:nvGrpSpPr>
      <p:grpSpPr>
        <a:xfrm>
          <a:off x="0" y="0"/>
          <a:ext cx="0" cy="0"/>
          <a:chOff x="0" y="0"/>
          <a:chExt cx="0" cy="0"/>
        </a:xfrm>
      </p:grpSpPr>
      <p:sp>
        <p:nvSpPr>
          <p:cNvPr id="2933" name="Google Shape;2933;g2c7f3c63abf_0_22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4" name="Google Shape;2934;g2c7f3c63abf_0_22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we have the remaining features which we will use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Parch = stands </a:t>
            </a:r>
            <a:r>
              <a:rPr lang="en"/>
              <a:t>for</a:t>
            </a:r>
            <a:r>
              <a:rPr lang="en"/>
              <a:t> Parents and </a:t>
            </a:r>
            <a:r>
              <a:rPr lang="en"/>
              <a:t>Children</a:t>
            </a:r>
            <a:r>
              <a:rPr lang="en"/>
              <a:t> each passenger had on board. </a:t>
            </a:r>
            <a:endParaRPr/>
          </a:p>
          <a:p>
            <a:pPr indent="0" lvl="0" marL="0" rtl="0" algn="l">
              <a:spcBef>
                <a:spcPts val="0"/>
              </a:spcBef>
              <a:spcAft>
                <a:spcPts val="0"/>
              </a:spcAft>
              <a:buNone/>
            </a:pPr>
            <a:r>
              <a:rPr lang="en"/>
              <a:t>Sib SP = </a:t>
            </a:r>
            <a:r>
              <a:rPr lang="en"/>
              <a:t>Siblings</a:t>
            </a:r>
            <a:r>
              <a:rPr lang="en"/>
              <a:t> and </a:t>
            </a:r>
            <a:r>
              <a:rPr lang="en"/>
              <a:t>spouses accompanying a passenger. </a:t>
            </a:r>
            <a:endParaRPr/>
          </a:p>
          <a:p>
            <a:pPr indent="0" lvl="0" marL="0" rtl="0" algn="l">
              <a:spcBef>
                <a:spcPts val="0"/>
              </a:spcBef>
              <a:spcAft>
                <a:spcPts val="0"/>
              </a:spcAft>
              <a:buNone/>
            </a:pPr>
            <a:r>
              <a:rPr lang="en"/>
              <a:t>Those are family related variables could influence the survival rate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Embarked : Where passengers embarked from (3 locations)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Class: First, second and 3rd. </a:t>
            </a:r>
            <a:endParaRPr/>
          </a:p>
          <a:p>
            <a:pPr indent="0" lvl="0" marL="0" rtl="0" algn="l">
              <a:spcBef>
                <a:spcPts val="0"/>
              </a:spcBef>
              <a:spcAft>
                <a:spcPts val="0"/>
              </a:spcAft>
              <a:buNone/>
            </a:pPr>
            <a:r>
              <a:rPr lang="en"/>
              <a:t>Gender (Male &amp; Female)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Age split into 4 categories 0-18, 19-30, 31-50, 51 - older </a:t>
            </a:r>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1" name="Shape 2971"/>
        <p:cNvGrpSpPr/>
        <p:nvPr/>
      </p:nvGrpSpPr>
      <p:grpSpPr>
        <a:xfrm>
          <a:off x="0" y="0"/>
          <a:ext cx="0" cy="0"/>
          <a:chOff x="0" y="0"/>
          <a:chExt cx="0" cy="0"/>
        </a:xfrm>
      </p:grpSpPr>
      <p:sp>
        <p:nvSpPr>
          <p:cNvPr id="2972" name="Google Shape;2972;g2c7f3c63abf_0_20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3" name="Google Shape;2973;g2c7f3c63abf_0_20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 Id="rId3" Type="http://schemas.openxmlformats.org/officeDocument/2006/relationships/image" Target="../media/image8.png"/><Relationship Id="rId4" Type="http://schemas.openxmlformats.org/officeDocument/2006/relationships/image" Target="../media/image20.png"/><Relationship Id="rId9" Type="http://schemas.openxmlformats.org/officeDocument/2006/relationships/image" Target="../media/image7.png"/><Relationship Id="rId5" Type="http://schemas.openxmlformats.org/officeDocument/2006/relationships/image" Target="../media/image16.png"/><Relationship Id="rId6" Type="http://schemas.openxmlformats.org/officeDocument/2006/relationships/image" Target="../media/image17.png"/><Relationship Id="rId7" Type="http://schemas.openxmlformats.org/officeDocument/2006/relationships/image" Target="../media/image6.png"/><Relationship Id="rId8" Type="http://schemas.openxmlformats.org/officeDocument/2006/relationships/image" Target="../media/image1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jp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 Id="rId3" Type="http://schemas.openxmlformats.org/officeDocument/2006/relationships/image" Target="../media/image19.png"/><Relationship Id="rId4" Type="http://schemas.openxmlformats.org/officeDocument/2006/relationships/image" Target="../media/image26.png"/><Relationship Id="rId10" Type="http://schemas.openxmlformats.org/officeDocument/2006/relationships/image" Target="../media/image17.png"/><Relationship Id="rId9" Type="http://schemas.openxmlformats.org/officeDocument/2006/relationships/image" Target="../media/image10.png"/><Relationship Id="rId5" Type="http://schemas.openxmlformats.org/officeDocument/2006/relationships/image" Target="../media/image33.png"/><Relationship Id="rId6" Type="http://schemas.openxmlformats.org/officeDocument/2006/relationships/image" Target="../media/image24.png"/><Relationship Id="rId7" Type="http://schemas.openxmlformats.org/officeDocument/2006/relationships/image" Target="../media/image14.png"/><Relationship Id="rId8" Type="http://schemas.openxmlformats.org/officeDocument/2006/relationships/image" Target="../media/image28.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jpg"/><Relationship Id="rId3" Type="http://schemas.openxmlformats.org/officeDocument/2006/relationships/image" Target="../media/image19.png"/><Relationship Id="rId4" Type="http://schemas.openxmlformats.org/officeDocument/2006/relationships/image" Target="../media/image26.png"/><Relationship Id="rId10" Type="http://schemas.openxmlformats.org/officeDocument/2006/relationships/image" Target="../media/image17.png"/><Relationship Id="rId9" Type="http://schemas.openxmlformats.org/officeDocument/2006/relationships/image" Target="../media/image10.png"/><Relationship Id="rId5" Type="http://schemas.openxmlformats.org/officeDocument/2006/relationships/image" Target="../media/image33.png"/><Relationship Id="rId6" Type="http://schemas.openxmlformats.org/officeDocument/2006/relationships/image" Target="../media/image24.png"/><Relationship Id="rId7" Type="http://schemas.openxmlformats.org/officeDocument/2006/relationships/image" Target="../media/image14.png"/><Relationship Id="rId8" Type="http://schemas.openxmlformats.org/officeDocument/2006/relationships/image" Target="../media/image28.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 Id="rId3" Type="http://schemas.openxmlformats.org/officeDocument/2006/relationships/image" Target="../media/image24.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 Id="rId3" Type="http://schemas.openxmlformats.org/officeDocument/2006/relationships/image" Target="../media/image19.png"/><Relationship Id="rId4" Type="http://schemas.openxmlformats.org/officeDocument/2006/relationships/image" Target="../media/image26.png"/><Relationship Id="rId11" Type="http://schemas.openxmlformats.org/officeDocument/2006/relationships/image" Target="../media/image18.png"/><Relationship Id="rId10" Type="http://schemas.openxmlformats.org/officeDocument/2006/relationships/image" Target="../media/image10.png"/><Relationship Id="rId12" Type="http://schemas.openxmlformats.org/officeDocument/2006/relationships/image" Target="../media/image17.png"/><Relationship Id="rId9" Type="http://schemas.openxmlformats.org/officeDocument/2006/relationships/image" Target="../media/image28.png"/><Relationship Id="rId5" Type="http://schemas.openxmlformats.org/officeDocument/2006/relationships/image" Target="../media/image25.png"/><Relationship Id="rId6" Type="http://schemas.openxmlformats.org/officeDocument/2006/relationships/image" Target="../media/image29.png"/><Relationship Id="rId7" Type="http://schemas.openxmlformats.org/officeDocument/2006/relationships/image" Target="../media/image24.png"/><Relationship Id="rId8" Type="http://schemas.openxmlformats.org/officeDocument/2006/relationships/image" Target="../media/image14.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9" name="Shape 9"/>
        <p:cNvGrpSpPr/>
        <p:nvPr/>
      </p:nvGrpSpPr>
      <p:grpSpPr>
        <a:xfrm>
          <a:off x="0" y="0"/>
          <a:ext cx="0" cy="0"/>
          <a:chOff x="0" y="0"/>
          <a:chExt cx="0" cy="0"/>
        </a:xfrm>
      </p:grpSpPr>
      <p:sp>
        <p:nvSpPr>
          <p:cNvPr id="10" name="Google Shape;10;p2"/>
          <p:cNvSpPr txBox="1"/>
          <p:nvPr/>
        </p:nvSpPr>
        <p:spPr>
          <a:xfrm>
            <a:off x="2392500" y="3647550"/>
            <a:ext cx="4359000" cy="409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191919"/>
              </a:solidFill>
              <a:latin typeface="Raleway"/>
              <a:ea typeface="Raleway"/>
              <a:cs typeface="Raleway"/>
              <a:sym typeface="Raleway"/>
            </a:endParaRPr>
          </a:p>
        </p:txBody>
      </p:sp>
      <p:sp>
        <p:nvSpPr>
          <p:cNvPr id="11" name="Google Shape;11;p2"/>
          <p:cNvSpPr txBox="1"/>
          <p:nvPr>
            <p:ph idx="1" type="subTitle"/>
          </p:nvPr>
        </p:nvSpPr>
        <p:spPr>
          <a:xfrm>
            <a:off x="1290300" y="3262625"/>
            <a:ext cx="6563400" cy="393600"/>
          </a:xfrm>
          <a:prstGeom prst="rect">
            <a:avLst/>
          </a:prstGeom>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800">
                <a:solidFill>
                  <a:schemeClr val="lt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12" name="Google Shape;12;p2"/>
          <p:cNvSpPr txBox="1"/>
          <p:nvPr>
            <p:ph idx="12" type="sldNum"/>
          </p:nvPr>
        </p:nvSpPr>
        <p:spPr>
          <a:xfrm>
            <a:off x="8404384" y="4673651"/>
            <a:ext cx="548700" cy="393600"/>
          </a:xfrm>
          <a:prstGeom prst="rect">
            <a:avLst/>
          </a:prstGeom>
        </p:spPr>
        <p:txBody>
          <a:bodyPr anchorCtr="0" anchor="t" bIns="91425" lIns="91425" spcFirstLastPara="1" rIns="91425" wrap="square" tIns="91425">
            <a:noAutofit/>
          </a:bodyPr>
          <a:lstStyle>
            <a:lvl1pPr lvl="0" rtl="0">
              <a:spcAft>
                <a:spcPts val="0"/>
              </a:spcAft>
              <a:buNone/>
              <a:defRPr/>
            </a:lvl1pPr>
            <a:lvl2pPr lvl="1" rtl="0">
              <a:spcAft>
                <a:spcPts val="0"/>
              </a:spcAft>
              <a:buNone/>
              <a:defRPr/>
            </a:lvl2pPr>
            <a:lvl3pPr lvl="2" rtl="0">
              <a:spcAft>
                <a:spcPts val="0"/>
              </a:spcAft>
              <a:buNone/>
              <a:defRPr/>
            </a:lvl3pPr>
            <a:lvl4pPr lvl="3" rtl="0">
              <a:spcAft>
                <a:spcPts val="0"/>
              </a:spcAft>
              <a:buNone/>
              <a:defRPr/>
            </a:lvl4pPr>
            <a:lvl5pPr lvl="4" rtl="0">
              <a:spcAft>
                <a:spcPts val="0"/>
              </a:spcAft>
              <a:buNone/>
              <a:defRPr/>
            </a:lvl5pPr>
            <a:lvl6pPr lvl="5" rtl="0">
              <a:spcAft>
                <a:spcPts val="0"/>
              </a:spcAft>
              <a:buNone/>
              <a:defRPr/>
            </a:lvl6pPr>
            <a:lvl7pPr lvl="6" rtl="0">
              <a:spcAft>
                <a:spcPts val="0"/>
              </a:spcAft>
              <a:buNone/>
              <a:defRPr/>
            </a:lvl7pPr>
            <a:lvl8pPr lvl="7" rtl="0">
              <a:spcAft>
                <a:spcPts val="0"/>
              </a:spcAft>
              <a:buNone/>
              <a:defRPr/>
            </a:lvl8pPr>
            <a:lvl9pPr lvl="8" rtl="0">
              <a:spcAft>
                <a:spcPts val="0"/>
              </a:spcAft>
              <a:buNone/>
              <a:defRPr/>
            </a:lvl9pPr>
          </a:lstStyle>
          <a:p>
            <a:pPr indent="0" lvl="0" marL="0" rtl="0" algn="r">
              <a:spcBef>
                <a:spcPts val="0"/>
              </a:spcBef>
              <a:spcAft>
                <a:spcPts val="0"/>
              </a:spcAft>
              <a:buNone/>
            </a:pPr>
            <a:fld id="{00000000-1234-1234-1234-123412341234}" type="slidenum">
              <a:rPr lang="en"/>
              <a:t>‹#›</a:t>
            </a:fld>
            <a:endParaRPr/>
          </a:p>
        </p:txBody>
      </p:sp>
      <p:sp>
        <p:nvSpPr>
          <p:cNvPr id="13" name="Google Shape;13;p2"/>
          <p:cNvSpPr txBox="1"/>
          <p:nvPr>
            <p:ph type="ctrTitle"/>
          </p:nvPr>
        </p:nvSpPr>
        <p:spPr>
          <a:xfrm>
            <a:off x="1066250" y="1501850"/>
            <a:ext cx="7011600" cy="1720500"/>
          </a:xfrm>
          <a:prstGeom prst="rect">
            <a:avLst/>
          </a:prstGeom>
          <a:ln>
            <a:noFill/>
          </a:ln>
        </p:spPr>
        <p:txBody>
          <a:bodyPr anchorCtr="0" anchor="ctr" bIns="91425" lIns="91425" spcFirstLastPara="1" rIns="91425" wrap="square" tIns="91425">
            <a:noAutofit/>
          </a:bodyPr>
          <a:lstStyle>
            <a:lvl1pPr lvl="0" rtl="0" algn="ctr">
              <a:lnSpc>
                <a:spcPct val="90000"/>
              </a:lnSpc>
              <a:spcBef>
                <a:spcPts val="0"/>
              </a:spcBef>
              <a:spcAft>
                <a:spcPts val="0"/>
              </a:spcAft>
              <a:buSzPts val="700"/>
              <a:buNone/>
              <a:defRPr sz="40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pic>
        <p:nvPicPr>
          <p:cNvPr id="14" name="Google Shape;14;p2"/>
          <p:cNvPicPr preferRelativeResize="0"/>
          <p:nvPr/>
        </p:nvPicPr>
        <p:blipFill>
          <a:blip r:embed="rId3">
            <a:alphaModFix amt="89000"/>
          </a:blip>
          <a:stretch>
            <a:fillRect/>
          </a:stretch>
        </p:blipFill>
        <p:spPr>
          <a:xfrm>
            <a:off x="4593372" y="-1883899"/>
            <a:ext cx="3532410" cy="3532775"/>
          </a:xfrm>
          <a:prstGeom prst="rect">
            <a:avLst/>
          </a:prstGeom>
          <a:noFill/>
          <a:ln>
            <a:noFill/>
          </a:ln>
        </p:spPr>
      </p:pic>
      <p:pic>
        <p:nvPicPr>
          <p:cNvPr id="15" name="Google Shape;15;p2"/>
          <p:cNvPicPr preferRelativeResize="0"/>
          <p:nvPr/>
        </p:nvPicPr>
        <p:blipFill>
          <a:blip r:embed="rId4">
            <a:alphaModFix/>
          </a:blip>
          <a:stretch>
            <a:fillRect/>
          </a:stretch>
        </p:blipFill>
        <p:spPr>
          <a:xfrm>
            <a:off x="8357087" y="371812"/>
            <a:ext cx="326375" cy="326375"/>
          </a:xfrm>
          <a:prstGeom prst="rect">
            <a:avLst/>
          </a:prstGeom>
          <a:noFill/>
          <a:ln>
            <a:noFill/>
          </a:ln>
        </p:spPr>
      </p:pic>
      <p:pic>
        <p:nvPicPr>
          <p:cNvPr id="16" name="Google Shape;16;p2"/>
          <p:cNvPicPr preferRelativeResize="0"/>
          <p:nvPr/>
        </p:nvPicPr>
        <p:blipFill>
          <a:blip r:embed="rId5">
            <a:alphaModFix/>
          </a:blip>
          <a:stretch>
            <a:fillRect/>
          </a:stretch>
        </p:blipFill>
        <p:spPr>
          <a:xfrm>
            <a:off x="8286025" y="4670300"/>
            <a:ext cx="285750" cy="285750"/>
          </a:xfrm>
          <a:prstGeom prst="rect">
            <a:avLst/>
          </a:prstGeom>
          <a:noFill/>
          <a:ln>
            <a:noFill/>
          </a:ln>
        </p:spPr>
      </p:pic>
      <p:pic>
        <p:nvPicPr>
          <p:cNvPr id="17" name="Google Shape;17;p2"/>
          <p:cNvPicPr preferRelativeResize="0"/>
          <p:nvPr/>
        </p:nvPicPr>
        <p:blipFill>
          <a:blip r:embed="rId6">
            <a:alphaModFix/>
          </a:blip>
          <a:stretch>
            <a:fillRect/>
          </a:stretch>
        </p:blipFill>
        <p:spPr>
          <a:xfrm>
            <a:off x="-464501" y="474323"/>
            <a:ext cx="1309125" cy="1309103"/>
          </a:xfrm>
          <a:prstGeom prst="rect">
            <a:avLst/>
          </a:prstGeom>
          <a:noFill/>
          <a:ln>
            <a:noFill/>
          </a:ln>
        </p:spPr>
      </p:pic>
      <p:pic>
        <p:nvPicPr>
          <p:cNvPr id="18" name="Google Shape;18;p2"/>
          <p:cNvPicPr preferRelativeResize="0"/>
          <p:nvPr/>
        </p:nvPicPr>
        <p:blipFill>
          <a:blip r:embed="rId7">
            <a:alphaModFix/>
          </a:blip>
          <a:stretch>
            <a:fillRect/>
          </a:stretch>
        </p:blipFill>
        <p:spPr>
          <a:xfrm>
            <a:off x="7047950" y="882877"/>
            <a:ext cx="1309125" cy="1309125"/>
          </a:xfrm>
          <a:prstGeom prst="rect">
            <a:avLst/>
          </a:prstGeom>
          <a:noFill/>
          <a:ln>
            <a:noFill/>
          </a:ln>
        </p:spPr>
      </p:pic>
      <p:pic>
        <p:nvPicPr>
          <p:cNvPr id="19" name="Google Shape;19;p2"/>
          <p:cNvPicPr preferRelativeResize="0"/>
          <p:nvPr/>
        </p:nvPicPr>
        <p:blipFill>
          <a:blip r:embed="rId8">
            <a:alphaModFix/>
          </a:blip>
          <a:stretch>
            <a:fillRect/>
          </a:stretch>
        </p:blipFill>
        <p:spPr>
          <a:xfrm>
            <a:off x="1649400" y="2125700"/>
            <a:ext cx="1096650" cy="1096650"/>
          </a:xfrm>
          <a:prstGeom prst="rect">
            <a:avLst/>
          </a:prstGeom>
          <a:noFill/>
          <a:ln>
            <a:noFill/>
          </a:ln>
        </p:spPr>
      </p:pic>
      <p:pic>
        <p:nvPicPr>
          <p:cNvPr id="20" name="Google Shape;20;p2"/>
          <p:cNvPicPr preferRelativeResize="0"/>
          <p:nvPr/>
        </p:nvPicPr>
        <p:blipFill>
          <a:blip r:embed="rId9">
            <a:alphaModFix/>
          </a:blip>
          <a:stretch>
            <a:fillRect/>
          </a:stretch>
        </p:blipFill>
        <p:spPr>
          <a:xfrm>
            <a:off x="7305415" y="4081272"/>
            <a:ext cx="559600" cy="55965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blipFill>
          <a:blip r:embed="rId2">
            <a:alphaModFix/>
          </a:blip>
          <a:stretch>
            <a:fillRect/>
          </a:stretch>
        </a:blipFill>
      </p:bgPr>
    </p:bg>
    <p:spTree>
      <p:nvGrpSpPr>
        <p:cNvPr id="665" name="Shape 665"/>
        <p:cNvGrpSpPr/>
        <p:nvPr/>
      </p:nvGrpSpPr>
      <p:grpSpPr>
        <a:xfrm>
          <a:off x="0" y="0"/>
          <a:ext cx="0" cy="0"/>
          <a:chOff x="0" y="0"/>
          <a:chExt cx="0" cy="0"/>
        </a:xfrm>
      </p:grpSpPr>
      <p:sp>
        <p:nvSpPr>
          <p:cNvPr id="666" name="Google Shape;666;p11"/>
          <p:cNvSpPr txBox="1"/>
          <p:nvPr>
            <p:ph hasCustomPrompt="1" type="title"/>
          </p:nvPr>
        </p:nvSpPr>
        <p:spPr>
          <a:xfrm>
            <a:off x="1690950" y="1680971"/>
            <a:ext cx="5762100" cy="1558800"/>
          </a:xfrm>
          <a:prstGeom prst="rect">
            <a:avLst/>
          </a:prstGeom>
          <a:ln>
            <a:noFill/>
          </a:ln>
        </p:spPr>
        <p:txBody>
          <a:bodyPr anchorCtr="0" anchor="ctr" bIns="91425" lIns="91425" spcFirstLastPara="1" rIns="91425" wrap="square" tIns="91425">
            <a:noAutofit/>
          </a:bodyPr>
          <a:lstStyle>
            <a:lvl1pPr lvl="0" algn="ctr">
              <a:spcBef>
                <a:spcPts val="0"/>
              </a:spcBef>
              <a:spcAft>
                <a:spcPts val="0"/>
              </a:spcAft>
              <a:buSzPts val="9600"/>
              <a:buNone/>
              <a:defRPr sz="9600">
                <a:solidFill>
                  <a:schemeClr val="lt1"/>
                </a:solidFill>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667" name="Google Shape;667;p11"/>
          <p:cNvSpPr txBox="1"/>
          <p:nvPr>
            <p:ph idx="1" type="subTitle"/>
          </p:nvPr>
        </p:nvSpPr>
        <p:spPr>
          <a:xfrm>
            <a:off x="1690950" y="3141529"/>
            <a:ext cx="5762100" cy="321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a:solidFill>
                  <a:schemeClr val="lt1"/>
                </a:solidFill>
              </a:defRPr>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668" name="Google Shape;668;p11"/>
          <p:cNvSpPr txBox="1"/>
          <p:nvPr>
            <p:ph idx="12" type="sldNum"/>
          </p:nvPr>
        </p:nvSpPr>
        <p:spPr>
          <a:xfrm>
            <a:off x="8404384" y="4673651"/>
            <a:ext cx="548700" cy="393600"/>
          </a:xfrm>
          <a:prstGeom prst="rect">
            <a:avLst/>
          </a:prstGeom>
        </p:spPr>
        <p:txBody>
          <a:bodyPr anchorCtr="0" anchor="t" bIns="91425" lIns="91425" spcFirstLastPara="1" rIns="91425" wrap="square" tIns="91425">
            <a:noAutofit/>
          </a:bodyPr>
          <a:lstStyle>
            <a:lvl1pPr lvl="0" rtl="0">
              <a:spcAft>
                <a:spcPts val="0"/>
              </a:spcAft>
              <a:buNone/>
              <a:defRPr/>
            </a:lvl1pPr>
            <a:lvl2pPr lvl="1" rtl="0">
              <a:spcAft>
                <a:spcPts val="0"/>
              </a:spcAft>
              <a:buNone/>
              <a:defRPr/>
            </a:lvl2pPr>
            <a:lvl3pPr lvl="2" rtl="0">
              <a:spcAft>
                <a:spcPts val="0"/>
              </a:spcAft>
              <a:buNone/>
              <a:defRPr/>
            </a:lvl3pPr>
            <a:lvl4pPr lvl="3" rtl="0">
              <a:spcAft>
                <a:spcPts val="0"/>
              </a:spcAft>
              <a:buNone/>
              <a:defRPr/>
            </a:lvl4pPr>
            <a:lvl5pPr lvl="4" rtl="0">
              <a:spcAft>
                <a:spcPts val="0"/>
              </a:spcAft>
              <a:buNone/>
              <a:defRPr/>
            </a:lvl5pPr>
            <a:lvl6pPr lvl="5" rtl="0">
              <a:spcAft>
                <a:spcPts val="0"/>
              </a:spcAft>
              <a:buNone/>
              <a:defRPr/>
            </a:lvl6pPr>
            <a:lvl7pPr lvl="6" rtl="0">
              <a:spcAft>
                <a:spcPts val="0"/>
              </a:spcAft>
              <a:buNone/>
              <a:defRPr/>
            </a:lvl7pPr>
            <a:lvl8pPr lvl="7" rtl="0">
              <a:spcAft>
                <a:spcPts val="0"/>
              </a:spcAft>
              <a:buNone/>
              <a:defRPr/>
            </a:lvl8pPr>
            <a:lvl9pPr lvl="8" rtl="0">
              <a:spcAft>
                <a:spcPts val="0"/>
              </a:spcAft>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669" name="Shape 669"/>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
    <p:spTree>
      <p:nvGrpSpPr>
        <p:cNvPr id="670" name="Shape 670"/>
        <p:cNvGrpSpPr/>
        <p:nvPr/>
      </p:nvGrpSpPr>
      <p:grpSpPr>
        <a:xfrm>
          <a:off x="0" y="0"/>
          <a:ext cx="0" cy="0"/>
          <a:chOff x="0" y="0"/>
          <a:chExt cx="0" cy="0"/>
        </a:xfrm>
      </p:grpSpPr>
      <p:sp>
        <p:nvSpPr>
          <p:cNvPr id="671" name="Google Shape;671;p13"/>
          <p:cNvSpPr txBox="1"/>
          <p:nvPr>
            <p:ph hasCustomPrompt="1" type="title"/>
          </p:nvPr>
        </p:nvSpPr>
        <p:spPr>
          <a:xfrm>
            <a:off x="720000" y="1607850"/>
            <a:ext cx="850500" cy="850500"/>
          </a:xfrm>
          <a:prstGeom prst="rect">
            <a:avLst/>
          </a:prstGeom>
          <a:ln cap="flat" cmpd="sng" w="28575">
            <a:solidFill>
              <a:schemeClr val="lt2"/>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72" name="Google Shape;672;p13"/>
          <p:cNvSpPr txBox="1"/>
          <p:nvPr>
            <p:ph idx="1" type="subTitle"/>
          </p:nvPr>
        </p:nvSpPr>
        <p:spPr>
          <a:xfrm>
            <a:off x="1646700" y="2140850"/>
            <a:ext cx="2642700" cy="4848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solidFill>
                  <a:schemeClr val="lt1"/>
                </a:solidFill>
                <a:latin typeface="Montserrat ExtraLight"/>
                <a:ea typeface="Montserrat ExtraLight"/>
                <a:cs typeface="Montserrat ExtraLight"/>
                <a:sym typeface="Montserrat ExtraLight"/>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673" name="Google Shape;673;p13"/>
          <p:cNvSpPr txBox="1"/>
          <p:nvPr>
            <p:ph hasCustomPrompt="1" idx="2" type="title"/>
          </p:nvPr>
        </p:nvSpPr>
        <p:spPr>
          <a:xfrm>
            <a:off x="720000" y="3149100"/>
            <a:ext cx="850500" cy="850500"/>
          </a:xfrm>
          <a:prstGeom prst="rect">
            <a:avLst/>
          </a:prstGeom>
          <a:ln cap="flat" cmpd="sng" w="28575">
            <a:solidFill>
              <a:schemeClr val="lt2"/>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74" name="Google Shape;674;p13"/>
          <p:cNvSpPr txBox="1"/>
          <p:nvPr>
            <p:ph idx="3" type="subTitle"/>
          </p:nvPr>
        </p:nvSpPr>
        <p:spPr>
          <a:xfrm>
            <a:off x="1646850" y="3672575"/>
            <a:ext cx="2642700" cy="4848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solidFill>
                  <a:schemeClr val="lt1"/>
                </a:solidFill>
                <a:latin typeface="Montserrat ExtraLight"/>
                <a:ea typeface="Montserrat ExtraLight"/>
                <a:cs typeface="Montserrat ExtraLight"/>
                <a:sym typeface="Montserrat ExtraLight"/>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675" name="Google Shape;675;p13"/>
          <p:cNvSpPr txBox="1"/>
          <p:nvPr>
            <p:ph idx="12" type="sldNum"/>
          </p:nvPr>
        </p:nvSpPr>
        <p:spPr>
          <a:xfrm>
            <a:off x="8404384" y="4673651"/>
            <a:ext cx="548700" cy="393600"/>
          </a:xfrm>
          <a:prstGeom prst="rect">
            <a:avLst/>
          </a:prstGeom>
        </p:spPr>
        <p:txBody>
          <a:bodyPr anchorCtr="0" anchor="t" bIns="91425" lIns="91425" spcFirstLastPara="1" rIns="91425" wrap="square" tIns="91425">
            <a:noAutofit/>
          </a:bodyPr>
          <a:lstStyle>
            <a:lvl1pPr lvl="0" rtl="0">
              <a:spcAft>
                <a:spcPts val="0"/>
              </a:spcAft>
              <a:buNone/>
              <a:defRPr/>
            </a:lvl1pPr>
            <a:lvl2pPr lvl="1" rtl="0">
              <a:spcAft>
                <a:spcPts val="0"/>
              </a:spcAft>
              <a:buNone/>
              <a:defRPr/>
            </a:lvl2pPr>
            <a:lvl3pPr lvl="2" rtl="0">
              <a:spcAft>
                <a:spcPts val="0"/>
              </a:spcAft>
              <a:buNone/>
              <a:defRPr/>
            </a:lvl3pPr>
            <a:lvl4pPr lvl="3" rtl="0">
              <a:spcAft>
                <a:spcPts val="0"/>
              </a:spcAft>
              <a:buNone/>
              <a:defRPr/>
            </a:lvl4pPr>
            <a:lvl5pPr lvl="4" rtl="0">
              <a:spcAft>
                <a:spcPts val="0"/>
              </a:spcAft>
              <a:buNone/>
              <a:defRPr/>
            </a:lvl5pPr>
            <a:lvl6pPr lvl="5" rtl="0">
              <a:spcAft>
                <a:spcPts val="0"/>
              </a:spcAft>
              <a:buNone/>
              <a:defRPr/>
            </a:lvl6pPr>
            <a:lvl7pPr lvl="6" rtl="0">
              <a:spcAft>
                <a:spcPts val="0"/>
              </a:spcAft>
              <a:buNone/>
              <a:defRPr/>
            </a:lvl7pPr>
            <a:lvl8pPr lvl="7" rtl="0">
              <a:spcAft>
                <a:spcPts val="0"/>
              </a:spcAft>
              <a:buNone/>
              <a:defRPr/>
            </a:lvl8pPr>
            <a:lvl9pPr lvl="8" rtl="0">
              <a:spcAft>
                <a:spcPts val="0"/>
              </a:spcAft>
              <a:buNone/>
              <a:defRPr/>
            </a:lvl9pPr>
          </a:lstStyle>
          <a:p>
            <a:pPr indent="0" lvl="0" marL="0" rtl="0" algn="r">
              <a:spcBef>
                <a:spcPts val="0"/>
              </a:spcBef>
              <a:spcAft>
                <a:spcPts val="0"/>
              </a:spcAft>
              <a:buNone/>
            </a:pPr>
            <a:fld id="{00000000-1234-1234-1234-123412341234}" type="slidenum">
              <a:rPr lang="en"/>
              <a:t>‹#›</a:t>
            </a:fld>
            <a:endParaRPr/>
          </a:p>
        </p:txBody>
      </p:sp>
      <p:sp>
        <p:nvSpPr>
          <p:cNvPr id="676" name="Google Shape;676;p13"/>
          <p:cNvSpPr txBox="1"/>
          <p:nvPr>
            <p:ph idx="4" type="title"/>
          </p:nvPr>
        </p:nvSpPr>
        <p:spPr>
          <a:xfrm>
            <a:off x="720000" y="535000"/>
            <a:ext cx="7704000" cy="572700"/>
          </a:xfrm>
          <a:prstGeom prst="rect">
            <a:avLst/>
          </a:prstGeom>
          <a:ln>
            <a:noFill/>
          </a:ln>
        </p:spPr>
        <p:txBody>
          <a:bodyPr anchorCtr="0" anchor="ctr" bIns="91425" lIns="91425" spcFirstLastPara="1" rIns="91425" wrap="square" tIns="91425">
            <a:noAutofit/>
          </a:bodyPr>
          <a:lstStyle>
            <a:lvl1pPr lvl="0" rtl="0">
              <a:spcBef>
                <a:spcPts val="0"/>
              </a:spcBef>
              <a:spcAft>
                <a:spcPts val="0"/>
              </a:spcAft>
              <a:buSzPts val="3500"/>
              <a:buNone/>
              <a:defRPr sz="2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677" name="Google Shape;677;p13"/>
          <p:cNvSpPr txBox="1"/>
          <p:nvPr>
            <p:ph idx="5" type="subTitle"/>
          </p:nvPr>
        </p:nvSpPr>
        <p:spPr>
          <a:xfrm>
            <a:off x="1646850" y="2996700"/>
            <a:ext cx="2642700" cy="7497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None/>
              <a:defRPr sz="1800">
                <a:solidFill>
                  <a:schemeClr val="dk1"/>
                </a:solidFill>
                <a:latin typeface="Montserrat SemiBold"/>
                <a:ea typeface="Montserrat SemiBold"/>
                <a:cs typeface="Montserrat SemiBold"/>
                <a:sym typeface="Montserrat SemiBold"/>
              </a:defRPr>
            </a:lvl1pPr>
            <a:lvl2pPr lvl="1" rtl="0">
              <a:lnSpc>
                <a:spcPct val="100000"/>
              </a:lnSpc>
              <a:spcBef>
                <a:spcPts val="0"/>
              </a:spcBef>
              <a:spcAft>
                <a:spcPts val="0"/>
              </a:spcAft>
              <a:buClr>
                <a:schemeClr val="dk1"/>
              </a:buClr>
              <a:buSzPts val="2400"/>
              <a:buNone/>
              <a:defRPr sz="2400">
                <a:solidFill>
                  <a:schemeClr val="dk1"/>
                </a:solidFill>
              </a:defRPr>
            </a:lvl2pPr>
            <a:lvl3pPr lvl="2" rtl="0">
              <a:lnSpc>
                <a:spcPct val="100000"/>
              </a:lnSpc>
              <a:spcBef>
                <a:spcPts val="0"/>
              </a:spcBef>
              <a:spcAft>
                <a:spcPts val="0"/>
              </a:spcAft>
              <a:buClr>
                <a:schemeClr val="dk1"/>
              </a:buClr>
              <a:buSzPts val="2400"/>
              <a:buNone/>
              <a:defRPr sz="2400">
                <a:solidFill>
                  <a:schemeClr val="dk1"/>
                </a:solidFill>
              </a:defRPr>
            </a:lvl3pPr>
            <a:lvl4pPr lvl="3" rtl="0">
              <a:lnSpc>
                <a:spcPct val="100000"/>
              </a:lnSpc>
              <a:spcBef>
                <a:spcPts val="0"/>
              </a:spcBef>
              <a:spcAft>
                <a:spcPts val="0"/>
              </a:spcAft>
              <a:buClr>
                <a:schemeClr val="dk1"/>
              </a:buClr>
              <a:buSzPts val="2400"/>
              <a:buNone/>
              <a:defRPr sz="2400">
                <a:solidFill>
                  <a:schemeClr val="dk1"/>
                </a:solidFill>
              </a:defRPr>
            </a:lvl4pPr>
            <a:lvl5pPr lvl="4" rtl="0">
              <a:lnSpc>
                <a:spcPct val="100000"/>
              </a:lnSpc>
              <a:spcBef>
                <a:spcPts val="0"/>
              </a:spcBef>
              <a:spcAft>
                <a:spcPts val="0"/>
              </a:spcAft>
              <a:buClr>
                <a:schemeClr val="dk1"/>
              </a:buClr>
              <a:buSzPts val="2400"/>
              <a:buNone/>
              <a:defRPr sz="2400">
                <a:solidFill>
                  <a:schemeClr val="dk1"/>
                </a:solidFill>
              </a:defRPr>
            </a:lvl5pPr>
            <a:lvl6pPr lvl="5" rtl="0">
              <a:lnSpc>
                <a:spcPct val="100000"/>
              </a:lnSpc>
              <a:spcBef>
                <a:spcPts val="0"/>
              </a:spcBef>
              <a:spcAft>
                <a:spcPts val="0"/>
              </a:spcAft>
              <a:buClr>
                <a:schemeClr val="dk1"/>
              </a:buClr>
              <a:buSzPts val="2400"/>
              <a:buNone/>
              <a:defRPr sz="2400">
                <a:solidFill>
                  <a:schemeClr val="dk1"/>
                </a:solidFill>
              </a:defRPr>
            </a:lvl6pPr>
            <a:lvl7pPr lvl="6" rtl="0">
              <a:lnSpc>
                <a:spcPct val="100000"/>
              </a:lnSpc>
              <a:spcBef>
                <a:spcPts val="0"/>
              </a:spcBef>
              <a:spcAft>
                <a:spcPts val="0"/>
              </a:spcAft>
              <a:buClr>
                <a:schemeClr val="dk1"/>
              </a:buClr>
              <a:buSzPts val="2400"/>
              <a:buNone/>
              <a:defRPr sz="2400">
                <a:solidFill>
                  <a:schemeClr val="dk1"/>
                </a:solidFill>
              </a:defRPr>
            </a:lvl7pPr>
            <a:lvl8pPr lvl="7" rtl="0">
              <a:lnSpc>
                <a:spcPct val="100000"/>
              </a:lnSpc>
              <a:spcBef>
                <a:spcPts val="0"/>
              </a:spcBef>
              <a:spcAft>
                <a:spcPts val="0"/>
              </a:spcAft>
              <a:buClr>
                <a:schemeClr val="dk1"/>
              </a:buClr>
              <a:buSzPts val="2400"/>
              <a:buNone/>
              <a:defRPr sz="2400">
                <a:solidFill>
                  <a:schemeClr val="dk1"/>
                </a:solidFill>
              </a:defRPr>
            </a:lvl8pPr>
            <a:lvl9pPr lvl="8" rtl="0">
              <a:lnSpc>
                <a:spcPct val="100000"/>
              </a:lnSpc>
              <a:spcBef>
                <a:spcPts val="0"/>
              </a:spcBef>
              <a:spcAft>
                <a:spcPts val="0"/>
              </a:spcAft>
              <a:buClr>
                <a:schemeClr val="dk1"/>
              </a:buClr>
              <a:buSzPts val="2400"/>
              <a:buNone/>
              <a:defRPr sz="2400">
                <a:solidFill>
                  <a:schemeClr val="dk1"/>
                </a:solidFill>
              </a:defRPr>
            </a:lvl9pPr>
          </a:lstStyle>
          <a:p/>
        </p:txBody>
      </p:sp>
      <p:sp>
        <p:nvSpPr>
          <p:cNvPr id="678" name="Google Shape;678;p13"/>
          <p:cNvSpPr txBox="1"/>
          <p:nvPr>
            <p:ph idx="6" type="subTitle"/>
          </p:nvPr>
        </p:nvSpPr>
        <p:spPr>
          <a:xfrm>
            <a:off x="1646700" y="1455450"/>
            <a:ext cx="2642700" cy="7497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None/>
              <a:defRPr sz="1800">
                <a:latin typeface="Montserrat SemiBold"/>
                <a:ea typeface="Montserrat SemiBold"/>
                <a:cs typeface="Montserrat SemiBold"/>
                <a:sym typeface="Montserrat SemiBold"/>
              </a:defRPr>
            </a:lvl1pPr>
            <a:lvl2pPr lvl="1" rtl="0">
              <a:lnSpc>
                <a:spcPct val="100000"/>
              </a:lnSpc>
              <a:spcBef>
                <a:spcPts val="0"/>
              </a:spcBef>
              <a:spcAft>
                <a:spcPts val="0"/>
              </a:spcAft>
              <a:buClr>
                <a:schemeClr val="dk1"/>
              </a:buClr>
              <a:buSzPts val="2400"/>
              <a:buNone/>
              <a:defRPr sz="2400">
                <a:solidFill>
                  <a:schemeClr val="dk1"/>
                </a:solidFill>
              </a:defRPr>
            </a:lvl2pPr>
            <a:lvl3pPr lvl="2" rtl="0">
              <a:lnSpc>
                <a:spcPct val="100000"/>
              </a:lnSpc>
              <a:spcBef>
                <a:spcPts val="0"/>
              </a:spcBef>
              <a:spcAft>
                <a:spcPts val="0"/>
              </a:spcAft>
              <a:buClr>
                <a:schemeClr val="dk1"/>
              </a:buClr>
              <a:buSzPts val="2400"/>
              <a:buNone/>
              <a:defRPr sz="2400">
                <a:solidFill>
                  <a:schemeClr val="dk1"/>
                </a:solidFill>
              </a:defRPr>
            </a:lvl3pPr>
            <a:lvl4pPr lvl="3" rtl="0">
              <a:lnSpc>
                <a:spcPct val="100000"/>
              </a:lnSpc>
              <a:spcBef>
                <a:spcPts val="0"/>
              </a:spcBef>
              <a:spcAft>
                <a:spcPts val="0"/>
              </a:spcAft>
              <a:buClr>
                <a:schemeClr val="dk1"/>
              </a:buClr>
              <a:buSzPts val="2400"/>
              <a:buNone/>
              <a:defRPr sz="2400">
                <a:solidFill>
                  <a:schemeClr val="dk1"/>
                </a:solidFill>
              </a:defRPr>
            </a:lvl4pPr>
            <a:lvl5pPr lvl="4" rtl="0">
              <a:lnSpc>
                <a:spcPct val="100000"/>
              </a:lnSpc>
              <a:spcBef>
                <a:spcPts val="0"/>
              </a:spcBef>
              <a:spcAft>
                <a:spcPts val="0"/>
              </a:spcAft>
              <a:buClr>
                <a:schemeClr val="dk1"/>
              </a:buClr>
              <a:buSzPts val="2400"/>
              <a:buNone/>
              <a:defRPr sz="2400">
                <a:solidFill>
                  <a:schemeClr val="dk1"/>
                </a:solidFill>
              </a:defRPr>
            </a:lvl5pPr>
            <a:lvl6pPr lvl="5" rtl="0">
              <a:lnSpc>
                <a:spcPct val="100000"/>
              </a:lnSpc>
              <a:spcBef>
                <a:spcPts val="0"/>
              </a:spcBef>
              <a:spcAft>
                <a:spcPts val="0"/>
              </a:spcAft>
              <a:buClr>
                <a:schemeClr val="dk1"/>
              </a:buClr>
              <a:buSzPts val="2400"/>
              <a:buNone/>
              <a:defRPr sz="2400">
                <a:solidFill>
                  <a:schemeClr val="dk1"/>
                </a:solidFill>
              </a:defRPr>
            </a:lvl6pPr>
            <a:lvl7pPr lvl="6" rtl="0">
              <a:lnSpc>
                <a:spcPct val="100000"/>
              </a:lnSpc>
              <a:spcBef>
                <a:spcPts val="0"/>
              </a:spcBef>
              <a:spcAft>
                <a:spcPts val="0"/>
              </a:spcAft>
              <a:buClr>
                <a:schemeClr val="dk1"/>
              </a:buClr>
              <a:buSzPts val="2400"/>
              <a:buNone/>
              <a:defRPr sz="2400">
                <a:solidFill>
                  <a:schemeClr val="dk1"/>
                </a:solidFill>
              </a:defRPr>
            </a:lvl7pPr>
            <a:lvl8pPr lvl="7" rtl="0">
              <a:lnSpc>
                <a:spcPct val="100000"/>
              </a:lnSpc>
              <a:spcBef>
                <a:spcPts val="0"/>
              </a:spcBef>
              <a:spcAft>
                <a:spcPts val="0"/>
              </a:spcAft>
              <a:buClr>
                <a:schemeClr val="dk1"/>
              </a:buClr>
              <a:buSzPts val="2400"/>
              <a:buNone/>
              <a:defRPr sz="2400">
                <a:solidFill>
                  <a:schemeClr val="dk1"/>
                </a:solidFill>
              </a:defRPr>
            </a:lvl8pPr>
            <a:lvl9pPr lvl="8" rtl="0">
              <a:lnSpc>
                <a:spcPct val="100000"/>
              </a:lnSpc>
              <a:spcBef>
                <a:spcPts val="0"/>
              </a:spcBef>
              <a:spcAft>
                <a:spcPts val="0"/>
              </a:spcAft>
              <a:buClr>
                <a:schemeClr val="dk1"/>
              </a:buClr>
              <a:buSzPts val="2400"/>
              <a:buNone/>
              <a:defRPr sz="2400">
                <a:solidFill>
                  <a:schemeClr val="dk1"/>
                </a:solidFill>
              </a:defRPr>
            </a:lvl9pPr>
          </a:lstStyle>
          <a:p/>
        </p:txBody>
      </p:sp>
      <p:sp>
        <p:nvSpPr>
          <p:cNvPr id="679" name="Google Shape;679;p13"/>
          <p:cNvSpPr txBox="1"/>
          <p:nvPr>
            <p:ph hasCustomPrompt="1" idx="7" type="title"/>
          </p:nvPr>
        </p:nvSpPr>
        <p:spPr>
          <a:xfrm>
            <a:off x="4854600" y="1607850"/>
            <a:ext cx="850500" cy="850500"/>
          </a:xfrm>
          <a:prstGeom prst="rect">
            <a:avLst/>
          </a:prstGeom>
          <a:ln cap="flat" cmpd="sng" w="28575">
            <a:solidFill>
              <a:schemeClr val="lt2"/>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80" name="Google Shape;680;p13"/>
          <p:cNvSpPr txBox="1"/>
          <p:nvPr>
            <p:ph idx="8" type="subTitle"/>
          </p:nvPr>
        </p:nvSpPr>
        <p:spPr>
          <a:xfrm>
            <a:off x="5781305" y="2141000"/>
            <a:ext cx="2642700" cy="4845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lt1"/>
                </a:solidFill>
                <a:latin typeface="Montserrat ExtraLight"/>
                <a:ea typeface="Montserrat ExtraLight"/>
                <a:cs typeface="Montserrat ExtraLight"/>
                <a:sym typeface="Montserrat ExtraLight"/>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681" name="Google Shape;681;p13"/>
          <p:cNvSpPr txBox="1"/>
          <p:nvPr>
            <p:ph hasCustomPrompt="1" idx="9" type="title"/>
          </p:nvPr>
        </p:nvSpPr>
        <p:spPr>
          <a:xfrm>
            <a:off x="4854600" y="3149100"/>
            <a:ext cx="850500" cy="850500"/>
          </a:xfrm>
          <a:prstGeom prst="rect">
            <a:avLst/>
          </a:prstGeom>
          <a:ln cap="flat" cmpd="sng" w="28575">
            <a:solidFill>
              <a:schemeClr val="lt2"/>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82" name="Google Shape;682;p13"/>
          <p:cNvSpPr txBox="1"/>
          <p:nvPr>
            <p:ph idx="13" type="subTitle"/>
          </p:nvPr>
        </p:nvSpPr>
        <p:spPr>
          <a:xfrm>
            <a:off x="5781300" y="3672575"/>
            <a:ext cx="2642700" cy="4848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lt1"/>
                </a:solidFill>
                <a:latin typeface="Montserrat ExtraLight"/>
                <a:ea typeface="Montserrat ExtraLight"/>
                <a:cs typeface="Montserrat ExtraLight"/>
                <a:sym typeface="Montserrat ExtraLight"/>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683" name="Google Shape;683;p13"/>
          <p:cNvSpPr txBox="1"/>
          <p:nvPr>
            <p:ph idx="14" type="subTitle"/>
          </p:nvPr>
        </p:nvSpPr>
        <p:spPr>
          <a:xfrm>
            <a:off x="5781300" y="2998775"/>
            <a:ext cx="2642700" cy="7500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2400"/>
              <a:buNone/>
              <a:defRPr sz="1800">
                <a:latin typeface="Montserrat SemiBold"/>
                <a:ea typeface="Montserrat SemiBold"/>
                <a:cs typeface="Montserrat SemiBold"/>
                <a:sym typeface="Montserrat SemiBold"/>
              </a:defRPr>
            </a:lvl1pPr>
            <a:lvl2pPr lvl="1" rtl="0">
              <a:lnSpc>
                <a:spcPct val="100000"/>
              </a:lnSpc>
              <a:spcBef>
                <a:spcPts val="0"/>
              </a:spcBef>
              <a:spcAft>
                <a:spcPts val="0"/>
              </a:spcAft>
              <a:buClr>
                <a:schemeClr val="dk1"/>
              </a:buClr>
              <a:buSzPts val="2400"/>
              <a:buNone/>
              <a:defRPr sz="2400">
                <a:solidFill>
                  <a:schemeClr val="dk1"/>
                </a:solidFill>
              </a:defRPr>
            </a:lvl2pPr>
            <a:lvl3pPr lvl="2" rtl="0">
              <a:lnSpc>
                <a:spcPct val="100000"/>
              </a:lnSpc>
              <a:spcBef>
                <a:spcPts val="0"/>
              </a:spcBef>
              <a:spcAft>
                <a:spcPts val="0"/>
              </a:spcAft>
              <a:buClr>
                <a:schemeClr val="dk1"/>
              </a:buClr>
              <a:buSzPts val="2400"/>
              <a:buNone/>
              <a:defRPr sz="2400">
                <a:solidFill>
                  <a:schemeClr val="dk1"/>
                </a:solidFill>
              </a:defRPr>
            </a:lvl3pPr>
            <a:lvl4pPr lvl="3" rtl="0">
              <a:lnSpc>
                <a:spcPct val="100000"/>
              </a:lnSpc>
              <a:spcBef>
                <a:spcPts val="0"/>
              </a:spcBef>
              <a:spcAft>
                <a:spcPts val="0"/>
              </a:spcAft>
              <a:buClr>
                <a:schemeClr val="dk1"/>
              </a:buClr>
              <a:buSzPts val="2400"/>
              <a:buNone/>
              <a:defRPr sz="2400">
                <a:solidFill>
                  <a:schemeClr val="dk1"/>
                </a:solidFill>
              </a:defRPr>
            </a:lvl4pPr>
            <a:lvl5pPr lvl="4" rtl="0">
              <a:lnSpc>
                <a:spcPct val="100000"/>
              </a:lnSpc>
              <a:spcBef>
                <a:spcPts val="0"/>
              </a:spcBef>
              <a:spcAft>
                <a:spcPts val="0"/>
              </a:spcAft>
              <a:buClr>
                <a:schemeClr val="dk1"/>
              </a:buClr>
              <a:buSzPts val="2400"/>
              <a:buNone/>
              <a:defRPr sz="2400">
                <a:solidFill>
                  <a:schemeClr val="dk1"/>
                </a:solidFill>
              </a:defRPr>
            </a:lvl5pPr>
            <a:lvl6pPr lvl="5" rtl="0">
              <a:lnSpc>
                <a:spcPct val="100000"/>
              </a:lnSpc>
              <a:spcBef>
                <a:spcPts val="0"/>
              </a:spcBef>
              <a:spcAft>
                <a:spcPts val="0"/>
              </a:spcAft>
              <a:buClr>
                <a:schemeClr val="dk1"/>
              </a:buClr>
              <a:buSzPts val="2400"/>
              <a:buNone/>
              <a:defRPr sz="2400">
                <a:solidFill>
                  <a:schemeClr val="dk1"/>
                </a:solidFill>
              </a:defRPr>
            </a:lvl6pPr>
            <a:lvl7pPr lvl="6" rtl="0">
              <a:lnSpc>
                <a:spcPct val="100000"/>
              </a:lnSpc>
              <a:spcBef>
                <a:spcPts val="0"/>
              </a:spcBef>
              <a:spcAft>
                <a:spcPts val="0"/>
              </a:spcAft>
              <a:buClr>
                <a:schemeClr val="dk1"/>
              </a:buClr>
              <a:buSzPts val="2400"/>
              <a:buNone/>
              <a:defRPr sz="2400">
                <a:solidFill>
                  <a:schemeClr val="dk1"/>
                </a:solidFill>
              </a:defRPr>
            </a:lvl7pPr>
            <a:lvl8pPr lvl="7" rtl="0">
              <a:lnSpc>
                <a:spcPct val="100000"/>
              </a:lnSpc>
              <a:spcBef>
                <a:spcPts val="0"/>
              </a:spcBef>
              <a:spcAft>
                <a:spcPts val="0"/>
              </a:spcAft>
              <a:buClr>
                <a:schemeClr val="dk1"/>
              </a:buClr>
              <a:buSzPts val="2400"/>
              <a:buNone/>
              <a:defRPr sz="2400">
                <a:solidFill>
                  <a:schemeClr val="dk1"/>
                </a:solidFill>
              </a:defRPr>
            </a:lvl8pPr>
            <a:lvl9pPr lvl="8" rtl="0">
              <a:lnSpc>
                <a:spcPct val="100000"/>
              </a:lnSpc>
              <a:spcBef>
                <a:spcPts val="0"/>
              </a:spcBef>
              <a:spcAft>
                <a:spcPts val="0"/>
              </a:spcAft>
              <a:buClr>
                <a:schemeClr val="dk1"/>
              </a:buClr>
              <a:buSzPts val="2400"/>
              <a:buNone/>
              <a:defRPr sz="2400">
                <a:solidFill>
                  <a:schemeClr val="dk1"/>
                </a:solidFill>
              </a:defRPr>
            </a:lvl9pPr>
          </a:lstStyle>
          <a:p/>
        </p:txBody>
      </p:sp>
      <p:sp>
        <p:nvSpPr>
          <p:cNvPr id="684" name="Google Shape;684;p13"/>
          <p:cNvSpPr txBox="1"/>
          <p:nvPr>
            <p:ph idx="15" type="subTitle"/>
          </p:nvPr>
        </p:nvSpPr>
        <p:spPr>
          <a:xfrm>
            <a:off x="5781305" y="1455600"/>
            <a:ext cx="2642700" cy="7497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None/>
              <a:defRPr sz="1800">
                <a:solidFill>
                  <a:schemeClr val="dk1"/>
                </a:solidFill>
                <a:latin typeface="Montserrat SemiBold"/>
                <a:ea typeface="Montserrat SemiBold"/>
                <a:cs typeface="Montserrat SemiBold"/>
                <a:sym typeface="Montserrat SemiBold"/>
              </a:defRPr>
            </a:lvl1pPr>
            <a:lvl2pPr lvl="1" rtl="0">
              <a:lnSpc>
                <a:spcPct val="100000"/>
              </a:lnSpc>
              <a:spcBef>
                <a:spcPts val="0"/>
              </a:spcBef>
              <a:spcAft>
                <a:spcPts val="0"/>
              </a:spcAft>
              <a:buClr>
                <a:schemeClr val="dk1"/>
              </a:buClr>
              <a:buSzPts val="2400"/>
              <a:buNone/>
              <a:defRPr sz="2400">
                <a:solidFill>
                  <a:schemeClr val="dk1"/>
                </a:solidFill>
              </a:defRPr>
            </a:lvl2pPr>
            <a:lvl3pPr lvl="2" rtl="0">
              <a:lnSpc>
                <a:spcPct val="100000"/>
              </a:lnSpc>
              <a:spcBef>
                <a:spcPts val="0"/>
              </a:spcBef>
              <a:spcAft>
                <a:spcPts val="0"/>
              </a:spcAft>
              <a:buClr>
                <a:schemeClr val="dk1"/>
              </a:buClr>
              <a:buSzPts val="2400"/>
              <a:buNone/>
              <a:defRPr sz="2400">
                <a:solidFill>
                  <a:schemeClr val="dk1"/>
                </a:solidFill>
              </a:defRPr>
            </a:lvl3pPr>
            <a:lvl4pPr lvl="3" rtl="0">
              <a:lnSpc>
                <a:spcPct val="100000"/>
              </a:lnSpc>
              <a:spcBef>
                <a:spcPts val="0"/>
              </a:spcBef>
              <a:spcAft>
                <a:spcPts val="0"/>
              </a:spcAft>
              <a:buClr>
                <a:schemeClr val="dk1"/>
              </a:buClr>
              <a:buSzPts val="2400"/>
              <a:buNone/>
              <a:defRPr sz="2400">
                <a:solidFill>
                  <a:schemeClr val="dk1"/>
                </a:solidFill>
              </a:defRPr>
            </a:lvl4pPr>
            <a:lvl5pPr lvl="4" rtl="0">
              <a:lnSpc>
                <a:spcPct val="100000"/>
              </a:lnSpc>
              <a:spcBef>
                <a:spcPts val="0"/>
              </a:spcBef>
              <a:spcAft>
                <a:spcPts val="0"/>
              </a:spcAft>
              <a:buClr>
                <a:schemeClr val="dk1"/>
              </a:buClr>
              <a:buSzPts val="2400"/>
              <a:buNone/>
              <a:defRPr sz="2400">
                <a:solidFill>
                  <a:schemeClr val="dk1"/>
                </a:solidFill>
              </a:defRPr>
            </a:lvl5pPr>
            <a:lvl6pPr lvl="5" rtl="0">
              <a:lnSpc>
                <a:spcPct val="100000"/>
              </a:lnSpc>
              <a:spcBef>
                <a:spcPts val="0"/>
              </a:spcBef>
              <a:spcAft>
                <a:spcPts val="0"/>
              </a:spcAft>
              <a:buClr>
                <a:schemeClr val="dk1"/>
              </a:buClr>
              <a:buSzPts val="2400"/>
              <a:buNone/>
              <a:defRPr sz="2400">
                <a:solidFill>
                  <a:schemeClr val="dk1"/>
                </a:solidFill>
              </a:defRPr>
            </a:lvl6pPr>
            <a:lvl7pPr lvl="6" rtl="0">
              <a:lnSpc>
                <a:spcPct val="100000"/>
              </a:lnSpc>
              <a:spcBef>
                <a:spcPts val="0"/>
              </a:spcBef>
              <a:spcAft>
                <a:spcPts val="0"/>
              </a:spcAft>
              <a:buClr>
                <a:schemeClr val="dk1"/>
              </a:buClr>
              <a:buSzPts val="2400"/>
              <a:buNone/>
              <a:defRPr sz="2400">
                <a:solidFill>
                  <a:schemeClr val="dk1"/>
                </a:solidFill>
              </a:defRPr>
            </a:lvl7pPr>
            <a:lvl8pPr lvl="7" rtl="0">
              <a:lnSpc>
                <a:spcPct val="100000"/>
              </a:lnSpc>
              <a:spcBef>
                <a:spcPts val="0"/>
              </a:spcBef>
              <a:spcAft>
                <a:spcPts val="0"/>
              </a:spcAft>
              <a:buClr>
                <a:schemeClr val="dk1"/>
              </a:buClr>
              <a:buSzPts val="2400"/>
              <a:buNone/>
              <a:defRPr sz="2400">
                <a:solidFill>
                  <a:schemeClr val="dk1"/>
                </a:solidFill>
              </a:defRPr>
            </a:lvl8pPr>
            <a:lvl9pPr lvl="8" rtl="0">
              <a:lnSpc>
                <a:spcPct val="100000"/>
              </a:lnSpc>
              <a:spcBef>
                <a:spcPts val="0"/>
              </a:spcBef>
              <a:spcAft>
                <a:spcPts val="0"/>
              </a:spcAft>
              <a:buClr>
                <a:schemeClr val="dk1"/>
              </a:buClr>
              <a:buSzPts val="2400"/>
              <a:buNone/>
              <a:defRPr sz="2400">
                <a:solidFill>
                  <a:schemeClr val="dk1"/>
                </a:solidFill>
              </a:defRPr>
            </a:lvl9pPr>
          </a:lstStyle>
          <a:p/>
        </p:txBody>
      </p:sp>
      <p:sp>
        <p:nvSpPr>
          <p:cNvPr id="685" name="Google Shape;685;p13"/>
          <p:cNvSpPr/>
          <p:nvPr/>
        </p:nvSpPr>
        <p:spPr>
          <a:xfrm rot="-1800044">
            <a:off x="7150520" y="30698"/>
            <a:ext cx="3094982" cy="1380695"/>
          </a:xfrm>
          <a:custGeom>
            <a:rect b="b" l="l" r="r" t="t"/>
            <a:pathLst>
              <a:path extrusionOk="0" h="55229" w="123802">
                <a:moveTo>
                  <a:pt x="6100" y="0"/>
                </a:moveTo>
                <a:cubicBezTo>
                  <a:pt x="5993" y="0"/>
                  <a:pt x="5885" y="4"/>
                  <a:pt x="5775" y="11"/>
                </a:cubicBezTo>
                <a:cubicBezTo>
                  <a:pt x="4286" y="132"/>
                  <a:pt x="2949" y="892"/>
                  <a:pt x="2037" y="2047"/>
                </a:cubicBezTo>
                <a:cubicBezTo>
                  <a:pt x="243" y="4205"/>
                  <a:pt x="0" y="7093"/>
                  <a:pt x="274" y="9798"/>
                </a:cubicBezTo>
                <a:cubicBezTo>
                  <a:pt x="1155" y="19099"/>
                  <a:pt x="7356" y="27275"/>
                  <a:pt x="15076" y="32595"/>
                </a:cubicBezTo>
                <a:cubicBezTo>
                  <a:pt x="22797" y="37914"/>
                  <a:pt x="31885" y="40741"/>
                  <a:pt x="40913" y="43233"/>
                </a:cubicBezTo>
                <a:lnTo>
                  <a:pt x="85747" y="52534"/>
                </a:lnTo>
                <a:cubicBezTo>
                  <a:pt x="92738" y="53963"/>
                  <a:pt x="99850" y="54844"/>
                  <a:pt x="106993" y="55118"/>
                </a:cubicBezTo>
                <a:cubicBezTo>
                  <a:pt x="109309" y="55183"/>
                  <a:pt x="111645" y="55228"/>
                  <a:pt x="113790" y="55228"/>
                </a:cubicBezTo>
                <a:cubicBezTo>
                  <a:pt x="118652" y="55228"/>
                  <a:pt x="122529" y="54996"/>
                  <a:pt x="122951" y="54236"/>
                </a:cubicBezTo>
                <a:cubicBezTo>
                  <a:pt x="123802" y="52717"/>
                  <a:pt x="122920" y="50710"/>
                  <a:pt x="121461" y="49707"/>
                </a:cubicBezTo>
                <a:cubicBezTo>
                  <a:pt x="120063" y="48735"/>
                  <a:pt x="118240" y="48552"/>
                  <a:pt x="116537" y="48340"/>
                </a:cubicBezTo>
                <a:cubicBezTo>
                  <a:pt x="97540" y="46455"/>
                  <a:pt x="78056" y="46759"/>
                  <a:pt x="59819" y="40984"/>
                </a:cubicBezTo>
                <a:cubicBezTo>
                  <a:pt x="40791" y="34966"/>
                  <a:pt x="24013" y="22260"/>
                  <a:pt x="13070" y="5603"/>
                </a:cubicBezTo>
                <a:cubicBezTo>
                  <a:pt x="11336" y="2987"/>
                  <a:pt x="9260" y="0"/>
                  <a:pt x="6100" y="0"/>
                </a:cubicBezTo>
                <a:close/>
              </a:path>
            </a:pathLst>
          </a:custGeom>
          <a:solidFill>
            <a:srgbClr val="D9E1E3">
              <a:alpha val="201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6" name="Google Shape;686;p13"/>
          <p:cNvGrpSpPr/>
          <p:nvPr/>
        </p:nvGrpSpPr>
        <p:grpSpPr>
          <a:xfrm>
            <a:off x="-160475" y="4348937"/>
            <a:ext cx="1070354" cy="1038603"/>
            <a:chOff x="-160475" y="4348937"/>
            <a:chExt cx="1070354" cy="1038603"/>
          </a:xfrm>
        </p:grpSpPr>
        <p:sp>
          <p:nvSpPr>
            <p:cNvPr id="687" name="Google Shape;687;p13"/>
            <p:cNvSpPr/>
            <p:nvPr/>
          </p:nvSpPr>
          <p:spPr>
            <a:xfrm rot="1800044">
              <a:off x="326210" y="4646332"/>
              <a:ext cx="444540" cy="675310"/>
            </a:xfrm>
            <a:custGeom>
              <a:rect b="b" l="l" r="r" t="t"/>
              <a:pathLst>
                <a:path extrusionOk="0" h="27013" w="17782">
                  <a:moveTo>
                    <a:pt x="10834" y="1"/>
                  </a:moveTo>
                  <a:cubicBezTo>
                    <a:pt x="9436" y="1"/>
                    <a:pt x="8019" y="825"/>
                    <a:pt x="7660" y="2153"/>
                  </a:cubicBezTo>
                  <a:cubicBezTo>
                    <a:pt x="7356" y="3308"/>
                    <a:pt x="7842" y="4524"/>
                    <a:pt x="8177" y="5648"/>
                  </a:cubicBezTo>
                  <a:cubicBezTo>
                    <a:pt x="8906" y="8080"/>
                    <a:pt x="8876" y="10785"/>
                    <a:pt x="7842" y="13095"/>
                  </a:cubicBezTo>
                  <a:cubicBezTo>
                    <a:pt x="7325" y="14250"/>
                    <a:pt x="6566" y="15314"/>
                    <a:pt x="6170" y="16530"/>
                  </a:cubicBezTo>
                  <a:cubicBezTo>
                    <a:pt x="5745" y="17655"/>
                    <a:pt x="5684" y="18962"/>
                    <a:pt x="5380" y="20147"/>
                  </a:cubicBezTo>
                  <a:cubicBezTo>
                    <a:pt x="4833" y="22062"/>
                    <a:pt x="3587" y="23825"/>
                    <a:pt x="1945" y="24950"/>
                  </a:cubicBezTo>
                  <a:cubicBezTo>
                    <a:pt x="1520" y="25254"/>
                    <a:pt x="0" y="25861"/>
                    <a:pt x="365" y="26682"/>
                  </a:cubicBezTo>
                  <a:cubicBezTo>
                    <a:pt x="476" y="26927"/>
                    <a:pt x="800" y="27013"/>
                    <a:pt x="1192" y="27013"/>
                  </a:cubicBezTo>
                  <a:cubicBezTo>
                    <a:pt x="1870" y="27013"/>
                    <a:pt x="2754" y="26756"/>
                    <a:pt x="3100" y="26621"/>
                  </a:cubicBezTo>
                  <a:cubicBezTo>
                    <a:pt x="3435" y="26500"/>
                    <a:pt x="3769" y="26378"/>
                    <a:pt x="4104" y="26165"/>
                  </a:cubicBezTo>
                  <a:cubicBezTo>
                    <a:pt x="5532" y="25405"/>
                    <a:pt x="6687" y="24190"/>
                    <a:pt x="8025" y="23339"/>
                  </a:cubicBezTo>
                  <a:cubicBezTo>
                    <a:pt x="8815" y="22791"/>
                    <a:pt x="9666" y="22366"/>
                    <a:pt x="10304" y="21697"/>
                  </a:cubicBezTo>
                  <a:cubicBezTo>
                    <a:pt x="11794" y="20056"/>
                    <a:pt x="11642" y="17503"/>
                    <a:pt x="12584" y="15527"/>
                  </a:cubicBezTo>
                  <a:cubicBezTo>
                    <a:pt x="13587" y="13551"/>
                    <a:pt x="15624" y="12244"/>
                    <a:pt x="16566" y="10208"/>
                  </a:cubicBezTo>
                  <a:cubicBezTo>
                    <a:pt x="17782" y="7685"/>
                    <a:pt x="16931" y="4554"/>
                    <a:pt x="15046" y="2396"/>
                  </a:cubicBezTo>
                  <a:cubicBezTo>
                    <a:pt x="14104" y="1241"/>
                    <a:pt x="12827" y="238"/>
                    <a:pt x="11338" y="25"/>
                  </a:cubicBezTo>
                  <a:lnTo>
                    <a:pt x="11247" y="25"/>
                  </a:lnTo>
                  <a:cubicBezTo>
                    <a:pt x="11110" y="9"/>
                    <a:pt x="10972" y="1"/>
                    <a:pt x="108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13"/>
            <p:cNvSpPr/>
            <p:nvPr/>
          </p:nvSpPr>
          <p:spPr>
            <a:xfrm rot="1800044">
              <a:off x="-32653" y="4487908"/>
              <a:ext cx="441240" cy="629511"/>
            </a:xfrm>
            <a:custGeom>
              <a:rect b="b" l="l" r="r" t="t"/>
              <a:pathLst>
                <a:path extrusionOk="0" h="25181" w="17650">
                  <a:moveTo>
                    <a:pt x="2944" y="1"/>
                  </a:moveTo>
                  <a:cubicBezTo>
                    <a:pt x="2092" y="1"/>
                    <a:pt x="1235" y="204"/>
                    <a:pt x="669" y="855"/>
                  </a:cubicBezTo>
                  <a:cubicBezTo>
                    <a:pt x="365" y="1189"/>
                    <a:pt x="213" y="1524"/>
                    <a:pt x="91" y="1949"/>
                  </a:cubicBezTo>
                  <a:cubicBezTo>
                    <a:pt x="0" y="2405"/>
                    <a:pt x="0" y="2952"/>
                    <a:pt x="61" y="3439"/>
                  </a:cubicBezTo>
                  <a:cubicBezTo>
                    <a:pt x="517" y="6509"/>
                    <a:pt x="3344" y="8819"/>
                    <a:pt x="3739" y="11919"/>
                  </a:cubicBezTo>
                  <a:cubicBezTo>
                    <a:pt x="3982" y="13652"/>
                    <a:pt x="3374" y="15475"/>
                    <a:pt x="3648" y="17238"/>
                  </a:cubicBezTo>
                  <a:cubicBezTo>
                    <a:pt x="3891" y="19153"/>
                    <a:pt x="5259" y="20825"/>
                    <a:pt x="6900" y="21950"/>
                  </a:cubicBezTo>
                  <a:cubicBezTo>
                    <a:pt x="8541" y="23044"/>
                    <a:pt x="10426" y="23652"/>
                    <a:pt x="12341" y="24229"/>
                  </a:cubicBezTo>
                  <a:cubicBezTo>
                    <a:pt x="13004" y="24436"/>
                    <a:pt x="15249" y="25180"/>
                    <a:pt x="16592" y="25180"/>
                  </a:cubicBezTo>
                  <a:cubicBezTo>
                    <a:pt x="17219" y="25180"/>
                    <a:pt x="17649" y="25018"/>
                    <a:pt x="17630" y="24564"/>
                  </a:cubicBezTo>
                  <a:cubicBezTo>
                    <a:pt x="17508" y="23196"/>
                    <a:pt x="15076" y="21737"/>
                    <a:pt x="14043" y="21372"/>
                  </a:cubicBezTo>
                  <a:cubicBezTo>
                    <a:pt x="12250" y="20764"/>
                    <a:pt x="10122" y="20916"/>
                    <a:pt x="8572" y="19913"/>
                  </a:cubicBezTo>
                  <a:lnTo>
                    <a:pt x="8116" y="19579"/>
                  </a:lnTo>
                  <a:cubicBezTo>
                    <a:pt x="6626" y="18302"/>
                    <a:pt x="6566" y="16022"/>
                    <a:pt x="7052" y="14107"/>
                  </a:cubicBezTo>
                  <a:cubicBezTo>
                    <a:pt x="7538" y="12223"/>
                    <a:pt x="8511" y="10460"/>
                    <a:pt x="8815" y="8515"/>
                  </a:cubicBezTo>
                  <a:cubicBezTo>
                    <a:pt x="9028" y="7360"/>
                    <a:pt x="8967" y="6083"/>
                    <a:pt x="8602" y="4928"/>
                  </a:cubicBezTo>
                  <a:cubicBezTo>
                    <a:pt x="7903" y="2405"/>
                    <a:pt x="5775" y="156"/>
                    <a:pt x="3131" y="4"/>
                  </a:cubicBezTo>
                  <a:cubicBezTo>
                    <a:pt x="3069" y="2"/>
                    <a:pt x="3007" y="1"/>
                    <a:pt x="29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13"/>
            <p:cNvSpPr/>
            <p:nvPr/>
          </p:nvSpPr>
          <p:spPr>
            <a:xfrm rot="1800044">
              <a:off x="274855" y="4350114"/>
              <a:ext cx="237095" cy="867256"/>
            </a:xfrm>
            <a:custGeom>
              <a:rect b="b" l="l" r="r" t="t"/>
              <a:pathLst>
                <a:path extrusionOk="0" h="34691" w="9484">
                  <a:moveTo>
                    <a:pt x="2913" y="1"/>
                  </a:moveTo>
                  <a:cubicBezTo>
                    <a:pt x="2682" y="1"/>
                    <a:pt x="2450" y="32"/>
                    <a:pt x="2219" y="100"/>
                  </a:cubicBezTo>
                  <a:cubicBezTo>
                    <a:pt x="1854" y="222"/>
                    <a:pt x="1550" y="404"/>
                    <a:pt x="1277" y="678"/>
                  </a:cubicBezTo>
                  <a:cubicBezTo>
                    <a:pt x="517" y="1407"/>
                    <a:pt x="182" y="2593"/>
                    <a:pt x="213" y="3687"/>
                  </a:cubicBezTo>
                  <a:cubicBezTo>
                    <a:pt x="274" y="5176"/>
                    <a:pt x="760" y="6575"/>
                    <a:pt x="760" y="8064"/>
                  </a:cubicBezTo>
                  <a:cubicBezTo>
                    <a:pt x="760" y="9736"/>
                    <a:pt x="122" y="11316"/>
                    <a:pt x="61" y="12988"/>
                  </a:cubicBezTo>
                  <a:cubicBezTo>
                    <a:pt x="0" y="17091"/>
                    <a:pt x="3496" y="20921"/>
                    <a:pt x="2462" y="24933"/>
                  </a:cubicBezTo>
                  <a:cubicBezTo>
                    <a:pt x="2158" y="26088"/>
                    <a:pt x="1429" y="27244"/>
                    <a:pt x="1611" y="28459"/>
                  </a:cubicBezTo>
                  <a:cubicBezTo>
                    <a:pt x="1824" y="29827"/>
                    <a:pt x="2979" y="30648"/>
                    <a:pt x="3982" y="31499"/>
                  </a:cubicBezTo>
                  <a:cubicBezTo>
                    <a:pt x="5198" y="32532"/>
                    <a:pt x="5623" y="33414"/>
                    <a:pt x="6414" y="34690"/>
                  </a:cubicBezTo>
                  <a:cubicBezTo>
                    <a:pt x="6839" y="34599"/>
                    <a:pt x="7052" y="34235"/>
                    <a:pt x="7143" y="33809"/>
                  </a:cubicBezTo>
                  <a:cubicBezTo>
                    <a:pt x="7356" y="32654"/>
                    <a:pt x="7173" y="31469"/>
                    <a:pt x="6687" y="30374"/>
                  </a:cubicBezTo>
                  <a:cubicBezTo>
                    <a:pt x="6474" y="29979"/>
                    <a:pt x="6231" y="29584"/>
                    <a:pt x="5988" y="29189"/>
                  </a:cubicBezTo>
                  <a:cubicBezTo>
                    <a:pt x="5654" y="28611"/>
                    <a:pt x="5441" y="28034"/>
                    <a:pt x="5441" y="27396"/>
                  </a:cubicBezTo>
                  <a:cubicBezTo>
                    <a:pt x="5471" y="26149"/>
                    <a:pt x="6596" y="25146"/>
                    <a:pt x="6869" y="23930"/>
                  </a:cubicBezTo>
                  <a:cubicBezTo>
                    <a:pt x="7021" y="23353"/>
                    <a:pt x="6961" y="22745"/>
                    <a:pt x="6961" y="22137"/>
                  </a:cubicBezTo>
                  <a:cubicBezTo>
                    <a:pt x="6900" y="18611"/>
                    <a:pt x="9088" y="15420"/>
                    <a:pt x="9392" y="11924"/>
                  </a:cubicBezTo>
                  <a:cubicBezTo>
                    <a:pt x="9484" y="10496"/>
                    <a:pt x="9332" y="9067"/>
                    <a:pt x="9149" y="7638"/>
                  </a:cubicBezTo>
                  <a:cubicBezTo>
                    <a:pt x="8967" y="6301"/>
                    <a:pt x="8754" y="4964"/>
                    <a:pt x="8116" y="3809"/>
                  </a:cubicBezTo>
                  <a:cubicBezTo>
                    <a:pt x="7629" y="2897"/>
                    <a:pt x="6839" y="2167"/>
                    <a:pt x="6018" y="1468"/>
                  </a:cubicBezTo>
                  <a:cubicBezTo>
                    <a:pt x="5113" y="714"/>
                    <a:pt x="4021" y="1"/>
                    <a:pt x="29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13"/>
            <p:cNvSpPr/>
            <p:nvPr/>
          </p:nvSpPr>
          <p:spPr>
            <a:xfrm rot="1800044">
              <a:off x="420154" y="4671354"/>
              <a:ext cx="349567" cy="654286"/>
            </a:xfrm>
            <a:custGeom>
              <a:rect b="b" l="l" r="r" t="t"/>
              <a:pathLst>
                <a:path extrusionOk="0" h="26172" w="13983">
                  <a:moveTo>
                    <a:pt x="7539" y="1"/>
                  </a:moveTo>
                  <a:lnTo>
                    <a:pt x="7539" y="1"/>
                  </a:lnTo>
                  <a:cubicBezTo>
                    <a:pt x="8420" y="1612"/>
                    <a:pt x="9484" y="3040"/>
                    <a:pt x="10244" y="4712"/>
                  </a:cubicBezTo>
                  <a:cubicBezTo>
                    <a:pt x="10761" y="5898"/>
                    <a:pt x="11186" y="7326"/>
                    <a:pt x="10700" y="8603"/>
                  </a:cubicBezTo>
                  <a:cubicBezTo>
                    <a:pt x="10274" y="9667"/>
                    <a:pt x="9271" y="10426"/>
                    <a:pt x="8572" y="11247"/>
                  </a:cubicBezTo>
                  <a:cubicBezTo>
                    <a:pt x="6779" y="13344"/>
                    <a:pt x="6779" y="16080"/>
                    <a:pt x="5563" y="18481"/>
                  </a:cubicBezTo>
                  <a:cubicBezTo>
                    <a:pt x="4347" y="20822"/>
                    <a:pt x="2584" y="22797"/>
                    <a:pt x="578" y="24560"/>
                  </a:cubicBezTo>
                  <a:cubicBezTo>
                    <a:pt x="1" y="25047"/>
                    <a:pt x="1" y="25685"/>
                    <a:pt x="305" y="26171"/>
                  </a:cubicBezTo>
                  <a:cubicBezTo>
                    <a:pt x="1733" y="25411"/>
                    <a:pt x="2888" y="24196"/>
                    <a:pt x="4226" y="23345"/>
                  </a:cubicBezTo>
                  <a:cubicBezTo>
                    <a:pt x="5016" y="22797"/>
                    <a:pt x="5867" y="22372"/>
                    <a:pt x="6505" y="21703"/>
                  </a:cubicBezTo>
                  <a:cubicBezTo>
                    <a:pt x="7995" y="20062"/>
                    <a:pt x="7843" y="17509"/>
                    <a:pt x="8785" y="15533"/>
                  </a:cubicBezTo>
                  <a:cubicBezTo>
                    <a:pt x="9788" y="13557"/>
                    <a:pt x="11825" y="12250"/>
                    <a:pt x="12767" y="10214"/>
                  </a:cubicBezTo>
                  <a:cubicBezTo>
                    <a:pt x="13983" y="7691"/>
                    <a:pt x="13132" y="4560"/>
                    <a:pt x="11247" y="2372"/>
                  </a:cubicBezTo>
                  <a:cubicBezTo>
                    <a:pt x="10305" y="1217"/>
                    <a:pt x="9028" y="183"/>
                    <a:pt x="753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13"/>
            <p:cNvSpPr/>
            <p:nvPr/>
          </p:nvSpPr>
          <p:spPr>
            <a:xfrm rot="1800044">
              <a:off x="339985" y="4366540"/>
              <a:ext cx="204421" cy="730734"/>
            </a:xfrm>
            <a:custGeom>
              <a:rect b="b" l="l" r="r" t="t"/>
              <a:pathLst>
                <a:path extrusionOk="0" h="29230" w="8177">
                  <a:moveTo>
                    <a:pt x="1676" y="1"/>
                  </a:moveTo>
                  <a:cubicBezTo>
                    <a:pt x="1441" y="1"/>
                    <a:pt x="1206" y="35"/>
                    <a:pt x="973" y="111"/>
                  </a:cubicBezTo>
                  <a:cubicBezTo>
                    <a:pt x="578" y="232"/>
                    <a:pt x="274" y="415"/>
                    <a:pt x="0" y="688"/>
                  </a:cubicBezTo>
                  <a:cubicBezTo>
                    <a:pt x="578" y="901"/>
                    <a:pt x="1185" y="1053"/>
                    <a:pt x="1763" y="1296"/>
                  </a:cubicBezTo>
                  <a:cubicBezTo>
                    <a:pt x="3040" y="1813"/>
                    <a:pt x="3891" y="3120"/>
                    <a:pt x="4468" y="4336"/>
                  </a:cubicBezTo>
                  <a:cubicBezTo>
                    <a:pt x="5775" y="7132"/>
                    <a:pt x="6991" y="10293"/>
                    <a:pt x="5927" y="13333"/>
                  </a:cubicBezTo>
                  <a:cubicBezTo>
                    <a:pt x="5441" y="14670"/>
                    <a:pt x="4803" y="15917"/>
                    <a:pt x="4438" y="17284"/>
                  </a:cubicBezTo>
                  <a:cubicBezTo>
                    <a:pt x="3982" y="18835"/>
                    <a:pt x="3982" y="20415"/>
                    <a:pt x="4164" y="21996"/>
                  </a:cubicBezTo>
                  <a:cubicBezTo>
                    <a:pt x="4225" y="22816"/>
                    <a:pt x="4347" y="23637"/>
                    <a:pt x="4347" y="24458"/>
                  </a:cubicBezTo>
                  <a:cubicBezTo>
                    <a:pt x="4347" y="25309"/>
                    <a:pt x="4073" y="26008"/>
                    <a:pt x="4012" y="26829"/>
                  </a:cubicBezTo>
                  <a:cubicBezTo>
                    <a:pt x="3921" y="27649"/>
                    <a:pt x="4164" y="28561"/>
                    <a:pt x="4681" y="29230"/>
                  </a:cubicBezTo>
                  <a:cubicBezTo>
                    <a:pt x="4347" y="28652"/>
                    <a:pt x="4134" y="28075"/>
                    <a:pt x="4134" y="27437"/>
                  </a:cubicBezTo>
                  <a:cubicBezTo>
                    <a:pt x="4164" y="26190"/>
                    <a:pt x="5289" y="25187"/>
                    <a:pt x="5562" y="23971"/>
                  </a:cubicBezTo>
                  <a:cubicBezTo>
                    <a:pt x="5714" y="23394"/>
                    <a:pt x="5654" y="22786"/>
                    <a:pt x="5654" y="22178"/>
                  </a:cubicBezTo>
                  <a:cubicBezTo>
                    <a:pt x="5593" y="18652"/>
                    <a:pt x="7781" y="15461"/>
                    <a:pt x="8085" y="11965"/>
                  </a:cubicBezTo>
                  <a:cubicBezTo>
                    <a:pt x="8177" y="10537"/>
                    <a:pt x="8025" y="9108"/>
                    <a:pt x="7873" y="7649"/>
                  </a:cubicBezTo>
                  <a:cubicBezTo>
                    <a:pt x="7690" y="6312"/>
                    <a:pt x="7508" y="4974"/>
                    <a:pt x="6869" y="3789"/>
                  </a:cubicBezTo>
                  <a:cubicBezTo>
                    <a:pt x="6353" y="2877"/>
                    <a:pt x="5562" y="2178"/>
                    <a:pt x="4772" y="1479"/>
                  </a:cubicBezTo>
                  <a:cubicBezTo>
                    <a:pt x="3848" y="729"/>
                    <a:pt x="2760" y="1"/>
                    <a:pt x="167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13"/>
            <p:cNvSpPr/>
            <p:nvPr/>
          </p:nvSpPr>
          <p:spPr>
            <a:xfrm rot="1800044">
              <a:off x="16543" y="4441607"/>
              <a:ext cx="223445" cy="499339"/>
            </a:xfrm>
            <a:custGeom>
              <a:rect b="b" l="l" r="r" t="t"/>
              <a:pathLst>
                <a:path extrusionOk="0" h="19974" w="8938">
                  <a:moveTo>
                    <a:pt x="2853" y="1"/>
                  </a:moveTo>
                  <a:cubicBezTo>
                    <a:pt x="2001" y="1"/>
                    <a:pt x="1145" y="202"/>
                    <a:pt x="578" y="825"/>
                  </a:cubicBezTo>
                  <a:cubicBezTo>
                    <a:pt x="275" y="1159"/>
                    <a:pt x="123" y="1524"/>
                    <a:pt x="1" y="1919"/>
                  </a:cubicBezTo>
                  <a:cubicBezTo>
                    <a:pt x="487" y="1828"/>
                    <a:pt x="1004" y="1767"/>
                    <a:pt x="1338" y="1706"/>
                  </a:cubicBezTo>
                  <a:cubicBezTo>
                    <a:pt x="1762" y="1632"/>
                    <a:pt x="2221" y="1567"/>
                    <a:pt x="2676" y="1567"/>
                  </a:cubicBezTo>
                  <a:cubicBezTo>
                    <a:pt x="3332" y="1567"/>
                    <a:pt x="3979" y="1701"/>
                    <a:pt x="4500" y="2132"/>
                  </a:cubicBezTo>
                  <a:cubicBezTo>
                    <a:pt x="5351" y="2831"/>
                    <a:pt x="5655" y="4047"/>
                    <a:pt x="5867" y="5111"/>
                  </a:cubicBezTo>
                  <a:cubicBezTo>
                    <a:pt x="6080" y="6387"/>
                    <a:pt x="6202" y="7694"/>
                    <a:pt x="6050" y="8971"/>
                  </a:cubicBezTo>
                  <a:cubicBezTo>
                    <a:pt x="5685" y="11554"/>
                    <a:pt x="4287" y="13895"/>
                    <a:pt x="5016" y="16600"/>
                  </a:cubicBezTo>
                  <a:cubicBezTo>
                    <a:pt x="5472" y="18302"/>
                    <a:pt x="6840" y="19640"/>
                    <a:pt x="8481" y="19974"/>
                  </a:cubicBezTo>
                  <a:lnTo>
                    <a:pt x="8025" y="19640"/>
                  </a:lnTo>
                  <a:cubicBezTo>
                    <a:pt x="6536" y="18363"/>
                    <a:pt x="6475" y="16083"/>
                    <a:pt x="6962" y="14168"/>
                  </a:cubicBezTo>
                  <a:cubicBezTo>
                    <a:pt x="7448" y="12284"/>
                    <a:pt x="8390" y="10521"/>
                    <a:pt x="8694" y="8515"/>
                  </a:cubicBezTo>
                  <a:cubicBezTo>
                    <a:pt x="8937" y="7329"/>
                    <a:pt x="8846" y="6083"/>
                    <a:pt x="8512" y="4898"/>
                  </a:cubicBezTo>
                  <a:cubicBezTo>
                    <a:pt x="7782" y="2405"/>
                    <a:pt x="5655" y="156"/>
                    <a:pt x="3041" y="4"/>
                  </a:cubicBezTo>
                  <a:cubicBezTo>
                    <a:pt x="2978" y="2"/>
                    <a:pt x="2916" y="1"/>
                    <a:pt x="285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13"/>
            <p:cNvSpPr/>
            <p:nvPr/>
          </p:nvSpPr>
          <p:spPr>
            <a:xfrm rot="1800044">
              <a:off x="647308" y="4716891"/>
              <a:ext cx="87423" cy="158997"/>
            </a:xfrm>
            <a:custGeom>
              <a:rect b="b" l="l" r="r" t="t"/>
              <a:pathLst>
                <a:path extrusionOk="0" h="6360" w="3497">
                  <a:moveTo>
                    <a:pt x="1471" y="1"/>
                  </a:moveTo>
                  <a:cubicBezTo>
                    <a:pt x="1035" y="1"/>
                    <a:pt x="630" y="184"/>
                    <a:pt x="396" y="629"/>
                  </a:cubicBezTo>
                  <a:cubicBezTo>
                    <a:pt x="1" y="1297"/>
                    <a:pt x="335" y="2209"/>
                    <a:pt x="548" y="2908"/>
                  </a:cubicBezTo>
                  <a:cubicBezTo>
                    <a:pt x="760" y="3851"/>
                    <a:pt x="1034" y="4732"/>
                    <a:pt x="1338" y="5583"/>
                  </a:cubicBezTo>
                  <a:cubicBezTo>
                    <a:pt x="1399" y="5796"/>
                    <a:pt x="1490" y="5978"/>
                    <a:pt x="1612" y="6130"/>
                  </a:cubicBezTo>
                  <a:cubicBezTo>
                    <a:pt x="1686" y="6255"/>
                    <a:pt x="1863" y="6359"/>
                    <a:pt x="2025" y="6359"/>
                  </a:cubicBezTo>
                  <a:cubicBezTo>
                    <a:pt x="2061" y="6359"/>
                    <a:pt x="2095" y="6354"/>
                    <a:pt x="2128" y="6343"/>
                  </a:cubicBezTo>
                  <a:cubicBezTo>
                    <a:pt x="2311" y="6313"/>
                    <a:pt x="2432" y="6161"/>
                    <a:pt x="2554" y="6009"/>
                  </a:cubicBezTo>
                  <a:cubicBezTo>
                    <a:pt x="2767" y="5705"/>
                    <a:pt x="3010" y="5401"/>
                    <a:pt x="3070" y="5066"/>
                  </a:cubicBezTo>
                  <a:cubicBezTo>
                    <a:pt x="3162" y="4793"/>
                    <a:pt x="3162" y="4489"/>
                    <a:pt x="3192" y="4185"/>
                  </a:cubicBezTo>
                  <a:cubicBezTo>
                    <a:pt x="3222" y="3668"/>
                    <a:pt x="3374" y="3152"/>
                    <a:pt x="3466" y="2635"/>
                  </a:cubicBezTo>
                  <a:cubicBezTo>
                    <a:pt x="3496" y="2088"/>
                    <a:pt x="3466" y="1571"/>
                    <a:pt x="3222" y="1085"/>
                  </a:cubicBezTo>
                  <a:cubicBezTo>
                    <a:pt x="2942" y="468"/>
                    <a:pt x="2168" y="1"/>
                    <a:pt x="147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13"/>
            <p:cNvSpPr/>
            <p:nvPr/>
          </p:nvSpPr>
          <p:spPr>
            <a:xfrm rot="1800044">
              <a:off x="590456" y="4884651"/>
              <a:ext cx="50949" cy="89648"/>
            </a:xfrm>
            <a:custGeom>
              <a:rect b="b" l="l" r="r" t="t"/>
              <a:pathLst>
                <a:path extrusionOk="0" h="3586" w="2038">
                  <a:moveTo>
                    <a:pt x="870" y="1"/>
                  </a:moveTo>
                  <a:cubicBezTo>
                    <a:pt x="481" y="1"/>
                    <a:pt x="391" y="259"/>
                    <a:pt x="366" y="668"/>
                  </a:cubicBezTo>
                  <a:cubicBezTo>
                    <a:pt x="305" y="1367"/>
                    <a:pt x="244" y="2005"/>
                    <a:pt x="92" y="2704"/>
                  </a:cubicBezTo>
                  <a:cubicBezTo>
                    <a:pt x="62" y="2887"/>
                    <a:pt x="1" y="3069"/>
                    <a:pt x="62" y="3251"/>
                  </a:cubicBezTo>
                  <a:cubicBezTo>
                    <a:pt x="92" y="3464"/>
                    <a:pt x="274" y="3586"/>
                    <a:pt x="457" y="3586"/>
                  </a:cubicBezTo>
                  <a:cubicBezTo>
                    <a:pt x="578" y="3586"/>
                    <a:pt x="670" y="3525"/>
                    <a:pt x="730" y="3495"/>
                  </a:cubicBezTo>
                  <a:cubicBezTo>
                    <a:pt x="1338" y="3039"/>
                    <a:pt x="1794" y="2400"/>
                    <a:pt x="1946" y="1641"/>
                  </a:cubicBezTo>
                  <a:cubicBezTo>
                    <a:pt x="2037" y="1276"/>
                    <a:pt x="2037" y="911"/>
                    <a:pt x="1885" y="546"/>
                  </a:cubicBezTo>
                  <a:cubicBezTo>
                    <a:pt x="1733" y="303"/>
                    <a:pt x="1460" y="60"/>
                    <a:pt x="1125" y="30"/>
                  </a:cubicBezTo>
                  <a:cubicBezTo>
                    <a:pt x="1028" y="10"/>
                    <a:pt x="944" y="1"/>
                    <a:pt x="87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13"/>
            <p:cNvSpPr/>
            <p:nvPr/>
          </p:nvSpPr>
          <p:spPr>
            <a:xfrm rot="1800044">
              <a:off x="470675" y="4412243"/>
              <a:ext cx="72223" cy="117697"/>
            </a:xfrm>
            <a:custGeom>
              <a:rect b="b" l="l" r="r" t="t"/>
              <a:pathLst>
                <a:path extrusionOk="0" h="4708" w="2889">
                  <a:moveTo>
                    <a:pt x="1125" y="1"/>
                  </a:moveTo>
                  <a:cubicBezTo>
                    <a:pt x="426" y="1"/>
                    <a:pt x="244" y="1216"/>
                    <a:pt x="153" y="1703"/>
                  </a:cubicBezTo>
                  <a:cubicBezTo>
                    <a:pt x="1" y="2463"/>
                    <a:pt x="92" y="3283"/>
                    <a:pt x="457" y="3982"/>
                  </a:cubicBezTo>
                  <a:cubicBezTo>
                    <a:pt x="578" y="4226"/>
                    <a:pt x="761" y="4438"/>
                    <a:pt x="1004" y="4590"/>
                  </a:cubicBezTo>
                  <a:cubicBezTo>
                    <a:pt x="1142" y="4671"/>
                    <a:pt x="1297" y="4708"/>
                    <a:pt x="1457" y="4708"/>
                  </a:cubicBezTo>
                  <a:cubicBezTo>
                    <a:pt x="1719" y="4708"/>
                    <a:pt x="1993" y="4608"/>
                    <a:pt x="2220" y="4438"/>
                  </a:cubicBezTo>
                  <a:cubicBezTo>
                    <a:pt x="2554" y="4195"/>
                    <a:pt x="2736" y="3770"/>
                    <a:pt x="2828" y="3344"/>
                  </a:cubicBezTo>
                  <a:cubicBezTo>
                    <a:pt x="2888" y="2919"/>
                    <a:pt x="2858" y="2463"/>
                    <a:pt x="2828" y="2068"/>
                  </a:cubicBezTo>
                  <a:cubicBezTo>
                    <a:pt x="2797" y="1672"/>
                    <a:pt x="2736" y="1338"/>
                    <a:pt x="2554" y="1004"/>
                  </a:cubicBezTo>
                  <a:cubicBezTo>
                    <a:pt x="2372" y="639"/>
                    <a:pt x="2037" y="396"/>
                    <a:pt x="1672" y="183"/>
                  </a:cubicBezTo>
                  <a:cubicBezTo>
                    <a:pt x="1490" y="92"/>
                    <a:pt x="1308" y="1"/>
                    <a:pt x="112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13"/>
            <p:cNvSpPr/>
            <p:nvPr/>
          </p:nvSpPr>
          <p:spPr>
            <a:xfrm rot="1800044">
              <a:off x="387203" y="4555081"/>
              <a:ext cx="98048" cy="137197"/>
            </a:xfrm>
            <a:custGeom>
              <a:rect b="b" l="l" r="r" t="t"/>
              <a:pathLst>
                <a:path extrusionOk="0" h="5488" w="3922">
                  <a:moveTo>
                    <a:pt x="1664" y="0"/>
                  </a:moveTo>
                  <a:cubicBezTo>
                    <a:pt x="1389" y="0"/>
                    <a:pt x="1138" y="56"/>
                    <a:pt x="974" y="198"/>
                  </a:cubicBezTo>
                  <a:cubicBezTo>
                    <a:pt x="487" y="563"/>
                    <a:pt x="426" y="1718"/>
                    <a:pt x="305" y="2235"/>
                  </a:cubicBezTo>
                  <a:cubicBezTo>
                    <a:pt x="122" y="3055"/>
                    <a:pt x="1" y="3907"/>
                    <a:pt x="335" y="4636"/>
                  </a:cubicBezTo>
                  <a:cubicBezTo>
                    <a:pt x="578" y="5092"/>
                    <a:pt x="1034" y="5487"/>
                    <a:pt x="1521" y="5487"/>
                  </a:cubicBezTo>
                  <a:cubicBezTo>
                    <a:pt x="2189" y="5487"/>
                    <a:pt x="2706" y="4910"/>
                    <a:pt x="3071" y="4332"/>
                  </a:cubicBezTo>
                  <a:cubicBezTo>
                    <a:pt x="3496" y="3724"/>
                    <a:pt x="3831" y="3055"/>
                    <a:pt x="3861" y="2296"/>
                  </a:cubicBezTo>
                  <a:cubicBezTo>
                    <a:pt x="3922" y="1566"/>
                    <a:pt x="3648" y="715"/>
                    <a:pt x="3010" y="350"/>
                  </a:cubicBezTo>
                  <a:cubicBezTo>
                    <a:pt x="2718" y="175"/>
                    <a:pt x="2153" y="0"/>
                    <a:pt x="166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13"/>
            <p:cNvSpPr/>
            <p:nvPr/>
          </p:nvSpPr>
          <p:spPr>
            <a:xfrm rot="1800044">
              <a:off x="508787" y="4544541"/>
              <a:ext cx="35724" cy="36599"/>
            </a:xfrm>
            <a:custGeom>
              <a:rect b="b" l="l" r="r" t="t"/>
              <a:pathLst>
                <a:path extrusionOk="0" h="1464" w="1429">
                  <a:moveTo>
                    <a:pt x="607" y="1"/>
                  </a:moveTo>
                  <a:cubicBezTo>
                    <a:pt x="506" y="1"/>
                    <a:pt x="411" y="28"/>
                    <a:pt x="334" y="96"/>
                  </a:cubicBezTo>
                  <a:cubicBezTo>
                    <a:pt x="61" y="279"/>
                    <a:pt x="0" y="613"/>
                    <a:pt x="91" y="917"/>
                  </a:cubicBezTo>
                  <a:cubicBezTo>
                    <a:pt x="213" y="1221"/>
                    <a:pt x="486" y="1403"/>
                    <a:pt x="790" y="1464"/>
                  </a:cubicBezTo>
                  <a:cubicBezTo>
                    <a:pt x="882" y="1464"/>
                    <a:pt x="1064" y="1464"/>
                    <a:pt x="1155" y="1373"/>
                  </a:cubicBezTo>
                  <a:cubicBezTo>
                    <a:pt x="1307" y="1251"/>
                    <a:pt x="1368" y="1069"/>
                    <a:pt x="1398" y="917"/>
                  </a:cubicBezTo>
                  <a:cubicBezTo>
                    <a:pt x="1429" y="734"/>
                    <a:pt x="1429" y="552"/>
                    <a:pt x="1307" y="339"/>
                  </a:cubicBezTo>
                  <a:cubicBezTo>
                    <a:pt x="1176" y="186"/>
                    <a:pt x="870" y="1"/>
                    <a:pt x="60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13"/>
            <p:cNvSpPr/>
            <p:nvPr/>
          </p:nvSpPr>
          <p:spPr>
            <a:xfrm rot="1800044">
              <a:off x="112188" y="4486469"/>
              <a:ext cx="70698" cy="86073"/>
            </a:xfrm>
            <a:custGeom>
              <a:rect b="b" l="l" r="r" t="t"/>
              <a:pathLst>
                <a:path extrusionOk="0" h="3443" w="2828">
                  <a:moveTo>
                    <a:pt x="923" y="0"/>
                  </a:moveTo>
                  <a:cubicBezTo>
                    <a:pt x="641" y="0"/>
                    <a:pt x="387" y="91"/>
                    <a:pt x="274" y="342"/>
                  </a:cubicBezTo>
                  <a:cubicBezTo>
                    <a:pt x="0" y="980"/>
                    <a:pt x="122" y="1740"/>
                    <a:pt x="395" y="2409"/>
                  </a:cubicBezTo>
                  <a:cubicBezTo>
                    <a:pt x="517" y="2652"/>
                    <a:pt x="669" y="2895"/>
                    <a:pt x="851" y="3108"/>
                  </a:cubicBezTo>
                  <a:cubicBezTo>
                    <a:pt x="1034" y="3321"/>
                    <a:pt x="1307" y="3442"/>
                    <a:pt x="1611" y="3442"/>
                  </a:cubicBezTo>
                  <a:cubicBezTo>
                    <a:pt x="1976" y="3442"/>
                    <a:pt x="2371" y="3230"/>
                    <a:pt x="2554" y="2895"/>
                  </a:cubicBezTo>
                  <a:cubicBezTo>
                    <a:pt x="2736" y="2561"/>
                    <a:pt x="2827" y="2135"/>
                    <a:pt x="2736" y="1740"/>
                  </a:cubicBezTo>
                  <a:cubicBezTo>
                    <a:pt x="2675" y="1224"/>
                    <a:pt x="2432" y="676"/>
                    <a:pt x="1976" y="342"/>
                  </a:cubicBezTo>
                  <a:cubicBezTo>
                    <a:pt x="1780" y="182"/>
                    <a:pt x="1323" y="0"/>
                    <a:pt x="92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13"/>
            <p:cNvSpPr/>
            <p:nvPr/>
          </p:nvSpPr>
          <p:spPr>
            <a:xfrm rot="1800044">
              <a:off x="181601" y="4544998"/>
              <a:ext cx="37999" cy="48099"/>
            </a:xfrm>
            <a:custGeom>
              <a:rect b="b" l="l" r="r" t="t"/>
              <a:pathLst>
                <a:path extrusionOk="0" h="1924" w="1520">
                  <a:moveTo>
                    <a:pt x="605" y="1"/>
                  </a:moveTo>
                  <a:cubicBezTo>
                    <a:pt x="154" y="1"/>
                    <a:pt x="57" y="516"/>
                    <a:pt x="30" y="915"/>
                  </a:cubicBezTo>
                  <a:cubicBezTo>
                    <a:pt x="30" y="1098"/>
                    <a:pt x="0" y="1280"/>
                    <a:pt x="61" y="1432"/>
                  </a:cubicBezTo>
                  <a:cubicBezTo>
                    <a:pt x="122" y="1523"/>
                    <a:pt x="182" y="1584"/>
                    <a:pt x="274" y="1675"/>
                  </a:cubicBezTo>
                  <a:cubicBezTo>
                    <a:pt x="365" y="1797"/>
                    <a:pt x="456" y="1858"/>
                    <a:pt x="608" y="1888"/>
                  </a:cubicBezTo>
                  <a:cubicBezTo>
                    <a:pt x="665" y="1913"/>
                    <a:pt x="726" y="1924"/>
                    <a:pt x="789" y="1924"/>
                  </a:cubicBezTo>
                  <a:cubicBezTo>
                    <a:pt x="959" y="1924"/>
                    <a:pt x="1135" y="1839"/>
                    <a:pt x="1246" y="1706"/>
                  </a:cubicBezTo>
                  <a:cubicBezTo>
                    <a:pt x="1398" y="1523"/>
                    <a:pt x="1489" y="1280"/>
                    <a:pt x="1520" y="1067"/>
                  </a:cubicBezTo>
                  <a:lnTo>
                    <a:pt x="1520" y="733"/>
                  </a:lnTo>
                  <a:cubicBezTo>
                    <a:pt x="1429" y="368"/>
                    <a:pt x="1125" y="156"/>
                    <a:pt x="821" y="34"/>
                  </a:cubicBezTo>
                  <a:cubicBezTo>
                    <a:pt x="741" y="11"/>
                    <a:pt x="670" y="1"/>
                    <a:pt x="60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13"/>
            <p:cNvSpPr/>
            <p:nvPr/>
          </p:nvSpPr>
          <p:spPr>
            <a:xfrm rot="1800044">
              <a:off x="116180" y="4592212"/>
              <a:ext cx="52474" cy="74673"/>
            </a:xfrm>
            <a:custGeom>
              <a:rect b="b" l="l" r="r" t="t"/>
              <a:pathLst>
                <a:path extrusionOk="0" h="2987" w="2099">
                  <a:moveTo>
                    <a:pt x="1138" y="1"/>
                  </a:moveTo>
                  <a:cubicBezTo>
                    <a:pt x="1090" y="1"/>
                    <a:pt x="1045" y="4"/>
                    <a:pt x="1004" y="11"/>
                  </a:cubicBezTo>
                  <a:cubicBezTo>
                    <a:pt x="969" y="6"/>
                    <a:pt x="924" y="4"/>
                    <a:pt x="873" y="4"/>
                  </a:cubicBezTo>
                  <a:cubicBezTo>
                    <a:pt x="607" y="4"/>
                    <a:pt x="163" y="71"/>
                    <a:pt x="62" y="224"/>
                  </a:cubicBezTo>
                  <a:cubicBezTo>
                    <a:pt x="1" y="346"/>
                    <a:pt x="1" y="467"/>
                    <a:pt x="1" y="619"/>
                  </a:cubicBezTo>
                  <a:cubicBezTo>
                    <a:pt x="1" y="984"/>
                    <a:pt x="1" y="1379"/>
                    <a:pt x="153" y="1744"/>
                  </a:cubicBezTo>
                  <a:cubicBezTo>
                    <a:pt x="183" y="1896"/>
                    <a:pt x="244" y="2017"/>
                    <a:pt x="335" y="2139"/>
                  </a:cubicBezTo>
                  <a:cubicBezTo>
                    <a:pt x="487" y="2412"/>
                    <a:pt x="669" y="2716"/>
                    <a:pt x="973" y="2868"/>
                  </a:cubicBezTo>
                  <a:cubicBezTo>
                    <a:pt x="1105" y="2941"/>
                    <a:pt x="1257" y="2986"/>
                    <a:pt x="1411" y="2986"/>
                  </a:cubicBezTo>
                  <a:cubicBezTo>
                    <a:pt x="1577" y="2986"/>
                    <a:pt x="1743" y="2934"/>
                    <a:pt x="1885" y="2808"/>
                  </a:cubicBezTo>
                  <a:cubicBezTo>
                    <a:pt x="2068" y="2656"/>
                    <a:pt x="2098" y="2352"/>
                    <a:pt x="2098" y="2139"/>
                  </a:cubicBezTo>
                  <a:cubicBezTo>
                    <a:pt x="2098" y="1865"/>
                    <a:pt x="2037" y="1622"/>
                    <a:pt x="2007" y="1379"/>
                  </a:cubicBezTo>
                  <a:cubicBezTo>
                    <a:pt x="1946" y="1136"/>
                    <a:pt x="1946" y="923"/>
                    <a:pt x="1916" y="741"/>
                  </a:cubicBezTo>
                  <a:cubicBezTo>
                    <a:pt x="1885" y="498"/>
                    <a:pt x="1794" y="285"/>
                    <a:pt x="1612" y="163"/>
                  </a:cubicBezTo>
                  <a:cubicBezTo>
                    <a:pt x="1494" y="45"/>
                    <a:pt x="1303" y="1"/>
                    <a:pt x="113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13"/>
            <p:cNvSpPr/>
            <p:nvPr/>
          </p:nvSpPr>
          <p:spPr>
            <a:xfrm rot="1800044">
              <a:off x="111156" y="4681492"/>
              <a:ext cx="22824" cy="27174"/>
            </a:xfrm>
            <a:custGeom>
              <a:rect b="b" l="l" r="r" t="t"/>
              <a:pathLst>
                <a:path extrusionOk="0" h="1087" w="913">
                  <a:moveTo>
                    <a:pt x="412" y="1"/>
                  </a:moveTo>
                  <a:cubicBezTo>
                    <a:pt x="203" y="1"/>
                    <a:pt x="20" y="91"/>
                    <a:pt x="1" y="346"/>
                  </a:cubicBezTo>
                  <a:cubicBezTo>
                    <a:pt x="1" y="467"/>
                    <a:pt x="1" y="619"/>
                    <a:pt x="31" y="710"/>
                  </a:cubicBezTo>
                  <a:cubicBezTo>
                    <a:pt x="61" y="832"/>
                    <a:pt x="92" y="923"/>
                    <a:pt x="183" y="984"/>
                  </a:cubicBezTo>
                  <a:cubicBezTo>
                    <a:pt x="229" y="1052"/>
                    <a:pt x="308" y="1087"/>
                    <a:pt x="397" y="1087"/>
                  </a:cubicBezTo>
                  <a:cubicBezTo>
                    <a:pt x="426" y="1087"/>
                    <a:pt x="457" y="1083"/>
                    <a:pt x="487" y="1075"/>
                  </a:cubicBezTo>
                  <a:cubicBezTo>
                    <a:pt x="639" y="1014"/>
                    <a:pt x="700" y="923"/>
                    <a:pt x="791" y="802"/>
                  </a:cubicBezTo>
                  <a:cubicBezTo>
                    <a:pt x="852" y="650"/>
                    <a:pt x="912" y="498"/>
                    <a:pt x="912" y="346"/>
                  </a:cubicBezTo>
                  <a:cubicBezTo>
                    <a:pt x="912" y="315"/>
                    <a:pt x="912" y="224"/>
                    <a:pt x="852" y="194"/>
                  </a:cubicBezTo>
                  <a:lnTo>
                    <a:pt x="761" y="72"/>
                  </a:lnTo>
                  <a:cubicBezTo>
                    <a:pt x="652" y="29"/>
                    <a:pt x="528" y="1"/>
                    <a:pt x="41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13"/>
            <p:cNvSpPr/>
            <p:nvPr/>
          </p:nvSpPr>
          <p:spPr>
            <a:xfrm rot="1800044">
              <a:off x="341748" y="4711662"/>
              <a:ext cx="61574" cy="62924"/>
            </a:xfrm>
            <a:custGeom>
              <a:rect b="b" l="l" r="r" t="t"/>
              <a:pathLst>
                <a:path extrusionOk="0" h="2517" w="2463">
                  <a:moveTo>
                    <a:pt x="1382" y="0"/>
                  </a:moveTo>
                  <a:cubicBezTo>
                    <a:pt x="952" y="0"/>
                    <a:pt x="417" y="208"/>
                    <a:pt x="274" y="566"/>
                  </a:cubicBezTo>
                  <a:cubicBezTo>
                    <a:pt x="1" y="1113"/>
                    <a:pt x="153" y="1842"/>
                    <a:pt x="639" y="2238"/>
                  </a:cubicBezTo>
                  <a:cubicBezTo>
                    <a:pt x="831" y="2412"/>
                    <a:pt x="1112" y="2516"/>
                    <a:pt x="1387" y="2516"/>
                  </a:cubicBezTo>
                  <a:cubicBezTo>
                    <a:pt x="1591" y="2516"/>
                    <a:pt x="1790" y="2458"/>
                    <a:pt x="1946" y="2329"/>
                  </a:cubicBezTo>
                  <a:cubicBezTo>
                    <a:pt x="2007" y="2268"/>
                    <a:pt x="2098" y="2177"/>
                    <a:pt x="2128" y="2116"/>
                  </a:cubicBezTo>
                  <a:cubicBezTo>
                    <a:pt x="2341" y="1782"/>
                    <a:pt x="2463" y="1356"/>
                    <a:pt x="2402" y="961"/>
                  </a:cubicBezTo>
                  <a:cubicBezTo>
                    <a:pt x="2311" y="596"/>
                    <a:pt x="2037" y="201"/>
                    <a:pt x="1703" y="49"/>
                  </a:cubicBezTo>
                  <a:cubicBezTo>
                    <a:pt x="1611" y="16"/>
                    <a:pt x="1501" y="0"/>
                    <a:pt x="138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3" name="Google Shape;703;p13"/>
          <p:cNvGrpSpPr/>
          <p:nvPr/>
        </p:nvGrpSpPr>
        <p:grpSpPr>
          <a:xfrm rot="-506475">
            <a:off x="7985186" y="4002549"/>
            <a:ext cx="1244167" cy="1385846"/>
            <a:chOff x="5258800" y="3753388"/>
            <a:chExt cx="1244125" cy="1385800"/>
          </a:xfrm>
        </p:grpSpPr>
        <p:sp>
          <p:nvSpPr>
            <p:cNvPr id="704" name="Google Shape;704;p13"/>
            <p:cNvSpPr/>
            <p:nvPr/>
          </p:nvSpPr>
          <p:spPr>
            <a:xfrm>
              <a:off x="5831025" y="3883688"/>
              <a:ext cx="76125" cy="1255500"/>
            </a:xfrm>
            <a:custGeom>
              <a:rect b="b" l="l" r="r" t="t"/>
              <a:pathLst>
                <a:path extrusionOk="0" h="50220" w="3045">
                  <a:moveTo>
                    <a:pt x="988" y="0"/>
                  </a:moveTo>
                  <a:cubicBezTo>
                    <a:pt x="652" y="0"/>
                    <a:pt x="306" y="232"/>
                    <a:pt x="339" y="657"/>
                  </a:cubicBezTo>
                  <a:cubicBezTo>
                    <a:pt x="1281" y="8712"/>
                    <a:pt x="1798" y="16767"/>
                    <a:pt x="1737" y="24852"/>
                  </a:cubicBezTo>
                  <a:cubicBezTo>
                    <a:pt x="1707" y="33180"/>
                    <a:pt x="886" y="41387"/>
                    <a:pt x="65" y="49655"/>
                  </a:cubicBezTo>
                  <a:cubicBezTo>
                    <a:pt x="0" y="50028"/>
                    <a:pt x="256" y="50220"/>
                    <a:pt x="527" y="50220"/>
                  </a:cubicBezTo>
                  <a:cubicBezTo>
                    <a:pt x="764" y="50220"/>
                    <a:pt x="1012" y="50074"/>
                    <a:pt x="1068" y="49776"/>
                  </a:cubicBezTo>
                  <a:cubicBezTo>
                    <a:pt x="2467" y="41843"/>
                    <a:pt x="2801" y="33545"/>
                    <a:pt x="2922" y="25490"/>
                  </a:cubicBezTo>
                  <a:cubicBezTo>
                    <a:pt x="3044" y="17192"/>
                    <a:pt x="2588" y="8834"/>
                    <a:pt x="1585" y="536"/>
                  </a:cubicBezTo>
                  <a:cubicBezTo>
                    <a:pt x="1557" y="171"/>
                    <a:pt x="1276" y="0"/>
                    <a:pt x="9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13"/>
            <p:cNvSpPr/>
            <p:nvPr/>
          </p:nvSpPr>
          <p:spPr>
            <a:xfrm>
              <a:off x="5851575" y="4263638"/>
              <a:ext cx="426600" cy="703425"/>
            </a:xfrm>
            <a:custGeom>
              <a:rect b="b" l="l" r="r" t="t"/>
              <a:pathLst>
                <a:path extrusionOk="0" h="28137" w="17064">
                  <a:moveTo>
                    <a:pt x="16364" y="0"/>
                  </a:moveTo>
                  <a:cubicBezTo>
                    <a:pt x="16102" y="0"/>
                    <a:pt x="15844" y="147"/>
                    <a:pt x="15779" y="475"/>
                  </a:cubicBezTo>
                  <a:cubicBezTo>
                    <a:pt x="14806" y="5703"/>
                    <a:pt x="13165" y="10688"/>
                    <a:pt x="10459" y="15277"/>
                  </a:cubicBezTo>
                  <a:cubicBezTo>
                    <a:pt x="7754" y="19897"/>
                    <a:pt x="4228" y="23606"/>
                    <a:pt x="368" y="27284"/>
                  </a:cubicBezTo>
                  <a:cubicBezTo>
                    <a:pt x="1" y="27651"/>
                    <a:pt x="284" y="28137"/>
                    <a:pt x="695" y="28137"/>
                  </a:cubicBezTo>
                  <a:cubicBezTo>
                    <a:pt x="794" y="28137"/>
                    <a:pt x="900" y="28108"/>
                    <a:pt x="1006" y="28043"/>
                  </a:cubicBezTo>
                  <a:cubicBezTo>
                    <a:pt x="9578" y="22116"/>
                    <a:pt x="15566" y="10870"/>
                    <a:pt x="16994" y="687"/>
                  </a:cubicBezTo>
                  <a:cubicBezTo>
                    <a:pt x="17064" y="255"/>
                    <a:pt x="16710" y="0"/>
                    <a:pt x="163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13"/>
            <p:cNvSpPr/>
            <p:nvPr/>
          </p:nvSpPr>
          <p:spPr>
            <a:xfrm>
              <a:off x="5477025" y="3995488"/>
              <a:ext cx="428100" cy="594250"/>
            </a:xfrm>
            <a:custGeom>
              <a:rect b="b" l="l" r="r" t="t"/>
              <a:pathLst>
                <a:path extrusionOk="0" h="23770" w="17124">
                  <a:moveTo>
                    <a:pt x="779" y="1"/>
                  </a:moveTo>
                  <a:cubicBezTo>
                    <a:pt x="403" y="1"/>
                    <a:pt x="1" y="332"/>
                    <a:pt x="152" y="805"/>
                  </a:cubicBezTo>
                  <a:cubicBezTo>
                    <a:pt x="2827" y="9620"/>
                    <a:pt x="6474" y="20380"/>
                    <a:pt x="16110" y="23724"/>
                  </a:cubicBezTo>
                  <a:cubicBezTo>
                    <a:pt x="16190" y="23755"/>
                    <a:pt x="16267" y="23769"/>
                    <a:pt x="16338" y="23769"/>
                  </a:cubicBezTo>
                  <a:cubicBezTo>
                    <a:pt x="16885" y="23769"/>
                    <a:pt x="17124" y="22929"/>
                    <a:pt x="16505" y="22660"/>
                  </a:cubicBezTo>
                  <a:cubicBezTo>
                    <a:pt x="7356" y="18648"/>
                    <a:pt x="4104" y="9316"/>
                    <a:pt x="1307" y="410"/>
                  </a:cubicBezTo>
                  <a:cubicBezTo>
                    <a:pt x="1227" y="123"/>
                    <a:pt x="1008" y="1"/>
                    <a:pt x="7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13"/>
            <p:cNvSpPr/>
            <p:nvPr/>
          </p:nvSpPr>
          <p:spPr>
            <a:xfrm>
              <a:off x="5866425" y="3829163"/>
              <a:ext cx="308200" cy="479150"/>
            </a:xfrm>
            <a:custGeom>
              <a:rect b="b" l="l" r="r" t="t"/>
              <a:pathLst>
                <a:path extrusionOk="0" h="19166" w="12328">
                  <a:moveTo>
                    <a:pt x="11548" y="0"/>
                  </a:moveTo>
                  <a:cubicBezTo>
                    <a:pt x="11219" y="0"/>
                    <a:pt x="10868" y="240"/>
                    <a:pt x="10868" y="680"/>
                  </a:cubicBezTo>
                  <a:cubicBezTo>
                    <a:pt x="11081" y="7884"/>
                    <a:pt x="6947" y="14844"/>
                    <a:pt x="473" y="18066"/>
                  </a:cubicBezTo>
                  <a:cubicBezTo>
                    <a:pt x="0" y="18355"/>
                    <a:pt x="276" y="19166"/>
                    <a:pt x="752" y="19166"/>
                  </a:cubicBezTo>
                  <a:cubicBezTo>
                    <a:pt x="827" y="19166"/>
                    <a:pt x="907" y="19145"/>
                    <a:pt x="990" y="19100"/>
                  </a:cubicBezTo>
                  <a:cubicBezTo>
                    <a:pt x="7920" y="15604"/>
                    <a:pt x="12327" y="8340"/>
                    <a:pt x="12115" y="559"/>
                  </a:cubicBezTo>
                  <a:cubicBezTo>
                    <a:pt x="12100" y="178"/>
                    <a:pt x="11832" y="0"/>
                    <a:pt x="115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13"/>
            <p:cNvSpPr/>
            <p:nvPr/>
          </p:nvSpPr>
          <p:spPr>
            <a:xfrm>
              <a:off x="5593375" y="3931638"/>
              <a:ext cx="110100" cy="376425"/>
            </a:xfrm>
            <a:custGeom>
              <a:rect b="b" l="l" r="r" t="t"/>
              <a:pathLst>
                <a:path extrusionOk="0" h="15057" w="4404">
                  <a:moveTo>
                    <a:pt x="1420" y="0"/>
                  </a:moveTo>
                  <a:cubicBezTo>
                    <a:pt x="1043" y="0"/>
                    <a:pt x="660" y="360"/>
                    <a:pt x="848" y="776"/>
                  </a:cubicBezTo>
                  <a:cubicBezTo>
                    <a:pt x="2823" y="5305"/>
                    <a:pt x="2732" y="9955"/>
                    <a:pt x="240" y="14271"/>
                  </a:cubicBezTo>
                  <a:cubicBezTo>
                    <a:pt x="0" y="14664"/>
                    <a:pt x="339" y="15056"/>
                    <a:pt x="684" y="15056"/>
                  </a:cubicBezTo>
                  <a:cubicBezTo>
                    <a:pt x="820" y="15056"/>
                    <a:pt x="957" y="14995"/>
                    <a:pt x="1060" y="14849"/>
                  </a:cubicBezTo>
                  <a:cubicBezTo>
                    <a:pt x="4009" y="10654"/>
                    <a:pt x="4404" y="4727"/>
                    <a:pt x="1881" y="259"/>
                  </a:cubicBezTo>
                  <a:cubicBezTo>
                    <a:pt x="1766" y="77"/>
                    <a:pt x="1594" y="0"/>
                    <a:pt x="14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13"/>
            <p:cNvSpPr/>
            <p:nvPr/>
          </p:nvSpPr>
          <p:spPr>
            <a:xfrm>
              <a:off x="6101650" y="4457213"/>
              <a:ext cx="313475" cy="233950"/>
            </a:xfrm>
            <a:custGeom>
              <a:rect b="b" l="l" r="r" t="t"/>
              <a:pathLst>
                <a:path extrusionOk="0" h="9358" w="12539">
                  <a:moveTo>
                    <a:pt x="11782" y="0"/>
                  </a:moveTo>
                  <a:cubicBezTo>
                    <a:pt x="11581" y="0"/>
                    <a:pt x="11383" y="107"/>
                    <a:pt x="11277" y="361"/>
                  </a:cubicBezTo>
                  <a:cubicBezTo>
                    <a:pt x="9119" y="4890"/>
                    <a:pt x="5350" y="7321"/>
                    <a:pt x="578" y="8385"/>
                  </a:cubicBezTo>
                  <a:cubicBezTo>
                    <a:pt x="31" y="8477"/>
                    <a:pt x="0" y="9358"/>
                    <a:pt x="608" y="9358"/>
                  </a:cubicBezTo>
                  <a:cubicBezTo>
                    <a:pt x="5654" y="9206"/>
                    <a:pt x="10365" y="5376"/>
                    <a:pt x="12341" y="847"/>
                  </a:cubicBezTo>
                  <a:cubicBezTo>
                    <a:pt x="12539" y="372"/>
                    <a:pt x="12157" y="0"/>
                    <a:pt x="117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13"/>
            <p:cNvSpPr/>
            <p:nvPr/>
          </p:nvSpPr>
          <p:spPr>
            <a:xfrm>
              <a:off x="5312125" y="4229438"/>
              <a:ext cx="417050" cy="257400"/>
            </a:xfrm>
            <a:custGeom>
              <a:rect b="b" l="l" r="r" t="t"/>
              <a:pathLst>
                <a:path extrusionOk="0" h="10296" w="16682">
                  <a:moveTo>
                    <a:pt x="650" y="1"/>
                  </a:moveTo>
                  <a:cubicBezTo>
                    <a:pt x="349" y="1"/>
                    <a:pt x="1" y="304"/>
                    <a:pt x="122" y="688"/>
                  </a:cubicBezTo>
                  <a:cubicBezTo>
                    <a:pt x="2034" y="6613"/>
                    <a:pt x="7599" y="10296"/>
                    <a:pt x="13621" y="10296"/>
                  </a:cubicBezTo>
                  <a:cubicBezTo>
                    <a:pt x="14395" y="10296"/>
                    <a:pt x="15176" y="10235"/>
                    <a:pt x="15958" y="10110"/>
                  </a:cubicBezTo>
                  <a:cubicBezTo>
                    <a:pt x="16682" y="9994"/>
                    <a:pt x="16633" y="8886"/>
                    <a:pt x="15971" y="8886"/>
                  </a:cubicBezTo>
                  <a:cubicBezTo>
                    <a:pt x="15937" y="8886"/>
                    <a:pt x="15903" y="8889"/>
                    <a:pt x="15867" y="8894"/>
                  </a:cubicBezTo>
                  <a:cubicBezTo>
                    <a:pt x="15077" y="9027"/>
                    <a:pt x="14295" y="9091"/>
                    <a:pt x="13527" y="9091"/>
                  </a:cubicBezTo>
                  <a:cubicBezTo>
                    <a:pt x="7938" y="9091"/>
                    <a:pt x="3061" y="5687"/>
                    <a:pt x="1003" y="262"/>
                  </a:cubicBezTo>
                  <a:cubicBezTo>
                    <a:pt x="942" y="78"/>
                    <a:pt x="802" y="1"/>
                    <a:pt x="6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13"/>
            <p:cNvSpPr/>
            <p:nvPr/>
          </p:nvSpPr>
          <p:spPr>
            <a:xfrm>
              <a:off x="5594175" y="4568138"/>
              <a:ext cx="301800" cy="265950"/>
            </a:xfrm>
            <a:custGeom>
              <a:rect b="b" l="l" r="r" t="t"/>
              <a:pathLst>
                <a:path extrusionOk="0" h="10638" w="12072">
                  <a:moveTo>
                    <a:pt x="576" y="0"/>
                  </a:moveTo>
                  <a:cubicBezTo>
                    <a:pt x="282" y="0"/>
                    <a:pt x="1" y="211"/>
                    <a:pt x="86" y="605"/>
                  </a:cubicBezTo>
                  <a:cubicBezTo>
                    <a:pt x="998" y="5985"/>
                    <a:pt x="5709" y="10088"/>
                    <a:pt x="11120" y="10635"/>
                  </a:cubicBezTo>
                  <a:cubicBezTo>
                    <a:pt x="11140" y="10637"/>
                    <a:pt x="11159" y="10638"/>
                    <a:pt x="11179" y="10638"/>
                  </a:cubicBezTo>
                  <a:cubicBezTo>
                    <a:pt x="11890" y="10638"/>
                    <a:pt x="12072" y="9568"/>
                    <a:pt x="11302" y="9450"/>
                  </a:cubicBezTo>
                  <a:cubicBezTo>
                    <a:pt x="6105" y="8720"/>
                    <a:pt x="2548" y="5377"/>
                    <a:pt x="1120" y="392"/>
                  </a:cubicBezTo>
                  <a:cubicBezTo>
                    <a:pt x="1040" y="127"/>
                    <a:pt x="804" y="0"/>
                    <a:pt x="5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13"/>
            <p:cNvSpPr/>
            <p:nvPr/>
          </p:nvSpPr>
          <p:spPr>
            <a:xfrm>
              <a:off x="6065125" y="3915263"/>
              <a:ext cx="298875" cy="208400"/>
            </a:xfrm>
            <a:custGeom>
              <a:rect b="b" l="l" r="r" t="t"/>
              <a:pathLst>
                <a:path extrusionOk="0" h="8336" w="11955">
                  <a:moveTo>
                    <a:pt x="11143" y="0"/>
                  </a:moveTo>
                  <a:cubicBezTo>
                    <a:pt x="10991" y="0"/>
                    <a:pt x="10842" y="63"/>
                    <a:pt x="10732" y="215"/>
                  </a:cubicBezTo>
                  <a:cubicBezTo>
                    <a:pt x="8270" y="3832"/>
                    <a:pt x="5109" y="6416"/>
                    <a:pt x="701" y="7175"/>
                  </a:cubicBezTo>
                  <a:cubicBezTo>
                    <a:pt x="0" y="7292"/>
                    <a:pt x="170" y="8336"/>
                    <a:pt x="859" y="8336"/>
                  </a:cubicBezTo>
                  <a:cubicBezTo>
                    <a:pt x="886" y="8336"/>
                    <a:pt x="915" y="8334"/>
                    <a:pt x="945" y="8330"/>
                  </a:cubicBezTo>
                  <a:cubicBezTo>
                    <a:pt x="5352" y="7601"/>
                    <a:pt x="9699" y="4896"/>
                    <a:pt x="11735" y="823"/>
                  </a:cubicBezTo>
                  <a:cubicBezTo>
                    <a:pt x="11955" y="427"/>
                    <a:pt x="11539" y="0"/>
                    <a:pt x="111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13"/>
            <p:cNvSpPr/>
            <p:nvPr/>
          </p:nvSpPr>
          <p:spPr>
            <a:xfrm>
              <a:off x="6075050" y="4271338"/>
              <a:ext cx="107850" cy="314450"/>
            </a:xfrm>
            <a:custGeom>
              <a:rect b="b" l="l" r="r" t="t"/>
              <a:pathLst>
                <a:path extrusionOk="0" h="12578" w="4314">
                  <a:moveTo>
                    <a:pt x="767" y="0"/>
                  </a:moveTo>
                  <a:cubicBezTo>
                    <a:pt x="522" y="0"/>
                    <a:pt x="288" y="148"/>
                    <a:pt x="274" y="471"/>
                  </a:cubicBezTo>
                  <a:cubicBezTo>
                    <a:pt x="1" y="4635"/>
                    <a:pt x="912" y="8738"/>
                    <a:pt x="3131" y="12325"/>
                  </a:cubicBezTo>
                  <a:cubicBezTo>
                    <a:pt x="3234" y="12504"/>
                    <a:pt x="3379" y="12578"/>
                    <a:pt x="3528" y="12578"/>
                  </a:cubicBezTo>
                  <a:cubicBezTo>
                    <a:pt x="3910" y="12578"/>
                    <a:pt x="4314" y="12093"/>
                    <a:pt x="4074" y="11656"/>
                  </a:cubicBezTo>
                  <a:cubicBezTo>
                    <a:pt x="2098" y="8252"/>
                    <a:pt x="1095" y="4483"/>
                    <a:pt x="1338" y="562"/>
                  </a:cubicBezTo>
                  <a:cubicBezTo>
                    <a:pt x="1354" y="202"/>
                    <a:pt x="1053" y="0"/>
                    <a:pt x="7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13"/>
            <p:cNvSpPr/>
            <p:nvPr/>
          </p:nvSpPr>
          <p:spPr>
            <a:xfrm>
              <a:off x="5967150" y="4533913"/>
              <a:ext cx="56550" cy="303925"/>
            </a:xfrm>
            <a:custGeom>
              <a:rect b="b" l="l" r="r" t="t"/>
              <a:pathLst>
                <a:path extrusionOk="0" h="12157" w="2262">
                  <a:moveTo>
                    <a:pt x="1472" y="0"/>
                  </a:moveTo>
                  <a:cubicBezTo>
                    <a:pt x="1264" y="0"/>
                    <a:pt x="1065" y="100"/>
                    <a:pt x="1003" y="332"/>
                  </a:cubicBezTo>
                  <a:cubicBezTo>
                    <a:pt x="61" y="4010"/>
                    <a:pt x="0" y="8205"/>
                    <a:pt x="1216" y="11852"/>
                  </a:cubicBezTo>
                  <a:cubicBezTo>
                    <a:pt x="1290" y="12062"/>
                    <a:pt x="1484" y="12156"/>
                    <a:pt x="1680" y="12156"/>
                  </a:cubicBezTo>
                  <a:cubicBezTo>
                    <a:pt x="1968" y="12156"/>
                    <a:pt x="2261" y="11953"/>
                    <a:pt x="2189" y="11609"/>
                  </a:cubicBezTo>
                  <a:cubicBezTo>
                    <a:pt x="1520" y="7810"/>
                    <a:pt x="1277" y="4405"/>
                    <a:pt x="2037" y="545"/>
                  </a:cubicBezTo>
                  <a:cubicBezTo>
                    <a:pt x="2109" y="219"/>
                    <a:pt x="1781" y="0"/>
                    <a:pt x="14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13"/>
            <p:cNvSpPr/>
            <p:nvPr/>
          </p:nvSpPr>
          <p:spPr>
            <a:xfrm>
              <a:off x="6258075" y="4595913"/>
              <a:ext cx="244850" cy="58175"/>
            </a:xfrm>
            <a:custGeom>
              <a:rect b="b" l="l" r="r" t="t"/>
              <a:pathLst>
                <a:path extrusionOk="0" h="2327" w="9794">
                  <a:moveTo>
                    <a:pt x="8992" y="0"/>
                  </a:moveTo>
                  <a:cubicBezTo>
                    <a:pt x="8927" y="0"/>
                    <a:pt x="8859" y="13"/>
                    <a:pt x="8789" y="41"/>
                  </a:cubicBezTo>
                  <a:cubicBezTo>
                    <a:pt x="7352" y="751"/>
                    <a:pt x="5977" y="1085"/>
                    <a:pt x="4573" y="1085"/>
                  </a:cubicBezTo>
                  <a:cubicBezTo>
                    <a:pt x="3394" y="1085"/>
                    <a:pt x="2193" y="850"/>
                    <a:pt x="917" y="406"/>
                  </a:cubicBezTo>
                  <a:cubicBezTo>
                    <a:pt x="860" y="382"/>
                    <a:pt x="805" y="372"/>
                    <a:pt x="751" y="372"/>
                  </a:cubicBezTo>
                  <a:cubicBezTo>
                    <a:pt x="312" y="372"/>
                    <a:pt x="1" y="1074"/>
                    <a:pt x="461" y="1318"/>
                  </a:cubicBezTo>
                  <a:cubicBezTo>
                    <a:pt x="1719" y="1996"/>
                    <a:pt x="3155" y="2326"/>
                    <a:pt x="4596" y="2326"/>
                  </a:cubicBezTo>
                  <a:cubicBezTo>
                    <a:pt x="6255" y="2326"/>
                    <a:pt x="7922" y="1889"/>
                    <a:pt x="9336" y="1044"/>
                  </a:cubicBezTo>
                  <a:cubicBezTo>
                    <a:pt x="9794" y="748"/>
                    <a:pt x="9489" y="0"/>
                    <a:pt x="89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13"/>
            <p:cNvSpPr/>
            <p:nvPr/>
          </p:nvSpPr>
          <p:spPr>
            <a:xfrm>
              <a:off x="5858975" y="3811088"/>
              <a:ext cx="168975" cy="309300"/>
            </a:xfrm>
            <a:custGeom>
              <a:rect b="b" l="l" r="r" t="t"/>
              <a:pathLst>
                <a:path extrusionOk="0" h="12372" w="6759">
                  <a:moveTo>
                    <a:pt x="4610" y="0"/>
                  </a:moveTo>
                  <a:cubicBezTo>
                    <a:pt x="4234" y="0"/>
                    <a:pt x="3851" y="347"/>
                    <a:pt x="4023" y="826"/>
                  </a:cubicBezTo>
                  <a:cubicBezTo>
                    <a:pt x="5330" y="4959"/>
                    <a:pt x="3902" y="8880"/>
                    <a:pt x="406" y="11373"/>
                  </a:cubicBezTo>
                  <a:cubicBezTo>
                    <a:pt x="0" y="11703"/>
                    <a:pt x="293" y="12371"/>
                    <a:pt x="719" y="12371"/>
                  </a:cubicBezTo>
                  <a:cubicBezTo>
                    <a:pt x="804" y="12371"/>
                    <a:pt x="893" y="12345"/>
                    <a:pt x="984" y="12285"/>
                  </a:cubicBezTo>
                  <a:cubicBezTo>
                    <a:pt x="5118" y="9823"/>
                    <a:pt x="6759" y="4929"/>
                    <a:pt x="5148" y="400"/>
                  </a:cubicBezTo>
                  <a:cubicBezTo>
                    <a:pt x="5047" y="119"/>
                    <a:pt x="4830" y="0"/>
                    <a:pt x="46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13"/>
            <p:cNvSpPr/>
            <p:nvPr/>
          </p:nvSpPr>
          <p:spPr>
            <a:xfrm>
              <a:off x="5687500" y="3753388"/>
              <a:ext cx="190750" cy="253125"/>
            </a:xfrm>
            <a:custGeom>
              <a:rect b="b" l="l" r="r" t="t"/>
              <a:pathLst>
                <a:path extrusionOk="0" h="10125" w="7630">
                  <a:moveTo>
                    <a:pt x="1541" y="1"/>
                  </a:moveTo>
                  <a:cubicBezTo>
                    <a:pt x="1347" y="1"/>
                    <a:pt x="1157" y="95"/>
                    <a:pt x="1095" y="307"/>
                  </a:cubicBezTo>
                  <a:cubicBezTo>
                    <a:pt x="1" y="4319"/>
                    <a:pt x="2402" y="10003"/>
                    <a:pt x="7144" y="10125"/>
                  </a:cubicBezTo>
                  <a:cubicBezTo>
                    <a:pt x="7600" y="10125"/>
                    <a:pt x="7630" y="9486"/>
                    <a:pt x="7296" y="9273"/>
                  </a:cubicBezTo>
                  <a:cubicBezTo>
                    <a:pt x="5654" y="8483"/>
                    <a:pt x="4165" y="7997"/>
                    <a:pt x="3071" y="6447"/>
                  </a:cubicBezTo>
                  <a:cubicBezTo>
                    <a:pt x="1824" y="4684"/>
                    <a:pt x="1642" y="2586"/>
                    <a:pt x="2037" y="520"/>
                  </a:cubicBezTo>
                  <a:cubicBezTo>
                    <a:pt x="2109" y="197"/>
                    <a:pt x="1821" y="1"/>
                    <a:pt x="15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13"/>
            <p:cNvSpPr/>
            <p:nvPr/>
          </p:nvSpPr>
          <p:spPr>
            <a:xfrm>
              <a:off x="5397025" y="4068513"/>
              <a:ext cx="176000" cy="132625"/>
            </a:xfrm>
            <a:custGeom>
              <a:rect b="b" l="l" r="r" t="t"/>
              <a:pathLst>
                <a:path extrusionOk="0" h="5305" w="7040">
                  <a:moveTo>
                    <a:pt x="605" y="0"/>
                  </a:moveTo>
                  <a:cubicBezTo>
                    <a:pt x="299" y="0"/>
                    <a:pt x="1" y="213"/>
                    <a:pt x="69" y="590"/>
                  </a:cubicBezTo>
                  <a:cubicBezTo>
                    <a:pt x="586" y="3356"/>
                    <a:pt x="3534" y="4966"/>
                    <a:pt x="6148" y="5301"/>
                  </a:cubicBezTo>
                  <a:cubicBezTo>
                    <a:pt x="6170" y="5303"/>
                    <a:pt x="6191" y="5304"/>
                    <a:pt x="6212" y="5304"/>
                  </a:cubicBezTo>
                  <a:cubicBezTo>
                    <a:pt x="6777" y="5304"/>
                    <a:pt x="7040" y="4531"/>
                    <a:pt x="6483" y="4267"/>
                  </a:cubicBezTo>
                  <a:cubicBezTo>
                    <a:pt x="4446" y="3356"/>
                    <a:pt x="1771" y="2991"/>
                    <a:pt x="1164" y="407"/>
                  </a:cubicBezTo>
                  <a:cubicBezTo>
                    <a:pt x="1084" y="128"/>
                    <a:pt x="842" y="0"/>
                    <a:pt x="6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13"/>
            <p:cNvSpPr/>
            <p:nvPr/>
          </p:nvSpPr>
          <p:spPr>
            <a:xfrm>
              <a:off x="5742675" y="4203638"/>
              <a:ext cx="86200" cy="284125"/>
            </a:xfrm>
            <a:custGeom>
              <a:rect b="b" l="l" r="r" t="t"/>
              <a:pathLst>
                <a:path extrusionOk="0" h="11365" w="3448">
                  <a:moveTo>
                    <a:pt x="1336" y="0"/>
                  </a:moveTo>
                  <a:cubicBezTo>
                    <a:pt x="976" y="0"/>
                    <a:pt x="619" y="316"/>
                    <a:pt x="772" y="777"/>
                  </a:cubicBezTo>
                  <a:cubicBezTo>
                    <a:pt x="1897" y="4121"/>
                    <a:pt x="1867" y="7464"/>
                    <a:pt x="195" y="10625"/>
                  </a:cubicBezTo>
                  <a:cubicBezTo>
                    <a:pt x="0" y="10972"/>
                    <a:pt x="329" y="11364"/>
                    <a:pt x="656" y="11364"/>
                  </a:cubicBezTo>
                  <a:cubicBezTo>
                    <a:pt x="788" y="11364"/>
                    <a:pt x="919" y="11300"/>
                    <a:pt x="1016" y="11142"/>
                  </a:cubicBezTo>
                  <a:cubicBezTo>
                    <a:pt x="2961" y="7859"/>
                    <a:pt x="3447" y="3847"/>
                    <a:pt x="1867" y="352"/>
                  </a:cubicBezTo>
                  <a:cubicBezTo>
                    <a:pt x="1755" y="106"/>
                    <a:pt x="1545" y="0"/>
                    <a:pt x="13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13"/>
            <p:cNvSpPr/>
            <p:nvPr/>
          </p:nvSpPr>
          <p:spPr>
            <a:xfrm>
              <a:off x="6091900" y="4273488"/>
              <a:ext cx="82725" cy="105425"/>
            </a:xfrm>
            <a:custGeom>
              <a:rect b="b" l="l" r="r" t="t"/>
              <a:pathLst>
                <a:path extrusionOk="0" h="4217" w="3309">
                  <a:moveTo>
                    <a:pt x="2993" y="1"/>
                  </a:moveTo>
                  <a:cubicBezTo>
                    <a:pt x="2947" y="1"/>
                    <a:pt x="2898" y="24"/>
                    <a:pt x="2852" y="81"/>
                  </a:cubicBezTo>
                  <a:cubicBezTo>
                    <a:pt x="2488" y="628"/>
                    <a:pt x="2366" y="1357"/>
                    <a:pt x="2001" y="1935"/>
                  </a:cubicBezTo>
                  <a:cubicBezTo>
                    <a:pt x="1545" y="2695"/>
                    <a:pt x="877" y="3272"/>
                    <a:pt x="208" y="3789"/>
                  </a:cubicBezTo>
                  <a:cubicBezTo>
                    <a:pt x="1" y="3892"/>
                    <a:pt x="147" y="4216"/>
                    <a:pt x="363" y="4216"/>
                  </a:cubicBezTo>
                  <a:cubicBezTo>
                    <a:pt x="401" y="4216"/>
                    <a:pt x="441" y="4207"/>
                    <a:pt x="482" y="4184"/>
                  </a:cubicBezTo>
                  <a:cubicBezTo>
                    <a:pt x="1241" y="3728"/>
                    <a:pt x="1880" y="3120"/>
                    <a:pt x="2366" y="2391"/>
                  </a:cubicBezTo>
                  <a:cubicBezTo>
                    <a:pt x="2761" y="1783"/>
                    <a:pt x="3308" y="901"/>
                    <a:pt x="3156" y="141"/>
                  </a:cubicBezTo>
                  <a:cubicBezTo>
                    <a:pt x="3137" y="65"/>
                    <a:pt x="3071" y="1"/>
                    <a:pt x="29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13"/>
            <p:cNvSpPr/>
            <p:nvPr/>
          </p:nvSpPr>
          <p:spPr>
            <a:xfrm>
              <a:off x="6026425" y="4337688"/>
              <a:ext cx="79325" cy="87800"/>
            </a:xfrm>
            <a:custGeom>
              <a:rect b="b" l="l" r="r" t="t"/>
              <a:pathLst>
                <a:path extrusionOk="0" h="3512" w="3173">
                  <a:moveTo>
                    <a:pt x="433" y="1"/>
                  </a:moveTo>
                  <a:cubicBezTo>
                    <a:pt x="350" y="1"/>
                    <a:pt x="272" y="40"/>
                    <a:pt x="243" y="127"/>
                  </a:cubicBezTo>
                  <a:cubicBezTo>
                    <a:pt x="0" y="795"/>
                    <a:pt x="395" y="1677"/>
                    <a:pt x="821" y="2254"/>
                  </a:cubicBezTo>
                  <a:cubicBezTo>
                    <a:pt x="1307" y="2923"/>
                    <a:pt x="2037" y="3349"/>
                    <a:pt x="2827" y="3501"/>
                  </a:cubicBezTo>
                  <a:cubicBezTo>
                    <a:pt x="2849" y="3508"/>
                    <a:pt x="2870" y="3511"/>
                    <a:pt x="2889" y="3511"/>
                  </a:cubicBezTo>
                  <a:cubicBezTo>
                    <a:pt x="3113" y="3511"/>
                    <a:pt x="3172" y="3068"/>
                    <a:pt x="2949" y="2984"/>
                  </a:cubicBezTo>
                  <a:cubicBezTo>
                    <a:pt x="2249" y="2771"/>
                    <a:pt x="1642" y="2406"/>
                    <a:pt x="1277" y="1798"/>
                  </a:cubicBezTo>
                  <a:cubicBezTo>
                    <a:pt x="882" y="1251"/>
                    <a:pt x="882" y="704"/>
                    <a:pt x="669" y="127"/>
                  </a:cubicBezTo>
                  <a:cubicBezTo>
                    <a:pt x="621" y="47"/>
                    <a:pt x="524" y="1"/>
                    <a:pt x="4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13"/>
            <p:cNvSpPr/>
            <p:nvPr/>
          </p:nvSpPr>
          <p:spPr>
            <a:xfrm>
              <a:off x="5976375" y="4371813"/>
              <a:ext cx="87375" cy="36000"/>
            </a:xfrm>
            <a:custGeom>
              <a:rect b="b" l="l" r="r" t="t"/>
              <a:pathLst>
                <a:path extrusionOk="0" h="1440" w="3495">
                  <a:moveTo>
                    <a:pt x="314" y="1"/>
                  </a:moveTo>
                  <a:cubicBezTo>
                    <a:pt x="169" y="1"/>
                    <a:pt x="1" y="72"/>
                    <a:pt x="26" y="251"/>
                  </a:cubicBezTo>
                  <a:cubicBezTo>
                    <a:pt x="148" y="798"/>
                    <a:pt x="847" y="1163"/>
                    <a:pt x="1333" y="1315"/>
                  </a:cubicBezTo>
                  <a:cubicBezTo>
                    <a:pt x="1612" y="1394"/>
                    <a:pt x="1902" y="1439"/>
                    <a:pt x="2186" y="1439"/>
                  </a:cubicBezTo>
                  <a:cubicBezTo>
                    <a:pt x="2553" y="1439"/>
                    <a:pt x="2910" y="1365"/>
                    <a:pt x="3218" y="1193"/>
                  </a:cubicBezTo>
                  <a:cubicBezTo>
                    <a:pt x="3495" y="1110"/>
                    <a:pt x="3444" y="725"/>
                    <a:pt x="3204" y="725"/>
                  </a:cubicBezTo>
                  <a:cubicBezTo>
                    <a:pt x="3180" y="725"/>
                    <a:pt x="3154" y="729"/>
                    <a:pt x="3127" y="737"/>
                  </a:cubicBezTo>
                  <a:cubicBezTo>
                    <a:pt x="2827" y="804"/>
                    <a:pt x="2545" y="852"/>
                    <a:pt x="2261" y="852"/>
                  </a:cubicBezTo>
                  <a:cubicBezTo>
                    <a:pt x="2028" y="852"/>
                    <a:pt x="1793" y="820"/>
                    <a:pt x="1546" y="737"/>
                  </a:cubicBezTo>
                  <a:cubicBezTo>
                    <a:pt x="1090" y="585"/>
                    <a:pt x="847" y="190"/>
                    <a:pt x="391" y="8"/>
                  </a:cubicBezTo>
                  <a:cubicBezTo>
                    <a:pt x="367" y="3"/>
                    <a:pt x="341" y="1"/>
                    <a:pt x="3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13"/>
            <p:cNvSpPr/>
            <p:nvPr/>
          </p:nvSpPr>
          <p:spPr>
            <a:xfrm>
              <a:off x="6018050" y="4456788"/>
              <a:ext cx="112975" cy="48250"/>
            </a:xfrm>
            <a:custGeom>
              <a:rect b="b" l="l" r="r" t="t"/>
              <a:pathLst>
                <a:path extrusionOk="0" h="1930" w="4519">
                  <a:moveTo>
                    <a:pt x="334" y="0"/>
                  </a:moveTo>
                  <a:cubicBezTo>
                    <a:pt x="168" y="0"/>
                    <a:pt x="0" y="126"/>
                    <a:pt x="92" y="287"/>
                  </a:cubicBezTo>
                  <a:cubicBezTo>
                    <a:pt x="673" y="1423"/>
                    <a:pt x="2134" y="1930"/>
                    <a:pt x="3396" y="1930"/>
                  </a:cubicBezTo>
                  <a:cubicBezTo>
                    <a:pt x="3653" y="1930"/>
                    <a:pt x="3903" y="1909"/>
                    <a:pt x="4135" y="1867"/>
                  </a:cubicBezTo>
                  <a:cubicBezTo>
                    <a:pt x="4519" y="1779"/>
                    <a:pt x="4415" y="1288"/>
                    <a:pt x="4102" y="1288"/>
                  </a:cubicBezTo>
                  <a:cubicBezTo>
                    <a:pt x="4093" y="1288"/>
                    <a:pt x="4083" y="1289"/>
                    <a:pt x="4074" y="1290"/>
                  </a:cubicBezTo>
                  <a:cubicBezTo>
                    <a:pt x="3841" y="1330"/>
                    <a:pt x="3611" y="1351"/>
                    <a:pt x="3385" y="1351"/>
                  </a:cubicBezTo>
                  <a:cubicBezTo>
                    <a:pt x="2932" y="1351"/>
                    <a:pt x="2493" y="1270"/>
                    <a:pt x="2068" y="1107"/>
                  </a:cubicBezTo>
                  <a:cubicBezTo>
                    <a:pt x="1399" y="864"/>
                    <a:pt x="1004" y="408"/>
                    <a:pt x="487" y="44"/>
                  </a:cubicBezTo>
                  <a:cubicBezTo>
                    <a:pt x="442" y="14"/>
                    <a:pt x="388" y="0"/>
                    <a:pt x="3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13"/>
            <p:cNvSpPr/>
            <p:nvPr/>
          </p:nvSpPr>
          <p:spPr>
            <a:xfrm>
              <a:off x="6199150" y="4399563"/>
              <a:ext cx="137200" cy="97875"/>
            </a:xfrm>
            <a:custGeom>
              <a:rect b="b" l="l" r="r" t="t"/>
              <a:pathLst>
                <a:path extrusionOk="0" h="3915" w="5488">
                  <a:moveTo>
                    <a:pt x="5177" y="0"/>
                  </a:moveTo>
                  <a:cubicBezTo>
                    <a:pt x="5114" y="0"/>
                    <a:pt x="5051" y="34"/>
                    <a:pt x="5006" y="114"/>
                  </a:cubicBezTo>
                  <a:cubicBezTo>
                    <a:pt x="3730" y="1755"/>
                    <a:pt x="2423" y="3001"/>
                    <a:pt x="295" y="3457"/>
                  </a:cubicBezTo>
                  <a:cubicBezTo>
                    <a:pt x="1" y="3487"/>
                    <a:pt x="48" y="3915"/>
                    <a:pt x="327" y="3915"/>
                  </a:cubicBezTo>
                  <a:cubicBezTo>
                    <a:pt x="336" y="3915"/>
                    <a:pt x="346" y="3914"/>
                    <a:pt x="356" y="3913"/>
                  </a:cubicBezTo>
                  <a:cubicBezTo>
                    <a:pt x="2362" y="3579"/>
                    <a:pt x="4550" y="2333"/>
                    <a:pt x="5401" y="387"/>
                  </a:cubicBezTo>
                  <a:cubicBezTo>
                    <a:pt x="5487" y="194"/>
                    <a:pt x="5330" y="0"/>
                    <a:pt x="51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13"/>
            <p:cNvSpPr/>
            <p:nvPr/>
          </p:nvSpPr>
          <p:spPr>
            <a:xfrm>
              <a:off x="6261975" y="4346913"/>
              <a:ext cx="65700" cy="117800"/>
            </a:xfrm>
            <a:custGeom>
              <a:rect b="b" l="l" r="r" t="t"/>
              <a:pathLst>
                <a:path extrusionOk="0" h="4712" w="2628">
                  <a:moveTo>
                    <a:pt x="2300" y="1"/>
                  </a:moveTo>
                  <a:cubicBezTo>
                    <a:pt x="2248" y="1"/>
                    <a:pt x="2189" y="19"/>
                    <a:pt x="2129" y="62"/>
                  </a:cubicBezTo>
                  <a:cubicBezTo>
                    <a:pt x="730" y="973"/>
                    <a:pt x="1" y="2858"/>
                    <a:pt x="396" y="4469"/>
                  </a:cubicBezTo>
                  <a:cubicBezTo>
                    <a:pt x="423" y="4633"/>
                    <a:pt x="543" y="4711"/>
                    <a:pt x="661" y="4711"/>
                  </a:cubicBezTo>
                  <a:cubicBezTo>
                    <a:pt x="805" y="4711"/>
                    <a:pt x="946" y="4595"/>
                    <a:pt x="913" y="4378"/>
                  </a:cubicBezTo>
                  <a:cubicBezTo>
                    <a:pt x="761" y="2797"/>
                    <a:pt x="1277" y="1551"/>
                    <a:pt x="2433" y="487"/>
                  </a:cubicBezTo>
                  <a:cubicBezTo>
                    <a:pt x="2627" y="293"/>
                    <a:pt x="2510" y="1"/>
                    <a:pt x="23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13"/>
            <p:cNvSpPr/>
            <p:nvPr/>
          </p:nvSpPr>
          <p:spPr>
            <a:xfrm>
              <a:off x="6280225" y="4478088"/>
              <a:ext cx="49200" cy="119600"/>
            </a:xfrm>
            <a:custGeom>
              <a:rect b="b" l="l" r="r" t="t"/>
              <a:pathLst>
                <a:path extrusionOk="0" h="4784" w="1968">
                  <a:moveTo>
                    <a:pt x="1563" y="1"/>
                  </a:moveTo>
                  <a:cubicBezTo>
                    <a:pt x="1512" y="1"/>
                    <a:pt x="1457" y="13"/>
                    <a:pt x="1399" y="43"/>
                  </a:cubicBezTo>
                  <a:cubicBezTo>
                    <a:pt x="0" y="954"/>
                    <a:pt x="122" y="3143"/>
                    <a:pt x="456" y="4541"/>
                  </a:cubicBezTo>
                  <a:cubicBezTo>
                    <a:pt x="511" y="4705"/>
                    <a:pt x="646" y="4783"/>
                    <a:pt x="772" y="4783"/>
                  </a:cubicBezTo>
                  <a:cubicBezTo>
                    <a:pt x="926" y="4783"/>
                    <a:pt x="1067" y="4667"/>
                    <a:pt x="1034" y="4450"/>
                  </a:cubicBezTo>
                  <a:cubicBezTo>
                    <a:pt x="760" y="3173"/>
                    <a:pt x="639" y="1502"/>
                    <a:pt x="1763" y="559"/>
                  </a:cubicBezTo>
                  <a:cubicBezTo>
                    <a:pt x="1968" y="355"/>
                    <a:pt x="1829" y="1"/>
                    <a:pt x="15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13"/>
            <p:cNvSpPr/>
            <p:nvPr/>
          </p:nvSpPr>
          <p:spPr>
            <a:xfrm>
              <a:off x="6352275" y="4520438"/>
              <a:ext cx="111975" cy="38425"/>
            </a:xfrm>
            <a:custGeom>
              <a:rect b="b" l="l" r="r" t="t"/>
              <a:pathLst>
                <a:path extrusionOk="0" h="1537" w="4479">
                  <a:moveTo>
                    <a:pt x="4111" y="0"/>
                  </a:moveTo>
                  <a:cubicBezTo>
                    <a:pt x="4053" y="0"/>
                    <a:pt x="3990" y="24"/>
                    <a:pt x="3927" y="81"/>
                  </a:cubicBezTo>
                  <a:cubicBezTo>
                    <a:pt x="3238" y="666"/>
                    <a:pt x="2419" y="978"/>
                    <a:pt x="1580" y="978"/>
                  </a:cubicBezTo>
                  <a:cubicBezTo>
                    <a:pt x="1198" y="978"/>
                    <a:pt x="812" y="913"/>
                    <a:pt x="431" y="780"/>
                  </a:cubicBezTo>
                  <a:cubicBezTo>
                    <a:pt x="404" y="772"/>
                    <a:pt x="378" y="768"/>
                    <a:pt x="353" y="768"/>
                  </a:cubicBezTo>
                  <a:cubicBezTo>
                    <a:pt x="104" y="768"/>
                    <a:pt x="0" y="1153"/>
                    <a:pt x="249" y="1236"/>
                  </a:cubicBezTo>
                  <a:cubicBezTo>
                    <a:pt x="728" y="1438"/>
                    <a:pt x="1230" y="1536"/>
                    <a:pt x="1726" y="1536"/>
                  </a:cubicBezTo>
                  <a:cubicBezTo>
                    <a:pt x="2647" y="1536"/>
                    <a:pt x="3550" y="1199"/>
                    <a:pt x="4261" y="567"/>
                  </a:cubicBezTo>
                  <a:cubicBezTo>
                    <a:pt x="4478" y="351"/>
                    <a:pt x="4332" y="0"/>
                    <a:pt x="4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13"/>
            <p:cNvSpPr/>
            <p:nvPr/>
          </p:nvSpPr>
          <p:spPr>
            <a:xfrm>
              <a:off x="6403175" y="4636588"/>
              <a:ext cx="89075" cy="65000"/>
            </a:xfrm>
            <a:custGeom>
              <a:rect b="b" l="l" r="r" t="t"/>
              <a:pathLst>
                <a:path extrusionOk="0" h="2600" w="3563">
                  <a:moveTo>
                    <a:pt x="312" y="1"/>
                  </a:moveTo>
                  <a:cubicBezTo>
                    <a:pt x="170" y="1"/>
                    <a:pt x="1" y="117"/>
                    <a:pt x="37" y="298"/>
                  </a:cubicBezTo>
                  <a:cubicBezTo>
                    <a:pt x="156" y="1440"/>
                    <a:pt x="1242" y="2600"/>
                    <a:pt x="2407" y="2600"/>
                  </a:cubicBezTo>
                  <a:cubicBezTo>
                    <a:pt x="2732" y="2600"/>
                    <a:pt x="3063" y="2510"/>
                    <a:pt x="3380" y="2305"/>
                  </a:cubicBezTo>
                  <a:cubicBezTo>
                    <a:pt x="3563" y="2183"/>
                    <a:pt x="3441" y="1879"/>
                    <a:pt x="3228" y="1879"/>
                  </a:cubicBezTo>
                  <a:cubicBezTo>
                    <a:pt x="2948" y="1892"/>
                    <a:pt x="2694" y="1921"/>
                    <a:pt x="2450" y="1921"/>
                  </a:cubicBezTo>
                  <a:cubicBezTo>
                    <a:pt x="2110" y="1921"/>
                    <a:pt x="1788" y="1865"/>
                    <a:pt x="1435" y="1636"/>
                  </a:cubicBezTo>
                  <a:cubicBezTo>
                    <a:pt x="888" y="1302"/>
                    <a:pt x="584" y="785"/>
                    <a:pt x="493" y="177"/>
                  </a:cubicBezTo>
                  <a:cubicBezTo>
                    <a:pt x="493" y="54"/>
                    <a:pt x="409" y="1"/>
                    <a:pt x="3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13"/>
            <p:cNvSpPr/>
            <p:nvPr/>
          </p:nvSpPr>
          <p:spPr>
            <a:xfrm>
              <a:off x="6316700" y="4632163"/>
              <a:ext cx="58225" cy="81200"/>
            </a:xfrm>
            <a:custGeom>
              <a:rect b="b" l="l" r="r" t="t"/>
              <a:pathLst>
                <a:path extrusionOk="0" h="3248" w="2329">
                  <a:moveTo>
                    <a:pt x="257" y="0"/>
                  </a:moveTo>
                  <a:cubicBezTo>
                    <a:pt x="128" y="0"/>
                    <a:pt x="0" y="76"/>
                    <a:pt x="0" y="232"/>
                  </a:cubicBezTo>
                  <a:cubicBezTo>
                    <a:pt x="31" y="1479"/>
                    <a:pt x="760" y="2542"/>
                    <a:pt x="1824" y="3211"/>
                  </a:cubicBezTo>
                  <a:cubicBezTo>
                    <a:pt x="1862" y="3237"/>
                    <a:pt x="1900" y="3248"/>
                    <a:pt x="1937" y="3248"/>
                  </a:cubicBezTo>
                  <a:cubicBezTo>
                    <a:pt x="2163" y="3248"/>
                    <a:pt x="2329" y="2821"/>
                    <a:pt x="2067" y="2664"/>
                  </a:cubicBezTo>
                  <a:cubicBezTo>
                    <a:pt x="1216" y="2147"/>
                    <a:pt x="669" y="1235"/>
                    <a:pt x="517" y="202"/>
                  </a:cubicBezTo>
                  <a:cubicBezTo>
                    <a:pt x="502" y="69"/>
                    <a:pt x="379" y="0"/>
                    <a:pt x="2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13"/>
            <p:cNvSpPr/>
            <p:nvPr/>
          </p:nvSpPr>
          <p:spPr>
            <a:xfrm>
              <a:off x="6357200" y="4580938"/>
              <a:ext cx="78825" cy="53375"/>
            </a:xfrm>
            <a:custGeom>
              <a:rect b="b" l="l" r="r" t="t"/>
              <a:pathLst>
                <a:path extrusionOk="0" h="2135" w="3153">
                  <a:moveTo>
                    <a:pt x="2781" y="1"/>
                  </a:moveTo>
                  <a:cubicBezTo>
                    <a:pt x="1673" y="1"/>
                    <a:pt x="440" y="723"/>
                    <a:pt x="83" y="1795"/>
                  </a:cubicBezTo>
                  <a:cubicBezTo>
                    <a:pt x="1" y="1979"/>
                    <a:pt x="152" y="2135"/>
                    <a:pt x="307" y="2135"/>
                  </a:cubicBezTo>
                  <a:cubicBezTo>
                    <a:pt x="382" y="2135"/>
                    <a:pt x="458" y="2098"/>
                    <a:pt x="508" y="2008"/>
                  </a:cubicBezTo>
                  <a:cubicBezTo>
                    <a:pt x="1055" y="1157"/>
                    <a:pt x="1785" y="640"/>
                    <a:pt x="2818" y="579"/>
                  </a:cubicBezTo>
                  <a:cubicBezTo>
                    <a:pt x="3122" y="549"/>
                    <a:pt x="3152" y="32"/>
                    <a:pt x="2849" y="2"/>
                  </a:cubicBezTo>
                  <a:cubicBezTo>
                    <a:pt x="2826" y="1"/>
                    <a:pt x="2803" y="1"/>
                    <a:pt x="27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13"/>
            <p:cNvSpPr/>
            <p:nvPr/>
          </p:nvSpPr>
          <p:spPr>
            <a:xfrm>
              <a:off x="6170750" y="4663688"/>
              <a:ext cx="109875" cy="57075"/>
            </a:xfrm>
            <a:custGeom>
              <a:rect b="b" l="l" r="r" t="t"/>
              <a:pathLst>
                <a:path extrusionOk="0" h="2283" w="4395">
                  <a:moveTo>
                    <a:pt x="384" y="0"/>
                  </a:moveTo>
                  <a:cubicBezTo>
                    <a:pt x="197" y="0"/>
                    <a:pt x="1" y="164"/>
                    <a:pt x="124" y="369"/>
                  </a:cubicBezTo>
                  <a:cubicBezTo>
                    <a:pt x="764" y="1575"/>
                    <a:pt x="1922" y="2283"/>
                    <a:pt x="3194" y="2283"/>
                  </a:cubicBezTo>
                  <a:cubicBezTo>
                    <a:pt x="3493" y="2283"/>
                    <a:pt x="3799" y="2244"/>
                    <a:pt x="4106" y="2163"/>
                  </a:cubicBezTo>
                  <a:cubicBezTo>
                    <a:pt x="4395" y="2105"/>
                    <a:pt x="4327" y="1581"/>
                    <a:pt x="4058" y="1581"/>
                  </a:cubicBezTo>
                  <a:cubicBezTo>
                    <a:pt x="4044" y="1581"/>
                    <a:pt x="4030" y="1582"/>
                    <a:pt x="4015" y="1585"/>
                  </a:cubicBezTo>
                  <a:cubicBezTo>
                    <a:pt x="3759" y="1642"/>
                    <a:pt x="3505" y="1670"/>
                    <a:pt x="3256" y="1670"/>
                  </a:cubicBezTo>
                  <a:cubicBezTo>
                    <a:pt x="2178" y="1670"/>
                    <a:pt x="1203" y="1139"/>
                    <a:pt x="610" y="126"/>
                  </a:cubicBezTo>
                  <a:cubicBezTo>
                    <a:pt x="561" y="38"/>
                    <a:pt x="474" y="0"/>
                    <a:pt x="3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13"/>
            <p:cNvSpPr/>
            <p:nvPr/>
          </p:nvSpPr>
          <p:spPr>
            <a:xfrm>
              <a:off x="6182200" y="4314413"/>
              <a:ext cx="36500" cy="94225"/>
            </a:xfrm>
            <a:custGeom>
              <a:rect b="b" l="l" r="r" t="t"/>
              <a:pathLst>
                <a:path extrusionOk="0" h="3769" w="1460">
                  <a:moveTo>
                    <a:pt x="385" y="0"/>
                  </a:moveTo>
                  <a:cubicBezTo>
                    <a:pt x="285" y="0"/>
                    <a:pt x="189" y="53"/>
                    <a:pt x="152" y="176"/>
                  </a:cubicBezTo>
                  <a:cubicBezTo>
                    <a:pt x="0" y="875"/>
                    <a:pt x="61" y="1544"/>
                    <a:pt x="243" y="2243"/>
                  </a:cubicBezTo>
                  <a:cubicBezTo>
                    <a:pt x="395" y="2729"/>
                    <a:pt x="669" y="3550"/>
                    <a:pt x="1216" y="3763"/>
                  </a:cubicBezTo>
                  <a:cubicBezTo>
                    <a:pt x="1232" y="3767"/>
                    <a:pt x="1249" y="3769"/>
                    <a:pt x="1265" y="3769"/>
                  </a:cubicBezTo>
                  <a:cubicBezTo>
                    <a:pt x="1368" y="3769"/>
                    <a:pt x="1459" y="3690"/>
                    <a:pt x="1459" y="3611"/>
                  </a:cubicBezTo>
                  <a:cubicBezTo>
                    <a:pt x="1429" y="3094"/>
                    <a:pt x="1003" y="2729"/>
                    <a:pt x="851" y="2243"/>
                  </a:cubicBezTo>
                  <a:cubicBezTo>
                    <a:pt x="608" y="1574"/>
                    <a:pt x="608" y="966"/>
                    <a:pt x="669" y="298"/>
                  </a:cubicBezTo>
                  <a:cubicBezTo>
                    <a:pt x="687" y="116"/>
                    <a:pt x="532" y="0"/>
                    <a:pt x="3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13"/>
            <p:cNvSpPr/>
            <p:nvPr/>
          </p:nvSpPr>
          <p:spPr>
            <a:xfrm>
              <a:off x="6159400" y="4404763"/>
              <a:ext cx="46375" cy="105425"/>
            </a:xfrm>
            <a:custGeom>
              <a:rect b="b" l="l" r="r" t="t"/>
              <a:pathLst>
                <a:path extrusionOk="0" h="4217" w="1855">
                  <a:moveTo>
                    <a:pt x="238" y="0"/>
                  </a:moveTo>
                  <a:cubicBezTo>
                    <a:pt x="121" y="0"/>
                    <a:pt x="0" y="69"/>
                    <a:pt x="0" y="210"/>
                  </a:cubicBezTo>
                  <a:cubicBezTo>
                    <a:pt x="0" y="1547"/>
                    <a:pt x="396" y="3249"/>
                    <a:pt x="1429" y="4161"/>
                  </a:cubicBezTo>
                  <a:cubicBezTo>
                    <a:pt x="1468" y="4200"/>
                    <a:pt x="1516" y="4217"/>
                    <a:pt x="1565" y="4217"/>
                  </a:cubicBezTo>
                  <a:cubicBezTo>
                    <a:pt x="1708" y="4217"/>
                    <a:pt x="1854" y="4069"/>
                    <a:pt x="1763" y="3887"/>
                  </a:cubicBezTo>
                  <a:cubicBezTo>
                    <a:pt x="1490" y="3340"/>
                    <a:pt x="1125" y="2824"/>
                    <a:pt x="882" y="2216"/>
                  </a:cubicBezTo>
                  <a:cubicBezTo>
                    <a:pt x="608" y="1577"/>
                    <a:pt x="517" y="909"/>
                    <a:pt x="456" y="179"/>
                  </a:cubicBezTo>
                  <a:cubicBezTo>
                    <a:pt x="456" y="61"/>
                    <a:pt x="349" y="0"/>
                    <a:pt x="2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13"/>
            <p:cNvSpPr/>
            <p:nvPr/>
          </p:nvSpPr>
          <p:spPr>
            <a:xfrm>
              <a:off x="5984050" y="4627113"/>
              <a:ext cx="78875" cy="101300"/>
            </a:xfrm>
            <a:custGeom>
              <a:rect b="b" l="l" r="r" t="t"/>
              <a:pathLst>
                <a:path extrusionOk="0" h="4052" w="3155">
                  <a:moveTo>
                    <a:pt x="2878" y="0"/>
                  </a:moveTo>
                  <a:cubicBezTo>
                    <a:pt x="2782" y="0"/>
                    <a:pt x="2693" y="41"/>
                    <a:pt x="2668" y="130"/>
                  </a:cubicBezTo>
                  <a:cubicBezTo>
                    <a:pt x="2212" y="1589"/>
                    <a:pt x="1634" y="2744"/>
                    <a:pt x="236" y="3565"/>
                  </a:cubicBezTo>
                  <a:cubicBezTo>
                    <a:pt x="1" y="3696"/>
                    <a:pt x="103" y="4052"/>
                    <a:pt x="330" y="4052"/>
                  </a:cubicBezTo>
                  <a:cubicBezTo>
                    <a:pt x="366" y="4052"/>
                    <a:pt x="407" y="4042"/>
                    <a:pt x="449" y="4021"/>
                  </a:cubicBezTo>
                  <a:cubicBezTo>
                    <a:pt x="1817" y="3322"/>
                    <a:pt x="3154" y="1832"/>
                    <a:pt x="3154" y="222"/>
                  </a:cubicBezTo>
                  <a:cubicBezTo>
                    <a:pt x="3154" y="80"/>
                    <a:pt x="3010" y="0"/>
                    <a:pt x="28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13"/>
            <p:cNvSpPr/>
            <p:nvPr/>
          </p:nvSpPr>
          <p:spPr>
            <a:xfrm>
              <a:off x="5988425" y="4546663"/>
              <a:ext cx="79250" cy="81025"/>
            </a:xfrm>
            <a:custGeom>
              <a:rect b="b" l="l" r="r" t="t"/>
              <a:pathLst>
                <a:path extrusionOk="0" h="3241" w="3170">
                  <a:moveTo>
                    <a:pt x="2794" y="1"/>
                  </a:moveTo>
                  <a:cubicBezTo>
                    <a:pt x="2693" y="1"/>
                    <a:pt x="2598" y="47"/>
                    <a:pt x="2554" y="157"/>
                  </a:cubicBezTo>
                  <a:cubicBezTo>
                    <a:pt x="2128" y="1373"/>
                    <a:pt x="1459" y="2284"/>
                    <a:pt x="274" y="2771"/>
                  </a:cubicBezTo>
                  <a:cubicBezTo>
                    <a:pt x="1" y="2907"/>
                    <a:pt x="169" y="3240"/>
                    <a:pt x="383" y="3240"/>
                  </a:cubicBezTo>
                  <a:cubicBezTo>
                    <a:pt x="407" y="3240"/>
                    <a:pt x="432" y="3236"/>
                    <a:pt x="456" y="3227"/>
                  </a:cubicBezTo>
                  <a:cubicBezTo>
                    <a:pt x="1763" y="2832"/>
                    <a:pt x="2858" y="1677"/>
                    <a:pt x="3131" y="339"/>
                  </a:cubicBezTo>
                  <a:cubicBezTo>
                    <a:pt x="3170" y="145"/>
                    <a:pt x="2973" y="1"/>
                    <a:pt x="27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13"/>
            <p:cNvSpPr/>
            <p:nvPr/>
          </p:nvSpPr>
          <p:spPr>
            <a:xfrm>
              <a:off x="5931425" y="4489138"/>
              <a:ext cx="67450" cy="120575"/>
            </a:xfrm>
            <a:custGeom>
              <a:rect b="b" l="l" r="r" t="t"/>
              <a:pathLst>
                <a:path extrusionOk="0" h="4823" w="2698">
                  <a:moveTo>
                    <a:pt x="695" y="0"/>
                  </a:moveTo>
                  <a:cubicBezTo>
                    <a:pt x="594" y="0"/>
                    <a:pt x="494" y="53"/>
                    <a:pt x="457" y="178"/>
                  </a:cubicBezTo>
                  <a:cubicBezTo>
                    <a:pt x="1" y="1850"/>
                    <a:pt x="730" y="3856"/>
                    <a:pt x="2220" y="4768"/>
                  </a:cubicBezTo>
                  <a:cubicBezTo>
                    <a:pt x="2269" y="4806"/>
                    <a:pt x="2317" y="4823"/>
                    <a:pt x="2362" y="4823"/>
                  </a:cubicBezTo>
                  <a:cubicBezTo>
                    <a:pt x="2566" y="4823"/>
                    <a:pt x="2698" y="4481"/>
                    <a:pt x="2524" y="4282"/>
                  </a:cubicBezTo>
                  <a:cubicBezTo>
                    <a:pt x="1277" y="3187"/>
                    <a:pt x="761" y="1880"/>
                    <a:pt x="973" y="269"/>
                  </a:cubicBezTo>
                  <a:cubicBezTo>
                    <a:pt x="991" y="108"/>
                    <a:pt x="841" y="0"/>
                    <a:pt x="6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13"/>
            <p:cNvSpPr/>
            <p:nvPr/>
          </p:nvSpPr>
          <p:spPr>
            <a:xfrm>
              <a:off x="5927625" y="4598813"/>
              <a:ext cx="64250" cy="80350"/>
            </a:xfrm>
            <a:custGeom>
              <a:rect b="b" l="l" r="r" t="t"/>
              <a:pathLst>
                <a:path extrusionOk="0" h="3214" w="2570">
                  <a:moveTo>
                    <a:pt x="333" y="0"/>
                  </a:moveTo>
                  <a:cubicBezTo>
                    <a:pt x="179" y="0"/>
                    <a:pt x="1" y="123"/>
                    <a:pt x="1" y="320"/>
                  </a:cubicBezTo>
                  <a:cubicBezTo>
                    <a:pt x="92" y="1566"/>
                    <a:pt x="973" y="2813"/>
                    <a:pt x="2189" y="3208"/>
                  </a:cubicBezTo>
                  <a:cubicBezTo>
                    <a:pt x="2208" y="3211"/>
                    <a:pt x="2226" y="3213"/>
                    <a:pt x="2243" y="3213"/>
                  </a:cubicBezTo>
                  <a:cubicBezTo>
                    <a:pt x="2503" y="3213"/>
                    <a:pt x="2569" y="2803"/>
                    <a:pt x="2341" y="2661"/>
                  </a:cubicBezTo>
                  <a:cubicBezTo>
                    <a:pt x="1338" y="2144"/>
                    <a:pt x="669" y="1384"/>
                    <a:pt x="548" y="198"/>
                  </a:cubicBezTo>
                  <a:cubicBezTo>
                    <a:pt x="535" y="61"/>
                    <a:pt x="440" y="0"/>
                    <a:pt x="3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13"/>
            <p:cNvSpPr/>
            <p:nvPr/>
          </p:nvSpPr>
          <p:spPr>
            <a:xfrm>
              <a:off x="5924700" y="4718163"/>
              <a:ext cx="72875" cy="59650"/>
            </a:xfrm>
            <a:custGeom>
              <a:rect b="b" l="l" r="r" t="t"/>
              <a:pathLst>
                <a:path extrusionOk="0" h="2386" w="2915">
                  <a:moveTo>
                    <a:pt x="341" y="1"/>
                  </a:moveTo>
                  <a:cubicBezTo>
                    <a:pt x="176" y="1"/>
                    <a:pt x="1" y="130"/>
                    <a:pt x="57" y="318"/>
                  </a:cubicBezTo>
                  <a:cubicBezTo>
                    <a:pt x="391" y="1443"/>
                    <a:pt x="1394" y="2355"/>
                    <a:pt x="2549" y="2385"/>
                  </a:cubicBezTo>
                  <a:cubicBezTo>
                    <a:pt x="2914" y="2385"/>
                    <a:pt x="2914" y="1899"/>
                    <a:pt x="2610" y="1808"/>
                  </a:cubicBezTo>
                  <a:cubicBezTo>
                    <a:pt x="1638" y="1625"/>
                    <a:pt x="878" y="1078"/>
                    <a:pt x="574" y="166"/>
                  </a:cubicBezTo>
                  <a:cubicBezTo>
                    <a:pt x="539" y="50"/>
                    <a:pt x="442" y="1"/>
                    <a:pt x="3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13"/>
            <p:cNvSpPr/>
            <p:nvPr/>
          </p:nvSpPr>
          <p:spPr>
            <a:xfrm>
              <a:off x="5689200" y="4546063"/>
              <a:ext cx="62925" cy="195475"/>
            </a:xfrm>
            <a:custGeom>
              <a:rect b="b" l="l" r="r" t="t"/>
              <a:pathLst>
                <a:path extrusionOk="0" h="7819" w="2517">
                  <a:moveTo>
                    <a:pt x="423" y="0"/>
                  </a:moveTo>
                  <a:cubicBezTo>
                    <a:pt x="205" y="0"/>
                    <a:pt x="0" y="235"/>
                    <a:pt x="176" y="454"/>
                  </a:cubicBezTo>
                  <a:cubicBezTo>
                    <a:pt x="1726" y="2582"/>
                    <a:pt x="1878" y="5135"/>
                    <a:pt x="571" y="7415"/>
                  </a:cubicBezTo>
                  <a:cubicBezTo>
                    <a:pt x="462" y="7632"/>
                    <a:pt x="633" y="7818"/>
                    <a:pt x="795" y="7818"/>
                  </a:cubicBezTo>
                  <a:cubicBezTo>
                    <a:pt x="859" y="7818"/>
                    <a:pt x="923" y="7788"/>
                    <a:pt x="966" y="7719"/>
                  </a:cubicBezTo>
                  <a:cubicBezTo>
                    <a:pt x="2516" y="5318"/>
                    <a:pt x="2456" y="2400"/>
                    <a:pt x="662" y="120"/>
                  </a:cubicBezTo>
                  <a:cubicBezTo>
                    <a:pt x="594" y="35"/>
                    <a:pt x="508" y="0"/>
                    <a:pt x="4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13"/>
            <p:cNvSpPr/>
            <p:nvPr/>
          </p:nvSpPr>
          <p:spPr>
            <a:xfrm>
              <a:off x="5725050" y="4562863"/>
              <a:ext cx="51375" cy="100475"/>
            </a:xfrm>
            <a:custGeom>
              <a:rect b="b" l="l" r="r" t="t"/>
              <a:pathLst>
                <a:path extrusionOk="0" h="4019" w="2055">
                  <a:moveTo>
                    <a:pt x="1382" y="1"/>
                  </a:moveTo>
                  <a:cubicBezTo>
                    <a:pt x="1215" y="1"/>
                    <a:pt x="1044" y="155"/>
                    <a:pt x="1113" y="360"/>
                  </a:cubicBezTo>
                  <a:cubicBezTo>
                    <a:pt x="1569" y="1485"/>
                    <a:pt x="748" y="2731"/>
                    <a:pt x="140" y="3612"/>
                  </a:cubicBezTo>
                  <a:cubicBezTo>
                    <a:pt x="1" y="3798"/>
                    <a:pt x="162" y="4018"/>
                    <a:pt x="328" y="4018"/>
                  </a:cubicBezTo>
                  <a:cubicBezTo>
                    <a:pt x="379" y="4018"/>
                    <a:pt x="431" y="3997"/>
                    <a:pt x="474" y="3947"/>
                  </a:cubicBezTo>
                  <a:cubicBezTo>
                    <a:pt x="1082" y="3339"/>
                    <a:pt x="1508" y="2579"/>
                    <a:pt x="1721" y="1788"/>
                  </a:cubicBezTo>
                  <a:cubicBezTo>
                    <a:pt x="1873" y="1211"/>
                    <a:pt x="2055" y="421"/>
                    <a:pt x="1538" y="56"/>
                  </a:cubicBezTo>
                  <a:cubicBezTo>
                    <a:pt x="1493" y="18"/>
                    <a:pt x="1438" y="1"/>
                    <a:pt x="13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13"/>
            <p:cNvSpPr/>
            <p:nvPr/>
          </p:nvSpPr>
          <p:spPr>
            <a:xfrm>
              <a:off x="5657625" y="4575738"/>
              <a:ext cx="81850" cy="55600"/>
            </a:xfrm>
            <a:custGeom>
              <a:rect b="b" l="l" r="r" t="t"/>
              <a:pathLst>
                <a:path extrusionOk="0" h="2224" w="3274">
                  <a:moveTo>
                    <a:pt x="315" y="0"/>
                  </a:moveTo>
                  <a:cubicBezTo>
                    <a:pt x="168" y="0"/>
                    <a:pt x="1" y="153"/>
                    <a:pt x="41" y="331"/>
                  </a:cubicBezTo>
                  <a:cubicBezTo>
                    <a:pt x="414" y="1481"/>
                    <a:pt x="1522" y="2223"/>
                    <a:pt x="2695" y="2223"/>
                  </a:cubicBezTo>
                  <a:cubicBezTo>
                    <a:pt x="2763" y="2223"/>
                    <a:pt x="2830" y="2221"/>
                    <a:pt x="2898" y="2216"/>
                  </a:cubicBezTo>
                  <a:cubicBezTo>
                    <a:pt x="3273" y="2187"/>
                    <a:pt x="3210" y="1664"/>
                    <a:pt x="2916" y="1664"/>
                  </a:cubicBezTo>
                  <a:cubicBezTo>
                    <a:pt x="2900" y="1664"/>
                    <a:pt x="2884" y="1666"/>
                    <a:pt x="2867" y="1669"/>
                  </a:cubicBezTo>
                  <a:cubicBezTo>
                    <a:pt x="1804" y="1669"/>
                    <a:pt x="953" y="1121"/>
                    <a:pt x="497" y="149"/>
                  </a:cubicBezTo>
                  <a:cubicBezTo>
                    <a:pt x="465" y="43"/>
                    <a:pt x="393" y="0"/>
                    <a:pt x="3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13"/>
            <p:cNvSpPr/>
            <p:nvPr/>
          </p:nvSpPr>
          <p:spPr>
            <a:xfrm>
              <a:off x="5538150" y="4590088"/>
              <a:ext cx="112150" cy="92175"/>
            </a:xfrm>
            <a:custGeom>
              <a:rect b="b" l="l" r="r" t="t"/>
              <a:pathLst>
                <a:path extrusionOk="0" h="3687" w="4486">
                  <a:moveTo>
                    <a:pt x="268" y="1"/>
                  </a:moveTo>
                  <a:cubicBezTo>
                    <a:pt x="135" y="1"/>
                    <a:pt x="0" y="104"/>
                    <a:pt x="17" y="274"/>
                  </a:cubicBezTo>
                  <a:cubicBezTo>
                    <a:pt x="48" y="1338"/>
                    <a:pt x="534" y="2341"/>
                    <a:pt x="1415" y="2979"/>
                  </a:cubicBezTo>
                  <a:cubicBezTo>
                    <a:pt x="1939" y="3372"/>
                    <a:pt x="2729" y="3686"/>
                    <a:pt x="3459" y="3686"/>
                  </a:cubicBezTo>
                  <a:cubicBezTo>
                    <a:pt x="3746" y="3686"/>
                    <a:pt x="4024" y="3638"/>
                    <a:pt x="4273" y="3526"/>
                  </a:cubicBezTo>
                  <a:cubicBezTo>
                    <a:pt x="4455" y="3435"/>
                    <a:pt x="4485" y="3101"/>
                    <a:pt x="4242" y="3070"/>
                  </a:cubicBezTo>
                  <a:cubicBezTo>
                    <a:pt x="3361" y="2979"/>
                    <a:pt x="2631" y="3070"/>
                    <a:pt x="1871" y="2554"/>
                  </a:cubicBezTo>
                  <a:cubicBezTo>
                    <a:pt x="1081" y="2037"/>
                    <a:pt x="625" y="1155"/>
                    <a:pt x="503" y="213"/>
                  </a:cubicBezTo>
                  <a:cubicBezTo>
                    <a:pt x="477" y="65"/>
                    <a:pt x="373" y="1"/>
                    <a:pt x="2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13"/>
            <p:cNvSpPr/>
            <p:nvPr/>
          </p:nvSpPr>
          <p:spPr>
            <a:xfrm>
              <a:off x="5570900" y="4711563"/>
              <a:ext cx="116425" cy="27825"/>
            </a:xfrm>
            <a:custGeom>
              <a:rect b="b" l="l" r="r" t="t"/>
              <a:pathLst>
                <a:path extrusionOk="0" h="1113" w="4657">
                  <a:moveTo>
                    <a:pt x="421" y="1"/>
                  </a:moveTo>
                  <a:cubicBezTo>
                    <a:pt x="177" y="1"/>
                    <a:pt x="1" y="302"/>
                    <a:pt x="257" y="430"/>
                  </a:cubicBezTo>
                  <a:cubicBezTo>
                    <a:pt x="943" y="881"/>
                    <a:pt x="1729" y="1112"/>
                    <a:pt x="2515" y="1112"/>
                  </a:cubicBezTo>
                  <a:cubicBezTo>
                    <a:pt x="3159" y="1112"/>
                    <a:pt x="3803" y="958"/>
                    <a:pt x="4391" y="643"/>
                  </a:cubicBezTo>
                  <a:cubicBezTo>
                    <a:pt x="4657" y="510"/>
                    <a:pt x="4504" y="99"/>
                    <a:pt x="4259" y="99"/>
                  </a:cubicBezTo>
                  <a:cubicBezTo>
                    <a:pt x="4224" y="99"/>
                    <a:pt x="4186" y="107"/>
                    <a:pt x="4148" y="126"/>
                  </a:cubicBezTo>
                  <a:cubicBezTo>
                    <a:pt x="3578" y="389"/>
                    <a:pt x="2994" y="526"/>
                    <a:pt x="2413" y="526"/>
                  </a:cubicBezTo>
                  <a:cubicBezTo>
                    <a:pt x="1785" y="526"/>
                    <a:pt x="1161" y="367"/>
                    <a:pt x="561" y="35"/>
                  </a:cubicBezTo>
                  <a:cubicBezTo>
                    <a:pt x="514" y="11"/>
                    <a:pt x="466" y="1"/>
                    <a:pt x="4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13"/>
            <p:cNvSpPr/>
            <p:nvPr/>
          </p:nvSpPr>
          <p:spPr>
            <a:xfrm>
              <a:off x="5634575" y="4765738"/>
              <a:ext cx="111450" cy="33075"/>
            </a:xfrm>
            <a:custGeom>
              <a:rect b="b" l="l" r="r" t="t"/>
              <a:pathLst>
                <a:path extrusionOk="0" h="1323" w="4458">
                  <a:moveTo>
                    <a:pt x="4079" y="0"/>
                  </a:moveTo>
                  <a:cubicBezTo>
                    <a:pt x="4044" y="0"/>
                    <a:pt x="4008" y="8"/>
                    <a:pt x="3972" y="26"/>
                  </a:cubicBezTo>
                  <a:cubicBezTo>
                    <a:pt x="3425" y="269"/>
                    <a:pt x="2908" y="573"/>
                    <a:pt x="2270" y="664"/>
                  </a:cubicBezTo>
                  <a:cubicBezTo>
                    <a:pt x="2146" y="677"/>
                    <a:pt x="2023" y="683"/>
                    <a:pt x="1901" y="683"/>
                  </a:cubicBezTo>
                  <a:cubicBezTo>
                    <a:pt x="1427" y="683"/>
                    <a:pt x="973" y="591"/>
                    <a:pt x="537" y="421"/>
                  </a:cubicBezTo>
                  <a:cubicBezTo>
                    <a:pt x="528" y="420"/>
                    <a:pt x="518" y="420"/>
                    <a:pt x="509" y="420"/>
                  </a:cubicBezTo>
                  <a:cubicBezTo>
                    <a:pt x="245" y="420"/>
                    <a:pt x="0" y="821"/>
                    <a:pt x="294" y="938"/>
                  </a:cubicBezTo>
                  <a:cubicBezTo>
                    <a:pt x="769" y="1194"/>
                    <a:pt x="1347" y="1323"/>
                    <a:pt x="1931" y="1323"/>
                  </a:cubicBezTo>
                  <a:cubicBezTo>
                    <a:pt x="2804" y="1323"/>
                    <a:pt x="3693" y="1035"/>
                    <a:pt x="4276" y="452"/>
                  </a:cubicBezTo>
                  <a:cubicBezTo>
                    <a:pt x="4457" y="270"/>
                    <a:pt x="4285" y="0"/>
                    <a:pt x="40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13"/>
            <p:cNvSpPr/>
            <p:nvPr/>
          </p:nvSpPr>
          <p:spPr>
            <a:xfrm>
              <a:off x="5779875" y="4637688"/>
              <a:ext cx="47475" cy="166200"/>
            </a:xfrm>
            <a:custGeom>
              <a:rect b="b" l="l" r="r" t="t"/>
              <a:pathLst>
                <a:path extrusionOk="0" h="6648" w="1899">
                  <a:moveTo>
                    <a:pt x="408" y="0"/>
                  </a:moveTo>
                  <a:cubicBezTo>
                    <a:pt x="215" y="0"/>
                    <a:pt x="0" y="196"/>
                    <a:pt x="105" y="406"/>
                  </a:cubicBezTo>
                  <a:cubicBezTo>
                    <a:pt x="1017" y="2321"/>
                    <a:pt x="1169" y="4236"/>
                    <a:pt x="591" y="6273"/>
                  </a:cubicBezTo>
                  <a:cubicBezTo>
                    <a:pt x="515" y="6503"/>
                    <a:pt x="680" y="6648"/>
                    <a:pt x="850" y="6648"/>
                  </a:cubicBezTo>
                  <a:cubicBezTo>
                    <a:pt x="950" y="6648"/>
                    <a:pt x="1052" y="6598"/>
                    <a:pt x="1108" y="6486"/>
                  </a:cubicBezTo>
                  <a:cubicBezTo>
                    <a:pt x="1899" y="4419"/>
                    <a:pt x="1716" y="2078"/>
                    <a:pt x="622" y="133"/>
                  </a:cubicBezTo>
                  <a:cubicBezTo>
                    <a:pt x="575" y="39"/>
                    <a:pt x="494" y="0"/>
                    <a:pt x="4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13"/>
            <p:cNvSpPr/>
            <p:nvPr/>
          </p:nvSpPr>
          <p:spPr>
            <a:xfrm>
              <a:off x="5759275" y="4677038"/>
              <a:ext cx="59200" cy="59100"/>
            </a:xfrm>
            <a:custGeom>
              <a:rect b="b" l="l" r="r" t="t"/>
              <a:pathLst>
                <a:path extrusionOk="0" h="2364" w="2368">
                  <a:moveTo>
                    <a:pt x="274" y="0"/>
                  </a:moveTo>
                  <a:cubicBezTo>
                    <a:pt x="140" y="0"/>
                    <a:pt x="1" y="94"/>
                    <a:pt x="17" y="261"/>
                  </a:cubicBezTo>
                  <a:cubicBezTo>
                    <a:pt x="139" y="1325"/>
                    <a:pt x="929" y="2176"/>
                    <a:pt x="1963" y="2358"/>
                  </a:cubicBezTo>
                  <a:cubicBezTo>
                    <a:pt x="1981" y="2362"/>
                    <a:pt x="1999" y="2363"/>
                    <a:pt x="2016" y="2363"/>
                  </a:cubicBezTo>
                  <a:cubicBezTo>
                    <a:pt x="2306" y="2363"/>
                    <a:pt x="2368" y="1897"/>
                    <a:pt x="2023" y="1811"/>
                  </a:cubicBezTo>
                  <a:cubicBezTo>
                    <a:pt x="1233" y="1629"/>
                    <a:pt x="656" y="991"/>
                    <a:pt x="504" y="200"/>
                  </a:cubicBezTo>
                  <a:cubicBezTo>
                    <a:pt x="490" y="63"/>
                    <a:pt x="384" y="0"/>
                    <a:pt x="2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13"/>
            <p:cNvSpPr/>
            <p:nvPr/>
          </p:nvSpPr>
          <p:spPr>
            <a:xfrm>
              <a:off x="5563100" y="4585488"/>
              <a:ext cx="27175" cy="72600"/>
            </a:xfrm>
            <a:custGeom>
              <a:rect b="b" l="l" r="r" t="t"/>
              <a:pathLst>
                <a:path extrusionOk="0" h="2904" w="1087">
                  <a:moveTo>
                    <a:pt x="266" y="1"/>
                  </a:moveTo>
                  <a:cubicBezTo>
                    <a:pt x="133" y="1"/>
                    <a:pt x="1" y="115"/>
                    <a:pt x="22" y="245"/>
                  </a:cubicBezTo>
                  <a:cubicBezTo>
                    <a:pt x="22" y="610"/>
                    <a:pt x="265" y="1005"/>
                    <a:pt x="296" y="1370"/>
                  </a:cubicBezTo>
                  <a:cubicBezTo>
                    <a:pt x="357" y="1765"/>
                    <a:pt x="296" y="2221"/>
                    <a:pt x="205" y="2586"/>
                  </a:cubicBezTo>
                  <a:cubicBezTo>
                    <a:pt x="129" y="2773"/>
                    <a:pt x="263" y="2903"/>
                    <a:pt x="398" y="2903"/>
                  </a:cubicBezTo>
                  <a:cubicBezTo>
                    <a:pt x="481" y="2903"/>
                    <a:pt x="565" y="2854"/>
                    <a:pt x="600" y="2738"/>
                  </a:cubicBezTo>
                  <a:cubicBezTo>
                    <a:pt x="934" y="1978"/>
                    <a:pt x="1086" y="671"/>
                    <a:pt x="417" y="63"/>
                  </a:cubicBezTo>
                  <a:cubicBezTo>
                    <a:pt x="374" y="19"/>
                    <a:pt x="320" y="1"/>
                    <a:pt x="2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13"/>
            <p:cNvSpPr/>
            <p:nvPr/>
          </p:nvSpPr>
          <p:spPr>
            <a:xfrm>
              <a:off x="5365300" y="4193313"/>
              <a:ext cx="40300" cy="145625"/>
            </a:xfrm>
            <a:custGeom>
              <a:rect b="b" l="l" r="r" t="t"/>
              <a:pathLst>
                <a:path extrusionOk="0" h="5825" w="1612">
                  <a:moveTo>
                    <a:pt x="314" y="0"/>
                  </a:moveTo>
                  <a:cubicBezTo>
                    <a:pt x="147" y="0"/>
                    <a:pt x="0" y="164"/>
                    <a:pt x="62" y="370"/>
                  </a:cubicBezTo>
                  <a:cubicBezTo>
                    <a:pt x="700" y="2133"/>
                    <a:pt x="1004" y="3652"/>
                    <a:pt x="457" y="5506"/>
                  </a:cubicBezTo>
                  <a:cubicBezTo>
                    <a:pt x="419" y="5694"/>
                    <a:pt x="567" y="5824"/>
                    <a:pt x="708" y="5824"/>
                  </a:cubicBezTo>
                  <a:cubicBezTo>
                    <a:pt x="794" y="5824"/>
                    <a:pt x="878" y="5775"/>
                    <a:pt x="913" y="5658"/>
                  </a:cubicBezTo>
                  <a:cubicBezTo>
                    <a:pt x="1612" y="3956"/>
                    <a:pt x="1612" y="1707"/>
                    <a:pt x="548" y="126"/>
                  </a:cubicBezTo>
                  <a:cubicBezTo>
                    <a:pt x="479" y="38"/>
                    <a:pt x="394" y="0"/>
                    <a:pt x="3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13"/>
            <p:cNvSpPr/>
            <p:nvPr/>
          </p:nvSpPr>
          <p:spPr>
            <a:xfrm>
              <a:off x="5386500" y="4176963"/>
              <a:ext cx="38875" cy="90725"/>
            </a:xfrm>
            <a:custGeom>
              <a:rect b="b" l="l" r="r" t="t"/>
              <a:pathLst>
                <a:path extrusionOk="0" h="3629" w="1555">
                  <a:moveTo>
                    <a:pt x="1045" y="0"/>
                  </a:moveTo>
                  <a:cubicBezTo>
                    <a:pt x="902" y="0"/>
                    <a:pt x="764" y="100"/>
                    <a:pt x="764" y="294"/>
                  </a:cubicBezTo>
                  <a:cubicBezTo>
                    <a:pt x="794" y="1358"/>
                    <a:pt x="612" y="2270"/>
                    <a:pt x="65" y="3212"/>
                  </a:cubicBezTo>
                  <a:cubicBezTo>
                    <a:pt x="0" y="3428"/>
                    <a:pt x="150" y="3629"/>
                    <a:pt x="308" y="3629"/>
                  </a:cubicBezTo>
                  <a:cubicBezTo>
                    <a:pt x="372" y="3629"/>
                    <a:pt x="438" y="3595"/>
                    <a:pt x="490" y="3516"/>
                  </a:cubicBezTo>
                  <a:cubicBezTo>
                    <a:pt x="1220" y="2635"/>
                    <a:pt x="1554" y="1388"/>
                    <a:pt x="1341" y="233"/>
                  </a:cubicBezTo>
                  <a:cubicBezTo>
                    <a:pt x="1299" y="77"/>
                    <a:pt x="1170" y="0"/>
                    <a:pt x="10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13"/>
            <p:cNvSpPr/>
            <p:nvPr/>
          </p:nvSpPr>
          <p:spPr>
            <a:xfrm>
              <a:off x="5258800" y="4255513"/>
              <a:ext cx="95125" cy="57900"/>
            </a:xfrm>
            <a:custGeom>
              <a:rect b="b" l="l" r="r" t="t"/>
              <a:pathLst>
                <a:path extrusionOk="0" h="2316" w="3805">
                  <a:moveTo>
                    <a:pt x="305" y="1"/>
                  </a:moveTo>
                  <a:cubicBezTo>
                    <a:pt x="147" y="1"/>
                    <a:pt x="1" y="163"/>
                    <a:pt x="97" y="374"/>
                  </a:cubicBezTo>
                  <a:cubicBezTo>
                    <a:pt x="401" y="1104"/>
                    <a:pt x="917" y="1651"/>
                    <a:pt x="1647" y="2015"/>
                  </a:cubicBezTo>
                  <a:cubicBezTo>
                    <a:pt x="1990" y="2160"/>
                    <a:pt x="2495" y="2315"/>
                    <a:pt x="2950" y="2315"/>
                  </a:cubicBezTo>
                  <a:cubicBezTo>
                    <a:pt x="3260" y="2315"/>
                    <a:pt x="3547" y="2243"/>
                    <a:pt x="3744" y="2046"/>
                  </a:cubicBezTo>
                  <a:cubicBezTo>
                    <a:pt x="3805" y="1955"/>
                    <a:pt x="3775" y="1803"/>
                    <a:pt x="3714" y="1772"/>
                  </a:cubicBezTo>
                  <a:cubicBezTo>
                    <a:pt x="3440" y="1666"/>
                    <a:pt x="3151" y="1666"/>
                    <a:pt x="2859" y="1666"/>
                  </a:cubicBezTo>
                  <a:cubicBezTo>
                    <a:pt x="2566" y="1666"/>
                    <a:pt x="2270" y="1666"/>
                    <a:pt x="1981" y="1559"/>
                  </a:cubicBezTo>
                  <a:cubicBezTo>
                    <a:pt x="1343" y="1286"/>
                    <a:pt x="857" y="800"/>
                    <a:pt x="553" y="192"/>
                  </a:cubicBezTo>
                  <a:cubicBezTo>
                    <a:pt x="496" y="57"/>
                    <a:pt x="399" y="1"/>
                    <a:pt x="3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13"/>
            <p:cNvSpPr/>
            <p:nvPr/>
          </p:nvSpPr>
          <p:spPr>
            <a:xfrm>
              <a:off x="5290550" y="4362463"/>
              <a:ext cx="136100" cy="34875"/>
            </a:xfrm>
            <a:custGeom>
              <a:rect b="b" l="l" r="r" t="t"/>
              <a:pathLst>
                <a:path extrusionOk="0" h="1395" w="5444">
                  <a:moveTo>
                    <a:pt x="370" y="0"/>
                  </a:moveTo>
                  <a:cubicBezTo>
                    <a:pt x="144" y="0"/>
                    <a:pt x="1" y="288"/>
                    <a:pt x="225" y="412"/>
                  </a:cubicBezTo>
                  <a:cubicBezTo>
                    <a:pt x="1135" y="1057"/>
                    <a:pt x="2187" y="1394"/>
                    <a:pt x="3241" y="1394"/>
                  </a:cubicBezTo>
                  <a:cubicBezTo>
                    <a:pt x="3877" y="1394"/>
                    <a:pt x="4513" y="1272"/>
                    <a:pt x="5119" y="1020"/>
                  </a:cubicBezTo>
                  <a:cubicBezTo>
                    <a:pt x="5444" y="885"/>
                    <a:pt x="5310" y="484"/>
                    <a:pt x="5041" y="484"/>
                  </a:cubicBezTo>
                  <a:cubicBezTo>
                    <a:pt x="5008" y="484"/>
                    <a:pt x="4973" y="490"/>
                    <a:pt x="4936" y="503"/>
                  </a:cubicBezTo>
                  <a:cubicBezTo>
                    <a:pt x="4327" y="711"/>
                    <a:pt x="3713" y="820"/>
                    <a:pt x="3109" y="820"/>
                  </a:cubicBezTo>
                  <a:cubicBezTo>
                    <a:pt x="2208" y="820"/>
                    <a:pt x="1330" y="576"/>
                    <a:pt x="529" y="47"/>
                  </a:cubicBezTo>
                  <a:cubicBezTo>
                    <a:pt x="474" y="14"/>
                    <a:pt x="420" y="0"/>
                    <a:pt x="3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13"/>
            <p:cNvSpPr/>
            <p:nvPr/>
          </p:nvSpPr>
          <p:spPr>
            <a:xfrm>
              <a:off x="5315325" y="4336838"/>
              <a:ext cx="54625" cy="59125"/>
            </a:xfrm>
            <a:custGeom>
              <a:rect b="b" l="l" r="r" t="t"/>
              <a:pathLst>
                <a:path extrusionOk="0" h="2365" w="2185">
                  <a:moveTo>
                    <a:pt x="313" y="1"/>
                  </a:moveTo>
                  <a:cubicBezTo>
                    <a:pt x="115" y="1"/>
                    <a:pt x="1" y="259"/>
                    <a:pt x="176" y="434"/>
                  </a:cubicBezTo>
                  <a:cubicBezTo>
                    <a:pt x="480" y="647"/>
                    <a:pt x="784" y="951"/>
                    <a:pt x="1058" y="1255"/>
                  </a:cubicBezTo>
                  <a:cubicBezTo>
                    <a:pt x="1331" y="1559"/>
                    <a:pt x="1483" y="1893"/>
                    <a:pt x="1666" y="2258"/>
                  </a:cubicBezTo>
                  <a:cubicBezTo>
                    <a:pt x="1712" y="2333"/>
                    <a:pt x="1782" y="2364"/>
                    <a:pt x="1854" y="2364"/>
                  </a:cubicBezTo>
                  <a:cubicBezTo>
                    <a:pt x="2015" y="2364"/>
                    <a:pt x="2185" y="2204"/>
                    <a:pt x="2121" y="2015"/>
                  </a:cubicBezTo>
                  <a:cubicBezTo>
                    <a:pt x="1909" y="1194"/>
                    <a:pt x="1179" y="465"/>
                    <a:pt x="450" y="39"/>
                  </a:cubicBezTo>
                  <a:cubicBezTo>
                    <a:pt x="402" y="12"/>
                    <a:pt x="356" y="1"/>
                    <a:pt x="3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13"/>
            <p:cNvSpPr/>
            <p:nvPr/>
          </p:nvSpPr>
          <p:spPr>
            <a:xfrm>
              <a:off x="5445675" y="4239363"/>
              <a:ext cx="46550" cy="166950"/>
            </a:xfrm>
            <a:custGeom>
              <a:rect b="b" l="l" r="r" t="t"/>
              <a:pathLst>
                <a:path extrusionOk="0" h="6678" w="1862">
                  <a:moveTo>
                    <a:pt x="412" y="0"/>
                  </a:moveTo>
                  <a:cubicBezTo>
                    <a:pt x="206" y="0"/>
                    <a:pt x="0" y="237"/>
                    <a:pt x="129" y="473"/>
                  </a:cubicBezTo>
                  <a:cubicBezTo>
                    <a:pt x="1133" y="2357"/>
                    <a:pt x="1163" y="4394"/>
                    <a:pt x="221" y="6248"/>
                  </a:cubicBezTo>
                  <a:cubicBezTo>
                    <a:pt x="92" y="6463"/>
                    <a:pt x="251" y="6678"/>
                    <a:pt x="431" y="6678"/>
                  </a:cubicBezTo>
                  <a:cubicBezTo>
                    <a:pt x="506" y="6678"/>
                    <a:pt x="584" y="6641"/>
                    <a:pt x="646" y="6552"/>
                  </a:cubicBezTo>
                  <a:cubicBezTo>
                    <a:pt x="1801" y="4546"/>
                    <a:pt x="1862" y="2114"/>
                    <a:pt x="646" y="139"/>
                  </a:cubicBezTo>
                  <a:cubicBezTo>
                    <a:pt x="584" y="41"/>
                    <a:pt x="498" y="0"/>
                    <a:pt x="4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13"/>
            <p:cNvSpPr/>
            <p:nvPr/>
          </p:nvSpPr>
          <p:spPr>
            <a:xfrm>
              <a:off x="5438300" y="4303263"/>
              <a:ext cx="43600" cy="43250"/>
            </a:xfrm>
            <a:custGeom>
              <a:rect b="b" l="l" r="r" t="t"/>
              <a:pathLst>
                <a:path extrusionOk="0" h="1730" w="1744">
                  <a:moveTo>
                    <a:pt x="274" y="1"/>
                  </a:moveTo>
                  <a:cubicBezTo>
                    <a:pt x="147" y="1"/>
                    <a:pt x="0" y="140"/>
                    <a:pt x="60" y="318"/>
                  </a:cubicBezTo>
                  <a:cubicBezTo>
                    <a:pt x="242" y="926"/>
                    <a:pt x="728" y="1534"/>
                    <a:pt x="1336" y="1716"/>
                  </a:cubicBezTo>
                  <a:cubicBezTo>
                    <a:pt x="1364" y="1726"/>
                    <a:pt x="1391" y="1730"/>
                    <a:pt x="1416" y="1730"/>
                  </a:cubicBezTo>
                  <a:cubicBezTo>
                    <a:pt x="1637" y="1730"/>
                    <a:pt x="1743" y="1397"/>
                    <a:pt x="1579" y="1260"/>
                  </a:cubicBezTo>
                  <a:cubicBezTo>
                    <a:pt x="1336" y="1108"/>
                    <a:pt x="1124" y="1017"/>
                    <a:pt x="941" y="805"/>
                  </a:cubicBezTo>
                  <a:cubicBezTo>
                    <a:pt x="728" y="622"/>
                    <a:pt x="546" y="409"/>
                    <a:pt x="424" y="136"/>
                  </a:cubicBezTo>
                  <a:cubicBezTo>
                    <a:pt x="403" y="40"/>
                    <a:pt x="341" y="1"/>
                    <a:pt x="2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13"/>
            <p:cNvSpPr/>
            <p:nvPr/>
          </p:nvSpPr>
          <p:spPr>
            <a:xfrm>
              <a:off x="5531150" y="4341063"/>
              <a:ext cx="40125" cy="115700"/>
            </a:xfrm>
            <a:custGeom>
              <a:rect b="b" l="l" r="r" t="t"/>
              <a:pathLst>
                <a:path extrusionOk="0" h="4628" w="1605">
                  <a:moveTo>
                    <a:pt x="271" y="1"/>
                  </a:moveTo>
                  <a:cubicBezTo>
                    <a:pt x="119" y="1"/>
                    <a:pt x="0" y="163"/>
                    <a:pt x="24" y="326"/>
                  </a:cubicBezTo>
                  <a:cubicBezTo>
                    <a:pt x="206" y="964"/>
                    <a:pt x="540" y="1511"/>
                    <a:pt x="601" y="2180"/>
                  </a:cubicBezTo>
                  <a:cubicBezTo>
                    <a:pt x="631" y="2940"/>
                    <a:pt x="419" y="3578"/>
                    <a:pt x="115" y="4277"/>
                  </a:cubicBezTo>
                  <a:cubicBezTo>
                    <a:pt x="10" y="4467"/>
                    <a:pt x="167" y="4627"/>
                    <a:pt x="334" y="4627"/>
                  </a:cubicBezTo>
                  <a:cubicBezTo>
                    <a:pt x="408" y="4627"/>
                    <a:pt x="484" y="4595"/>
                    <a:pt x="540" y="4521"/>
                  </a:cubicBezTo>
                  <a:cubicBezTo>
                    <a:pt x="1361" y="3366"/>
                    <a:pt x="1604" y="1055"/>
                    <a:pt x="419" y="52"/>
                  </a:cubicBezTo>
                  <a:cubicBezTo>
                    <a:pt x="368" y="17"/>
                    <a:pt x="318" y="1"/>
                    <a:pt x="2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13"/>
            <p:cNvSpPr/>
            <p:nvPr/>
          </p:nvSpPr>
          <p:spPr>
            <a:xfrm>
              <a:off x="5514900" y="4383888"/>
              <a:ext cx="50275" cy="25725"/>
            </a:xfrm>
            <a:custGeom>
              <a:rect b="b" l="l" r="r" t="t"/>
              <a:pathLst>
                <a:path extrusionOk="0" h="1029" w="2011">
                  <a:moveTo>
                    <a:pt x="361" y="1"/>
                  </a:moveTo>
                  <a:cubicBezTo>
                    <a:pt x="173" y="1"/>
                    <a:pt x="0" y="235"/>
                    <a:pt x="157" y="437"/>
                  </a:cubicBezTo>
                  <a:cubicBezTo>
                    <a:pt x="353" y="764"/>
                    <a:pt x="800" y="1028"/>
                    <a:pt x="1238" y="1028"/>
                  </a:cubicBezTo>
                  <a:cubicBezTo>
                    <a:pt x="1411" y="1028"/>
                    <a:pt x="1583" y="987"/>
                    <a:pt x="1737" y="893"/>
                  </a:cubicBezTo>
                  <a:cubicBezTo>
                    <a:pt x="2011" y="741"/>
                    <a:pt x="1829" y="406"/>
                    <a:pt x="1555" y="406"/>
                  </a:cubicBezTo>
                  <a:cubicBezTo>
                    <a:pt x="1433" y="406"/>
                    <a:pt x="1325" y="420"/>
                    <a:pt x="1204" y="420"/>
                  </a:cubicBezTo>
                  <a:cubicBezTo>
                    <a:pt x="1143" y="420"/>
                    <a:pt x="1079" y="416"/>
                    <a:pt x="1008" y="406"/>
                  </a:cubicBezTo>
                  <a:cubicBezTo>
                    <a:pt x="826" y="346"/>
                    <a:pt x="674" y="254"/>
                    <a:pt x="552" y="102"/>
                  </a:cubicBezTo>
                  <a:cubicBezTo>
                    <a:pt x="496" y="30"/>
                    <a:pt x="427" y="1"/>
                    <a:pt x="3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13"/>
            <p:cNvSpPr/>
            <p:nvPr/>
          </p:nvSpPr>
          <p:spPr>
            <a:xfrm>
              <a:off x="5334625" y="4424988"/>
              <a:ext cx="160275" cy="34350"/>
            </a:xfrm>
            <a:custGeom>
              <a:rect b="b" l="l" r="r" t="t"/>
              <a:pathLst>
                <a:path extrusionOk="0" h="1374" w="6411">
                  <a:moveTo>
                    <a:pt x="397" y="1"/>
                  </a:moveTo>
                  <a:cubicBezTo>
                    <a:pt x="160" y="1"/>
                    <a:pt x="1" y="268"/>
                    <a:pt x="194" y="434"/>
                  </a:cubicBezTo>
                  <a:cubicBezTo>
                    <a:pt x="1029" y="1096"/>
                    <a:pt x="2125" y="1374"/>
                    <a:pt x="3225" y="1374"/>
                  </a:cubicBezTo>
                  <a:cubicBezTo>
                    <a:pt x="4247" y="1374"/>
                    <a:pt x="5271" y="1133"/>
                    <a:pt x="6091" y="738"/>
                  </a:cubicBezTo>
                  <a:cubicBezTo>
                    <a:pt x="6410" y="579"/>
                    <a:pt x="6264" y="163"/>
                    <a:pt x="5999" y="163"/>
                  </a:cubicBezTo>
                  <a:cubicBezTo>
                    <a:pt x="5961" y="163"/>
                    <a:pt x="5920" y="172"/>
                    <a:pt x="5878" y="191"/>
                  </a:cubicBezTo>
                  <a:cubicBezTo>
                    <a:pt x="5043" y="538"/>
                    <a:pt x="4295" y="684"/>
                    <a:pt x="3562" y="684"/>
                  </a:cubicBezTo>
                  <a:cubicBezTo>
                    <a:pt x="2562" y="684"/>
                    <a:pt x="1591" y="412"/>
                    <a:pt x="468" y="9"/>
                  </a:cubicBezTo>
                  <a:cubicBezTo>
                    <a:pt x="444" y="3"/>
                    <a:pt x="420" y="1"/>
                    <a:pt x="3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13"/>
            <p:cNvSpPr/>
            <p:nvPr/>
          </p:nvSpPr>
          <p:spPr>
            <a:xfrm>
              <a:off x="5353900" y="4449063"/>
              <a:ext cx="61600" cy="33075"/>
            </a:xfrm>
            <a:custGeom>
              <a:rect b="b" l="l" r="r" t="t"/>
              <a:pathLst>
                <a:path extrusionOk="0" h="1323" w="2464">
                  <a:moveTo>
                    <a:pt x="2113" y="1"/>
                  </a:moveTo>
                  <a:cubicBezTo>
                    <a:pt x="2058" y="1"/>
                    <a:pt x="2000" y="15"/>
                    <a:pt x="1946" y="49"/>
                  </a:cubicBezTo>
                  <a:cubicBezTo>
                    <a:pt x="1673" y="261"/>
                    <a:pt x="1430" y="505"/>
                    <a:pt x="1065" y="596"/>
                  </a:cubicBezTo>
                  <a:cubicBezTo>
                    <a:pt x="913" y="687"/>
                    <a:pt x="730" y="687"/>
                    <a:pt x="548" y="687"/>
                  </a:cubicBezTo>
                  <a:cubicBezTo>
                    <a:pt x="487" y="687"/>
                    <a:pt x="431" y="682"/>
                    <a:pt x="376" y="682"/>
                  </a:cubicBezTo>
                  <a:cubicBezTo>
                    <a:pt x="294" y="682"/>
                    <a:pt x="214" y="693"/>
                    <a:pt x="123" y="748"/>
                  </a:cubicBezTo>
                  <a:cubicBezTo>
                    <a:pt x="31" y="839"/>
                    <a:pt x="1" y="900"/>
                    <a:pt x="31" y="1021"/>
                  </a:cubicBezTo>
                  <a:lnTo>
                    <a:pt x="31" y="1082"/>
                  </a:lnTo>
                  <a:cubicBezTo>
                    <a:pt x="92" y="1204"/>
                    <a:pt x="183" y="1295"/>
                    <a:pt x="275" y="1295"/>
                  </a:cubicBezTo>
                  <a:cubicBezTo>
                    <a:pt x="381" y="1314"/>
                    <a:pt x="484" y="1323"/>
                    <a:pt x="584" y="1323"/>
                  </a:cubicBezTo>
                  <a:cubicBezTo>
                    <a:pt x="1283" y="1323"/>
                    <a:pt x="1825" y="881"/>
                    <a:pt x="2250" y="322"/>
                  </a:cubicBezTo>
                  <a:cubicBezTo>
                    <a:pt x="2464" y="180"/>
                    <a:pt x="2307" y="1"/>
                    <a:pt x="21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13"/>
            <p:cNvSpPr/>
            <p:nvPr/>
          </p:nvSpPr>
          <p:spPr>
            <a:xfrm>
              <a:off x="5724750" y="4237838"/>
              <a:ext cx="75700" cy="142325"/>
            </a:xfrm>
            <a:custGeom>
              <a:rect b="b" l="l" r="r" t="t"/>
              <a:pathLst>
                <a:path extrusionOk="0" h="5693" w="3028">
                  <a:moveTo>
                    <a:pt x="390" y="0"/>
                  </a:moveTo>
                  <a:cubicBezTo>
                    <a:pt x="276" y="0"/>
                    <a:pt x="166" y="77"/>
                    <a:pt x="152" y="230"/>
                  </a:cubicBezTo>
                  <a:cubicBezTo>
                    <a:pt x="0" y="2297"/>
                    <a:pt x="821" y="4425"/>
                    <a:pt x="2493" y="5640"/>
                  </a:cubicBezTo>
                  <a:cubicBezTo>
                    <a:pt x="2547" y="5677"/>
                    <a:pt x="2603" y="5693"/>
                    <a:pt x="2656" y="5693"/>
                  </a:cubicBezTo>
                  <a:cubicBezTo>
                    <a:pt x="2867" y="5693"/>
                    <a:pt x="3027" y="5440"/>
                    <a:pt x="2857" y="5245"/>
                  </a:cubicBezTo>
                  <a:cubicBezTo>
                    <a:pt x="1489" y="3877"/>
                    <a:pt x="638" y="2297"/>
                    <a:pt x="669" y="321"/>
                  </a:cubicBezTo>
                  <a:cubicBezTo>
                    <a:pt x="669" y="107"/>
                    <a:pt x="526" y="0"/>
                    <a:pt x="3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13"/>
            <p:cNvSpPr/>
            <p:nvPr/>
          </p:nvSpPr>
          <p:spPr>
            <a:xfrm>
              <a:off x="5790625" y="4186763"/>
              <a:ext cx="61050" cy="130925"/>
            </a:xfrm>
            <a:custGeom>
              <a:rect b="b" l="l" r="r" t="t"/>
              <a:pathLst>
                <a:path extrusionOk="0" h="5237" w="2442">
                  <a:moveTo>
                    <a:pt x="1808" y="0"/>
                  </a:moveTo>
                  <a:cubicBezTo>
                    <a:pt x="1684" y="0"/>
                    <a:pt x="1561" y="92"/>
                    <a:pt x="1529" y="267"/>
                  </a:cubicBezTo>
                  <a:cubicBezTo>
                    <a:pt x="1499" y="1118"/>
                    <a:pt x="1620" y="1939"/>
                    <a:pt x="1438" y="2790"/>
                  </a:cubicBezTo>
                  <a:cubicBezTo>
                    <a:pt x="1195" y="3610"/>
                    <a:pt x="739" y="4188"/>
                    <a:pt x="161" y="4796"/>
                  </a:cubicBezTo>
                  <a:cubicBezTo>
                    <a:pt x="0" y="4957"/>
                    <a:pt x="124" y="5237"/>
                    <a:pt x="323" y="5237"/>
                  </a:cubicBezTo>
                  <a:cubicBezTo>
                    <a:pt x="349" y="5237"/>
                    <a:pt x="376" y="5232"/>
                    <a:pt x="405" y="5221"/>
                  </a:cubicBezTo>
                  <a:cubicBezTo>
                    <a:pt x="2046" y="4340"/>
                    <a:pt x="2441" y="1908"/>
                    <a:pt x="2076" y="236"/>
                  </a:cubicBezTo>
                  <a:cubicBezTo>
                    <a:pt x="2033" y="77"/>
                    <a:pt x="1920" y="0"/>
                    <a:pt x="18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13"/>
            <p:cNvSpPr/>
            <p:nvPr/>
          </p:nvSpPr>
          <p:spPr>
            <a:xfrm>
              <a:off x="5767775" y="4374638"/>
              <a:ext cx="87650" cy="66325"/>
            </a:xfrm>
            <a:custGeom>
              <a:rect b="b" l="l" r="r" t="t"/>
              <a:pathLst>
                <a:path extrusionOk="0" h="2653" w="3506">
                  <a:moveTo>
                    <a:pt x="3190" y="0"/>
                  </a:moveTo>
                  <a:cubicBezTo>
                    <a:pt x="3102" y="0"/>
                    <a:pt x="3014" y="50"/>
                    <a:pt x="2960" y="168"/>
                  </a:cubicBezTo>
                  <a:cubicBezTo>
                    <a:pt x="2686" y="624"/>
                    <a:pt x="2443" y="1080"/>
                    <a:pt x="2048" y="1415"/>
                  </a:cubicBezTo>
                  <a:cubicBezTo>
                    <a:pt x="1717" y="1695"/>
                    <a:pt x="1194" y="2103"/>
                    <a:pt x="711" y="2103"/>
                  </a:cubicBezTo>
                  <a:cubicBezTo>
                    <a:pt x="618" y="2103"/>
                    <a:pt x="526" y="2087"/>
                    <a:pt x="437" y="2053"/>
                  </a:cubicBezTo>
                  <a:cubicBezTo>
                    <a:pt x="418" y="2049"/>
                    <a:pt x="400" y="2047"/>
                    <a:pt x="382" y="2047"/>
                  </a:cubicBezTo>
                  <a:cubicBezTo>
                    <a:pt x="116" y="2047"/>
                    <a:pt x="0" y="2456"/>
                    <a:pt x="285" y="2570"/>
                  </a:cubicBezTo>
                  <a:cubicBezTo>
                    <a:pt x="429" y="2627"/>
                    <a:pt x="580" y="2653"/>
                    <a:pt x="733" y="2653"/>
                  </a:cubicBezTo>
                  <a:cubicBezTo>
                    <a:pt x="1225" y="2653"/>
                    <a:pt x="1738" y="2392"/>
                    <a:pt x="2109" y="2114"/>
                  </a:cubicBezTo>
                  <a:cubicBezTo>
                    <a:pt x="2686" y="1688"/>
                    <a:pt x="3264" y="1080"/>
                    <a:pt x="3446" y="381"/>
                  </a:cubicBezTo>
                  <a:cubicBezTo>
                    <a:pt x="3505" y="165"/>
                    <a:pt x="3349" y="0"/>
                    <a:pt x="31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13"/>
            <p:cNvSpPr/>
            <p:nvPr/>
          </p:nvSpPr>
          <p:spPr>
            <a:xfrm>
              <a:off x="5446825" y="4031838"/>
              <a:ext cx="34775" cy="122650"/>
            </a:xfrm>
            <a:custGeom>
              <a:rect b="b" l="l" r="r" t="t"/>
              <a:pathLst>
                <a:path extrusionOk="0" h="4906" w="1391">
                  <a:moveTo>
                    <a:pt x="208" y="1"/>
                  </a:moveTo>
                  <a:cubicBezTo>
                    <a:pt x="103" y="1"/>
                    <a:pt x="1" y="94"/>
                    <a:pt x="23" y="202"/>
                  </a:cubicBezTo>
                  <a:cubicBezTo>
                    <a:pt x="114" y="932"/>
                    <a:pt x="479" y="1540"/>
                    <a:pt x="539" y="2300"/>
                  </a:cubicBezTo>
                  <a:cubicBezTo>
                    <a:pt x="631" y="3090"/>
                    <a:pt x="509" y="3850"/>
                    <a:pt x="327" y="4610"/>
                  </a:cubicBezTo>
                  <a:cubicBezTo>
                    <a:pt x="269" y="4782"/>
                    <a:pt x="393" y="4906"/>
                    <a:pt x="514" y="4906"/>
                  </a:cubicBezTo>
                  <a:cubicBezTo>
                    <a:pt x="586" y="4906"/>
                    <a:pt x="658" y="4863"/>
                    <a:pt x="691" y="4762"/>
                  </a:cubicBezTo>
                  <a:cubicBezTo>
                    <a:pt x="1269" y="3455"/>
                    <a:pt x="1390" y="1145"/>
                    <a:pt x="327" y="50"/>
                  </a:cubicBezTo>
                  <a:cubicBezTo>
                    <a:pt x="292" y="16"/>
                    <a:pt x="250" y="1"/>
                    <a:pt x="2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13"/>
            <p:cNvSpPr/>
            <p:nvPr/>
          </p:nvSpPr>
          <p:spPr>
            <a:xfrm>
              <a:off x="5355275" y="4101038"/>
              <a:ext cx="81300" cy="43400"/>
            </a:xfrm>
            <a:custGeom>
              <a:rect b="b" l="l" r="r" t="t"/>
              <a:pathLst>
                <a:path extrusionOk="0" h="1736" w="3252">
                  <a:moveTo>
                    <a:pt x="315" y="0"/>
                  </a:moveTo>
                  <a:cubicBezTo>
                    <a:pt x="153" y="0"/>
                    <a:pt x="1" y="158"/>
                    <a:pt x="98" y="352"/>
                  </a:cubicBezTo>
                  <a:cubicBezTo>
                    <a:pt x="473" y="1124"/>
                    <a:pt x="1311" y="1735"/>
                    <a:pt x="2149" y="1735"/>
                  </a:cubicBezTo>
                  <a:cubicBezTo>
                    <a:pt x="2466" y="1735"/>
                    <a:pt x="2784" y="1647"/>
                    <a:pt x="3077" y="1447"/>
                  </a:cubicBezTo>
                  <a:cubicBezTo>
                    <a:pt x="3251" y="1330"/>
                    <a:pt x="3147" y="1019"/>
                    <a:pt x="2952" y="1019"/>
                  </a:cubicBezTo>
                  <a:cubicBezTo>
                    <a:pt x="2943" y="1019"/>
                    <a:pt x="2934" y="1020"/>
                    <a:pt x="2925" y="1021"/>
                  </a:cubicBezTo>
                  <a:cubicBezTo>
                    <a:pt x="2625" y="1081"/>
                    <a:pt x="2339" y="1154"/>
                    <a:pt x="2040" y="1154"/>
                  </a:cubicBezTo>
                  <a:cubicBezTo>
                    <a:pt x="1884" y="1154"/>
                    <a:pt x="1724" y="1134"/>
                    <a:pt x="1557" y="1082"/>
                  </a:cubicBezTo>
                  <a:cubicBezTo>
                    <a:pt x="1131" y="930"/>
                    <a:pt x="797" y="565"/>
                    <a:pt x="554" y="170"/>
                  </a:cubicBezTo>
                  <a:cubicBezTo>
                    <a:pt x="499" y="50"/>
                    <a:pt x="405" y="0"/>
                    <a:pt x="3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13"/>
            <p:cNvSpPr/>
            <p:nvPr/>
          </p:nvSpPr>
          <p:spPr>
            <a:xfrm>
              <a:off x="5523900" y="3963563"/>
              <a:ext cx="45075" cy="143450"/>
            </a:xfrm>
            <a:custGeom>
              <a:rect b="b" l="l" r="r" t="t"/>
              <a:pathLst>
                <a:path extrusionOk="0" h="5738" w="1803">
                  <a:moveTo>
                    <a:pt x="662" y="0"/>
                  </a:moveTo>
                  <a:cubicBezTo>
                    <a:pt x="509" y="0"/>
                    <a:pt x="332" y="160"/>
                    <a:pt x="374" y="350"/>
                  </a:cubicBezTo>
                  <a:cubicBezTo>
                    <a:pt x="952" y="2082"/>
                    <a:pt x="1043" y="3693"/>
                    <a:pt x="131" y="5335"/>
                  </a:cubicBezTo>
                  <a:cubicBezTo>
                    <a:pt x="1" y="5552"/>
                    <a:pt x="150" y="5738"/>
                    <a:pt x="312" y="5738"/>
                  </a:cubicBezTo>
                  <a:cubicBezTo>
                    <a:pt x="377" y="5738"/>
                    <a:pt x="444" y="5708"/>
                    <a:pt x="496" y="5639"/>
                  </a:cubicBezTo>
                  <a:cubicBezTo>
                    <a:pt x="1499" y="3997"/>
                    <a:pt x="1803" y="1870"/>
                    <a:pt x="830" y="107"/>
                  </a:cubicBezTo>
                  <a:cubicBezTo>
                    <a:pt x="793" y="32"/>
                    <a:pt x="730"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13"/>
            <p:cNvSpPr/>
            <p:nvPr/>
          </p:nvSpPr>
          <p:spPr>
            <a:xfrm>
              <a:off x="5551350" y="3977488"/>
              <a:ext cx="41200" cy="65300"/>
            </a:xfrm>
            <a:custGeom>
              <a:rect b="b" l="l" r="r" t="t"/>
              <a:pathLst>
                <a:path extrusionOk="0" h="2612" w="1648">
                  <a:moveTo>
                    <a:pt x="1358" y="0"/>
                  </a:moveTo>
                  <a:cubicBezTo>
                    <a:pt x="1240" y="0"/>
                    <a:pt x="1131" y="62"/>
                    <a:pt x="1131" y="188"/>
                  </a:cubicBezTo>
                  <a:cubicBezTo>
                    <a:pt x="1039" y="948"/>
                    <a:pt x="766" y="1677"/>
                    <a:pt x="219" y="2224"/>
                  </a:cubicBezTo>
                  <a:cubicBezTo>
                    <a:pt x="1" y="2370"/>
                    <a:pt x="130" y="2612"/>
                    <a:pt x="299" y="2612"/>
                  </a:cubicBezTo>
                  <a:cubicBezTo>
                    <a:pt x="342" y="2612"/>
                    <a:pt x="388" y="2596"/>
                    <a:pt x="431" y="2559"/>
                  </a:cubicBezTo>
                  <a:cubicBezTo>
                    <a:pt x="1161" y="2042"/>
                    <a:pt x="1647" y="1161"/>
                    <a:pt x="1647" y="249"/>
                  </a:cubicBezTo>
                  <a:cubicBezTo>
                    <a:pt x="1647" y="85"/>
                    <a:pt x="1497" y="0"/>
                    <a:pt x="13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13"/>
            <p:cNvSpPr/>
            <p:nvPr/>
          </p:nvSpPr>
          <p:spPr>
            <a:xfrm>
              <a:off x="5600875" y="4056813"/>
              <a:ext cx="66400" cy="123975"/>
            </a:xfrm>
            <a:custGeom>
              <a:rect b="b" l="l" r="r" t="t"/>
              <a:pathLst>
                <a:path extrusionOk="0" h="4959" w="2656">
                  <a:moveTo>
                    <a:pt x="281" y="1"/>
                  </a:moveTo>
                  <a:cubicBezTo>
                    <a:pt x="145" y="1"/>
                    <a:pt x="1" y="76"/>
                    <a:pt x="1" y="237"/>
                  </a:cubicBezTo>
                  <a:cubicBezTo>
                    <a:pt x="1" y="1939"/>
                    <a:pt x="760" y="3763"/>
                    <a:pt x="2098" y="4887"/>
                  </a:cubicBezTo>
                  <a:cubicBezTo>
                    <a:pt x="2155" y="4937"/>
                    <a:pt x="2219" y="4959"/>
                    <a:pt x="2281" y="4959"/>
                  </a:cubicBezTo>
                  <a:cubicBezTo>
                    <a:pt x="2481" y="4959"/>
                    <a:pt x="2656" y="4732"/>
                    <a:pt x="2493" y="4523"/>
                  </a:cubicBezTo>
                  <a:cubicBezTo>
                    <a:pt x="1338" y="3216"/>
                    <a:pt x="700" y="1939"/>
                    <a:pt x="517" y="176"/>
                  </a:cubicBezTo>
                  <a:cubicBezTo>
                    <a:pt x="517" y="61"/>
                    <a:pt x="402" y="1"/>
                    <a:pt x="2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13"/>
            <p:cNvSpPr/>
            <p:nvPr/>
          </p:nvSpPr>
          <p:spPr>
            <a:xfrm>
              <a:off x="5659275" y="3996638"/>
              <a:ext cx="99050" cy="109750"/>
            </a:xfrm>
            <a:custGeom>
              <a:rect b="b" l="l" r="r" t="t"/>
              <a:pathLst>
                <a:path extrusionOk="0" h="4390" w="3962">
                  <a:moveTo>
                    <a:pt x="3636" y="0"/>
                  </a:moveTo>
                  <a:cubicBezTo>
                    <a:pt x="3518" y="0"/>
                    <a:pt x="3405" y="75"/>
                    <a:pt x="3379" y="243"/>
                  </a:cubicBezTo>
                  <a:cubicBezTo>
                    <a:pt x="3014" y="1975"/>
                    <a:pt x="1920" y="3282"/>
                    <a:pt x="248" y="3920"/>
                  </a:cubicBezTo>
                  <a:cubicBezTo>
                    <a:pt x="1" y="4030"/>
                    <a:pt x="126" y="4389"/>
                    <a:pt x="310" y="4389"/>
                  </a:cubicBezTo>
                  <a:cubicBezTo>
                    <a:pt x="329" y="4389"/>
                    <a:pt x="349" y="4385"/>
                    <a:pt x="370" y="4376"/>
                  </a:cubicBezTo>
                  <a:cubicBezTo>
                    <a:pt x="2224" y="3920"/>
                    <a:pt x="3713" y="2249"/>
                    <a:pt x="3926" y="364"/>
                  </a:cubicBezTo>
                  <a:cubicBezTo>
                    <a:pt x="3961" y="137"/>
                    <a:pt x="3795" y="0"/>
                    <a:pt x="36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13"/>
            <p:cNvSpPr/>
            <p:nvPr/>
          </p:nvSpPr>
          <p:spPr>
            <a:xfrm>
              <a:off x="5726275" y="4026738"/>
              <a:ext cx="75625" cy="37675"/>
            </a:xfrm>
            <a:custGeom>
              <a:rect b="b" l="l" r="r" t="t"/>
              <a:pathLst>
                <a:path extrusionOk="0" h="1507" w="3025">
                  <a:moveTo>
                    <a:pt x="2722" y="0"/>
                  </a:moveTo>
                  <a:cubicBezTo>
                    <a:pt x="2669" y="0"/>
                    <a:pt x="2611" y="22"/>
                    <a:pt x="2553" y="72"/>
                  </a:cubicBezTo>
                  <a:cubicBezTo>
                    <a:pt x="2245" y="336"/>
                    <a:pt x="1635" y="934"/>
                    <a:pt x="1103" y="934"/>
                  </a:cubicBezTo>
                  <a:cubicBezTo>
                    <a:pt x="899" y="934"/>
                    <a:pt x="707" y="846"/>
                    <a:pt x="547" y="619"/>
                  </a:cubicBezTo>
                  <a:cubicBezTo>
                    <a:pt x="493" y="565"/>
                    <a:pt x="430" y="543"/>
                    <a:pt x="367" y="543"/>
                  </a:cubicBezTo>
                  <a:cubicBezTo>
                    <a:pt x="181" y="543"/>
                    <a:pt x="0" y="741"/>
                    <a:pt x="91" y="923"/>
                  </a:cubicBezTo>
                  <a:cubicBezTo>
                    <a:pt x="263" y="1342"/>
                    <a:pt x="625" y="1507"/>
                    <a:pt x="1038" y="1507"/>
                  </a:cubicBezTo>
                  <a:cubicBezTo>
                    <a:pt x="1795" y="1507"/>
                    <a:pt x="2723" y="957"/>
                    <a:pt x="2979" y="406"/>
                  </a:cubicBezTo>
                  <a:cubicBezTo>
                    <a:pt x="3025" y="221"/>
                    <a:pt x="2895" y="0"/>
                    <a:pt x="27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13"/>
            <p:cNvSpPr/>
            <p:nvPr/>
          </p:nvSpPr>
          <p:spPr>
            <a:xfrm>
              <a:off x="5633050" y="4133863"/>
              <a:ext cx="119050" cy="96100"/>
            </a:xfrm>
            <a:custGeom>
              <a:rect b="b" l="l" r="r" t="t"/>
              <a:pathLst>
                <a:path extrusionOk="0" h="3844" w="4762">
                  <a:moveTo>
                    <a:pt x="4374" y="0"/>
                  </a:moveTo>
                  <a:cubicBezTo>
                    <a:pt x="4274" y="0"/>
                    <a:pt x="4177" y="57"/>
                    <a:pt x="4124" y="194"/>
                  </a:cubicBezTo>
                  <a:cubicBezTo>
                    <a:pt x="3486" y="1866"/>
                    <a:pt x="2118" y="2991"/>
                    <a:pt x="325" y="3295"/>
                  </a:cubicBezTo>
                  <a:cubicBezTo>
                    <a:pt x="0" y="3383"/>
                    <a:pt x="76" y="3843"/>
                    <a:pt x="414" y="3843"/>
                  </a:cubicBezTo>
                  <a:cubicBezTo>
                    <a:pt x="424" y="3843"/>
                    <a:pt x="435" y="3843"/>
                    <a:pt x="446" y="3842"/>
                  </a:cubicBezTo>
                  <a:cubicBezTo>
                    <a:pt x="2361" y="3629"/>
                    <a:pt x="4033" y="2261"/>
                    <a:pt x="4702" y="438"/>
                  </a:cubicBezTo>
                  <a:cubicBezTo>
                    <a:pt x="4761" y="200"/>
                    <a:pt x="4562" y="0"/>
                    <a:pt x="43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13"/>
            <p:cNvSpPr/>
            <p:nvPr/>
          </p:nvSpPr>
          <p:spPr>
            <a:xfrm>
              <a:off x="5634350" y="3856588"/>
              <a:ext cx="63825" cy="163475"/>
            </a:xfrm>
            <a:custGeom>
              <a:rect b="b" l="l" r="r" t="t"/>
              <a:pathLst>
                <a:path extrusionOk="0" h="6539" w="2553">
                  <a:moveTo>
                    <a:pt x="309" y="1"/>
                  </a:moveTo>
                  <a:cubicBezTo>
                    <a:pt x="159" y="1"/>
                    <a:pt x="1" y="164"/>
                    <a:pt x="90" y="343"/>
                  </a:cubicBezTo>
                  <a:cubicBezTo>
                    <a:pt x="1032" y="2258"/>
                    <a:pt x="2005" y="4173"/>
                    <a:pt x="485" y="6149"/>
                  </a:cubicBezTo>
                  <a:cubicBezTo>
                    <a:pt x="342" y="6316"/>
                    <a:pt x="517" y="6539"/>
                    <a:pt x="717" y="6539"/>
                  </a:cubicBezTo>
                  <a:cubicBezTo>
                    <a:pt x="772" y="6539"/>
                    <a:pt x="828" y="6522"/>
                    <a:pt x="880" y="6483"/>
                  </a:cubicBezTo>
                  <a:cubicBezTo>
                    <a:pt x="2552" y="4659"/>
                    <a:pt x="2066" y="1772"/>
                    <a:pt x="455" y="69"/>
                  </a:cubicBezTo>
                  <a:cubicBezTo>
                    <a:pt x="415" y="22"/>
                    <a:pt x="363" y="1"/>
                    <a:pt x="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13"/>
            <p:cNvSpPr/>
            <p:nvPr/>
          </p:nvSpPr>
          <p:spPr>
            <a:xfrm>
              <a:off x="5666400" y="3849913"/>
              <a:ext cx="35575" cy="82175"/>
            </a:xfrm>
            <a:custGeom>
              <a:rect b="b" l="l" r="r" t="t"/>
              <a:pathLst>
                <a:path extrusionOk="0" h="3287" w="1423">
                  <a:moveTo>
                    <a:pt x="486" y="1"/>
                  </a:moveTo>
                  <a:cubicBezTo>
                    <a:pt x="360" y="1"/>
                    <a:pt x="237" y="115"/>
                    <a:pt x="237" y="245"/>
                  </a:cubicBezTo>
                  <a:cubicBezTo>
                    <a:pt x="237" y="671"/>
                    <a:pt x="419" y="1066"/>
                    <a:pt x="419" y="1522"/>
                  </a:cubicBezTo>
                  <a:cubicBezTo>
                    <a:pt x="419" y="2039"/>
                    <a:pt x="267" y="2495"/>
                    <a:pt x="85" y="2950"/>
                  </a:cubicBezTo>
                  <a:cubicBezTo>
                    <a:pt x="0" y="3141"/>
                    <a:pt x="180" y="3287"/>
                    <a:pt x="349" y="3287"/>
                  </a:cubicBezTo>
                  <a:cubicBezTo>
                    <a:pt x="423" y="3287"/>
                    <a:pt x="494" y="3259"/>
                    <a:pt x="541" y="3194"/>
                  </a:cubicBezTo>
                  <a:cubicBezTo>
                    <a:pt x="1088" y="2434"/>
                    <a:pt x="1422" y="792"/>
                    <a:pt x="632" y="63"/>
                  </a:cubicBezTo>
                  <a:cubicBezTo>
                    <a:pt x="588" y="19"/>
                    <a:pt x="537" y="1"/>
                    <a:pt x="4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13"/>
            <p:cNvSpPr/>
            <p:nvPr/>
          </p:nvSpPr>
          <p:spPr>
            <a:xfrm>
              <a:off x="5725525" y="3753688"/>
              <a:ext cx="75225" cy="113800"/>
            </a:xfrm>
            <a:custGeom>
              <a:rect b="b" l="l" r="r" t="t"/>
              <a:pathLst>
                <a:path extrusionOk="0" h="4552" w="3009">
                  <a:moveTo>
                    <a:pt x="2460" y="1"/>
                  </a:moveTo>
                  <a:cubicBezTo>
                    <a:pt x="2352" y="1"/>
                    <a:pt x="2246" y="64"/>
                    <a:pt x="2218" y="204"/>
                  </a:cubicBezTo>
                  <a:cubicBezTo>
                    <a:pt x="1975" y="1784"/>
                    <a:pt x="1519" y="3030"/>
                    <a:pt x="182" y="4033"/>
                  </a:cubicBezTo>
                  <a:cubicBezTo>
                    <a:pt x="0" y="4215"/>
                    <a:pt x="173" y="4552"/>
                    <a:pt x="379" y="4552"/>
                  </a:cubicBezTo>
                  <a:cubicBezTo>
                    <a:pt x="414" y="4552"/>
                    <a:pt x="450" y="4542"/>
                    <a:pt x="486" y="4520"/>
                  </a:cubicBezTo>
                  <a:cubicBezTo>
                    <a:pt x="1854" y="3699"/>
                    <a:pt x="3009" y="1906"/>
                    <a:pt x="2735" y="234"/>
                  </a:cubicBezTo>
                  <a:cubicBezTo>
                    <a:pt x="2719" y="87"/>
                    <a:pt x="2587" y="1"/>
                    <a:pt x="24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13"/>
            <p:cNvSpPr/>
            <p:nvPr/>
          </p:nvSpPr>
          <p:spPr>
            <a:xfrm>
              <a:off x="5762350" y="3769688"/>
              <a:ext cx="64300" cy="59900"/>
            </a:xfrm>
            <a:custGeom>
              <a:rect b="b" l="l" r="r" t="t"/>
              <a:pathLst>
                <a:path extrusionOk="0" h="2396" w="2572">
                  <a:moveTo>
                    <a:pt x="2226" y="1"/>
                  </a:moveTo>
                  <a:cubicBezTo>
                    <a:pt x="2151" y="1"/>
                    <a:pt x="2077" y="25"/>
                    <a:pt x="2022" y="80"/>
                  </a:cubicBezTo>
                  <a:cubicBezTo>
                    <a:pt x="1748" y="415"/>
                    <a:pt x="1596" y="840"/>
                    <a:pt x="1353" y="1144"/>
                  </a:cubicBezTo>
                  <a:cubicBezTo>
                    <a:pt x="1080" y="1479"/>
                    <a:pt x="685" y="1782"/>
                    <a:pt x="229" y="1874"/>
                  </a:cubicBezTo>
                  <a:cubicBezTo>
                    <a:pt x="1" y="1988"/>
                    <a:pt x="40" y="2396"/>
                    <a:pt x="297" y="2396"/>
                  </a:cubicBezTo>
                  <a:cubicBezTo>
                    <a:pt x="313" y="2396"/>
                    <a:pt x="331" y="2394"/>
                    <a:pt x="350" y="2390"/>
                  </a:cubicBezTo>
                  <a:cubicBezTo>
                    <a:pt x="1384" y="2330"/>
                    <a:pt x="2296" y="1266"/>
                    <a:pt x="2508" y="324"/>
                  </a:cubicBezTo>
                  <a:cubicBezTo>
                    <a:pt x="2572" y="132"/>
                    <a:pt x="2399" y="1"/>
                    <a:pt x="22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13"/>
            <p:cNvSpPr/>
            <p:nvPr/>
          </p:nvSpPr>
          <p:spPr>
            <a:xfrm>
              <a:off x="5768625" y="3849113"/>
              <a:ext cx="38975" cy="109875"/>
            </a:xfrm>
            <a:custGeom>
              <a:rect b="b" l="l" r="r" t="t"/>
              <a:pathLst>
                <a:path extrusionOk="0" h="4395" w="1559">
                  <a:moveTo>
                    <a:pt x="367" y="0"/>
                  </a:moveTo>
                  <a:cubicBezTo>
                    <a:pt x="177" y="0"/>
                    <a:pt x="0" y="222"/>
                    <a:pt x="130" y="460"/>
                  </a:cubicBezTo>
                  <a:cubicBezTo>
                    <a:pt x="829" y="1645"/>
                    <a:pt x="464" y="2830"/>
                    <a:pt x="130" y="4077"/>
                  </a:cubicBezTo>
                  <a:cubicBezTo>
                    <a:pt x="36" y="4265"/>
                    <a:pt x="174" y="4394"/>
                    <a:pt x="329" y="4394"/>
                  </a:cubicBezTo>
                  <a:cubicBezTo>
                    <a:pt x="425" y="4394"/>
                    <a:pt x="528" y="4345"/>
                    <a:pt x="586" y="4229"/>
                  </a:cubicBezTo>
                  <a:cubicBezTo>
                    <a:pt x="1072" y="2952"/>
                    <a:pt x="1558" y="1341"/>
                    <a:pt x="586" y="125"/>
                  </a:cubicBezTo>
                  <a:cubicBezTo>
                    <a:pt x="524" y="37"/>
                    <a:pt x="444" y="0"/>
                    <a:pt x="3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13"/>
            <p:cNvSpPr/>
            <p:nvPr/>
          </p:nvSpPr>
          <p:spPr>
            <a:xfrm>
              <a:off x="5663950" y="3757413"/>
              <a:ext cx="61575" cy="81925"/>
            </a:xfrm>
            <a:custGeom>
              <a:rect b="b" l="l" r="r" t="t"/>
              <a:pathLst>
                <a:path extrusionOk="0" h="3277" w="2463">
                  <a:moveTo>
                    <a:pt x="394" y="1"/>
                  </a:moveTo>
                  <a:cubicBezTo>
                    <a:pt x="277" y="1"/>
                    <a:pt x="151" y="77"/>
                    <a:pt x="122" y="237"/>
                  </a:cubicBezTo>
                  <a:cubicBezTo>
                    <a:pt x="0" y="906"/>
                    <a:pt x="152" y="1605"/>
                    <a:pt x="517" y="2213"/>
                  </a:cubicBezTo>
                  <a:cubicBezTo>
                    <a:pt x="882" y="2699"/>
                    <a:pt x="1429" y="3246"/>
                    <a:pt x="2037" y="3277"/>
                  </a:cubicBezTo>
                  <a:cubicBezTo>
                    <a:pt x="2250" y="3277"/>
                    <a:pt x="2462" y="3003"/>
                    <a:pt x="2250" y="2851"/>
                  </a:cubicBezTo>
                  <a:cubicBezTo>
                    <a:pt x="1824" y="2577"/>
                    <a:pt x="1399" y="2425"/>
                    <a:pt x="1064" y="2030"/>
                  </a:cubicBezTo>
                  <a:cubicBezTo>
                    <a:pt x="669" y="1514"/>
                    <a:pt x="517" y="875"/>
                    <a:pt x="608" y="267"/>
                  </a:cubicBezTo>
                  <a:cubicBezTo>
                    <a:pt x="640" y="93"/>
                    <a:pt x="522" y="1"/>
                    <a:pt x="3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13"/>
            <p:cNvSpPr/>
            <p:nvPr/>
          </p:nvSpPr>
          <p:spPr>
            <a:xfrm>
              <a:off x="5696225" y="3929038"/>
              <a:ext cx="72250" cy="24375"/>
            </a:xfrm>
            <a:custGeom>
              <a:rect b="b" l="l" r="r" t="t"/>
              <a:pathLst>
                <a:path extrusionOk="0" h="975" w="2890">
                  <a:moveTo>
                    <a:pt x="2636" y="1"/>
                  </a:moveTo>
                  <a:cubicBezTo>
                    <a:pt x="2605" y="1"/>
                    <a:pt x="2573" y="9"/>
                    <a:pt x="2539" y="29"/>
                  </a:cubicBezTo>
                  <a:cubicBezTo>
                    <a:pt x="2235" y="120"/>
                    <a:pt x="1962" y="363"/>
                    <a:pt x="1627" y="393"/>
                  </a:cubicBezTo>
                  <a:cubicBezTo>
                    <a:pt x="1563" y="398"/>
                    <a:pt x="1500" y="401"/>
                    <a:pt x="1437" y="401"/>
                  </a:cubicBezTo>
                  <a:cubicBezTo>
                    <a:pt x="1115" y="401"/>
                    <a:pt x="813" y="333"/>
                    <a:pt x="533" y="181"/>
                  </a:cubicBezTo>
                  <a:cubicBezTo>
                    <a:pt x="483" y="155"/>
                    <a:pt x="433" y="144"/>
                    <a:pt x="387" y="144"/>
                  </a:cubicBezTo>
                  <a:cubicBezTo>
                    <a:pt x="154" y="144"/>
                    <a:pt x="1" y="424"/>
                    <a:pt x="229" y="576"/>
                  </a:cubicBezTo>
                  <a:cubicBezTo>
                    <a:pt x="583" y="806"/>
                    <a:pt x="1084" y="975"/>
                    <a:pt x="1572" y="975"/>
                  </a:cubicBezTo>
                  <a:cubicBezTo>
                    <a:pt x="2049" y="975"/>
                    <a:pt x="2512" y="814"/>
                    <a:pt x="2813" y="393"/>
                  </a:cubicBezTo>
                  <a:cubicBezTo>
                    <a:pt x="2890" y="240"/>
                    <a:pt x="2794" y="1"/>
                    <a:pt x="2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13"/>
            <p:cNvSpPr/>
            <p:nvPr/>
          </p:nvSpPr>
          <p:spPr>
            <a:xfrm>
              <a:off x="5855800" y="3869863"/>
              <a:ext cx="78700" cy="138300"/>
            </a:xfrm>
            <a:custGeom>
              <a:rect b="b" l="l" r="r" t="t"/>
              <a:pathLst>
                <a:path extrusionOk="0" h="5532" w="3148">
                  <a:moveTo>
                    <a:pt x="2243" y="1"/>
                  </a:moveTo>
                  <a:cubicBezTo>
                    <a:pt x="2084" y="1"/>
                    <a:pt x="1926" y="117"/>
                    <a:pt x="1962" y="298"/>
                  </a:cubicBezTo>
                  <a:cubicBezTo>
                    <a:pt x="2296" y="2244"/>
                    <a:pt x="1810" y="3824"/>
                    <a:pt x="229" y="5040"/>
                  </a:cubicBezTo>
                  <a:cubicBezTo>
                    <a:pt x="0" y="5243"/>
                    <a:pt x="154" y="5532"/>
                    <a:pt x="371" y="5532"/>
                  </a:cubicBezTo>
                  <a:cubicBezTo>
                    <a:pt x="413" y="5532"/>
                    <a:pt x="458" y="5521"/>
                    <a:pt x="503" y="5496"/>
                  </a:cubicBezTo>
                  <a:cubicBezTo>
                    <a:pt x="2266" y="4432"/>
                    <a:pt x="3147" y="2183"/>
                    <a:pt x="2509" y="177"/>
                  </a:cubicBezTo>
                  <a:cubicBezTo>
                    <a:pt x="2460" y="54"/>
                    <a:pt x="2351" y="1"/>
                    <a:pt x="224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13"/>
            <p:cNvSpPr/>
            <p:nvPr/>
          </p:nvSpPr>
          <p:spPr>
            <a:xfrm>
              <a:off x="5904250" y="3891163"/>
              <a:ext cx="51525" cy="55850"/>
            </a:xfrm>
            <a:custGeom>
              <a:rect b="b" l="l" r="r" t="t"/>
              <a:pathLst>
                <a:path extrusionOk="0" h="2234" w="2061">
                  <a:moveTo>
                    <a:pt x="1812" y="0"/>
                  </a:moveTo>
                  <a:cubicBezTo>
                    <a:pt x="1696" y="0"/>
                    <a:pt x="1571" y="61"/>
                    <a:pt x="1513" y="176"/>
                  </a:cubicBezTo>
                  <a:cubicBezTo>
                    <a:pt x="1331" y="480"/>
                    <a:pt x="1240" y="814"/>
                    <a:pt x="1027" y="1118"/>
                  </a:cubicBezTo>
                  <a:cubicBezTo>
                    <a:pt x="784" y="1392"/>
                    <a:pt x="541" y="1604"/>
                    <a:pt x="267" y="1787"/>
                  </a:cubicBezTo>
                  <a:cubicBezTo>
                    <a:pt x="0" y="1893"/>
                    <a:pt x="108" y="2234"/>
                    <a:pt x="344" y="2234"/>
                  </a:cubicBezTo>
                  <a:cubicBezTo>
                    <a:pt x="377" y="2234"/>
                    <a:pt x="412" y="2227"/>
                    <a:pt x="449" y="2212"/>
                  </a:cubicBezTo>
                  <a:cubicBezTo>
                    <a:pt x="1209" y="1908"/>
                    <a:pt x="2000" y="1118"/>
                    <a:pt x="2060" y="237"/>
                  </a:cubicBezTo>
                  <a:cubicBezTo>
                    <a:pt x="2060" y="76"/>
                    <a:pt x="1942" y="0"/>
                    <a:pt x="18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13"/>
            <p:cNvSpPr/>
            <p:nvPr/>
          </p:nvSpPr>
          <p:spPr>
            <a:xfrm>
              <a:off x="5966675" y="3850663"/>
              <a:ext cx="97000" cy="110775"/>
            </a:xfrm>
            <a:custGeom>
              <a:rect b="b" l="l" r="r" t="t"/>
              <a:pathLst>
                <a:path extrusionOk="0" h="4431" w="3880">
                  <a:moveTo>
                    <a:pt x="3500" y="1"/>
                  </a:moveTo>
                  <a:cubicBezTo>
                    <a:pt x="3427" y="1"/>
                    <a:pt x="3352" y="37"/>
                    <a:pt x="3302" y="124"/>
                  </a:cubicBezTo>
                  <a:cubicBezTo>
                    <a:pt x="2937" y="823"/>
                    <a:pt x="2816" y="1644"/>
                    <a:pt x="2329" y="2313"/>
                  </a:cubicBezTo>
                  <a:cubicBezTo>
                    <a:pt x="1782" y="3042"/>
                    <a:pt x="1114" y="3528"/>
                    <a:pt x="323" y="3924"/>
                  </a:cubicBezTo>
                  <a:cubicBezTo>
                    <a:pt x="1" y="4058"/>
                    <a:pt x="154" y="4430"/>
                    <a:pt x="404" y="4430"/>
                  </a:cubicBezTo>
                  <a:cubicBezTo>
                    <a:pt x="436" y="4430"/>
                    <a:pt x="471" y="4424"/>
                    <a:pt x="506" y="4410"/>
                  </a:cubicBezTo>
                  <a:cubicBezTo>
                    <a:pt x="1418" y="4106"/>
                    <a:pt x="2177" y="3468"/>
                    <a:pt x="2785" y="2708"/>
                  </a:cubicBezTo>
                  <a:cubicBezTo>
                    <a:pt x="3272" y="2039"/>
                    <a:pt x="3880" y="1036"/>
                    <a:pt x="3728" y="185"/>
                  </a:cubicBezTo>
                  <a:cubicBezTo>
                    <a:pt x="3710" y="77"/>
                    <a:pt x="3607" y="1"/>
                    <a:pt x="35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13"/>
            <p:cNvSpPr/>
            <p:nvPr/>
          </p:nvSpPr>
          <p:spPr>
            <a:xfrm>
              <a:off x="5972100" y="3764413"/>
              <a:ext cx="71825" cy="114150"/>
            </a:xfrm>
            <a:custGeom>
              <a:rect b="b" l="l" r="r" t="t"/>
              <a:pathLst>
                <a:path extrusionOk="0" h="4566" w="2873">
                  <a:moveTo>
                    <a:pt x="2452" y="1"/>
                  </a:moveTo>
                  <a:cubicBezTo>
                    <a:pt x="2297" y="1"/>
                    <a:pt x="2129" y="110"/>
                    <a:pt x="2112" y="291"/>
                  </a:cubicBezTo>
                  <a:cubicBezTo>
                    <a:pt x="2112" y="1842"/>
                    <a:pt x="1504" y="3149"/>
                    <a:pt x="197" y="4091"/>
                  </a:cubicBezTo>
                  <a:cubicBezTo>
                    <a:pt x="0" y="4288"/>
                    <a:pt x="183" y="4566"/>
                    <a:pt x="422" y="4566"/>
                  </a:cubicBezTo>
                  <a:cubicBezTo>
                    <a:pt x="477" y="4566"/>
                    <a:pt x="535" y="4551"/>
                    <a:pt x="593" y="4516"/>
                  </a:cubicBezTo>
                  <a:cubicBezTo>
                    <a:pt x="1991" y="3604"/>
                    <a:pt x="2872" y="1933"/>
                    <a:pt x="2720" y="261"/>
                  </a:cubicBezTo>
                  <a:cubicBezTo>
                    <a:pt x="2706" y="80"/>
                    <a:pt x="2584" y="1"/>
                    <a:pt x="245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13"/>
            <p:cNvSpPr/>
            <p:nvPr/>
          </p:nvSpPr>
          <p:spPr>
            <a:xfrm>
              <a:off x="6024900" y="3868763"/>
              <a:ext cx="83200" cy="45800"/>
            </a:xfrm>
            <a:custGeom>
              <a:rect b="b" l="l" r="r" t="t"/>
              <a:pathLst>
                <a:path extrusionOk="0" h="1832" w="3328">
                  <a:moveTo>
                    <a:pt x="2917" y="1"/>
                  </a:moveTo>
                  <a:cubicBezTo>
                    <a:pt x="2849" y="1"/>
                    <a:pt x="2783" y="21"/>
                    <a:pt x="2736" y="69"/>
                  </a:cubicBezTo>
                  <a:cubicBezTo>
                    <a:pt x="2037" y="798"/>
                    <a:pt x="1338" y="1224"/>
                    <a:pt x="304" y="1285"/>
                  </a:cubicBezTo>
                  <a:cubicBezTo>
                    <a:pt x="0" y="1315"/>
                    <a:pt x="31" y="1832"/>
                    <a:pt x="335" y="1832"/>
                  </a:cubicBezTo>
                  <a:cubicBezTo>
                    <a:pt x="1429" y="1832"/>
                    <a:pt x="2584" y="1315"/>
                    <a:pt x="3192" y="373"/>
                  </a:cubicBezTo>
                  <a:cubicBezTo>
                    <a:pt x="3327" y="170"/>
                    <a:pt x="3112" y="1"/>
                    <a:pt x="29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13"/>
            <p:cNvSpPr/>
            <p:nvPr/>
          </p:nvSpPr>
          <p:spPr>
            <a:xfrm>
              <a:off x="5911675" y="3961388"/>
              <a:ext cx="22500" cy="93650"/>
            </a:xfrm>
            <a:custGeom>
              <a:rect b="b" l="l" r="r" t="t"/>
              <a:pathLst>
                <a:path extrusionOk="0" h="3746" w="900">
                  <a:moveTo>
                    <a:pt x="609" y="0"/>
                  </a:moveTo>
                  <a:cubicBezTo>
                    <a:pt x="512" y="0"/>
                    <a:pt x="420" y="51"/>
                    <a:pt x="396" y="163"/>
                  </a:cubicBezTo>
                  <a:cubicBezTo>
                    <a:pt x="92" y="1227"/>
                    <a:pt x="0" y="2595"/>
                    <a:pt x="487" y="3628"/>
                  </a:cubicBezTo>
                  <a:cubicBezTo>
                    <a:pt x="539" y="3706"/>
                    <a:pt x="619" y="3746"/>
                    <a:pt x="693" y="3746"/>
                  </a:cubicBezTo>
                  <a:cubicBezTo>
                    <a:pt x="793" y="3746"/>
                    <a:pt x="882" y="3676"/>
                    <a:pt x="882" y="3537"/>
                  </a:cubicBezTo>
                  <a:cubicBezTo>
                    <a:pt x="882" y="3020"/>
                    <a:pt x="760" y="2534"/>
                    <a:pt x="760" y="1987"/>
                  </a:cubicBezTo>
                  <a:cubicBezTo>
                    <a:pt x="760" y="1409"/>
                    <a:pt x="791" y="862"/>
                    <a:pt x="882" y="285"/>
                  </a:cubicBezTo>
                  <a:cubicBezTo>
                    <a:pt x="900" y="105"/>
                    <a:pt x="748" y="0"/>
                    <a:pt x="6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13"/>
            <p:cNvSpPr/>
            <p:nvPr/>
          </p:nvSpPr>
          <p:spPr>
            <a:xfrm>
              <a:off x="5956075" y="3977338"/>
              <a:ext cx="104200" cy="50100"/>
            </a:xfrm>
            <a:custGeom>
              <a:rect b="b" l="l" r="r" t="t"/>
              <a:pathLst>
                <a:path extrusionOk="0" h="2004" w="4168">
                  <a:moveTo>
                    <a:pt x="3892" y="0"/>
                  </a:moveTo>
                  <a:cubicBezTo>
                    <a:pt x="3841" y="0"/>
                    <a:pt x="3784" y="21"/>
                    <a:pt x="3726" y="72"/>
                  </a:cubicBezTo>
                  <a:cubicBezTo>
                    <a:pt x="3270" y="437"/>
                    <a:pt x="2966" y="893"/>
                    <a:pt x="2419" y="1167"/>
                  </a:cubicBezTo>
                  <a:cubicBezTo>
                    <a:pt x="1985" y="1364"/>
                    <a:pt x="1538" y="1446"/>
                    <a:pt x="1078" y="1446"/>
                  </a:cubicBezTo>
                  <a:cubicBezTo>
                    <a:pt x="830" y="1446"/>
                    <a:pt x="578" y="1422"/>
                    <a:pt x="322" y="1379"/>
                  </a:cubicBezTo>
                  <a:cubicBezTo>
                    <a:pt x="308" y="1376"/>
                    <a:pt x="295" y="1374"/>
                    <a:pt x="283" y="1374"/>
                  </a:cubicBezTo>
                  <a:cubicBezTo>
                    <a:pt x="69" y="1374"/>
                    <a:pt x="1" y="1839"/>
                    <a:pt x="231" y="1896"/>
                  </a:cubicBezTo>
                  <a:cubicBezTo>
                    <a:pt x="522" y="1967"/>
                    <a:pt x="839" y="2004"/>
                    <a:pt x="1163" y="2004"/>
                  </a:cubicBezTo>
                  <a:cubicBezTo>
                    <a:pt x="2364" y="2004"/>
                    <a:pt x="3667" y="1501"/>
                    <a:pt x="4121" y="376"/>
                  </a:cubicBezTo>
                  <a:cubicBezTo>
                    <a:pt x="4167" y="215"/>
                    <a:pt x="4055" y="0"/>
                    <a:pt x="38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13"/>
            <p:cNvSpPr/>
            <p:nvPr/>
          </p:nvSpPr>
          <p:spPr>
            <a:xfrm>
              <a:off x="5994825" y="4012788"/>
              <a:ext cx="69600" cy="28200"/>
            </a:xfrm>
            <a:custGeom>
              <a:rect b="b" l="l" r="r" t="t"/>
              <a:pathLst>
                <a:path extrusionOk="0" h="1128" w="2784">
                  <a:moveTo>
                    <a:pt x="397" y="0"/>
                  </a:moveTo>
                  <a:cubicBezTo>
                    <a:pt x="179" y="0"/>
                    <a:pt x="0" y="247"/>
                    <a:pt x="170" y="417"/>
                  </a:cubicBezTo>
                  <a:cubicBezTo>
                    <a:pt x="524" y="791"/>
                    <a:pt x="1198" y="1127"/>
                    <a:pt x="1794" y="1127"/>
                  </a:cubicBezTo>
                  <a:cubicBezTo>
                    <a:pt x="2117" y="1127"/>
                    <a:pt x="2418" y="1028"/>
                    <a:pt x="2632" y="782"/>
                  </a:cubicBezTo>
                  <a:cubicBezTo>
                    <a:pt x="2784" y="630"/>
                    <a:pt x="2632" y="387"/>
                    <a:pt x="2450" y="387"/>
                  </a:cubicBezTo>
                  <a:cubicBezTo>
                    <a:pt x="2146" y="387"/>
                    <a:pt x="1867" y="512"/>
                    <a:pt x="1590" y="512"/>
                  </a:cubicBezTo>
                  <a:cubicBezTo>
                    <a:pt x="1563" y="512"/>
                    <a:pt x="1535" y="511"/>
                    <a:pt x="1507" y="508"/>
                  </a:cubicBezTo>
                  <a:cubicBezTo>
                    <a:pt x="1112" y="478"/>
                    <a:pt x="808" y="265"/>
                    <a:pt x="565" y="53"/>
                  </a:cubicBezTo>
                  <a:cubicBezTo>
                    <a:pt x="510" y="16"/>
                    <a:pt x="452" y="0"/>
                    <a:pt x="3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13"/>
            <p:cNvSpPr/>
            <p:nvPr/>
          </p:nvSpPr>
          <p:spPr>
            <a:xfrm>
              <a:off x="5900000" y="4061688"/>
              <a:ext cx="117850" cy="35200"/>
            </a:xfrm>
            <a:custGeom>
              <a:rect b="b" l="l" r="r" t="t"/>
              <a:pathLst>
                <a:path extrusionOk="0" h="1408" w="4714">
                  <a:moveTo>
                    <a:pt x="4302" y="1"/>
                  </a:moveTo>
                  <a:cubicBezTo>
                    <a:pt x="4250" y="1"/>
                    <a:pt x="4197" y="13"/>
                    <a:pt x="4145" y="42"/>
                  </a:cubicBezTo>
                  <a:cubicBezTo>
                    <a:pt x="3348" y="482"/>
                    <a:pt x="2551" y="793"/>
                    <a:pt x="1694" y="793"/>
                  </a:cubicBezTo>
                  <a:cubicBezTo>
                    <a:pt x="1309" y="793"/>
                    <a:pt x="912" y="730"/>
                    <a:pt x="498" y="589"/>
                  </a:cubicBezTo>
                  <a:cubicBezTo>
                    <a:pt x="478" y="585"/>
                    <a:pt x="459" y="584"/>
                    <a:pt x="441" y="584"/>
                  </a:cubicBezTo>
                  <a:cubicBezTo>
                    <a:pt x="144" y="584"/>
                    <a:pt x="1" y="1022"/>
                    <a:pt x="315" y="1136"/>
                  </a:cubicBezTo>
                  <a:cubicBezTo>
                    <a:pt x="809" y="1312"/>
                    <a:pt x="1354" y="1408"/>
                    <a:pt x="1901" y="1408"/>
                  </a:cubicBezTo>
                  <a:cubicBezTo>
                    <a:pt x="2869" y="1408"/>
                    <a:pt x="3841" y="1106"/>
                    <a:pt x="4540" y="407"/>
                  </a:cubicBezTo>
                  <a:cubicBezTo>
                    <a:pt x="4713" y="234"/>
                    <a:pt x="4525" y="1"/>
                    <a:pt x="43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13"/>
            <p:cNvSpPr/>
            <p:nvPr/>
          </p:nvSpPr>
          <p:spPr>
            <a:xfrm>
              <a:off x="6105725" y="3983138"/>
              <a:ext cx="120450" cy="65200"/>
            </a:xfrm>
            <a:custGeom>
              <a:rect b="b" l="l" r="r" t="t"/>
              <a:pathLst>
                <a:path extrusionOk="0" h="2608" w="4818">
                  <a:moveTo>
                    <a:pt x="4622" y="1"/>
                  </a:moveTo>
                  <a:cubicBezTo>
                    <a:pt x="4599" y="1"/>
                    <a:pt x="4574" y="8"/>
                    <a:pt x="4549" y="23"/>
                  </a:cubicBezTo>
                  <a:cubicBezTo>
                    <a:pt x="3941" y="327"/>
                    <a:pt x="3485" y="904"/>
                    <a:pt x="2907" y="1239"/>
                  </a:cubicBezTo>
                  <a:cubicBezTo>
                    <a:pt x="2117" y="1694"/>
                    <a:pt x="1296" y="1938"/>
                    <a:pt x="384" y="2059"/>
                  </a:cubicBezTo>
                  <a:cubicBezTo>
                    <a:pt x="1" y="2118"/>
                    <a:pt x="104" y="2608"/>
                    <a:pt x="417" y="2608"/>
                  </a:cubicBezTo>
                  <a:cubicBezTo>
                    <a:pt x="426" y="2608"/>
                    <a:pt x="436" y="2607"/>
                    <a:pt x="445" y="2606"/>
                  </a:cubicBezTo>
                  <a:cubicBezTo>
                    <a:pt x="1843" y="2485"/>
                    <a:pt x="4214" y="1755"/>
                    <a:pt x="4792" y="296"/>
                  </a:cubicBezTo>
                  <a:cubicBezTo>
                    <a:pt x="4817" y="170"/>
                    <a:pt x="4737" y="1"/>
                    <a:pt x="46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13"/>
            <p:cNvSpPr/>
            <p:nvPr/>
          </p:nvSpPr>
          <p:spPr>
            <a:xfrm>
              <a:off x="6162450" y="3952838"/>
              <a:ext cx="53975" cy="79075"/>
            </a:xfrm>
            <a:custGeom>
              <a:rect b="b" l="l" r="r" t="t"/>
              <a:pathLst>
                <a:path extrusionOk="0" h="3163" w="2159">
                  <a:moveTo>
                    <a:pt x="1876" y="0"/>
                  </a:moveTo>
                  <a:cubicBezTo>
                    <a:pt x="1396" y="0"/>
                    <a:pt x="889" y="720"/>
                    <a:pt x="638" y="1083"/>
                  </a:cubicBezTo>
                  <a:cubicBezTo>
                    <a:pt x="304" y="1569"/>
                    <a:pt x="0" y="2268"/>
                    <a:pt x="30" y="2876"/>
                  </a:cubicBezTo>
                  <a:cubicBezTo>
                    <a:pt x="68" y="3025"/>
                    <a:pt x="231" y="3163"/>
                    <a:pt x="372" y="3163"/>
                  </a:cubicBezTo>
                  <a:cubicBezTo>
                    <a:pt x="462" y="3163"/>
                    <a:pt x="542" y="3108"/>
                    <a:pt x="578" y="2967"/>
                  </a:cubicBezTo>
                  <a:cubicBezTo>
                    <a:pt x="730" y="2359"/>
                    <a:pt x="881" y="1812"/>
                    <a:pt x="1246" y="1265"/>
                  </a:cubicBezTo>
                  <a:cubicBezTo>
                    <a:pt x="1520" y="931"/>
                    <a:pt x="2097" y="657"/>
                    <a:pt x="2158" y="201"/>
                  </a:cubicBezTo>
                  <a:cubicBezTo>
                    <a:pt x="2158" y="80"/>
                    <a:pt x="2128" y="49"/>
                    <a:pt x="2006" y="19"/>
                  </a:cubicBezTo>
                  <a:cubicBezTo>
                    <a:pt x="1963" y="6"/>
                    <a:pt x="1920" y="0"/>
                    <a:pt x="18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13"/>
            <p:cNvSpPr/>
            <p:nvPr/>
          </p:nvSpPr>
          <p:spPr>
            <a:xfrm>
              <a:off x="6138350" y="3868138"/>
              <a:ext cx="106125" cy="85225"/>
            </a:xfrm>
            <a:custGeom>
              <a:rect b="b" l="l" r="r" t="t"/>
              <a:pathLst>
                <a:path extrusionOk="0" h="3409" w="4245">
                  <a:moveTo>
                    <a:pt x="3931" y="1"/>
                  </a:moveTo>
                  <a:cubicBezTo>
                    <a:pt x="3843" y="1"/>
                    <a:pt x="3754" y="37"/>
                    <a:pt x="3700" y="124"/>
                  </a:cubicBezTo>
                  <a:cubicBezTo>
                    <a:pt x="3031" y="1583"/>
                    <a:pt x="1906" y="2647"/>
                    <a:pt x="295" y="2921"/>
                  </a:cubicBezTo>
                  <a:cubicBezTo>
                    <a:pt x="0" y="2921"/>
                    <a:pt x="49" y="3408"/>
                    <a:pt x="359" y="3408"/>
                  </a:cubicBezTo>
                  <a:cubicBezTo>
                    <a:pt x="368" y="3408"/>
                    <a:pt x="377" y="3408"/>
                    <a:pt x="386" y="3407"/>
                  </a:cubicBezTo>
                  <a:cubicBezTo>
                    <a:pt x="2119" y="3164"/>
                    <a:pt x="3730" y="2009"/>
                    <a:pt x="4186" y="276"/>
                  </a:cubicBezTo>
                  <a:cubicBezTo>
                    <a:pt x="4245" y="120"/>
                    <a:pt x="4089" y="1"/>
                    <a:pt x="3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13"/>
            <p:cNvSpPr/>
            <p:nvPr/>
          </p:nvSpPr>
          <p:spPr>
            <a:xfrm>
              <a:off x="6189800" y="3851813"/>
              <a:ext cx="29875" cy="78200"/>
            </a:xfrm>
            <a:custGeom>
              <a:rect b="b" l="l" r="r" t="t"/>
              <a:pathLst>
                <a:path extrusionOk="0" h="3128" w="1195">
                  <a:moveTo>
                    <a:pt x="933" y="0"/>
                  </a:moveTo>
                  <a:cubicBezTo>
                    <a:pt x="859" y="0"/>
                    <a:pt x="783" y="34"/>
                    <a:pt x="730" y="108"/>
                  </a:cubicBezTo>
                  <a:cubicBezTo>
                    <a:pt x="91" y="777"/>
                    <a:pt x="0" y="2054"/>
                    <a:pt x="213" y="2905"/>
                  </a:cubicBezTo>
                  <a:cubicBezTo>
                    <a:pt x="239" y="3060"/>
                    <a:pt x="342" y="3127"/>
                    <a:pt x="450" y="3127"/>
                  </a:cubicBezTo>
                  <a:cubicBezTo>
                    <a:pt x="594" y="3127"/>
                    <a:pt x="747" y="3006"/>
                    <a:pt x="730" y="2814"/>
                  </a:cubicBezTo>
                  <a:cubicBezTo>
                    <a:pt x="699" y="2358"/>
                    <a:pt x="699" y="1932"/>
                    <a:pt x="760" y="1476"/>
                  </a:cubicBezTo>
                  <a:cubicBezTo>
                    <a:pt x="851" y="1051"/>
                    <a:pt x="1064" y="716"/>
                    <a:pt x="1155" y="291"/>
                  </a:cubicBezTo>
                  <a:cubicBezTo>
                    <a:pt x="1195" y="114"/>
                    <a:pt x="1068" y="0"/>
                    <a:pt x="9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13"/>
            <p:cNvSpPr/>
            <p:nvPr/>
          </p:nvSpPr>
          <p:spPr>
            <a:xfrm>
              <a:off x="6093300" y="3827313"/>
              <a:ext cx="51625" cy="119800"/>
            </a:xfrm>
            <a:custGeom>
              <a:rect b="b" l="l" r="r" t="t"/>
              <a:pathLst>
                <a:path extrusionOk="0" h="4792" w="2065">
                  <a:moveTo>
                    <a:pt x="645" y="1"/>
                  </a:moveTo>
                  <a:cubicBezTo>
                    <a:pt x="544" y="1"/>
                    <a:pt x="450" y="54"/>
                    <a:pt x="426" y="177"/>
                  </a:cubicBezTo>
                  <a:cubicBezTo>
                    <a:pt x="0" y="1636"/>
                    <a:pt x="274" y="3733"/>
                    <a:pt x="1550" y="4736"/>
                  </a:cubicBezTo>
                  <a:cubicBezTo>
                    <a:pt x="1602" y="4775"/>
                    <a:pt x="1658" y="4792"/>
                    <a:pt x="1710" y="4792"/>
                  </a:cubicBezTo>
                  <a:cubicBezTo>
                    <a:pt x="1903" y="4792"/>
                    <a:pt x="2065" y="4569"/>
                    <a:pt x="1945" y="4402"/>
                  </a:cubicBezTo>
                  <a:cubicBezTo>
                    <a:pt x="1550" y="3733"/>
                    <a:pt x="1125" y="3216"/>
                    <a:pt x="942" y="2456"/>
                  </a:cubicBezTo>
                  <a:cubicBezTo>
                    <a:pt x="760" y="1727"/>
                    <a:pt x="790" y="997"/>
                    <a:pt x="942" y="298"/>
                  </a:cubicBezTo>
                  <a:cubicBezTo>
                    <a:pt x="960" y="117"/>
                    <a:pt x="795" y="1"/>
                    <a:pt x="6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13"/>
            <p:cNvSpPr/>
            <p:nvPr/>
          </p:nvSpPr>
          <p:spPr>
            <a:xfrm>
              <a:off x="6084925" y="3939913"/>
              <a:ext cx="42025" cy="92200"/>
            </a:xfrm>
            <a:custGeom>
              <a:rect b="b" l="l" r="r" t="t"/>
              <a:pathLst>
                <a:path extrusionOk="0" h="3688" w="1681">
                  <a:moveTo>
                    <a:pt x="265" y="0"/>
                  </a:moveTo>
                  <a:cubicBezTo>
                    <a:pt x="137" y="0"/>
                    <a:pt x="1" y="76"/>
                    <a:pt x="1" y="232"/>
                  </a:cubicBezTo>
                  <a:cubicBezTo>
                    <a:pt x="1" y="1417"/>
                    <a:pt x="335" y="2664"/>
                    <a:pt x="1095" y="3575"/>
                  </a:cubicBezTo>
                  <a:cubicBezTo>
                    <a:pt x="1156" y="3654"/>
                    <a:pt x="1234" y="3687"/>
                    <a:pt x="1311" y="3687"/>
                  </a:cubicBezTo>
                  <a:cubicBezTo>
                    <a:pt x="1502" y="3687"/>
                    <a:pt x="1681" y="3480"/>
                    <a:pt x="1551" y="3241"/>
                  </a:cubicBezTo>
                  <a:cubicBezTo>
                    <a:pt x="973" y="2238"/>
                    <a:pt x="609" y="1326"/>
                    <a:pt x="487" y="202"/>
                  </a:cubicBezTo>
                  <a:cubicBezTo>
                    <a:pt x="502" y="68"/>
                    <a:pt x="387" y="0"/>
                    <a:pt x="2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13"/>
            <p:cNvSpPr/>
            <p:nvPr/>
          </p:nvSpPr>
          <p:spPr>
            <a:xfrm>
              <a:off x="6261975" y="3871538"/>
              <a:ext cx="35525" cy="135325"/>
            </a:xfrm>
            <a:custGeom>
              <a:rect b="b" l="l" r="r" t="t"/>
              <a:pathLst>
                <a:path extrusionOk="0" h="5413" w="1421">
                  <a:moveTo>
                    <a:pt x="1089" y="0"/>
                  </a:moveTo>
                  <a:cubicBezTo>
                    <a:pt x="1010" y="0"/>
                    <a:pt x="932" y="41"/>
                    <a:pt x="882" y="140"/>
                  </a:cubicBezTo>
                  <a:cubicBezTo>
                    <a:pt x="1" y="1660"/>
                    <a:pt x="1" y="3696"/>
                    <a:pt x="700" y="5247"/>
                  </a:cubicBezTo>
                  <a:cubicBezTo>
                    <a:pt x="723" y="5363"/>
                    <a:pt x="813" y="5412"/>
                    <a:pt x="910" y="5412"/>
                  </a:cubicBezTo>
                  <a:cubicBezTo>
                    <a:pt x="1067" y="5412"/>
                    <a:pt x="1243" y="5282"/>
                    <a:pt x="1186" y="5095"/>
                  </a:cubicBezTo>
                  <a:cubicBezTo>
                    <a:pt x="700" y="3423"/>
                    <a:pt x="822" y="2025"/>
                    <a:pt x="1338" y="383"/>
                  </a:cubicBezTo>
                  <a:cubicBezTo>
                    <a:pt x="1420" y="178"/>
                    <a:pt x="1253" y="0"/>
                    <a:pt x="10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13"/>
            <p:cNvSpPr/>
            <p:nvPr/>
          </p:nvSpPr>
          <p:spPr>
            <a:xfrm>
              <a:off x="6266425" y="3891438"/>
              <a:ext cx="54850" cy="55200"/>
            </a:xfrm>
            <a:custGeom>
              <a:rect b="b" l="l" r="r" t="t"/>
              <a:pathLst>
                <a:path extrusionOk="0" h="2208" w="2194">
                  <a:moveTo>
                    <a:pt x="1898" y="1"/>
                  </a:moveTo>
                  <a:cubicBezTo>
                    <a:pt x="1512" y="1"/>
                    <a:pt x="1136" y="402"/>
                    <a:pt x="887" y="651"/>
                  </a:cubicBezTo>
                  <a:cubicBezTo>
                    <a:pt x="552" y="1016"/>
                    <a:pt x="279" y="1441"/>
                    <a:pt x="96" y="1897"/>
                  </a:cubicBezTo>
                  <a:cubicBezTo>
                    <a:pt x="0" y="2070"/>
                    <a:pt x="160" y="2207"/>
                    <a:pt x="328" y="2207"/>
                  </a:cubicBezTo>
                  <a:cubicBezTo>
                    <a:pt x="426" y="2207"/>
                    <a:pt x="527" y="2161"/>
                    <a:pt x="583" y="2049"/>
                  </a:cubicBezTo>
                  <a:cubicBezTo>
                    <a:pt x="735" y="1685"/>
                    <a:pt x="978" y="1320"/>
                    <a:pt x="1282" y="1016"/>
                  </a:cubicBezTo>
                  <a:cubicBezTo>
                    <a:pt x="1434" y="864"/>
                    <a:pt x="1586" y="773"/>
                    <a:pt x="1738" y="651"/>
                  </a:cubicBezTo>
                  <a:cubicBezTo>
                    <a:pt x="1890" y="530"/>
                    <a:pt x="2072" y="469"/>
                    <a:pt x="2163" y="256"/>
                  </a:cubicBezTo>
                  <a:cubicBezTo>
                    <a:pt x="2194" y="165"/>
                    <a:pt x="2163" y="13"/>
                    <a:pt x="2011" y="13"/>
                  </a:cubicBezTo>
                  <a:cubicBezTo>
                    <a:pt x="1974" y="5"/>
                    <a:pt x="1936" y="1"/>
                    <a:pt x="18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13"/>
            <p:cNvSpPr/>
            <p:nvPr/>
          </p:nvSpPr>
          <p:spPr>
            <a:xfrm>
              <a:off x="6276200" y="4013513"/>
              <a:ext cx="103375" cy="43300"/>
            </a:xfrm>
            <a:custGeom>
              <a:rect b="b" l="l" r="r" t="t"/>
              <a:pathLst>
                <a:path extrusionOk="0" h="1732" w="4135">
                  <a:moveTo>
                    <a:pt x="380" y="0"/>
                  </a:moveTo>
                  <a:cubicBezTo>
                    <a:pt x="187" y="0"/>
                    <a:pt x="0" y="242"/>
                    <a:pt x="161" y="449"/>
                  </a:cubicBezTo>
                  <a:cubicBezTo>
                    <a:pt x="822" y="1201"/>
                    <a:pt x="1843" y="1731"/>
                    <a:pt x="2876" y="1731"/>
                  </a:cubicBezTo>
                  <a:cubicBezTo>
                    <a:pt x="3220" y="1731"/>
                    <a:pt x="3566" y="1672"/>
                    <a:pt x="3900" y="1543"/>
                  </a:cubicBezTo>
                  <a:cubicBezTo>
                    <a:pt x="4135" y="1426"/>
                    <a:pt x="4086" y="1025"/>
                    <a:pt x="3809" y="1025"/>
                  </a:cubicBezTo>
                  <a:cubicBezTo>
                    <a:pt x="3799" y="1025"/>
                    <a:pt x="3789" y="1026"/>
                    <a:pt x="3778" y="1027"/>
                  </a:cubicBezTo>
                  <a:cubicBezTo>
                    <a:pt x="3519" y="1059"/>
                    <a:pt x="3265" y="1078"/>
                    <a:pt x="3017" y="1078"/>
                  </a:cubicBezTo>
                  <a:cubicBezTo>
                    <a:pt x="2104" y="1078"/>
                    <a:pt x="1274" y="825"/>
                    <a:pt x="556" y="84"/>
                  </a:cubicBezTo>
                  <a:cubicBezTo>
                    <a:pt x="505" y="25"/>
                    <a:pt x="442" y="0"/>
                    <a:pt x="3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13"/>
            <p:cNvSpPr/>
            <p:nvPr/>
          </p:nvSpPr>
          <p:spPr>
            <a:xfrm>
              <a:off x="6193025" y="4064613"/>
              <a:ext cx="135875" cy="45675"/>
            </a:xfrm>
            <a:custGeom>
              <a:rect b="b" l="l" r="r" t="t"/>
              <a:pathLst>
                <a:path extrusionOk="0" h="1827" w="5435">
                  <a:moveTo>
                    <a:pt x="348" y="0"/>
                  </a:moveTo>
                  <a:cubicBezTo>
                    <a:pt x="176" y="0"/>
                    <a:pt x="1" y="199"/>
                    <a:pt x="114" y="381"/>
                  </a:cubicBezTo>
                  <a:cubicBezTo>
                    <a:pt x="619" y="1439"/>
                    <a:pt x="1587" y="1826"/>
                    <a:pt x="2619" y="1826"/>
                  </a:cubicBezTo>
                  <a:cubicBezTo>
                    <a:pt x="3513" y="1826"/>
                    <a:pt x="4457" y="1536"/>
                    <a:pt x="5191" y="1141"/>
                  </a:cubicBezTo>
                  <a:cubicBezTo>
                    <a:pt x="5434" y="1005"/>
                    <a:pt x="5292" y="605"/>
                    <a:pt x="5022" y="605"/>
                  </a:cubicBezTo>
                  <a:cubicBezTo>
                    <a:pt x="4989" y="605"/>
                    <a:pt x="4953" y="611"/>
                    <a:pt x="4917" y="624"/>
                  </a:cubicBezTo>
                  <a:cubicBezTo>
                    <a:pt x="4185" y="954"/>
                    <a:pt x="3418" y="1196"/>
                    <a:pt x="2692" y="1196"/>
                  </a:cubicBezTo>
                  <a:cubicBezTo>
                    <a:pt x="1880" y="1196"/>
                    <a:pt x="1119" y="895"/>
                    <a:pt x="510" y="77"/>
                  </a:cubicBezTo>
                  <a:cubicBezTo>
                    <a:pt x="463" y="23"/>
                    <a:pt x="406" y="0"/>
                    <a:pt x="3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13"/>
            <p:cNvSpPr/>
            <p:nvPr/>
          </p:nvSpPr>
          <p:spPr>
            <a:xfrm>
              <a:off x="6227475" y="4061663"/>
              <a:ext cx="66450" cy="41675"/>
            </a:xfrm>
            <a:custGeom>
              <a:rect b="b" l="l" r="r" t="t"/>
              <a:pathLst>
                <a:path extrusionOk="0" h="1667" w="2658">
                  <a:moveTo>
                    <a:pt x="2199" y="0"/>
                  </a:moveTo>
                  <a:cubicBezTo>
                    <a:pt x="1511" y="0"/>
                    <a:pt x="789" y="923"/>
                    <a:pt x="165" y="1167"/>
                  </a:cubicBezTo>
                  <a:cubicBezTo>
                    <a:pt x="0" y="1305"/>
                    <a:pt x="84" y="1666"/>
                    <a:pt x="304" y="1666"/>
                  </a:cubicBezTo>
                  <a:cubicBezTo>
                    <a:pt x="327" y="1666"/>
                    <a:pt x="352" y="1662"/>
                    <a:pt x="378" y="1654"/>
                  </a:cubicBezTo>
                  <a:cubicBezTo>
                    <a:pt x="773" y="1563"/>
                    <a:pt x="1138" y="1350"/>
                    <a:pt x="1472" y="1107"/>
                  </a:cubicBezTo>
                  <a:lnTo>
                    <a:pt x="1928" y="742"/>
                  </a:lnTo>
                  <a:cubicBezTo>
                    <a:pt x="2110" y="651"/>
                    <a:pt x="2354" y="590"/>
                    <a:pt x="2505" y="438"/>
                  </a:cubicBezTo>
                  <a:cubicBezTo>
                    <a:pt x="2597" y="347"/>
                    <a:pt x="2657" y="104"/>
                    <a:pt x="2445" y="43"/>
                  </a:cubicBezTo>
                  <a:cubicBezTo>
                    <a:pt x="2363" y="14"/>
                    <a:pt x="2281" y="0"/>
                    <a:pt x="21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13"/>
            <p:cNvSpPr/>
            <p:nvPr/>
          </p:nvSpPr>
          <p:spPr>
            <a:xfrm>
              <a:off x="6120925" y="4099313"/>
              <a:ext cx="72700" cy="49050"/>
            </a:xfrm>
            <a:custGeom>
              <a:rect b="b" l="l" r="r" t="t"/>
              <a:pathLst>
                <a:path extrusionOk="0" h="1962" w="2908">
                  <a:moveTo>
                    <a:pt x="331" y="0"/>
                  </a:moveTo>
                  <a:cubicBezTo>
                    <a:pt x="170" y="0"/>
                    <a:pt x="0" y="161"/>
                    <a:pt x="80" y="361"/>
                  </a:cubicBezTo>
                  <a:cubicBezTo>
                    <a:pt x="293" y="908"/>
                    <a:pt x="688" y="1424"/>
                    <a:pt x="1235" y="1668"/>
                  </a:cubicBezTo>
                  <a:cubicBezTo>
                    <a:pt x="1503" y="1821"/>
                    <a:pt x="1892" y="1962"/>
                    <a:pt x="2249" y="1962"/>
                  </a:cubicBezTo>
                  <a:cubicBezTo>
                    <a:pt x="2459" y="1962"/>
                    <a:pt x="2658" y="1913"/>
                    <a:pt x="2816" y="1789"/>
                  </a:cubicBezTo>
                  <a:cubicBezTo>
                    <a:pt x="2907" y="1728"/>
                    <a:pt x="2846" y="1576"/>
                    <a:pt x="2725" y="1516"/>
                  </a:cubicBezTo>
                  <a:cubicBezTo>
                    <a:pt x="2391" y="1303"/>
                    <a:pt x="1935" y="1424"/>
                    <a:pt x="1539" y="1212"/>
                  </a:cubicBezTo>
                  <a:cubicBezTo>
                    <a:pt x="1083" y="999"/>
                    <a:pt x="749" y="604"/>
                    <a:pt x="536" y="148"/>
                  </a:cubicBezTo>
                  <a:cubicBezTo>
                    <a:pt x="495" y="44"/>
                    <a:pt x="414" y="0"/>
                    <a:pt x="3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13"/>
            <p:cNvSpPr/>
            <p:nvPr/>
          </p:nvSpPr>
          <p:spPr>
            <a:xfrm>
              <a:off x="6142575" y="4107088"/>
              <a:ext cx="54075" cy="30225"/>
            </a:xfrm>
            <a:custGeom>
              <a:rect b="b" l="l" r="r" t="t"/>
              <a:pathLst>
                <a:path extrusionOk="0" h="1209" w="2163">
                  <a:moveTo>
                    <a:pt x="1586" y="0"/>
                  </a:moveTo>
                  <a:cubicBezTo>
                    <a:pt x="1361" y="0"/>
                    <a:pt x="1118" y="65"/>
                    <a:pt x="947" y="141"/>
                  </a:cubicBezTo>
                  <a:cubicBezTo>
                    <a:pt x="613" y="293"/>
                    <a:pt x="339" y="475"/>
                    <a:pt x="96" y="779"/>
                  </a:cubicBezTo>
                  <a:cubicBezTo>
                    <a:pt x="0" y="947"/>
                    <a:pt x="206" y="1208"/>
                    <a:pt x="387" y="1208"/>
                  </a:cubicBezTo>
                  <a:cubicBezTo>
                    <a:pt x="436" y="1208"/>
                    <a:pt x="483" y="1189"/>
                    <a:pt x="521" y="1144"/>
                  </a:cubicBezTo>
                  <a:cubicBezTo>
                    <a:pt x="734" y="901"/>
                    <a:pt x="977" y="749"/>
                    <a:pt x="1251" y="657"/>
                  </a:cubicBezTo>
                  <a:cubicBezTo>
                    <a:pt x="1494" y="566"/>
                    <a:pt x="1737" y="597"/>
                    <a:pt x="1980" y="506"/>
                  </a:cubicBezTo>
                  <a:cubicBezTo>
                    <a:pt x="2163" y="384"/>
                    <a:pt x="2102" y="141"/>
                    <a:pt x="1950" y="80"/>
                  </a:cubicBezTo>
                  <a:cubicBezTo>
                    <a:pt x="1848" y="23"/>
                    <a:pt x="1720" y="0"/>
                    <a:pt x="15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9" name="Google Shape;799;p13"/>
          <p:cNvGrpSpPr/>
          <p:nvPr/>
        </p:nvGrpSpPr>
        <p:grpSpPr>
          <a:xfrm>
            <a:off x="4079475" y="4345313"/>
            <a:ext cx="641050" cy="876850"/>
            <a:chOff x="3746350" y="4482000"/>
            <a:chExt cx="641050" cy="876850"/>
          </a:xfrm>
        </p:grpSpPr>
        <p:sp>
          <p:nvSpPr>
            <p:cNvPr id="800" name="Google Shape;800;p13"/>
            <p:cNvSpPr/>
            <p:nvPr/>
          </p:nvSpPr>
          <p:spPr>
            <a:xfrm>
              <a:off x="4020850" y="4545150"/>
              <a:ext cx="277400" cy="602400"/>
            </a:xfrm>
            <a:custGeom>
              <a:rect b="b" l="l" r="r" t="t"/>
              <a:pathLst>
                <a:path extrusionOk="0" h="24096" w="11096">
                  <a:moveTo>
                    <a:pt x="6350" y="0"/>
                  </a:moveTo>
                  <a:cubicBezTo>
                    <a:pt x="5950" y="0"/>
                    <a:pt x="5526" y="487"/>
                    <a:pt x="5806" y="1005"/>
                  </a:cubicBezTo>
                  <a:cubicBezTo>
                    <a:pt x="7813" y="4805"/>
                    <a:pt x="8451" y="9303"/>
                    <a:pt x="7357" y="13437"/>
                  </a:cubicBezTo>
                  <a:cubicBezTo>
                    <a:pt x="6262" y="17571"/>
                    <a:pt x="3679" y="20641"/>
                    <a:pt x="366" y="23255"/>
                  </a:cubicBezTo>
                  <a:cubicBezTo>
                    <a:pt x="1" y="23541"/>
                    <a:pt x="261" y="24095"/>
                    <a:pt x="630" y="24095"/>
                  </a:cubicBezTo>
                  <a:cubicBezTo>
                    <a:pt x="691" y="24095"/>
                    <a:pt x="756" y="24080"/>
                    <a:pt x="821" y="24045"/>
                  </a:cubicBezTo>
                  <a:cubicBezTo>
                    <a:pt x="9059" y="19273"/>
                    <a:pt x="11095" y="8300"/>
                    <a:pt x="6779" y="276"/>
                  </a:cubicBezTo>
                  <a:cubicBezTo>
                    <a:pt x="6673" y="82"/>
                    <a:pt x="6514" y="0"/>
                    <a:pt x="635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1" name="Google Shape;801;p13"/>
            <p:cNvGrpSpPr/>
            <p:nvPr/>
          </p:nvGrpSpPr>
          <p:grpSpPr>
            <a:xfrm>
              <a:off x="3746350" y="4482000"/>
              <a:ext cx="641050" cy="876850"/>
              <a:chOff x="3746350" y="4482000"/>
              <a:chExt cx="641050" cy="876850"/>
            </a:xfrm>
          </p:grpSpPr>
          <p:sp>
            <p:nvSpPr>
              <p:cNvPr id="802" name="Google Shape;802;p13"/>
              <p:cNvSpPr/>
              <p:nvPr/>
            </p:nvSpPr>
            <p:spPr>
              <a:xfrm>
                <a:off x="4011750" y="4698225"/>
                <a:ext cx="49075" cy="660625"/>
              </a:xfrm>
              <a:custGeom>
                <a:rect b="b" l="l" r="r" t="t"/>
                <a:pathLst>
                  <a:path extrusionOk="0" h="26425" w="1963">
                    <a:moveTo>
                      <a:pt x="1164" y="0"/>
                    </a:moveTo>
                    <a:cubicBezTo>
                      <a:pt x="906" y="0"/>
                      <a:pt x="665" y="147"/>
                      <a:pt x="638" y="475"/>
                    </a:cubicBezTo>
                    <a:cubicBezTo>
                      <a:pt x="0" y="8986"/>
                      <a:pt x="0" y="17557"/>
                      <a:pt x="1034" y="26038"/>
                    </a:cubicBezTo>
                    <a:cubicBezTo>
                      <a:pt x="1047" y="26304"/>
                      <a:pt x="1230" y="26425"/>
                      <a:pt x="1428" y="26425"/>
                    </a:cubicBezTo>
                    <a:cubicBezTo>
                      <a:pt x="1682" y="26425"/>
                      <a:pt x="1962" y="26227"/>
                      <a:pt x="1945" y="25886"/>
                    </a:cubicBezTo>
                    <a:cubicBezTo>
                      <a:pt x="1368" y="17496"/>
                      <a:pt x="1185" y="9107"/>
                      <a:pt x="1824" y="688"/>
                    </a:cubicBezTo>
                    <a:cubicBezTo>
                      <a:pt x="1876" y="256"/>
                      <a:pt x="1505" y="0"/>
                      <a:pt x="116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13"/>
              <p:cNvSpPr/>
              <p:nvPr/>
            </p:nvSpPr>
            <p:spPr>
              <a:xfrm>
                <a:off x="3833175" y="4604175"/>
                <a:ext cx="200025" cy="454050"/>
              </a:xfrm>
              <a:custGeom>
                <a:rect b="b" l="l" r="r" t="t"/>
                <a:pathLst>
                  <a:path extrusionOk="0" h="18162" w="8001">
                    <a:moveTo>
                      <a:pt x="1995" y="1"/>
                    </a:moveTo>
                    <a:cubicBezTo>
                      <a:pt x="1757" y="1"/>
                      <a:pt x="1524" y="142"/>
                      <a:pt x="1459" y="468"/>
                    </a:cubicBezTo>
                    <a:cubicBezTo>
                      <a:pt x="0" y="6517"/>
                      <a:pt x="2493" y="13690"/>
                      <a:pt x="6839" y="17976"/>
                    </a:cubicBezTo>
                    <a:cubicBezTo>
                      <a:pt x="6955" y="18107"/>
                      <a:pt x="7094" y="18161"/>
                      <a:pt x="7229" y="18161"/>
                    </a:cubicBezTo>
                    <a:cubicBezTo>
                      <a:pt x="7629" y="18161"/>
                      <a:pt x="8000" y="17685"/>
                      <a:pt x="7660" y="17277"/>
                    </a:cubicBezTo>
                    <a:cubicBezTo>
                      <a:pt x="3435" y="12444"/>
                      <a:pt x="2067" y="6942"/>
                      <a:pt x="2584" y="650"/>
                    </a:cubicBezTo>
                    <a:cubicBezTo>
                      <a:pt x="2636" y="251"/>
                      <a:pt x="2311" y="1"/>
                      <a:pt x="19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13"/>
              <p:cNvSpPr/>
              <p:nvPr/>
            </p:nvSpPr>
            <p:spPr>
              <a:xfrm>
                <a:off x="4212250" y="4537950"/>
                <a:ext cx="121700" cy="255025"/>
              </a:xfrm>
              <a:custGeom>
                <a:rect b="b" l="l" r="r" t="t"/>
                <a:pathLst>
                  <a:path extrusionOk="0" h="10201" w="4868">
                    <a:moveTo>
                      <a:pt x="4048" y="0"/>
                    </a:moveTo>
                    <a:cubicBezTo>
                      <a:pt x="3743" y="0"/>
                      <a:pt x="3412" y="227"/>
                      <a:pt x="3378" y="624"/>
                    </a:cubicBezTo>
                    <a:cubicBezTo>
                      <a:pt x="3318" y="3968"/>
                      <a:pt x="2467" y="6795"/>
                      <a:pt x="308" y="9378"/>
                    </a:cubicBezTo>
                    <a:cubicBezTo>
                      <a:pt x="1" y="9774"/>
                      <a:pt x="376" y="10201"/>
                      <a:pt x="780" y="10201"/>
                    </a:cubicBezTo>
                    <a:cubicBezTo>
                      <a:pt x="935" y="10201"/>
                      <a:pt x="1094" y="10138"/>
                      <a:pt x="1220" y="9986"/>
                    </a:cubicBezTo>
                    <a:cubicBezTo>
                      <a:pt x="3470" y="7403"/>
                      <a:pt x="4868" y="3907"/>
                      <a:pt x="4564" y="503"/>
                    </a:cubicBezTo>
                    <a:cubicBezTo>
                      <a:pt x="4536" y="157"/>
                      <a:pt x="4301" y="0"/>
                      <a:pt x="404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13"/>
              <p:cNvSpPr/>
              <p:nvPr/>
            </p:nvSpPr>
            <p:spPr>
              <a:xfrm>
                <a:off x="4055050" y="4482000"/>
                <a:ext cx="175900" cy="203525"/>
              </a:xfrm>
              <a:custGeom>
                <a:rect b="b" l="l" r="r" t="t"/>
                <a:pathLst>
                  <a:path extrusionOk="0" h="8141" w="7036">
                    <a:moveTo>
                      <a:pt x="647" y="1"/>
                    </a:moveTo>
                    <a:cubicBezTo>
                      <a:pt x="399" y="1"/>
                      <a:pt x="168" y="144"/>
                      <a:pt x="153" y="461"/>
                    </a:cubicBezTo>
                    <a:cubicBezTo>
                      <a:pt x="1" y="3622"/>
                      <a:pt x="3071" y="7300"/>
                      <a:pt x="6019" y="8121"/>
                    </a:cubicBezTo>
                    <a:cubicBezTo>
                      <a:pt x="6069" y="8134"/>
                      <a:pt x="6118" y="8140"/>
                      <a:pt x="6166" y="8140"/>
                    </a:cubicBezTo>
                    <a:cubicBezTo>
                      <a:pt x="6673" y="8140"/>
                      <a:pt x="7036" y="7454"/>
                      <a:pt x="6536" y="7148"/>
                    </a:cubicBezTo>
                    <a:cubicBezTo>
                      <a:pt x="5168" y="6297"/>
                      <a:pt x="3891" y="5598"/>
                      <a:pt x="2919" y="4261"/>
                    </a:cubicBezTo>
                    <a:cubicBezTo>
                      <a:pt x="2007" y="3045"/>
                      <a:pt x="1733" y="1707"/>
                      <a:pt x="1216" y="340"/>
                    </a:cubicBezTo>
                    <a:cubicBezTo>
                      <a:pt x="1115" y="121"/>
                      <a:pt x="874" y="1"/>
                      <a:pt x="64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13"/>
              <p:cNvSpPr/>
              <p:nvPr/>
            </p:nvSpPr>
            <p:spPr>
              <a:xfrm>
                <a:off x="3746350" y="4741450"/>
                <a:ext cx="194750" cy="203575"/>
              </a:xfrm>
              <a:custGeom>
                <a:rect b="b" l="l" r="r" t="t"/>
                <a:pathLst>
                  <a:path extrusionOk="0" h="8143" w="7790">
                    <a:moveTo>
                      <a:pt x="524" y="0"/>
                    </a:moveTo>
                    <a:cubicBezTo>
                      <a:pt x="258" y="0"/>
                      <a:pt x="0" y="198"/>
                      <a:pt x="69" y="539"/>
                    </a:cubicBezTo>
                    <a:cubicBezTo>
                      <a:pt x="666" y="4121"/>
                      <a:pt x="2640" y="8142"/>
                      <a:pt x="6740" y="8142"/>
                    </a:cubicBezTo>
                    <a:cubicBezTo>
                      <a:pt x="6816" y="8142"/>
                      <a:pt x="6892" y="8141"/>
                      <a:pt x="6969" y="8138"/>
                    </a:cubicBezTo>
                    <a:cubicBezTo>
                      <a:pt x="7789" y="8077"/>
                      <a:pt x="7637" y="6922"/>
                      <a:pt x="6877" y="6922"/>
                    </a:cubicBezTo>
                    <a:cubicBezTo>
                      <a:pt x="6847" y="6923"/>
                      <a:pt x="6817" y="6923"/>
                      <a:pt x="6788" y="6923"/>
                    </a:cubicBezTo>
                    <a:cubicBezTo>
                      <a:pt x="3234" y="6923"/>
                      <a:pt x="1644" y="3341"/>
                      <a:pt x="1011" y="387"/>
                    </a:cubicBezTo>
                    <a:cubicBezTo>
                      <a:pt x="944" y="121"/>
                      <a:pt x="732" y="0"/>
                      <a:pt x="52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13"/>
              <p:cNvSpPr/>
              <p:nvPr/>
            </p:nvSpPr>
            <p:spPr>
              <a:xfrm>
                <a:off x="3800375" y="4981700"/>
                <a:ext cx="240275" cy="96675"/>
              </a:xfrm>
              <a:custGeom>
                <a:rect b="b" l="l" r="r" t="t"/>
                <a:pathLst>
                  <a:path extrusionOk="0" h="3867" w="9611">
                    <a:moveTo>
                      <a:pt x="750" y="1"/>
                    </a:moveTo>
                    <a:cubicBezTo>
                      <a:pt x="349" y="1"/>
                      <a:pt x="1" y="485"/>
                      <a:pt x="339" y="869"/>
                    </a:cubicBezTo>
                    <a:cubicBezTo>
                      <a:pt x="1746" y="2407"/>
                      <a:pt x="4314" y="3867"/>
                      <a:pt x="6662" y="3867"/>
                    </a:cubicBezTo>
                    <a:cubicBezTo>
                      <a:pt x="7561" y="3867"/>
                      <a:pt x="8427" y="3653"/>
                      <a:pt x="9185" y="3148"/>
                    </a:cubicBezTo>
                    <a:cubicBezTo>
                      <a:pt x="9610" y="2844"/>
                      <a:pt x="9337" y="2267"/>
                      <a:pt x="8850" y="2267"/>
                    </a:cubicBezTo>
                    <a:cubicBezTo>
                      <a:pt x="7868" y="2267"/>
                      <a:pt x="6990" y="2462"/>
                      <a:pt x="6049" y="2462"/>
                    </a:cubicBezTo>
                    <a:cubicBezTo>
                      <a:pt x="5651" y="2462"/>
                      <a:pt x="5241" y="2427"/>
                      <a:pt x="4808" y="2328"/>
                    </a:cubicBezTo>
                    <a:cubicBezTo>
                      <a:pt x="3409" y="1963"/>
                      <a:pt x="2163" y="1264"/>
                      <a:pt x="1160" y="200"/>
                    </a:cubicBezTo>
                    <a:cubicBezTo>
                      <a:pt x="1035" y="59"/>
                      <a:pt x="889" y="1"/>
                      <a:pt x="75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13"/>
              <p:cNvSpPr/>
              <p:nvPr/>
            </p:nvSpPr>
            <p:spPr>
              <a:xfrm>
                <a:off x="4117600" y="4895675"/>
                <a:ext cx="254600" cy="168825"/>
              </a:xfrm>
              <a:custGeom>
                <a:rect b="b" l="l" r="r" t="t"/>
                <a:pathLst>
                  <a:path extrusionOk="0" h="6753" w="10184">
                    <a:moveTo>
                      <a:pt x="9387" y="0"/>
                    </a:moveTo>
                    <a:cubicBezTo>
                      <a:pt x="9198" y="0"/>
                      <a:pt x="9019" y="105"/>
                      <a:pt x="8927" y="358"/>
                    </a:cubicBezTo>
                    <a:cubicBezTo>
                      <a:pt x="7668" y="3650"/>
                      <a:pt x="4846" y="5701"/>
                      <a:pt x="1374" y="5701"/>
                    </a:cubicBezTo>
                    <a:cubicBezTo>
                      <a:pt x="1158" y="5701"/>
                      <a:pt x="941" y="5693"/>
                      <a:pt x="721" y="5677"/>
                    </a:cubicBezTo>
                    <a:cubicBezTo>
                      <a:pt x="710" y="5677"/>
                      <a:pt x="700" y="5677"/>
                      <a:pt x="691" y="5677"/>
                    </a:cubicBezTo>
                    <a:cubicBezTo>
                      <a:pt x="80" y="5677"/>
                      <a:pt x="1" y="6591"/>
                      <a:pt x="599" y="6680"/>
                    </a:cubicBezTo>
                    <a:cubicBezTo>
                      <a:pt x="984" y="6729"/>
                      <a:pt x="1367" y="6752"/>
                      <a:pt x="1747" y="6752"/>
                    </a:cubicBezTo>
                    <a:cubicBezTo>
                      <a:pt x="5441" y="6752"/>
                      <a:pt x="8781" y="4516"/>
                      <a:pt x="10022" y="905"/>
                    </a:cubicBezTo>
                    <a:cubicBezTo>
                      <a:pt x="10184" y="419"/>
                      <a:pt x="9765" y="0"/>
                      <a:pt x="938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13"/>
              <p:cNvSpPr/>
              <p:nvPr/>
            </p:nvSpPr>
            <p:spPr>
              <a:xfrm>
                <a:off x="4201700" y="4735975"/>
                <a:ext cx="185700" cy="165725"/>
              </a:xfrm>
              <a:custGeom>
                <a:rect b="b" l="l" r="r" t="t"/>
                <a:pathLst>
                  <a:path extrusionOk="0" h="6629" w="7428">
                    <a:moveTo>
                      <a:pt x="6612" y="1"/>
                    </a:moveTo>
                    <a:cubicBezTo>
                      <a:pt x="6407" y="1"/>
                      <a:pt x="6202" y="98"/>
                      <a:pt x="6080" y="333"/>
                    </a:cubicBezTo>
                    <a:cubicBezTo>
                      <a:pt x="4955" y="2764"/>
                      <a:pt x="3557" y="5470"/>
                      <a:pt x="548" y="5652"/>
                    </a:cubicBezTo>
                    <a:cubicBezTo>
                      <a:pt x="1" y="5682"/>
                      <a:pt x="62" y="6594"/>
                      <a:pt x="609" y="6625"/>
                    </a:cubicBezTo>
                    <a:cubicBezTo>
                      <a:pt x="676" y="6627"/>
                      <a:pt x="742" y="6628"/>
                      <a:pt x="807" y="6628"/>
                    </a:cubicBezTo>
                    <a:cubicBezTo>
                      <a:pt x="4173" y="6628"/>
                      <a:pt x="5923" y="3593"/>
                      <a:pt x="7205" y="849"/>
                    </a:cubicBezTo>
                    <a:cubicBezTo>
                      <a:pt x="7427" y="385"/>
                      <a:pt x="7018" y="1"/>
                      <a:pt x="661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10" name="Google Shape;810;p13"/>
          <p:cNvSpPr/>
          <p:nvPr/>
        </p:nvSpPr>
        <p:spPr>
          <a:xfrm rot="488778">
            <a:off x="-553229" y="-41464"/>
            <a:ext cx="3995512" cy="936266"/>
          </a:xfrm>
          <a:custGeom>
            <a:rect b="b" l="l" r="r" t="t"/>
            <a:pathLst>
              <a:path extrusionOk="0" h="37451" w="159822">
                <a:moveTo>
                  <a:pt x="153285" y="1"/>
                </a:moveTo>
                <a:cubicBezTo>
                  <a:pt x="152470" y="1"/>
                  <a:pt x="151641" y="85"/>
                  <a:pt x="150824" y="169"/>
                </a:cubicBezTo>
                <a:cubicBezTo>
                  <a:pt x="138545" y="1476"/>
                  <a:pt x="126234" y="2753"/>
                  <a:pt x="113985" y="4060"/>
                </a:cubicBezTo>
                <a:cubicBezTo>
                  <a:pt x="103455" y="5142"/>
                  <a:pt x="92729" y="6956"/>
                  <a:pt x="82158" y="6956"/>
                </a:cubicBezTo>
                <a:cubicBezTo>
                  <a:pt x="81743" y="6956"/>
                  <a:pt x="81329" y="6953"/>
                  <a:pt x="80914" y="6948"/>
                </a:cubicBezTo>
                <a:cubicBezTo>
                  <a:pt x="80740" y="6945"/>
                  <a:pt x="80565" y="6943"/>
                  <a:pt x="80390" y="6943"/>
                </a:cubicBezTo>
                <a:cubicBezTo>
                  <a:pt x="76882" y="6943"/>
                  <a:pt x="73332" y="7526"/>
                  <a:pt x="70002" y="8771"/>
                </a:cubicBezTo>
                <a:cubicBezTo>
                  <a:pt x="68300" y="9349"/>
                  <a:pt x="68422" y="11841"/>
                  <a:pt x="70215" y="12358"/>
                </a:cubicBezTo>
                <a:cubicBezTo>
                  <a:pt x="72495" y="13027"/>
                  <a:pt x="72677" y="16157"/>
                  <a:pt x="70519" y="17130"/>
                </a:cubicBezTo>
                <a:cubicBezTo>
                  <a:pt x="66780" y="18711"/>
                  <a:pt x="62616" y="19501"/>
                  <a:pt x="58573" y="20230"/>
                </a:cubicBezTo>
                <a:lnTo>
                  <a:pt x="6475" y="29683"/>
                </a:lnTo>
                <a:cubicBezTo>
                  <a:pt x="3648" y="30231"/>
                  <a:pt x="1" y="31781"/>
                  <a:pt x="487" y="34638"/>
                </a:cubicBezTo>
                <a:cubicBezTo>
                  <a:pt x="851" y="36776"/>
                  <a:pt x="3173" y="37450"/>
                  <a:pt x="5516" y="37450"/>
                </a:cubicBezTo>
                <a:cubicBezTo>
                  <a:pt x="6304" y="37450"/>
                  <a:pt x="7094" y="37374"/>
                  <a:pt x="7813" y="37252"/>
                </a:cubicBezTo>
                <a:lnTo>
                  <a:pt x="80702" y="24790"/>
                </a:lnTo>
                <a:cubicBezTo>
                  <a:pt x="81978" y="24577"/>
                  <a:pt x="83133" y="23848"/>
                  <a:pt x="83741" y="22692"/>
                </a:cubicBezTo>
                <a:cubicBezTo>
                  <a:pt x="85170" y="20048"/>
                  <a:pt x="82404" y="18376"/>
                  <a:pt x="81978" y="16097"/>
                </a:cubicBezTo>
                <a:cubicBezTo>
                  <a:pt x="81644" y="14182"/>
                  <a:pt x="83133" y="12328"/>
                  <a:pt x="84896" y="11537"/>
                </a:cubicBezTo>
                <a:cubicBezTo>
                  <a:pt x="86344" y="10899"/>
                  <a:pt x="87931" y="10796"/>
                  <a:pt x="89513" y="10796"/>
                </a:cubicBezTo>
                <a:cubicBezTo>
                  <a:pt x="89890" y="10796"/>
                  <a:pt x="90267" y="10802"/>
                  <a:pt x="90641" y="10808"/>
                </a:cubicBezTo>
                <a:cubicBezTo>
                  <a:pt x="92949" y="10844"/>
                  <a:pt x="95257" y="10862"/>
                  <a:pt x="97565" y="10862"/>
                </a:cubicBezTo>
                <a:cubicBezTo>
                  <a:pt x="116659" y="10862"/>
                  <a:pt x="135753" y="9628"/>
                  <a:pt x="154654" y="7160"/>
                </a:cubicBezTo>
                <a:cubicBezTo>
                  <a:pt x="155505" y="7039"/>
                  <a:pt x="156296" y="6796"/>
                  <a:pt x="156995" y="6340"/>
                </a:cubicBezTo>
                <a:cubicBezTo>
                  <a:pt x="159822" y="4455"/>
                  <a:pt x="158241" y="1416"/>
                  <a:pt x="156022" y="473"/>
                </a:cubicBezTo>
                <a:cubicBezTo>
                  <a:pt x="155157" y="114"/>
                  <a:pt x="154230" y="1"/>
                  <a:pt x="153285" y="1"/>
                </a:cubicBezTo>
                <a:close/>
              </a:path>
            </a:pathLst>
          </a:custGeom>
          <a:solidFill>
            <a:srgbClr val="D9E1E3">
              <a:alpha val="201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spTree>
      <p:nvGrpSpPr>
        <p:cNvPr id="811" name="Shape 811"/>
        <p:cNvGrpSpPr/>
        <p:nvPr/>
      </p:nvGrpSpPr>
      <p:grpSpPr>
        <a:xfrm>
          <a:off x="0" y="0"/>
          <a:ext cx="0" cy="0"/>
          <a:chOff x="0" y="0"/>
          <a:chExt cx="0" cy="0"/>
        </a:xfrm>
      </p:grpSpPr>
      <p:sp>
        <p:nvSpPr>
          <p:cNvPr id="812" name="Google Shape;812;p14"/>
          <p:cNvSpPr txBox="1"/>
          <p:nvPr>
            <p:ph idx="12" type="sldNum"/>
          </p:nvPr>
        </p:nvSpPr>
        <p:spPr>
          <a:xfrm>
            <a:off x="8404384" y="4673651"/>
            <a:ext cx="548700" cy="393600"/>
          </a:xfrm>
          <a:prstGeom prst="rect">
            <a:avLst/>
          </a:prstGeom>
        </p:spPr>
        <p:txBody>
          <a:bodyPr anchorCtr="0" anchor="t" bIns="91425" lIns="91425" spcFirstLastPara="1" rIns="91425" wrap="square" tIns="91425">
            <a:noAutofit/>
          </a:bodyPr>
          <a:lstStyle>
            <a:lvl1pPr lvl="0" rtl="0">
              <a:spcAft>
                <a:spcPts val="0"/>
              </a:spcAft>
              <a:buNone/>
              <a:defRPr/>
            </a:lvl1pPr>
            <a:lvl2pPr lvl="1" rtl="0">
              <a:spcAft>
                <a:spcPts val="0"/>
              </a:spcAft>
              <a:buNone/>
              <a:defRPr/>
            </a:lvl2pPr>
            <a:lvl3pPr lvl="2" rtl="0">
              <a:spcAft>
                <a:spcPts val="0"/>
              </a:spcAft>
              <a:buNone/>
              <a:defRPr/>
            </a:lvl3pPr>
            <a:lvl4pPr lvl="3" rtl="0">
              <a:spcAft>
                <a:spcPts val="0"/>
              </a:spcAft>
              <a:buNone/>
              <a:defRPr/>
            </a:lvl4pPr>
            <a:lvl5pPr lvl="4" rtl="0">
              <a:spcAft>
                <a:spcPts val="0"/>
              </a:spcAft>
              <a:buNone/>
              <a:defRPr/>
            </a:lvl5pPr>
            <a:lvl6pPr lvl="5" rtl="0">
              <a:spcAft>
                <a:spcPts val="0"/>
              </a:spcAft>
              <a:buNone/>
              <a:defRPr/>
            </a:lvl6pPr>
            <a:lvl7pPr lvl="6" rtl="0">
              <a:spcAft>
                <a:spcPts val="0"/>
              </a:spcAft>
              <a:buNone/>
              <a:defRPr/>
            </a:lvl7pPr>
            <a:lvl8pPr lvl="7" rtl="0">
              <a:spcAft>
                <a:spcPts val="0"/>
              </a:spcAft>
              <a:buNone/>
              <a:defRPr/>
            </a:lvl8pPr>
            <a:lvl9pPr lvl="8" rtl="0">
              <a:spcAft>
                <a:spcPts val="0"/>
              </a:spcAft>
              <a:buNone/>
              <a:defRPr/>
            </a:lvl9pPr>
          </a:lstStyle>
          <a:p>
            <a:pPr indent="0" lvl="0" marL="0" rtl="0" algn="r">
              <a:spcBef>
                <a:spcPts val="0"/>
              </a:spcBef>
              <a:spcAft>
                <a:spcPts val="0"/>
              </a:spcAft>
              <a:buNone/>
            </a:pPr>
            <a:fld id="{00000000-1234-1234-1234-123412341234}" type="slidenum">
              <a:rPr lang="en"/>
              <a:t>‹#›</a:t>
            </a:fld>
            <a:endParaRPr/>
          </a:p>
        </p:txBody>
      </p:sp>
      <p:sp>
        <p:nvSpPr>
          <p:cNvPr id="813" name="Google Shape;813;p14"/>
          <p:cNvSpPr txBox="1"/>
          <p:nvPr>
            <p:ph idx="1" type="subTitle"/>
          </p:nvPr>
        </p:nvSpPr>
        <p:spPr>
          <a:xfrm>
            <a:off x="720000" y="2212375"/>
            <a:ext cx="2907600" cy="1131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14" name="Google Shape;814;p14"/>
          <p:cNvSpPr txBox="1"/>
          <p:nvPr>
            <p:ph type="title"/>
          </p:nvPr>
        </p:nvSpPr>
        <p:spPr>
          <a:xfrm>
            <a:off x="720000" y="1639125"/>
            <a:ext cx="3089700" cy="572700"/>
          </a:xfrm>
          <a:prstGeom prst="rect">
            <a:avLst/>
          </a:prstGeom>
        </p:spPr>
        <p:txBody>
          <a:bodyPr anchorCtr="0" anchor="b" bIns="91425" lIns="91425" spcFirstLastPara="1" rIns="91425" wrap="square" tIns="91425">
            <a:noAutofit/>
          </a:bodyPr>
          <a:lstStyle>
            <a:lvl1pPr lvl="0" rtl="0">
              <a:spcBef>
                <a:spcPts val="0"/>
              </a:spcBef>
              <a:spcAft>
                <a:spcPts val="0"/>
              </a:spcAft>
              <a:buSzPts val="3500"/>
              <a:buNone/>
              <a:defRPr sz="2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815" name="Google Shape;815;p14"/>
          <p:cNvGrpSpPr/>
          <p:nvPr/>
        </p:nvGrpSpPr>
        <p:grpSpPr>
          <a:xfrm>
            <a:off x="79825" y="79625"/>
            <a:ext cx="1197775" cy="1158877"/>
            <a:chOff x="3188725" y="253650"/>
            <a:chExt cx="1197775" cy="1158877"/>
          </a:xfrm>
        </p:grpSpPr>
        <p:grpSp>
          <p:nvGrpSpPr>
            <p:cNvPr id="816" name="Google Shape;816;p14"/>
            <p:cNvGrpSpPr/>
            <p:nvPr/>
          </p:nvGrpSpPr>
          <p:grpSpPr>
            <a:xfrm rot="3846378">
              <a:off x="3428133" y="600888"/>
              <a:ext cx="767644" cy="649195"/>
              <a:chOff x="3460408" y="488208"/>
              <a:chExt cx="767649" cy="649199"/>
            </a:xfrm>
          </p:grpSpPr>
          <p:grpSp>
            <p:nvGrpSpPr>
              <p:cNvPr id="817" name="Google Shape;817;p14"/>
              <p:cNvGrpSpPr/>
              <p:nvPr/>
            </p:nvGrpSpPr>
            <p:grpSpPr>
              <a:xfrm>
                <a:off x="3932558" y="488208"/>
                <a:ext cx="295499" cy="283999"/>
                <a:chOff x="3932558" y="488208"/>
                <a:chExt cx="295499" cy="283999"/>
              </a:xfrm>
            </p:grpSpPr>
            <p:sp>
              <p:nvSpPr>
                <p:cNvPr id="818" name="Google Shape;818;p14"/>
                <p:cNvSpPr/>
                <p:nvPr/>
              </p:nvSpPr>
              <p:spPr>
                <a:xfrm flipH="1" rot="-1037058">
                  <a:off x="4125683" y="499618"/>
                  <a:ext cx="90771" cy="91896"/>
                </a:xfrm>
                <a:custGeom>
                  <a:rect b="b" l="l" r="r" t="t"/>
                  <a:pathLst>
                    <a:path extrusionOk="0" h="3676" w="3631">
                      <a:moveTo>
                        <a:pt x="2740" y="2351"/>
                      </a:moveTo>
                      <a:cubicBezTo>
                        <a:pt x="1302" y="3264"/>
                        <a:pt x="1" y="3196"/>
                        <a:pt x="1" y="3196"/>
                      </a:cubicBezTo>
                      <a:lnTo>
                        <a:pt x="1" y="3196"/>
                      </a:lnTo>
                      <a:cubicBezTo>
                        <a:pt x="1028" y="3675"/>
                        <a:pt x="1895" y="3379"/>
                        <a:pt x="2557" y="3082"/>
                      </a:cubicBezTo>
                      <a:lnTo>
                        <a:pt x="2557" y="3082"/>
                      </a:lnTo>
                      <a:cubicBezTo>
                        <a:pt x="2968" y="2876"/>
                        <a:pt x="3288" y="2694"/>
                        <a:pt x="3516" y="2694"/>
                      </a:cubicBezTo>
                      <a:lnTo>
                        <a:pt x="3516" y="2694"/>
                      </a:lnTo>
                      <a:lnTo>
                        <a:pt x="3630" y="2260"/>
                      </a:lnTo>
                      <a:cubicBezTo>
                        <a:pt x="2010" y="1507"/>
                        <a:pt x="2740" y="891"/>
                        <a:pt x="1165" y="0"/>
                      </a:cubicBezTo>
                      <a:lnTo>
                        <a:pt x="1165" y="0"/>
                      </a:lnTo>
                      <a:cubicBezTo>
                        <a:pt x="1348" y="1256"/>
                        <a:pt x="2740" y="2351"/>
                        <a:pt x="2740" y="2351"/>
                      </a:cubicBezTo>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14"/>
                <p:cNvSpPr/>
                <p:nvPr/>
              </p:nvSpPr>
              <p:spPr>
                <a:xfrm flipH="1" rot="-1037058">
                  <a:off x="3951211" y="585890"/>
                  <a:ext cx="214016" cy="158093"/>
                </a:xfrm>
                <a:custGeom>
                  <a:rect b="b" l="l" r="r" t="t"/>
                  <a:pathLst>
                    <a:path extrusionOk="0" h="6324" w="8561">
                      <a:moveTo>
                        <a:pt x="1" y="549"/>
                      </a:moveTo>
                      <a:cubicBezTo>
                        <a:pt x="1119" y="3219"/>
                        <a:pt x="6415" y="6323"/>
                        <a:pt x="8560" y="3219"/>
                      </a:cubicBezTo>
                      <a:lnTo>
                        <a:pt x="8560" y="3219"/>
                      </a:lnTo>
                      <a:cubicBezTo>
                        <a:pt x="7876" y="1485"/>
                        <a:pt x="4977" y="1"/>
                        <a:pt x="2398" y="1"/>
                      </a:cubicBezTo>
                      <a:lnTo>
                        <a:pt x="2398" y="1"/>
                      </a:lnTo>
                      <a:cubicBezTo>
                        <a:pt x="1530" y="1"/>
                        <a:pt x="709" y="161"/>
                        <a:pt x="1" y="549"/>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14"/>
                <p:cNvSpPr/>
                <p:nvPr/>
              </p:nvSpPr>
              <p:spPr>
                <a:xfrm flipH="1" rot="-1037058">
                  <a:off x="3966020" y="671870"/>
                  <a:ext cx="24574" cy="21799"/>
                </a:xfrm>
                <a:custGeom>
                  <a:rect b="b" l="l" r="r" t="t"/>
                  <a:pathLst>
                    <a:path extrusionOk="0" h="872" w="983">
                      <a:moveTo>
                        <a:pt x="506" y="0"/>
                      </a:moveTo>
                      <a:cubicBezTo>
                        <a:pt x="310" y="0"/>
                        <a:pt x="129" y="130"/>
                        <a:pt x="69" y="329"/>
                      </a:cubicBezTo>
                      <a:cubicBezTo>
                        <a:pt x="1" y="557"/>
                        <a:pt x="161" y="808"/>
                        <a:pt x="389" y="854"/>
                      </a:cubicBezTo>
                      <a:cubicBezTo>
                        <a:pt x="429" y="866"/>
                        <a:pt x="469" y="871"/>
                        <a:pt x="508" y="871"/>
                      </a:cubicBezTo>
                      <a:cubicBezTo>
                        <a:pt x="692" y="871"/>
                        <a:pt x="857" y="745"/>
                        <a:pt x="914" y="557"/>
                      </a:cubicBezTo>
                      <a:cubicBezTo>
                        <a:pt x="982" y="306"/>
                        <a:pt x="845" y="77"/>
                        <a:pt x="594" y="9"/>
                      </a:cubicBezTo>
                      <a:cubicBezTo>
                        <a:pt x="565" y="3"/>
                        <a:pt x="535" y="0"/>
                        <a:pt x="50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14"/>
                <p:cNvSpPr/>
                <p:nvPr/>
              </p:nvSpPr>
              <p:spPr>
                <a:xfrm flipH="1" rot="-1037058">
                  <a:off x="3971175" y="676632"/>
                  <a:ext cx="13699" cy="12399"/>
                </a:xfrm>
                <a:custGeom>
                  <a:rect b="b" l="l" r="r" t="t"/>
                  <a:pathLst>
                    <a:path extrusionOk="0" h="496" w="548">
                      <a:moveTo>
                        <a:pt x="269" y="0"/>
                      </a:moveTo>
                      <a:cubicBezTo>
                        <a:pt x="155" y="0"/>
                        <a:pt x="63" y="68"/>
                        <a:pt x="23" y="187"/>
                      </a:cubicBezTo>
                      <a:cubicBezTo>
                        <a:pt x="0" y="324"/>
                        <a:pt x="69" y="461"/>
                        <a:pt x="206" y="484"/>
                      </a:cubicBezTo>
                      <a:cubicBezTo>
                        <a:pt x="230" y="492"/>
                        <a:pt x="254" y="496"/>
                        <a:pt x="278" y="496"/>
                      </a:cubicBezTo>
                      <a:cubicBezTo>
                        <a:pt x="388" y="496"/>
                        <a:pt x="484" y="414"/>
                        <a:pt x="502" y="301"/>
                      </a:cubicBezTo>
                      <a:cubicBezTo>
                        <a:pt x="548" y="187"/>
                        <a:pt x="457" y="50"/>
                        <a:pt x="320" y="5"/>
                      </a:cubicBezTo>
                      <a:cubicBezTo>
                        <a:pt x="302" y="2"/>
                        <a:pt x="285" y="0"/>
                        <a:pt x="26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14"/>
                <p:cNvSpPr/>
                <p:nvPr/>
              </p:nvSpPr>
              <p:spPr>
                <a:xfrm flipH="1" rot="-1037058">
                  <a:off x="4024891" y="641722"/>
                  <a:ext cx="63372" cy="20574"/>
                </a:xfrm>
                <a:custGeom>
                  <a:rect b="b" l="l" r="r" t="t"/>
                  <a:pathLst>
                    <a:path extrusionOk="0" h="823" w="2535">
                      <a:moveTo>
                        <a:pt x="914" y="69"/>
                      </a:moveTo>
                      <a:cubicBezTo>
                        <a:pt x="594" y="138"/>
                        <a:pt x="274" y="183"/>
                        <a:pt x="1" y="161"/>
                      </a:cubicBezTo>
                      <a:lnTo>
                        <a:pt x="1" y="161"/>
                      </a:lnTo>
                      <a:cubicBezTo>
                        <a:pt x="662" y="663"/>
                        <a:pt x="1941" y="822"/>
                        <a:pt x="2534" y="434"/>
                      </a:cubicBezTo>
                      <a:lnTo>
                        <a:pt x="2534" y="434"/>
                      </a:lnTo>
                      <a:cubicBezTo>
                        <a:pt x="2306" y="92"/>
                        <a:pt x="1986" y="1"/>
                        <a:pt x="1644" y="1"/>
                      </a:cubicBezTo>
                      <a:lnTo>
                        <a:pt x="1644" y="1"/>
                      </a:lnTo>
                      <a:cubicBezTo>
                        <a:pt x="1416" y="1"/>
                        <a:pt x="1165" y="46"/>
                        <a:pt x="914" y="69"/>
                      </a:cubicBezTo>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14"/>
                <p:cNvSpPr/>
                <p:nvPr/>
              </p:nvSpPr>
              <p:spPr>
                <a:xfrm flipH="1" rot="-1037058">
                  <a:off x="3957633" y="694365"/>
                  <a:ext cx="23424" cy="11424"/>
                </a:xfrm>
                <a:custGeom>
                  <a:rect b="b" l="l" r="r" t="t"/>
                  <a:pathLst>
                    <a:path extrusionOk="0" h="457" w="937">
                      <a:moveTo>
                        <a:pt x="1" y="388"/>
                      </a:moveTo>
                      <a:cubicBezTo>
                        <a:pt x="297" y="457"/>
                        <a:pt x="845" y="137"/>
                        <a:pt x="845" y="137"/>
                      </a:cubicBezTo>
                      <a:lnTo>
                        <a:pt x="845" y="137"/>
                      </a:lnTo>
                      <a:lnTo>
                        <a:pt x="936" y="0"/>
                      </a:lnTo>
                      <a:cubicBezTo>
                        <a:pt x="411" y="343"/>
                        <a:pt x="1" y="388"/>
                        <a:pt x="1" y="388"/>
                      </a:cubicBezTo>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4" name="Google Shape;824;p14"/>
              <p:cNvGrpSpPr/>
              <p:nvPr/>
            </p:nvGrpSpPr>
            <p:grpSpPr>
              <a:xfrm>
                <a:off x="3775783" y="853408"/>
                <a:ext cx="295499" cy="283999"/>
                <a:chOff x="3932558" y="488208"/>
                <a:chExt cx="295499" cy="283999"/>
              </a:xfrm>
            </p:grpSpPr>
            <p:sp>
              <p:nvSpPr>
                <p:cNvPr id="825" name="Google Shape;825;p14"/>
                <p:cNvSpPr/>
                <p:nvPr/>
              </p:nvSpPr>
              <p:spPr>
                <a:xfrm flipH="1" rot="-1037058">
                  <a:off x="4125683" y="499618"/>
                  <a:ext cx="90771" cy="91896"/>
                </a:xfrm>
                <a:custGeom>
                  <a:rect b="b" l="l" r="r" t="t"/>
                  <a:pathLst>
                    <a:path extrusionOk="0" h="3676" w="3631">
                      <a:moveTo>
                        <a:pt x="2740" y="2351"/>
                      </a:moveTo>
                      <a:cubicBezTo>
                        <a:pt x="1302" y="3264"/>
                        <a:pt x="1" y="3196"/>
                        <a:pt x="1" y="3196"/>
                      </a:cubicBezTo>
                      <a:lnTo>
                        <a:pt x="1" y="3196"/>
                      </a:lnTo>
                      <a:cubicBezTo>
                        <a:pt x="1028" y="3675"/>
                        <a:pt x="1895" y="3379"/>
                        <a:pt x="2557" y="3082"/>
                      </a:cubicBezTo>
                      <a:lnTo>
                        <a:pt x="2557" y="3082"/>
                      </a:lnTo>
                      <a:cubicBezTo>
                        <a:pt x="2968" y="2876"/>
                        <a:pt x="3288" y="2694"/>
                        <a:pt x="3516" y="2694"/>
                      </a:cubicBezTo>
                      <a:lnTo>
                        <a:pt x="3516" y="2694"/>
                      </a:lnTo>
                      <a:lnTo>
                        <a:pt x="3630" y="2260"/>
                      </a:lnTo>
                      <a:cubicBezTo>
                        <a:pt x="2010" y="1507"/>
                        <a:pt x="2740" y="891"/>
                        <a:pt x="1165" y="0"/>
                      </a:cubicBezTo>
                      <a:lnTo>
                        <a:pt x="1165" y="0"/>
                      </a:lnTo>
                      <a:cubicBezTo>
                        <a:pt x="1348" y="1256"/>
                        <a:pt x="2740" y="2351"/>
                        <a:pt x="2740" y="2351"/>
                      </a:cubicBezTo>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14"/>
                <p:cNvSpPr/>
                <p:nvPr/>
              </p:nvSpPr>
              <p:spPr>
                <a:xfrm flipH="1" rot="-1037058">
                  <a:off x="3951211" y="585890"/>
                  <a:ext cx="214016" cy="158093"/>
                </a:xfrm>
                <a:custGeom>
                  <a:rect b="b" l="l" r="r" t="t"/>
                  <a:pathLst>
                    <a:path extrusionOk="0" h="6324" w="8561">
                      <a:moveTo>
                        <a:pt x="1" y="549"/>
                      </a:moveTo>
                      <a:cubicBezTo>
                        <a:pt x="1119" y="3219"/>
                        <a:pt x="6415" y="6323"/>
                        <a:pt x="8560" y="3219"/>
                      </a:cubicBezTo>
                      <a:lnTo>
                        <a:pt x="8560" y="3219"/>
                      </a:lnTo>
                      <a:cubicBezTo>
                        <a:pt x="7876" y="1485"/>
                        <a:pt x="4977" y="1"/>
                        <a:pt x="2398" y="1"/>
                      </a:cubicBezTo>
                      <a:lnTo>
                        <a:pt x="2398" y="1"/>
                      </a:lnTo>
                      <a:cubicBezTo>
                        <a:pt x="1530" y="1"/>
                        <a:pt x="709" y="161"/>
                        <a:pt x="1" y="549"/>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14"/>
                <p:cNvSpPr/>
                <p:nvPr/>
              </p:nvSpPr>
              <p:spPr>
                <a:xfrm flipH="1" rot="-1037058">
                  <a:off x="3966020" y="671870"/>
                  <a:ext cx="24574" cy="21799"/>
                </a:xfrm>
                <a:custGeom>
                  <a:rect b="b" l="l" r="r" t="t"/>
                  <a:pathLst>
                    <a:path extrusionOk="0" h="872" w="983">
                      <a:moveTo>
                        <a:pt x="506" y="0"/>
                      </a:moveTo>
                      <a:cubicBezTo>
                        <a:pt x="310" y="0"/>
                        <a:pt x="129" y="130"/>
                        <a:pt x="69" y="329"/>
                      </a:cubicBezTo>
                      <a:cubicBezTo>
                        <a:pt x="1" y="557"/>
                        <a:pt x="161" y="808"/>
                        <a:pt x="389" y="854"/>
                      </a:cubicBezTo>
                      <a:cubicBezTo>
                        <a:pt x="429" y="866"/>
                        <a:pt x="469" y="871"/>
                        <a:pt x="508" y="871"/>
                      </a:cubicBezTo>
                      <a:cubicBezTo>
                        <a:pt x="692" y="871"/>
                        <a:pt x="857" y="745"/>
                        <a:pt x="914" y="557"/>
                      </a:cubicBezTo>
                      <a:cubicBezTo>
                        <a:pt x="982" y="306"/>
                        <a:pt x="845" y="77"/>
                        <a:pt x="594" y="9"/>
                      </a:cubicBezTo>
                      <a:cubicBezTo>
                        <a:pt x="565" y="3"/>
                        <a:pt x="535" y="0"/>
                        <a:pt x="50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14"/>
                <p:cNvSpPr/>
                <p:nvPr/>
              </p:nvSpPr>
              <p:spPr>
                <a:xfrm flipH="1" rot="-1037058">
                  <a:off x="3971175" y="676632"/>
                  <a:ext cx="13699" cy="12399"/>
                </a:xfrm>
                <a:custGeom>
                  <a:rect b="b" l="l" r="r" t="t"/>
                  <a:pathLst>
                    <a:path extrusionOk="0" h="496" w="548">
                      <a:moveTo>
                        <a:pt x="269" y="0"/>
                      </a:moveTo>
                      <a:cubicBezTo>
                        <a:pt x="155" y="0"/>
                        <a:pt x="63" y="68"/>
                        <a:pt x="23" y="187"/>
                      </a:cubicBezTo>
                      <a:cubicBezTo>
                        <a:pt x="0" y="324"/>
                        <a:pt x="69" y="461"/>
                        <a:pt x="206" y="484"/>
                      </a:cubicBezTo>
                      <a:cubicBezTo>
                        <a:pt x="230" y="492"/>
                        <a:pt x="254" y="496"/>
                        <a:pt x="278" y="496"/>
                      </a:cubicBezTo>
                      <a:cubicBezTo>
                        <a:pt x="388" y="496"/>
                        <a:pt x="484" y="414"/>
                        <a:pt x="502" y="301"/>
                      </a:cubicBezTo>
                      <a:cubicBezTo>
                        <a:pt x="548" y="187"/>
                        <a:pt x="457" y="50"/>
                        <a:pt x="320" y="5"/>
                      </a:cubicBezTo>
                      <a:cubicBezTo>
                        <a:pt x="302" y="2"/>
                        <a:pt x="285" y="0"/>
                        <a:pt x="26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14"/>
                <p:cNvSpPr/>
                <p:nvPr/>
              </p:nvSpPr>
              <p:spPr>
                <a:xfrm flipH="1" rot="-1037058">
                  <a:off x="4024891" y="641722"/>
                  <a:ext cx="63372" cy="20574"/>
                </a:xfrm>
                <a:custGeom>
                  <a:rect b="b" l="l" r="r" t="t"/>
                  <a:pathLst>
                    <a:path extrusionOk="0" h="823" w="2535">
                      <a:moveTo>
                        <a:pt x="914" y="69"/>
                      </a:moveTo>
                      <a:cubicBezTo>
                        <a:pt x="594" y="138"/>
                        <a:pt x="274" y="183"/>
                        <a:pt x="1" y="161"/>
                      </a:cubicBezTo>
                      <a:lnTo>
                        <a:pt x="1" y="161"/>
                      </a:lnTo>
                      <a:cubicBezTo>
                        <a:pt x="662" y="663"/>
                        <a:pt x="1941" y="822"/>
                        <a:pt x="2534" y="434"/>
                      </a:cubicBezTo>
                      <a:lnTo>
                        <a:pt x="2534" y="434"/>
                      </a:lnTo>
                      <a:cubicBezTo>
                        <a:pt x="2306" y="92"/>
                        <a:pt x="1986" y="1"/>
                        <a:pt x="1644" y="1"/>
                      </a:cubicBezTo>
                      <a:lnTo>
                        <a:pt x="1644" y="1"/>
                      </a:lnTo>
                      <a:cubicBezTo>
                        <a:pt x="1416" y="1"/>
                        <a:pt x="1165" y="46"/>
                        <a:pt x="914" y="69"/>
                      </a:cubicBezTo>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14"/>
                <p:cNvSpPr/>
                <p:nvPr/>
              </p:nvSpPr>
              <p:spPr>
                <a:xfrm flipH="1" rot="-1037058">
                  <a:off x="3957633" y="694365"/>
                  <a:ext cx="23424" cy="11424"/>
                </a:xfrm>
                <a:custGeom>
                  <a:rect b="b" l="l" r="r" t="t"/>
                  <a:pathLst>
                    <a:path extrusionOk="0" h="457" w="937">
                      <a:moveTo>
                        <a:pt x="1" y="388"/>
                      </a:moveTo>
                      <a:cubicBezTo>
                        <a:pt x="297" y="457"/>
                        <a:pt x="845" y="137"/>
                        <a:pt x="845" y="137"/>
                      </a:cubicBezTo>
                      <a:lnTo>
                        <a:pt x="845" y="137"/>
                      </a:lnTo>
                      <a:lnTo>
                        <a:pt x="936" y="0"/>
                      </a:lnTo>
                      <a:cubicBezTo>
                        <a:pt x="411" y="343"/>
                        <a:pt x="1" y="388"/>
                        <a:pt x="1" y="388"/>
                      </a:cubicBezTo>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1" name="Google Shape;831;p14"/>
              <p:cNvGrpSpPr/>
              <p:nvPr/>
            </p:nvGrpSpPr>
            <p:grpSpPr>
              <a:xfrm>
                <a:off x="3460408" y="612333"/>
                <a:ext cx="295499" cy="283999"/>
                <a:chOff x="3932558" y="488208"/>
                <a:chExt cx="295499" cy="283999"/>
              </a:xfrm>
            </p:grpSpPr>
            <p:sp>
              <p:nvSpPr>
                <p:cNvPr id="832" name="Google Shape;832;p14"/>
                <p:cNvSpPr/>
                <p:nvPr/>
              </p:nvSpPr>
              <p:spPr>
                <a:xfrm flipH="1" rot="-1037058">
                  <a:off x="4125683" y="499618"/>
                  <a:ext cx="90771" cy="91896"/>
                </a:xfrm>
                <a:custGeom>
                  <a:rect b="b" l="l" r="r" t="t"/>
                  <a:pathLst>
                    <a:path extrusionOk="0" h="3676" w="3631">
                      <a:moveTo>
                        <a:pt x="2740" y="2351"/>
                      </a:moveTo>
                      <a:cubicBezTo>
                        <a:pt x="1302" y="3264"/>
                        <a:pt x="1" y="3196"/>
                        <a:pt x="1" y="3196"/>
                      </a:cubicBezTo>
                      <a:lnTo>
                        <a:pt x="1" y="3196"/>
                      </a:lnTo>
                      <a:cubicBezTo>
                        <a:pt x="1028" y="3675"/>
                        <a:pt x="1895" y="3379"/>
                        <a:pt x="2557" y="3082"/>
                      </a:cubicBezTo>
                      <a:lnTo>
                        <a:pt x="2557" y="3082"/>
                      </a:lnTo>
                      <a:cubicBezTo>
                        <a:pt x="2968" y="2876"/>
                        <a:pt x="3288" y="2694"/>
                        <a:pt x="3516" y="2694"/>
                      </a:cubicBezTo>
                      <a:lnTo>
                        <a:pt x="3516" y="2694"/>
                      </a:lnTo>
                      <a:lnTo>
                        <a:pt x="3630" y="2260"/>
                      </a:lnTo>
                      <a:cubicBezTo>
                        <a:pt x="2010" y="1507"/>
                        <a:pt x="2740" y="891"/>
                        <a:pt x="1165" y="0"/>
                      </a:cubicBezTo>
                      <a:lnTo>
                        <a:pt x="1165" y="0"/>
                      </a:lnTo>
                      <a:cubicBezTo>
                        <a:pt x="1348" y="1256"/>
                        <a:pt x="2740" y="2351"/>
                        <a:pt x="2740" y="2351"/>
                      </a:cubicBezTo>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14"/>
                <p:cNvSpPr/>
                <p:nvPr/>
              </p:nvSpPr>
              <p:spPr>
                <a:xfrm flipH="1" rot="-1037058">
                  <a:off x="3951211" y="585890"/>
                  <a:ext cx="214016" cy="158093"/>
                </a:xfrm>
                <a:custGeom>
                  <a:rect b="b" l="l" r="r" t="t"/>
                  <a:pathLst>
                    <a:path extrusionOk="0" h="6324" w="8561">
                      <a:moveTo>
                        <a:pt x="1" y="549"/>
                      </a:moveTo>
                      <a:cubicBezTo>
                        <a:pt x="1119" y="3219"/>
                        <a:pt x="6415" y="6323"/>
                        <a:pt x="8560" y="3219"/>
                      </a:cubicBezTo>
                      <a:lnTo>
                        <a:pt x="8560" y="3219"/>
                      </a:lnTo>
                      <a:cubicBezTo>
                        <a:pt x="7876" y="1485"/>
                        <a:pt x="4977" y="1"/>
                        <a:pt x="2398" y="1"/>
                      </a:cubicBezTo>
                      <a:lnTo>
                        <a:pt x="2398" y="1"/>
                      </a:lnTo>
                      <a:cubicBezTo>
                        <a:pt x="1530" y="1"/>
                        <a:pt x="709" y="161"/>
                        <a:pt x="1" y="549"/>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14"/>
                <p:cNvSpPr/>
                <p:nvPr/>
              </p:nvSpPr>
              <p:spPr>
                <a:xfrm flipH="1" rot="-1037058">
                  <a:off x="3966020" y="671870"/>
                  <a:ext cx="24574" cy="21799"/>
                </a:xfrm>
                <a:custGeom>
                  <a:rect b="b" l="l" r="r" t="t"/>
                  <a:pathLst>
                    <a:path extrusionOk="0" h="872" w="983">
                      <a:moveTo>
                        <a:pt x="506" y="0"/>
                      </a:moveTo>
                      <a:cubicBezTo>
                        <a:pt x="310" y="0"/>
                        <a:pt x="129" y="130"/>
                        <a:pt x="69" y="329"/>
                      </a:cubicBezTo>
                      <a:cubicBezTo>
                        <a:pt x="1" y="557"/>
                        <a:pt x="161" y="808"/>
                        <a:pt x="389" y="854"/>
                      </a:cubicBezTo>
                      <a:cubicBezTo>
                        <a:pt x="429" y="866"/>
                        <a:pt x="469" y="871"/>
                        <a:pt x="508" y="871"/>
                      </a:cubicBezTo>
                      <a:cubicBezTo>
                        <a:pt x="692" y="871"/>
                        <a:pt x="857" y="745"/>
                        <a:pt x="914" y="557"/>
                      </a:cubicBezTo>
                      <a:cubicBezTo>
                        <a:pt x="982" y="306"/>
                        <a:pt x="845" y="77"/>
                        <a:pt x="594" y="9"/>
                      </a:cubicBezTo>
                      <a:cubicBezTo>
                        <a:pt x="565" y="3"/>
                        <a:pt x="535" y="0"/>
                        <a:pt x="50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14"/>
                <p:cNvSpPr/>
                <p:nvPr/>
              </p:nvSpPr>
              <p:spPr>
                <a:xfrm flipH="1" rot="-1037058">
                  <a:off x="3971175" y="676632"/>
                  <a:ext cx="13699" cy="12399"/>
                </a:xfrm>
                <a:custGeom>
                  <a:rect b="b" l="l" r="r" t="t"/>
                  <a:pathLst>
                    <a:path extrusionOk="0" h="496" w="548">
                      <a:moveTo>
                        <a:pt x="269" y="0"/>
                      </a:moveTo>
                      <a:cubicBezTo>
                        <a:pt x="155" y="0"/>
                        <a:pt x="63" y="68"/>
                        <a:pt x="23" y="187"/>
                      </a:cubicBezTo>
                      <a:cubicBezTo>
                        <a:pt x="0" y="324"/>
                        <a:pt x="69" y="461"/>
                        <a:pt x="206" y="484"/>
                      </a:cubicBezTo>
                      <a:cubicBezTo>
                        <a:pt x="230" y="492"/>
                        <a:pt x="254" y="496"/>
                        <a:pt x="278" y="496"/>
                      </a:cubicBezTo>
                      <a:cubicBezTo>
                        <a:pt x="388" y="496"/>
                        <a:pt x="484" y="414"/>
                        <a:pt x="502" y="301"/>
                      </a:cubicBezTo>
                      <a:cubicBezTo>
                        <a:pt x="548" y="187"/>
                        <a:pt x="457" y="50"/>
                        <a:pt x="320" y="5"/>
                      </a:cubicBezTo>
                      <a:cubicBezTo>
                        <a:pt x="302" y="2"/>
                        <a:pt x="285" y="0"/>
                        <a:pt x="26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14"/>
                <p:cNvSpPr/>
                <p:nvPr/>
              </p:nvSpPr>
              <p:spPr>
                <a:xfrm flipH="1" rot="-1037058">
                  <a:off x="4024891" y="641722"/>
                  <a:ext cx="63372" cy="20574"/>
                </a:xfrm>
                <a:custGeom>
                  <a:rect b="b" l="l" r="r" t="t"/>
                  <a:pathLst>
                    <a:path extrusionOk="0" h="823" w="2535">
                      <a:moveTo>
                        <a:pt x="914" y="69"/>
                      </a:moveTo>
                      <a:cubicBezTo>
                        <a:pt x="594" y="138"/>
                        <a:pt x="274" y="183"/>
                        <a:pt x="1" y="161"/>
                      </a:cubicBezTo>
                      <a:lnTo>
                        <a:pt x="1" y="161"/>
                      </a:lnTo>
                      <a:cubicBezTo>
                        <a:pt x="662" y="663"/>
                        <a:pt x="1941" y="822"/>
                        <a:pt x="2534" y="434"/>
                      </a:cubicBezTo>
                      <a:lnTo>
                        <a:pt x="2534" y="434"/>
                      </a:lnTo>
                      <a:cubicBezTo>
                        <a:pt x="2306" y="92"/>
                        <a:pt x="1986" y="1"/>
                        <a:pt x="1644" y="1"/>
                      </a:cubicBezTo>
                      <a:lnTo>
                        <a:pt x="1644" y="1"/>
                      </a:lnTo>
                      <a:cubicBezTo>
                        <a:pt x="1416" y="1"/>
                        <a:pt x="1165" y="46"/>
                        <a:pt x="914" y="69"/>
                      </a:cubicBezTo>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14"/>
                <p:cNvSpPr/>
                <p:nvPr/>
              </p:nvSpPr>
              <p:spPr>
                <a:xfrm flipH="1" rot="-1037058">
                  <a:off x="3957633" y="694365"/>
                  <a:ext cx="23424" cy="11424"/>
                </a:xfrm>
                <a:custGeom>
                  <a:rect b="b" l="l" r="r" t="t"/>
                  <a:pathLst>
                    <a:path extrusionOk="0" h="457" w="937">
                      <a:moveTo>
                        <a:pt x="1" y="388"/>
                      </a:moveTo>
                      <a:cubicBezTo>
                        <a:pt x="297" y="457"/>
                        <a:pt x="845" y="137"/>
                        <a:pt x="845" y="137"/>
                      </a:cubicBezTo>
                      <a:lnTo>
                        <a:pt x="845" y="137"/>
                      </a:lnTo>
                      <a:lnTo>
                        <a:pt x="936" y="0"/>
                      </a:lnTo>
                      <a:cubicBezTo>
                        <a:pt x="411" y="343"/>
                        <a:pt x="1" y="388"/>
                        <a:pt x="1" y="388"/>
                      </a:cubicBezTo>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38" name="Google Shape;838;p14"/>
            <p:cNvGrpSpPr/>
            <p:nvPr/>
          </p:nvGrpSpPr>
          <p:grpSpPr>
            <a:xfrm>
              <a:off x="3188725" y="253650"/>
              <a:ext cx="1197775" cy="619725"/>
              <a:chOff x="1317625" y="791700"/>
              <a:chExt cx="1197775" cy="619725"/>
            </a:xfrm>
          </p:grpSpPr>
          <p:sp>
            <p:nvSpPr>
              <p:cNvPr id="839" name="Google Shape;839;p14"/>
              <p:cNvSpPr/>
              <p:nvPr/>
            </p:nvSpPr>
            <p:spPr>
              <a:xfrm>
                <a:off x="1659425" y="1322950"/>
                <a:ext cx="89050" cy="88475"/>
              </a:xfrm>
              <a:custGeom>
                <a:rect b="b" l="l" r="r" t="t"/>
                <a:pathLst>
                  <a:path extrusionOk="0" h="3539" w="3562">
                    <a:moveTo>
                      <a:pt x="3562" y="1781"/>
                    </a:moveTo>
                    <a:cubicBezTo>
                      <a:pt x="3562" y="2740"/>
                      <a:pt x="2763" y="3539"/>
                      <a:pt x="1781" y="3539"/>
                    </a:cubicBezTo>
                    <a:cubicBezTo>
                      <a:pt x="800" y="3539"/>
                      <a:pt x="1" y="2740"/>
                      <a:pt x="1" y="1781"/>
                    </a:cubicBezTo>
                    <a:cubicBezTo>
                      <a:pt x="1" y="800"/>
                      <a:pt x="800" y="1"/>
                      <a:pt x="1781" y="1"/>
                    </a:cubicBezTo>
                    <a:cubicBezTo>
                      <a:pt x="2763" y="1"/>
                      <a:pt x="3562" y="800"/>
                      <a:pt x="3562" y="178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14"/>
              <p:cNvSpPr/>
              <p:nvPr/>
            </p:nvSpPr>
            <p:spPr>
              <a:xfrm>
                <a:off x="2478850" y="1349200"/>
                <a:ext cx="36550" cy="35975"/>
              </a:xfrm>
              <a:custGeom>
                <a:rect b="b" l="l" r="r" t="t"/>
                <a:pathLst>
                  <a:path extrusionOk="0" h="1439" w="1462">
                    <a:moveTo>
                      <a:pt x="1462" y="731"/>
                    </a:moveTo>
                    <a:cubicBezTo>
                      <a:pt x="1462" y="1119"/>
                      <a:pt x="1142" y="1439"/>
                      <a:pt x="731" y="1439"/>
                    </a:cubicBezTo>
                    <a:cubicBezTo>
                      <a:pt x="343" y="1439"/>
                      <a:pt x="1" y="1119"/>
                      <a:pt x="1" y="731"/>
                    </a:cubicBezTo>
                    <a:cubicBezTo>
                      <a:pt x="1" y="320"/>
                      <a:pt x="343" y="1"/>
                      <a:pt x="731" y="1"/>
                    </a:cubicBezTo>
                    <a:cubicBezTo>
                      <a:pt x="1142" y="1"/>
                      <a:pt x="1462" y="320"/>
                      <a:pt x="1462" y="73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14"/>
              <p:cNvSpPr/>
              <p:nvPr/>
            </p:nvSpPr>
            <p:spPr>
              <a:xfrm>
                <a:off x="1685675" y="1039350"/>
                <a:ext cx="36550" cy="36550"/>
              </a:xfrm>
              <a:custGeom>
                <a:rect b="b" l="l" r="r" t="t"/>
                <a:pathLst>
                  <a:path extrusionOk="0" h="1462" w="1462">
                    <a:moveTo>
                      <a:pt x="1462" y="731"/>
                    </a:moveTo>
                    <a:cubicBezTo>
                      <a:pt x="1462" y="1119"/>
                      <a:pt x="1142" y="1461"/>
                      <a:pt x="731" y="1461"/>
                    </a:cubicBezTo>
                    <a:cubicBezTo>
                      <a:pt x="343" y="1461"/>
                      <a:pt x="1" y="1119"/>
                      <a:pt x="1" y="731"/>
                    </a:cubicBezTo>
                    <a:cubicBezTo>
                      <a:pt x="1" y="343"/>
                      <a:pt x="343" y="1"/>
                      <a:pt x="731" y="1"/>
                    </a:cubicBezTo>
                    <a:cubicBezTo>
                      <a:pt x="1142" y="1"/>
                      <a:pt x="1462" y="343"/>
                      <a:pt x="1462" y="73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14"/>
              <p:cNvSpPr/>
              <p:nvPr/>
            </p:nvSpPr>
            <p:spPr>
              <a:xfrm>
                <a:off x="1475125" y="791700"/>
                <a:ext cx="35975" cy="35975"/>
              </a:xfrm>
              <a:custGeom>
                <a:rect b="b" l="l" r="r" t="t"/>
                <a:pathLst>
                  <a:path extrusionOk="0" h="1439" w="1439">
                    <a:moveTo>
                      <a:pt x="1438" y="731"/>
                    </a:moveTo>
                    <a:cubicBezTo>
                      <a:pt x="1438" y="1119"/>
                      <a:pt x="1119" y="1438"/>
                      <a:pt x="731" y="1438"/>
                    </a:cubicBezTo>
                    <a:cubicBezTo>
                      <a:pt x="320" y="1438"/>
                      <a:pt x="0" y="1119"/>
                      <a:pt x="0" y="731"/>
                    </a:cubicBezTo>
                    <a:cubicBezTo>
                      <a:pt x="0" y="320"/>
                      <a:pt x="320" y="0"/>
                      <a:pt x="731" y="0"/>
                    </a:cubicBezTo>
                    <a:cubicBezTo>
                      <a:pt x="1119" y="0"/>
                      <a:pt x="1438" y="320"/>
                      <a:pt x="1438" y="73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14"/>
              <p:cNvSpPr/>
              <p:nvPr/>
            </p:nvSpPr>
            <p:spPr>
              <a:xfrm>
                <a:off x="1989825" y="995400"/>
                <a:ext cx="35975" cy="35975"/>
              </a:xfrm>
              <a:custGeom>
                <a:rect b="b" l="l" r="r" t="t"/>
                <a:pathLst>
                  <a:path extrusionOk="0" h="1439" w="1439">
                    <a:moveTo>
                      <a:pt x="1439" y="709"/>
                    </a:moveTo>
                    <a:cubicBezTo>
                      <a:pt x="1439" y="1119"/>
                      <a:pt x="1119" y="1439"/>
                      <a:pt x="708" y="1439"/>
                    </a:cubicBezTo>
                    <a:cubicBezTo>
                      <a:pt x="320" y="1439"/>
                      <a:pt x="1" y="1119"/>
                      <a:pt x="1" y="709"/>
                    </a:cubicBezTo>
                    <a:cubicBezTo>
                      <a:pt x="1" y="321"/>
                      <a:pt x="320" y="1"/>
                      <a:pt x="708" y="1"/>
                    </a:cubicBezTo>
                    <a:cubicBezTo>
                      <a:pt x="1119" y="1"/>
                      <a:pt x="1439" y="321"/>
                      <a:pt x="1439" y="709"/>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14"/>
              <p:cNvSpPr/>
              <p:nvPr/>
            </p:nvSpPr>
            <p:spPr>
              <a:xfrm>
                <a:off x="1317625" y="1126075"/>
                <a:ext cx="35975" cy="35975"/>
              </a:xfrm>
              <a:custGeom>
                <a:rect b="b" l="l" r="r" t="t"/>
                <a:pathLst>
                  <a:path extrusionOk="0" h="1439" w="1439">
                    <a:moveTo>
                      <a:pt x="1438" y="709"/>
                    </a:moveTo>
                    <a:cubicBezTo>
                      <a:pt x="1438" y="1119"/>
                      <a:pt x="1119" y="1439"/>
                      <a:pt x="731" y="1439"/>
                    </a:cubicBezTo>
                    <a:cubicBezTo>
                      <a:pt x="320" y="1439"/>
                      <a:pt x="0" y="1119"/>
                      <a:pt x="0" y="709"/>
                    </a:cubicBezTo>
                    <a:cubicBezTo>
                      <a:pt x="0" y="321"/>
                      <a:pt x="320" y="1"/>
                      <a:pt x="731" y="1"/>
                    </a:cubicBezTo>
                    <a:cubicBezTo>
                      <a:pt x="1119" y="1"/>
                      <a:pt x="1438" y="321"/>
                      <a:pt x="1438" y="709"/>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45" name="Google Shape;845;p14"/>
          <p:cNvGrpSpPr/>
          <p:nvPr/>
        </p:nvGrpSpPr>
        <p:grpSpPr>
          <a:xfrm flipH="1">
            <a:off x="166039" y="4179169"/>
            <a:ext cx="1197726" cy="1162301"/>
            <a:chOff x="-160475" y="4348937"/>
            <a:chExt cx="1070354" cy="1038603"/>
          </a:xfrm>
        </p:grpSpPr>
        <p:sp>
          <p:nvSpPr>
            <p:cNvPr id="846" name="Google Shape;846;p14"/>
            <p:cNvSpPr/>
            <p:nvPr/>
          </p:nvSpPr>
          <p:spPr>
            <a:xfrm rot="1800044">
              <a:off x="326210" y="4646332"/>
              <a:ext cx="444540" cy="675310"/>
            </a:xfrm>
            <a:custGeom>
              <a:rect b="b" l="l" r="r" t="t"/>
              <a:pathLst>
                <a:path extrusionOk="0" h="27013" w="17782">
                  <a:moveTo>
                    <a:pt x="10834" y="1"/>
                  </a:moveTo>
                  <a:cubicBezTo>
                    <a:pt x="9436" y="1"/>
                    <a:pt x="8019" y="825"/>
                    <a:pt x="7660" y="2153"/>
                  </a:cubicBezTo>
                  <a:cubicBezTo>
                    <a:pt x="7356" y="3308"/>
                    <a:pt x="7842" y="4524"/>
                    <a:pt x="8177" y="5648"/>
                  </a:cubicBezTo>
                  <a:cubicBezTo>
                    <a:pt x="8906" y="8080"/>
                    <a:pt x="8876" y="10785"/>
                    <a:pt x="7842" y="13095"/>
                  </a:cubicBezTo>
                  <a:cubicBezTo>
                    <a:pt x="7325" y="14250"/>
                    <a:pt x="6566" y="15314"/>
                    <a:pt x="6170" y="16530"/>
                  </a:cubicBezTo>
                  <a:cubicBezTo>
                    <a:pt x="5745" y="17655"/>
                    <a:pt x="5684" y="18962"/>
                    <a:pt x="5380" y="20147"/>
                  </a:cubicBezTo>
                  <a:cubicBezTo>
                    <a:pt x="4833" y="22062"/>
                    <a:pt x="3587" y="23825"/>
                    <a:pt x="1945" y="24950"/>
                  </a:cubicBezTo>
                  <a:cubicBezTo>
                    <a:pt x="1520" y="25254"/>
                    <a:pt x="0" y="25861"/>
                    <a:pt x="365" y="26682"/>
                  </a:cubicBezTo>
                  <a:cubicBezTo>
                    <a:pt x="476" y="26927"/>
                    <a:pt x="800" y="27013"/>
                    <a:pt x="1192" y="27013"/>
                  </a:cubicBezTo>
                  <a:cubicBezTo>
                    <a:pt x="1870" y="27013"/>
                    <a:pt x="2754" y="26756"/>
                    <a:pt x="3100" y="26621"/>
                  </a:cubicBezTo>
                  <a:cubicBezTo>
                    <a:pt x="3435" y="26500"/>
                    <a:pt x="3769" y="26378"/>
                    <a:pt x="4104" y="26165"/>
                  </a:cubicBezTo>
                  <a:cubicBezTo>
                    <a:pt x="5532" y="25405"/>
                    <a:pt x="6687" y="24190"/>
                    <a:pt x="8025" y="23339"/>
                  </a:cubicBezTo>
                  <a:cubicBezTo>
                    <a:pt x="8815" y="22791"/>
                    <a:pt x="9666" y="22366"/>
                    <a:pt x="10304" y="21697"/>
                  </a:cubicBezTo>
                  <a:cubicBezTo>
                    <a:pt x="11794" y="20056"/>
                    <a:pt x="11642" y="17503"/>
                    <a:pt x="12584" y="15527"/>
                  </a:cubicBezTo>
                  <a:cubicBezTo>
                    <a:pt x="13587" y="13551"/>
                    <a:pt x="15624" y="12244"/>
                    <a:pt x="16566" y="10208"/>
                  </a:cubicBezTo>
                  <a:cubicBezTo>
                    <a:pt x="17782" y="7685"/>
                    <a:pt x="16931" y="4554"/>
                    <a:pt x="15046" y="2396"/>
                  </a:cubicBezTo>
                  <a:cubicBezTo>
                    <a:pt x="14104" y="1241"/>
                    <a:pt x="12827" y="238"/>
                    <a:pt x="11338" y="25"/>
                  </a:cubicBezTo>
                  <a:lnTo>
                    <a:pt x="11247" y="25"/>
                  </a:lnTo>
                  <a:cubicBezTo>
                    <a:pt x="11110" y="9"/>
                    <a:pt x="10972" y="1"/>
                    <a:pt x="108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14"/>
            <p:cNvSpPr/>
            <p:nvPr/>
          </p:nvSpPr>
          <p:spPr>
            <a:xfrm rot="1800044">
              <a:off x="-32653" y="4487908"/>
              <a:ext cx="441240" cy="629511"/>
            </a:xfrm>
            <a:custGeom>
              <a:rect b="b" l="l" r="r" t="t"/>
              <a:pathLst>
                <a:path extrusionOk="0" h="25181" w="17650">
                  <a:moveTo>
                    <a:pt x="2944" y="1"/>
                  </a:moveTo>
                  <a:cubicBezTo>
                    <a:pt x="2092" y="1"/>
                    <a:pt x="1235" y="204"/>
                    <a:pt x="669" y="855"/>
                  </a:cubicBezTo>
                  <a:cubicBezTo>
                    <a:pt x="365" y="1189"/>
                    <a:pt x="213" y="1524"/>
                    <a:pt x="91" y="1949"/>
                  </a:cubicBezTo>
                  <a:cubicBezTo>
                    <a:pt x="0" y="2405"/>
                    <a:pt x="0" y="2952"/>
                    <a:pt x="61" y="3439"/>
                  </a:cubicBezTo>
                  <a:cubicBezTo>
                    <a:pt x="517" y="6509"/>
                    <a:pt x="3344" y="8819"/>
                    <a:pt x="3739" y="11919"/>
                  </a:cubicBezTo>
                  <a:cubicBezTo>
                    <a:pt x="3982" y="13652"/>
                    <a:pt x="3374" y="15475"/>
                    <a:pt x="3648" y="17238"/>
                  </a:cubicBezTo>
                  <a:cubicBezTo>
                    <a:pt x="3891" y="19153"/>
                    <a:pt x="5259" y="20825"/>
                    <a:pt x="6900" y="21950"/>
                  </a:cubicBezTo>
                  <a:cubicBezTo>
                    <a:pt x="8541" y="23044"/>
                    <a:pt x="10426" y="23652"/>
                    <a:pt x="12341" y="24229"/>
                  </a:cubicBezTo>
                  <a:cubicBezTo>
                    <a:pt x="13004" y="24436"/>
                    <a:pt x="15249" y="25180"/>
                    <a:pt x="16592" y="25180"/>
                  </a:cubicBezTo>
                  <a:cubicBezTo>
                    <a:pt x="17219" y="25180"/>
                    <a:pt x="17649" y="25018"/>
                    <a:pt x="17630" y="24564"/>
                  </a:cubicBezTo>
                  <a:cubicBezTo>
                    <a:pt x="17508" y="23196"/>
                    <a:pt x="15076" y="21737"/>
                    <a:pt x="14043" y="21372"/>
                  </a:cubicBezTo>
                  <a:cubicBezTo>
                    <a:pt x="12250" y="20764"/>
                    <a:pt x="10122" y="20916"/>
                    <a:pt x="8572" y="19913"/>
                  </a:cubicBezTo>
                  <a:lnTo>
                    <a:pt x="8116" y="19579"/>
                  </a:lnTo>
                  <a:cubicBezTo>
                    <a:pt x="6626" y="18302"/>
                    <a:pt x="6566" y="16022"/>
                    <a:pt x="7052" y="14107"/>
                  </a:cubicBezTo>
                  <a:cubicBezTo>
                    <a:pt x="7538" y="12223"/>
                    <a:pt x="8511" y="10460"/>
                    <a:pt x="8815" y="8515"/>
                  </a:cubicBezTo>
                  <a:cubicBezTo>
                    <a:pt x="9028" y="7360"/>
                    <a:pt x="8967" y="6083"/>
                    <a:pt x="8602" y="4928"/>
                  </a:cubicBezTo>
                  <a:cubicBezTo>
                    <a:pt x="7903" y="2405"/>
                    <a:pt x="5775" y="156"/>
                    <a:pt x="3131" y="4"/>
                  </a:cubicBezTo>
                  <a:cubicBezTo>
                    <a:pt x="3069" y="2"/>
                    <a:pt x="3007" y="1"/>
                    <a:pt x="29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14"/>
            <p:cNvSpPr/>
            <p:nvPr/>
          </p:nvSpPr>
          <p:spPr>
            <a:xfrm rot="1800044">
              <a:off x="274855" y="4350114"/>
              <a:ext cx="237095" cy="867256"/>
            </a:xfrm>
            <a:custGeom>
              <a:rect b="b" l="l" r="r" t="t"/>
              <a:pathLst>
                <a:path extrusionOk="0" h="34691" w="9484">
                  <a:moveTo>
                    <a:pt x="2913" y="1"/>
                  </a:moveTo>
                  <a:cubicBezTo>
                    <a:pt x="2682" y="1"/>
                    <a:pt x="2450" y="32"/>
                    <a:pt x="2219" y="100"/>
                  </a:cubicBezTo>
                  <a:cubicBezTo>
                    <a:pt x="1854" y="222"/>
                    <a:pt x="1550" y="404"/>
                    <a:pt x="1277" y="678"/>
                  </a:cubicBezTo>
                  <a:cubicBezTo>
                    <a:pt x="517" y="1407"/>
                    <a:pt x="182" y="2593"/>
                    <a:pt x="213" y="3687"/>
                  </a:cubicBezTo>
                  <a:cubicBezTo>
                    <a:pt x="274" y="5176"/>
                    <a:pt x="760" y="6575"/>
                    <a:pt x="760" y="8064"/>
                  </a:cubicBezTo>
                  <a:cubicBezTo>
                    <a:pt x="760" y="9736"/>
                    <a:pt x="122" y="11316"/>
                    <a:pt x="61" y="12988"/>
                  </a:cubicBezTo>
                  <a:cubicBezTo>
                    <a:pt x="0" y="17091"/>
                    <a:pt x="3496" y="20921"/>
                    <a:pt x="2462" y="24933"/>
                  </a:cubicBezTo>
                  <a:cubicBezTo>
                    <a:pt x="2158" y="26088"/>
                    <a:pt x="1429" y="27244"/>
                    <a:pt x="1611" y="28459"/>
                  </a:cubicBezTo>
                  <a:cubicBezTo>
                    <a:pt x="1824" y="29827"/>
                    <a:pt x="2979" y="30648"/>
                    <a:pt x="3982" y="31499"/>
                  </a:cubicBezTo>
                  <a:cubicBezTo>
                    <a:pt x="5198" y="32532"/>
                    <a:pt x="5623" y="33414"/>
                    <a:pt x="6414" y="34690"/>
                  </a:cubicBezTo>
                  <a:cubicBezTo>
                    <a:pt x="6839" y="34599"/>
                    <a:pt x="7052" y="34235"/>
                    <a:pt x="7143" y="33809"/>
                  </a:cubicBezTo>
                  <a:cubicBezTo>
                    <a:pt x="7356" y="32654"/>
                    <a:pt x="7173" y="31469"/>
                    <a:pt x="6687" y="30374"/>
                  </a:cubicBezTo>
                  <a:cubicBezTo>
                    <a:pt x="6474" y="29979"/>
                    <a:pt x="6231" y="29584"/>
                    <a:pt x="5988" y="29189"/>
                  </a:cubicBezTo>
                  <a:cubicBezTo>
                    <a:pt x="5654" y="28611"/>
                    <a:pt x="5441" y="28034"/>
                    <a:pt x="5441" y="27396"/>
                  </a:cubicBezTo>
                  <a:cubicBezTo>
                    <a:pt x="5471" y="26149"/>
                    <a:pt x="6596" y="25146"/>
                    <a:pt x="6869" y="23930"/>
                  </a:cubicBezTo>
                  <a:cubicBezTo>
                    <a:pt x="7021" y="23353"/>
                    <a:pt x="6961" y="22745"/>
                    <a:pt x="6961" y="22137"/>
                  </a:cubicBezTo>
                  <a:cubicBezTo>
                    <a:pt x="6900" y="18611"/>
                    <a:pt x="9088" y="15420"/>
                    <a:pt x="9392" y="11924"/>
                  </a:cubicBezTo>
                  <a:cubicBezTo>
                    <a:pt x="9484" y="10496"/>
                    <a:pt x="9332" y="9067"/>
                    <a:pt x="9149" y="7638"/>
                  </a:cubicBezTo>
                  <a:cubicBezTo>
                    <a:pt x="8967" y="6301"/>
                    <a:pt x="8754" y="4964"/>
                    <a:pt x="8116" y="3809"/>
                  </a:cubicBezTo>
                  <a:cubicBezTo>
                    <a:pt x="7629" y="2897"/>
                    <a:pt x="6839" y="2167"/>
                    <a:pt x="6018" y="1468"/>
                  </a:cubicBezTo>
                  <a:cubicBezTo>
                    <a:pt x="5113" y="714"/>
                    <a:pt x="4021" y="1"/>
                    <a:pt x="29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14"/>
            <p:cNvSpPr/>
            <p:nvPr/>
          </p:nvSpPr>
          <p:spPr>
            <a:xfrm rot="1800044">
              <a:off x="420154" y="4671354"/>
              <a:ext cx="349567" cy="654286"/>
            </a:xfrm>
            <a:custGeom>
              <a:rect b="b" l="l" r="r" t="t"/>
              <a:pathLst>
                <a:path extrusionOk="0" h="26172" w="13983">
                  <a:moveTo>
                    <a:pt x="7539" y="1"/>
                  </a:moveTo>
                  <a:lnTo>
                    <a:pt x="7539" y="1"/>
                  </a:lnTo>
                  <a:cubicBezTo>
                    <a:pt x="8420" y="1612"/>
                    <a:pt x="9484" y="3040"/>
                    <a:pt x="10244" y="4712"/>
                  </a:cubicBezTo>
                  <a:cubicBezTo>
                    <a:pt x="10761" y="5898"/>
                    <a:pt x="11186" y="7326"/>
                    <a:pt x="10700" y="8603"/>
                  </a:cubicBezTo>
                  <a:cubicBezTo>
                    <a:pt x="10274" y="9667"/>
                    <a:pt x="9271" y="10426"/>
                    <a:pt x="8572" y="11247"/>
                  </a:cubicBezTo>
                  <a:cubicBezTo>
                    <a:pt x="6779" y="13344"/>
                    <a:pt x="6779" y="16080"/>
                    <a:pt x="5563" y="18481"/>
                  </a:cubicBezTo>
                  <a:cubicBezTo>
                    <a:pt x="4347" y="20822"/>
                    <a:pt x="2584" y="22797"/>
                    <a:pt x="578" y="24560"/>
                  </a:cubicBezTo>
                  <a:cubicBezTo>
                    <a:pt x="1" y="25047"/>
                    <a:pt x="1" y="25685"/>
                    <a:pt x="305" y="26171"/>
                  </a:cubicBezTo>
                  <a:cubicBezTo>
                    <a:pt x="1733" y="25411"/>
                    <a:pt x="2888" y="24196"/>
                    <a:pt x="4226" y="23345"/>
                  </a:cubicBezTo>
                  <a:cubicBezTo>
                    <a:pt x="5016" y="22797"/>
                    <a:pt x="5867" y="22372"/>
                    <a:pt x="6505" y="21703"/>
                  </a:cubicBezTo>
                  <a:cubicBezTo>
                    <a:pt x="7995" y="20062"/>
                    <a:pt x="7843" y="17509"/>
                    <a:pt x="8785" y="15533"/>
                  </a:cubicBezTo>
                  <a:cubicBezTo>
                    <a:pt x="9788" y="13557"/>
                    <a:pt x="11825" y="12250"/>
                    <a:pt x="12767" y="10214"/>
                  </a:cubicBezTo>
                  <a:cubicBezTo>
                    <a:pt x="13983" y="7691"/>
                    <a:pt x="13132" y="4560"/>
                    <a:pt x="11247" y="2372"/>
                  </a:cubicBezTo>
                  <a:cubicBezTo>
                    <a:pt x="10305" y="1217"/>
                    <a:pt x="9028" y="183"/>
                    <a:pt x="753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14"/>
            <p:cNvSpPr/>
            <p:nvPr/>
          </p:nvSpPr>
          <p:spPr>
            <a:xfrm rot="1800044">
              <a:off x="339985" y="4366540"/>
              <a:ext cx="204421" cy="730734"/>
            </a:xfrm>
            <a:custGeom>
              <a:rect b="b" l="l" r="r" t="t"/>
              <a:pathLst>
                <a:path extrusionOk="0" h="29230" w="8177">
                  <a:moveTo>
                    <a:pt x="1676" y="1"/>
                  </a:moveTo>
                  <a:cubicBezTo>
                    <a:pt x="1441" y="1"/>
                    <a:pt x="1206" y="35"/>
                    <a:pt x="973" y="111"/>
                  </a:cubicBezTo>
                  <a:cubicBezTo>
                    <a:pt x="578" y="232"/>
                    <a:pt x="274" y="415"/>
                    <a:pt x="0" y="688"/>
                  </a:cubicBezTo>
                  <a:cubicBezTo>
                    <a:pt x="578" y="901"/>
                    <a:pt x="1185" y="1053"/>
                    <a:pt x="1763" y="1296"/>
                  </a:cubicBezTo>
                  <a:cubicBezTo>
                    <a:pt x="3040" y="1813"/>
                    <a:pt x="3891" y="3120"/>
                    <a:pt x="4468" y="4336"/>
                  </a:cubicBezTo>
                  <a:cubicBezTo>
                    <a:pt x="5775" y="7132"/>
                    <a:pt x="6991" y="10293"/>
                    <a:pt x="5927" y="13333"/>
                  </a:cubicBezTo>
                  <a:cubicBezTo>
                    <a:pt x="5441" y="14670"/>
                    <a:pt x="4803" y="15917"/>
                    <a:pt x="4438" y="17284"/>
                  </a:cubicBezTo>
                  <a:cubicBezTo>
                    <a:pt x="3982" y="18835"/>
                    <a:pt x="3982" y="20415"/>
                    <a:pt x="4164" y="21996"/>
                  </a:cubicBezTo>
                  <a:cubicBezTo>
                    <a:pt x="4225" y="22816"/>
                    <a:pt x="4347" y="23637"/>
                    <a:pt x="4347" y="24458"/>
                  </a:cubicBezTo>
                  <a:cubicBezTo>
                    <a:pt x="4347" y="25309"/>
                    <a:pt x="4073" y="26008"/>
                    <a:pt x="4012" y="26829"/>
                  </a:cubicBezTo>
                  <a:cubicBezTo>
                    <a:pt x="3921" y="27649"/>
                    <a:pt x="4164" y="28561"/>
                    <a:pt x="4681" y="29230"/>
                  </a:cubicBezTo>
                  <a:cubicBezTo>
                    <a:pt x="4347" y="28652"/>
                    <a:pt x="4134" y="28075"/>
                    <a:pt x="4134" y="27437"/>
                  </a:cubicBezTo>
                  <a:cubicBezTo>
                    <a:pt x="4164" y="26190"/>
                    <a:pt x="5289" y="25187"/>
                    <a:pt x="5562" y="23971"/>
                  </a:cubicBezTo>
                  <a:cubicBezTo>
                    <a:pt x="5714" y="23394"/>
                    <a:pt x="5654" y="22786"/>
                    <a:pt x="5654" y="22178"/>
                  </a:cubicBezTo>
                  <a:cubicBezTo>
                    <a:pt x="5593" y="18652"/>
                    <a:pt x="7781" y="15461"/>
                    <a:pt x="8085" y="11965"/>
                  </a:cubicBezTo>
                  <a:cubicBezTo>
                    <a:pt x="8177" y="10537"/>
                    <a:pt x="8025" y="9108"/>
                    <a:pt x="7873" y="7649"/>
                  </a:cubicBezTo>
                  <a:cubicBezTo>
                    <a:pt x="7690" y="6312"/>
                    <a:pt x="7508" y="4974"/>
                    <a:pt x="6869" y="3789"/>
                  </a:cubicBezTo>
                  <a:cubicBezTo>
                    <a:pt x="6353" y="2877"/>
                    <a:pt x="5562" y="2178"/>
                    <a:pt x="4772" y="1479"/>
                  </a:cubicBezTo>
                  <a:cubicBezTo>
                    <a:pt x="3848" y="729"/>
                    <a:pt x="2760" y="1"/>
                    <a:pt x="167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14"/>
            <p:cNvSpPr/>
            <p:nvPr/>
          </p:nvSpPr>
          <p:spPr>
            <a:xfrm rot="1800044">
              <a:off x="16543" y="4441607"/>
              <a:ext cx="223445" cy="499339"/>
            </a:xfrm>
            <a:custGeom>
              <a:rect b="b" l="l" r="r" t="t"/>
              <a:pathLst>
                <a:path extrusionOk="0" h="19974" w="8938">
                  <a:moveTo>
                    <a:pt x="2853" y="1"/>
                  </a:moveTo>
                  <a:cubicBezTo>
                    <a:pt x="2001" y="1"/>
                    <a:pt x="1145" y="202"/>
                    <a:pt x="578" y="825"/>
                  </a:cubicBezTo>
                  <a:cubicBezTo>
                    <a:pt x="275" y="1159"/>
                    <a:pt x="123" y="1524"/>
                    <a:pt x="1" y="1919"/>
                  </a:cubicBezTo>
                  <a:cubicBezTo>
                    <a:pt x="487" y="1828"/>
                    <a:pt x="1004" y="1767"/>
                    <a:pt x="1338" y="1706"/>
                  </a:cubicBezTo>
                  <a:cubicBezTo>
                    <a:pt x="1762" y="1632"/>
                    <a:pt x="2221" y="1567"/>
                    <a:pt x="2676" y="1567"/>
                  </a:cubicBezTo>
                  <a:cubicBezTo>
                    <a:pt x="3332" y="1567"/>
                    <a:pt x="3979" y="1701"/>
                    <a:pt x="4500" y="2132"/>
                  </a:cubicBezTo>
                  <a:cubicBezTo>
                    <a:pt x="5351" y="2831"/>
                    <a:pt x="5655" y="4047"/>
                    <a:pt x="5867" y="5111"/>
                  </a:cubicBezTo>
                  <a:cubicBezTo>
                    <a:pt x="6080" y="6387"/>
                    <a:pt x="6202" y="7694"/>
                    <a:pt x="6050" y="8971"/>
                  </a:cubicBezTo>
                  <a:cubicBezTo>
                    <a:pt x="5685" y="11554"/>
                    <a:pt x="4287" y="13895"/>
                    <a:pt x="5016" y="16600"/>
                  </a:cubicBezTo>
                  <a:cubicBezTo>
                    <a:pt x="5472" y="18302"/>
                    <a:pt x="6840" y="19640"/>
                    <a:pt x="8481" y="19974"/>
                  </a:cubicBezTo>
                  <a:lnTo>
                    <a:pt x="8025" y="19640"/>
                  </a:lnTo>
                  <a:cubicBezTo>
                    <a:pt x="6536" y="18363"/>
                    <a:pt x="6475" y="16083"/>
                    <a:pt x="6962" y="14168"/>
                  </a:cubicBezTo>
                  <a:cubicBezTo>
                    <a:pt x="7448" y="12284"/>
                    <a:pt x="8390" y="10521"/>
                    <a:pt x="8694" y="8515"/>
                  </a:cubicBezTo>
                  <a:cubicBezTo>
                    <a:pt x="8937" y="7329"/>
                    <a:pt x="8846" y="6083"/>
                    <a:pt x="8512" y="4898"/>
                  </a:cubicBezTo>
                  <a:cubicBezTo>
                    <a:pt x="7782" y="2405"/>
                    <a:pt x="5655" y="156"/>
                    <a:pt x="3041" y="4"/>
                  </a:cubicBezTo>
                  <a:cubicBezTo>
                    <a:pt x="2978" y="2"/>
                    <a:pt x="2916" y="1"/>
                    <a:pt x="285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14"/>
            <p:cNvSpPr/>
            <p:nvPr/>
          </p:nvSpPr>
          <p:spPr>
            <a:xfrm rot="1800044">
              <a:off x="647308" y="4716891"/>
              <a:ext cx="87423" cy="158997"/>
            </a:xfrm>
            <a:custGeom>
              <a:rect b="b" l="l" r="r" t="t"/>
              <a:pathLst>
                <a:path extrusionOk="0" h="6360" w="3497">
                  <a:moveTo>
                    <a:pt x="1471" y="1"/>
                  </a:moveTo>
                  <a:cubicBezTo>
                    <a:pt x="1035" y="1"/>
                    <a:pt x="630" y="184"/>
                    <a:pt x="396" y="629"/>
                  </a:cubicBezTo>
                  <a:cubicBezTo>
                    <a:pt x="1" y="1297"/>
                    <a:pt x="335" y="2209"/>
                    <a:pt x="548" y="2908"/>
                  </a:cubicBezTo>
                  <a:cubicBezTo>
                    <a:pt x="760" y="3851"/>
                    <a:pt x="1034" y="4732"/>
                    <a:pt x="1338" y="5583"/>
                  </a:cubicBezTo>
                  <a:cubicBezTo>
                    <a:pt x="1399" y="5796"/>
                    <a:pt x="1490" y="5978"/>
                    <a:pt x="1612" y="6130"/>
                  </a:cubicBezTo>
                  <a:cubicBezTo>
                    <a:pt x="1686" y="6255"/>
                    <a:pt x="1863" y="6359"/>
                    <a:pt x="2025" y="6359"/>
                  </a:cubicBezTo>
                  <a:cubicBezTo>
                    <a:pt x="2061" y="6359"/>
                    <a:pt x="2095" y="6354"/>
                    <a:pt x="2128" y="6343"/>
                  </a:cubicBezTo>
                  <a:cubicBezTo>
                    <a:pt x="2311" y="6313"/>
                    <a:pt x="2432" y="6161"/>
                    <a:pt x="2554" y="6009"/>
                  </a:cubicBezTo>
                  <a:cubicBezTo>
                    <a:pt x="2767" y="5705"/>
                    <a:pt x="3010" y="5401"/>
                    <a:pt x="3070" y="5066"/>
                  </a:cubicBezTo>
                  <a:cubicBezTo>
                    <a:pt x="3162" y="4793"/>
                    <a:pt x="3162" y="4489"/>
                    <a:pt x="3192" y="4185"/>
                  </a:cubicBezTo>
                  <a:cubicBezTo>
                    <a:pt x="3222" y="3668"/>
                    <a:pt x="3374" y="3152"/>
                    <a:pt x="3466" y="2635"/>
                  </a:cubicBezTo>
                  <a:cubicBezTo>
                    <a:pt x="3496" y="2088"/>
                    <a:pt x="3466" y="1571"/>
                    <a:pt x="3222" y="1085"/>
                  </a:cubicBezTo>
                  <a:cubicBezTo>
                    <a:pt x="2942" y="468"/>
                    <a:pt x="2168" y="1"/>
                    <a:pt x="147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14"/>
            <p:cNvSpPr/>
            <p:nvPr/>
          </p:nvSpPr>
          <p:spPr>
            <a:xfrm rot="1800044">
              <a:off x="590456" y="4884651"/>
              <a:ext cx="50949" cy="89648"/>
            </a:xfrm>
            <a:custGeom>
              <a:rect b="b" l="l" r="r" t="t"/>
              <a:pathLst>
                <a:path extrusionOk="0" h="3586" w="2038">
                  <a:moveTo>
                    <a:pt x="870" y="1"/>
                  </a:moveTo>
                  <a:cubicBezTo>
                    <a:pt x="481" y="1"/>
                    <a:pt x="391" y="259"/>
                    <a:pt x="366" y="668"/>
                  </a:cubicBezTo>
                  <a:cubicBezTo>
                    <a:pt x="305" y="1367"/>
                    <a:pt x="244" y="2005"/>
                    <a:pt x="92" y="2704"/>
                  </a:cubicBezTo>
                  <a:cubicBezTo>
                    <a:pt x="62" y="2887"/>
                    <a:pt x="1" y="3069"/>
                    <a:pt x="62" y="3251"/>
                  </a:cubicBezTo>
                  <a:cubicBezTo>
                    <a:pt x="92" y="3464"/>
                    <a:pt x="274" y="3586"/>
                    <a:pt x="457" y="3586"/>
                  </a:cubicBezTo>
                  <a:cubicBezTo>
                    <a:pt x="578" y="3586"/>
                    <a:pt x="670" y="3525"/>
                    <a:pt x="730" y="3495"/>
                  </a:cubicBezTo>
                  <a:cubicBezTo>
                    <a:pt x="1338" y="3039"/>
                    <a:pt x="1794" y="2400"/>
                    <a:pt x="1946" y="1641"/>
                  </a:cubicBezTo>
                  <a:cubicBezTo>
                    <a:pt x="2037" y="1276"/>
                    <a:pt x="2037" y="911"/>
                    <a:pt x="1885" y="546"/>
                  </a:cubicBezTo>
                  <a:cubicBezTo>
                    <a:pt x="1733" y="303"/>
                    <a:pt x="1460" y="60"/>
                    <a:pt x="1125" y="30"/>
                  </a:cubicBezTo>
                  <a:cubicBezTo>
                    <a:pt x="1028" y="10"/>
                    <a:pt x="944" y="1"/>
                    <a:pt x="87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14"/>
            <p:cNvSpPr/>
            <p:nvPr/>
          </p:nvSpPr>
          <p:spPr>
            <a:xfrm rot="1800044">
              <a:off x="470675" y="4412243"/>
              <a:ext cx="72223" cy="117697"/>
            </a:xfrm>
            <a:custGeom>
              <a:rect b="b" l="l" r="r" t="t"/>
              <a:pathLst>
                <a:path extrusionOk="0" h="4708" w="2889">
                  <a:moveTo>
                    <a:pt x="1125" y="1"/>
                  </a:moveTo>
                  <a:cubicBezTo>
                    <a:pt x="426" y="1"/>
                    <a:pt x="244" y="1216"/>
                    <a:pt x="153" y="1703"/>
                  </a:cubicBezTo>
                  <a:cubicBezTo>
                    <a:pt x="1" y="2463"/>
                    <a:pt x="92" y="3283"/>
                    <a:pt x="457" y="3982"/>
                  </a:cubicBezTo>
                  <a:cubicBezTo>
                    <a:pt x="578" y="4226"/>
                    <a:pt x="761" y="4438"/>
                    <a:pt x="1004" y="4590"/>
                  </a:cubicBezTo>
                  <a:cubicBezTo>
                    <a:pt x="1142" y="4671"/>
                    <a:pt x="1297" y="4708"/>
                    <a:pt x="1457" y="4708"/>
                  </a:cubicBezTo>
                  <a:cubicBezTo>
                    <a:pt x="1719" y="4708"/>
                    <a:pt x="1993" y="4608"/>
                    <a:pt x="2220" y="4438"/>
                  </a:cubicBezTo>
                  <a:cubicBezTo>
                    <a:pt x="2554" y="4195"/>
                    <a:pt x="2736" y="3770"/>
                    <a:pt x="2828" y="3344"/>
                  </a:cubicBezTo>
                  <a:cubicBezTo>
                    <a:pt x="2888" y="2919"/>
                    <a:pt x="2858" y="2463"/>
                    <a:pt x="2828" y="2068"/>
                  </a:cubicBezTo>
                  <a:cubicBezTo>
                    <a:pt x="2797" y="1672"/>
                    <a:pt x="2736" y="1338"/>
                    <a:pt x="2554" y="1004"/>
                  </a:cubicBezTo>
                  <a:cubicBezTo>
                    <a:pt x="2372" y="639"/>
                    <a:pt x="2037" y="396"/>
                    <a:pt x="1672" y="183"/>
                  </a:cubicBezTo>
                  <a:cubicBezTo>
                    <a:pt x="1490" y="92"/>
                    <a:pt x="1308" y="1"/>
                    <a:pt x="112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14"/>
            <p:cNvSpPr/>
            <p:nvPr/>
          </p:nvSpPr>
          <p:spPr>
            <a:xfrm rot="1800044">
              <a:off x="387203" y="4555081"/>
              <a:ext cx="98048" cy="137197"/>
            </a:xfrm>
            <a:custGeom>
              <a:rect b="b" l="l" r="r" t="t"/>
              <a:pathLst>
                <a:path extrusionOk="0" h="5488" w="3922">
                  <a:moveTo>
                    <a:pt x="1664" y="0"/>
                  </a:moveTo>
                  <a:cubicBezTo>
                    <a:pt x="1389" y="0"/>
                    <a:pt x="1138" y="56"/>
                    <a:pt x="974" y="198"/>
                  </a:cubicBezTo>
                  <a:cubicBezTo>
                    <a:pt x="487" y="563"/>
                    <a:pt x="426" y="1718"/>
                    <a:pt x="305" y="2235"/>
                  </a:cubicBezTo>
                  <a:cubicBezTo>
                    <a:pt x="122" y="3055"/>
                    <a:pt x="1" y="3907"/>
                    <a:pt x="335" y="4636"/>
                  </a:cubicBezTo>
                  <a:cubicBezTo>
                    <a:pt x="578" y="5092"/>
                    <a:pt x="1034" y="5487"/>
                    <a:pt x="1521" y="5487"/>
                  </a:cubicBezTo>
                  <a:cubicBezTo>
                    <a:pt x="2189" y="5487"/>
                    <a:pt x="2706" y="4910"/>
                    <a:pt x="3071" y="4332"/>
                  </a:cubicBezTo>
                  <a:cubicBezTo>
                    <a:pt x="3496" y="3724"/>
                    <a:pt x="3831" y="3055"/>
                    <a:pt x="3861" y="2296"/>
                  </a:cubicBezTo>
                  <a:cubicBezTo>
                    <a:pt x="3922" y="1566"/>
                    <a:pt x="3648" y="715"/>
                    <a:pt x="3010" y="350"/>
                  </a:cubicBezTo>
                  <a:cubicBezTo>
                    <a:pt x="2718" y="175"/>
                    <a:pt x="2153" y="0"/>
                    <a:pt x="166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14"/>
            <p:cNvSpPr/>
            <p:nvPr/>
          </p:nvSpPr>
          <p:spPr>
            <a:xfrm rot="1800044">
              <a:off x="508787" y="4544541"/>
              <a:ext cx="35724" cy="36599"/>
            </a:xfrm>
            <a:custGeom>
              <a:rect b="b" l="l" r="r" t="t"/>
              <a:pathLst>
                <a:path extrusionOk="0" h="1464" w="1429">
                  <a:moveTo>
                    <a:pt x="607" y="1"/>
                  </a:moveTo>
                  <a:cubicBezTo>
                    <a:pt x="506" y="1"/>
                    <a:pt x="411" y="28"/>
                    <a:pt x="334" y="96"/>
                  </a:cubicBezTo>
                  <a:cubicBezTo>
                    <a:pt x="61" y="279"/>
                    <a:pt x="0" y="613"/>
                    <a:pt x="91" y="917"/>
                  </a:cubicBezTo>
                  <a:cubicBezTo>
                    <a:pt x="213" y="1221"/>
                    <a:pt x="486" y="1403"/>
                    <a:pt x="790" y="1464"/>
                  </a:cubicBezTo>
                  <a:cubicBezTo>
                    <a:pt x="882" y="1464"/>
                    <a:pt x="1064" y="1464"/>
                    <a:pt x="1155" y="1373"/>
                  </a:cubicBezTo>
                  <a:cubicBezTo>
                    <a:pt x="1307" y="1251"/>
                    <a:pt x="1368" y="1069"/>
                    <a:pt x="1398" y="917"/>
                  </a:cubicBezTo>
                  <a:cubicBezTo>
                    <a:pt x="1429" y="734"/>
                    <a:pt x="1429" y="552"/>
                    <a:pt x="1307" y="339"/>
                  </a:cubicBezTo>
                  <a:cubicBezTo>
                    <a:pt x="1176" y="186"/>
                    <a:pt x="870" y="1"/>
                    <a:pt x="60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14"/>
            <p:cNvSpPr/>
            <p:nvPr/>
          </p:nvSpPr>
          <p:spPr>
            <a:xfrm rot="1800044">
              <a:off x="112188" y="4486469"/>
              <a:ext cx="70698" cy="86073"/>
            </a:xfrm>
            <a:custGeom>
              <a:rect b="b" l="l" r="r" t="t"/>
              <a:pathLst>
                <a:path extrusionOk="0" h="3443" w="2828">
                  <a:moveTo>
                    <a:pt x="923" y="0"/>
                  </a:moveTo>
                  <a:cubicBezTo>
                    <a:pt x="641" y="0"/>
                    <a:pt x="387" y="91"/>
                    <a:pt x="274" y="342"/>
                  </a:cubicBezTo>
                  <a:cubicBezTo>
                    <a:pt x="0" y="980"/>
                    <a:pt x="122" y="1740"/>
                    <a:pt x="395" y="2409"/>
                  </a:cubicBezTo>
                  <a:cubicBezTo>
                    <a:pt x="517" y="2652"/>
                    <a:pt x="669" y="2895"/>
                    <a:pt x="851" y="3108"/>
                  </a:cubicBezTo>
                  <a:cubicBezTo>
                    <a:pt x="1034" y="3321"/>
                    <a:pt x="1307" y="3442"/>
                    <a:pt x="1611" y="3442"/>
                  </a:cubicBezTo>
                  <a:cubicBezTo>
                    <a:pt x="1976" y="3442"/>
                    <a:pt x="2371" y="3230"/>
                    <a:pt x="2554" y="2895"/>
                  </a:cubicBezTo>
                  <a:cubicBezTo>
                    <a:pt x="2736" y="2561"/>
                    <a:pt x="2827" y="2135"/>
                    <a:pt x="2736" y="1740"/>
                  </a:cubicBezTo>
                  <a:cubicBezTo>
                    <a:pt x="2675" y="1224"/>
                    <a:pt x="2432" y="676"/>
                    <a:pt x="1976" y="342"/>
                  </a:cubicBezTo>
                  <a:cubicBezTo>
                    <a:pt x="1780" y="182"/>
                    <a:pt x="1323" y="0"/>
                    <a:pt x="92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14"/>
            <p:cNvSpPr/>
            <p:nvPr/>
          </p:nvSpPr>
          <p:spPr>
            <a:xfrm rot="1800044">
              <a:off x="181601" y="4544998"/>
              <a:ext cx="37999" cy="48099"/>
            </a:xfrm>
            <a:custGeom>
              <a:rect b="b" l="l" r="r" t="t"/>
              <a:pathLst>
                <a:path extrusionOk="0" h="1924" w="1520">
                  <a:moveTo>
                    <a:pt x="605" y="1"/>
                  </a:moveTo>
                  <a:cubicBezTo>
                    <a:pt x="154" y="1"/>
                    <a:pt x="57" y="516"/>
                    <a:pt x="30" y="915"/>
                  </a:cubicBezTo>
                  <a:cubicBezTo>
                    <a:pt x="30" y="1098"/>
                    <a:pt x="0" y="1280"/>
                    <a:pt x="61" y="1432"/>
                  </a:cubicBezTo>
                  <a:cubicBezTo>
                    <a:pt x="122" y="1523"/>
                    <a:pt x="182" y="1584"/>
                    <a:pt x="274" y="1675"/>
                  </a:cubicBezTo>
                  <a:cubicBezTo>
                    <a:pt x="365" y="1797"/>
                    <a:pt x="456" y="1858"/>
                    <a:pt x="608" y="1888"/>
                  </a:cubicBezTo>
                  <a:cubicBezTo>
                    <a:pt x="665" y="1913"/>
                    <a:pt x="726" y="1924"/>
                    <a:pt x="789" y="1924"/>
                  </a:cubicBezTo>
                  <a:cubicBezTo>
                    <a:pt x="959" y="1924"/>
                    <a:pt x="1135" y="1839"/>
                    <a:pt x="1246" y="1706"/>
                  </a:cubicBezTo>
                  <a:cubicBezTo>
                    <a:pt x="1398" y="1523"/>
                    <a:pt x="1489" y="1280"/>
                    <a:pt x="1520" y="1067"/>
                  </a:cubicBezTo>
                  <a:lnTo>
                    <a:pt x="1520" y="733"/>
                  </a:lnTo>
                  <a:cubicBezTo>
                    <a:pt x="1429" y="368"/>
                    <a:pt x="1125" y="156"/>
                    <a:pt x="821" y="34"/>
                  </a:cubicBezTo>
                  <a:cubicBezTo>
                    <a:pt x="741" y="11"/>
                    <a:pt x="670" y="1"/>
                    <a:pt x="60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14"/>
            <p:cNvSpPr/>
            <p:nvPr/>
          </p:nvSpPr>
          <p:spPr>
            <a:xfrm rot="1800044">
              <a:off x="116180" y="4592212"/>
              <a:ext cx="52474" cy="74673"/>
            </a:xfrm>
            <a:custGeom>
              <a:rect b="b" l="l" r="r" t="t"/>
              <a:pathLst>
                <a:path extrusionOk="0" h="2987" w="2099">
                  <a:moveTo>
                    <a:pt x="1138" y="1"/>
                  </a:moveTo>
                  <a:cubicBezTo>
                    <a:pt x="1090" y="1"/>
                    <a:pt x="1045" y="4"/>
                    <a:pt x="1004" y="11"/>
                  </a:cubicBezTo>
                  <a:cubicBezTo>
                    <a:pt x="969" y="6"/>
                    <a:pt x="924" y="4"/>
                    <a:pt x="873" y="4"/>
                  </a:cubicBezTo>
                  <a:cubicBezTo>
                    <a:pt x="607" y="4"/>
                    <a:pt x="163" y="71"/>
                    <a:pt x="62" y="224"/>
                  </a:cubicBezTo>
                  <a:cubicBezTo>
                    <a:pt x="1" y="346"/>
                    <a:pt x="1" y="467"/>
                    <a:pt x="1" y="619"/>
                  </a:cubicBezTo>
                  <a:cubicBezTo>
                    <a:pt x="1" y="984"/>
                    <a:pt x="1" y="1379"/>
                    <a:pt x="153" y="1744"/>
                  </a:cubicBezTo>
                  <a:cubicBezTo>
                    <a:pt x="183" y="1896"/>
                    <a:pt x="244" y="2017"/>
                    <a:pt x="335" y="2139"/>
                  </a:cubicBezTo>
                  <a:cubicBezTo>
                    <a:pt x="487" y="2412"/>
                    <a:pt x="669" y="2716"/>
                    <a:pt x="973" y="2868"/>
                  </a:cubicBezTo>
                  <a:cubicBezTo>
                    <a:pt x="1105" y="2941"/>
                    <a:pt x="1257" y="2986"/>
                    <a:pt x="1411" y="2986"/>
                  </a:cubicBezTo>
                  <a:cubicBezTo>
                    <a:pt x="1577" y="2986"/>
                    <a:pt x="1743" y="2934"/>
                    <a:pt x="1885" y="2808"/>
                  </a:cubicBezTo>
                  <a:cubicBezTo>
                    <a:pt x="2068" y="2656"/>
                    <a:pt x="2098" y="2352"/>
                    <a:pt x="2098" y="2139"/>
                  </a:cubicBezTo>
                  <a:cubicBezTo>
                    <a:pt x="2098" y="1865"/>
                    <a:pt x="2037" y="1622"/>
                    <a:pt x="2007" y="1379"/>
                  </a:cubicBezTo>
                  <a:cubicBezTo>
                    <a:pt x="1946" y="1136"/>
                    <a:pt x="1946" y="923"/>
                    <a:pt x="1916" y="741"/>
                  </a:cubicBezTo>
                  <a:cubicBezTo>
                    <a:pt x="1885" y="498"/>
                    <a:pt x="1794" y="285"/>
                    <a:pt x="1612" y="163"/>
                  </a:cubicBezTo>
                  <a:cubicBezTo>
                    <a:pt x="1494" y="45"/>
                    <a:pt x="1303" y="1"/>
                    <a:pt x="113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14"/>
            <p:cNvSpPr/>
            <p:nvPr/>
          </p:nvSpPr>
          <p:spPr>
            <a:xfrm rot="1800044">
              <a:off x="111156" y="4681492"/>
              <a:ext cx="22824" cy="27174"/>
            </a:xfrm>
            <a:custGeom>
              <a:rect b="b" l="l" r="r" t="t"/>
              <a:pathLst>
                <a:path extrusionOk="0" h="1087" w="913">
                  <a:moveTo>
                    <a:pt x="412" y="1"/>
                  </a:moveTo>
                  <a:cubicBezTo>
                    <a:pt x="203" y="1"/>
                    <a:pt x="20" y="91"/>
                    <a:pt x="1" y="346"/>
                  </a:cubicBezTo>
                  <a:cubicBezTo>
                    <a:pt x="1" y="467"/>
                    <a:pt x="1" y="619"/>
                    <a:pt x="31" y="710"/>
                  </a:cubicBezTo>
                  <a:cubicBezTo>
                    <a:pt x="61" y="832"/>
                    <a:pt x="92" y="923"/>
                    <a:pt x="183" y="984"/>
                  </a:cubicBezTo>
                  <a:cubicBezTo>
                    <a:pt x="229" y="1052"/>
                    <a:pt x="308" y="1087"/>
                    <a:pt x="397" y="1087"/>
                  </a:cubicBezTo>
                  <a:cubicBezTo>
                    <a:pt x="426" y="1087"/>
                    <a:pt x="457" y="1083"/>
                    <a:pt x="487" y="1075"/>
                  </a:cubicBezTo>
                  <a:cubicBezTo>
                    <a:pt x="639" y="1014"/>
                    <a:pt x="700" y="923"/>
                    <a:pt x="791" y="802"/>
                  </a:cubicBezTo>
                  <a:cubicBezTo>
                    <a:pt x="852" y="650"/>
                    <a:pt x="912" y="498"/>
                    <a:pt x="912" y="346"/>
                  </a:cubicBezTo>
                  <a:cubicBezTo>
                    <a:pt x="912" y="315"/>
                    <a:pt x="912" y="224"/>
                    <a:pt x="852" y="194"/>
                  </a:cubicBezTo>
                  <a:lnTo>
                    <a:pt x="761" y="72"/>
                  </a:lnTo>
                  <a:cubicBezTo>
                    <a:pt x="652" y="29"/>
                    <a:pt x="528" y="1"/>
                    <a:pt x="41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14"/>
            <p:cNvSpPr/>
            <p:nvPr/>
          </p:nvSpPr>
          <p:spPr>
            <a:xfrm rot="1800044">
              <a:off x="341748" y="4711662"/>
              <a:ext cx="61574" cy="62924"/>
            </a:xfrm>
            <a:custGeom>
              <a:rect b="b" l="l" r="r" t="t"/>
              <a:pathLst>
                <a:path extrusionOk="0" h="2517" w="2463">
                  <a:moveTo>
                    <a:pt x="1382" y="0"/>
                  </a:moveTo>
                  <a:cubicBezTo>
                    <a:pt x="952" y="0"/>
                    <a:pt x="417" y="208"/>
                    <a:pt x="274" y="566"/>
                  </a:cubicBezTo>
                  <a:cubicBezTo>
                    <a:pt x="1" y="1113"/>
                    <a:pt x="153" y="1842"/>
                    <a:pt x="639" y="2238"/>
                  </a:cubicBezTo>
                  <a:cubicBezTo>
                    <a:pt x="831" y="2412"/>
                    <a:pt x="1112" y="2516"/>
                    <a:pt x="1387" y="2516"/>
                  </a:cubicBezTo>
                  <a:cubicBezTo>
                    <a:pt x="1591" y="2516"/>
                    <a:pt x="1790" y="2458"/>
                    <a:pt x="1946" y="2329"/>
                  </a:cubicBezTo>
                  <a:cubicBezTo>
                    <a:pt x="2007" y="2268"/>
                    <a:pt x="2098" y="2177"/>
                    <a:pt x="2128" y="2116"/>
                  </a:cubicBezTo>
                  <a:cubicBezTo>
                    <a:pt x="2341" y="1782"/>
                    <a:pt x="2463" y="1356"/>
                    <a:pt x="2402" y="961"/>
                  </a:cubicBezTo>
                  <a:cubicBezTo>
                    <a:pt x="2311" y="596"/>
                    <a:pt x="2037" y="201"/>
                    <a:pt x="1703" y="49"/>
                  </a:cubicBezTo>
                  <a:cubicBezTo>
                    <a:pt x="1611" y="16"/>
                    <a:pt x="1501" y="0"/>
                    <a:pt x="138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2" name="Google Shape;862;p14"/>
          <p:cNvGrpSpPr/>
          <p:nvPr/>
        </p:nvGrpSpPr>
        <p:grpSpPr>
          <a:xfrm>
            <a:off x="1252100" y="4321888"/>
            <a:ext cx="641050" cy="876850"/>
            <a:chOff x="3746350" y="4482000"/>
            <a:chExt cx="641050" cy="876850"/>
          </a:xfrm>
        </p:grpSpPr>
        <p:sp>
          <p:nvSpPr>
            <p:cNvPr id="863" name="Google Shape;863;p14"/>
            <p:cNvSpPr/>
            <p:nvPr/>
          </p:nvSpPr>
          <p:spPr>
            <a:xfrm>
              <a:off x="4020850" y="4545150"/>
              <a:ext cx="277400" cy="602400"/>
            </a:xfrm>
            <a:custGeom>
              <a:rect b="b" l="l" r="r" t="t"/>
              <a:pathLst>
                <a:path extrusionOk="0" h="24096" w="11096">
                  <a:moveTo>
                    <a:pt x="6350" y="0"/>
                  </a:moveTo>
                  <a:cubicBezTo>
                    <a:pt x="5950" y="0"/>
                    <a:pt x="5526" y="487"/>
                    <a:pt x="5806" y="1005"/>
                  </a:cubicBezTo>
                  <a:cubicBezTo>
                    <a:pt x="7813" y="4805"/>
                    <a:pt x="8451" y="9303"/>
                    <a:pt x="7357" y="13437"/>
                  </a:cubicBezTo>
                  <a:cubicBezTo>
                    <a:pt x="6262" y="17571"/>
                    <a:pt x="3679" y="20641"/>
                    <a:pt x="366" y="23255"/>
                  </a:cubicBezTo>
                  <a:cubicBezTo>
                    <a:pt x="1" y="23541"/>
                    <a:pt x="261" y="24095"/>
                    <a:pt x="630" y="24095"/>
                  </a:cubicBezTo>
                  <a:cubicBezTo>
                    <a:pt x="691" y="24095"/>
                    <a:pt x="756" y="24080"/>
                    <a:pt x="821" y="24045"/>
                  </a:cubicBezTo>
                  <a:cubicBezTo>
                    <a:pt x="9059" y="19273"/>
                    <a:pt x="11095" y="8300"/>
                    <a:pt x="6779" y="276"/>
                  </a:cubicBezTo>
                  <a:cubicBezTo>
                    <a:pt x="6673" y="82"/>
                    <a:pt x="6514" y="0"/>
                    <a:pt x="635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64" name="Google Shape;864;p14"/>
            <p:cNvGrpSpPr/>
            <p:nvPr/>
          </p:nvGrpSpPr>
          <p:grpSpPr>
            <a:xfrm>
              <a:off x="3746350" y="4482000"/>
              <a:ext cx="641050" cy="876850"/>
              <a:chOff x="3746350" y="4482000"/>
              <a:chExt cx="641050" cy="876850"/>
            </a:xfrm>
          </p:grpSpPr>
          <p:sp>
            <p:nvSpPr>
              <p:cNvPr id="865" name="Google Shape;865;p14"/>
              <p:cNvSpPr/>
              <p:nvPr/>
            </p:nvSpPr>
            <p:spPr>
              <a:xfrm>
                <a:off x="4011750" y="4698225"/>
                <a:ext cx="49075" cy="660625"/>
              </a:xfrm>
              <a:custGeom>
                <a:rect b="b" l="l" r="r" t="t"/>
                <a:pathLst>
                  <a:path extrusionOk="0" h="26425" w="1963">
                    <a:moveTo>
                      <a:pt x="1164" y="0"/>
                    </a:moveTo>
                    <a:cubicBezTo>
                      <a:pt x="906" y="0"/>
                      <a:pt x="665" y="147"/>
                      <a:pt x="638" y="475"/>
                    </a:cubicBezTo>
                    <a:cubicBezTo>
                      <a:pt x="0" y="8986"/>
                      <a:pt x="0" y="17557"/>
                      <a:pt x="1034" y="26038"/>
                    </a:cubicBezTo>
                    <a:cubicBezTo>
                      <a:pt x="1047" y="26304"/>
                      <a:pt x="1230" y="26425"/>
                      <a:pt x="1428" y="26425"/>
                    </a:cubicBezTo>
                    <a:cubicBezTo>
                      <a:pt x="1682" y="26425"/>
                      <a:pt x="1962" y="26227"/>
                      <a:pt x="1945" y="25886"/>
                    </a:cubicBezTo>
                    <a:cubicBezTo>
                      <a:pt x="1368" y="17496"/>
                      <a:pt x="1185" y="9107"/>
                      <a:pt x="1824" y="688"/>
                    </a:cubicBezTo>
                    <a:cubicBezTo>
                      <a:pt x="1876" y="256"/>
                      <a:pt x="1505" y="0"/>
                      <a:pt x="116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14"/>
              <p:cNvSpPr/>
              <p:nvPr/>
            </p:nvSpPr>
            <p:spPr>
              <a:xfrm>
                <a:off x="3833175" y="4604175"/>
                <a:ext cx="200025" cy="454050"/>
              </a:xfrm>
              <a:custGeom>
                <a:rect b="b" l="l" r="r" t="t"/>
                <a:pathLst>
                  <a:path extrusionOk="0" h="18162" w="8001">
                    <a:moveTo>
                      <a:pt x="1995" y="1"/>
                    </a:moveTo>
                    <a:cubicBezTo>
                      <a:pt x="1757" y="1"/>
                      <a:pt x="1524" y="142"/>
                      <a:pt x="1459" y="468"/>
                    </a:cubicBezTo>
                    <a:cubicBezTo>
                      <a:pt x="0" y="6517"/>
                      <a:pt x="2493" y="13690"/>
                      <a:pt x="6839" y="17976"/>
                    </a:cubicBezTo>
                    <a:cubicBezTo>
                      <a:pt x="6955" y="18107"/>
                      <a:pt x="7094" y="18161"/>
                      <a:pt x="7229" y="18161"/>
                    </a:cubicBezTo>
                    <a:cubicBezTo>
                      <a:pt x="7629" y="18161"/>
                      <a:pt x="8000" y="17685"/>
                      <a:pt x="7660" y="17277"/>
                    </a:cubicBezTo>
                    <a:cubicBezTo>
                      <a:pt x="3435" y="12444"/>
                      <a:pt x="2067" y="6942"/>
                      <a:pt x="2584" y="650"/>
                    </a:cubicBezTo>
                    <a:cubicBezTo>
                      <a:pt x="2636" y="251"/>
                      <a:pt x="2311" y="1"/>
                      <a:pt x="19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14"/>
              <p:cNvSpPr/>
              <p:nvPr/>
            </p:nvSpPr>
            <p:spPr>
              <a:xfrm>
                <a:off x="4212250" y="4537950"/>
                <a:ext cx="121700" cy="255025"/>
              </a:xfrm>
              <a:custGeom>
                <a:rect b="b" l="l" r="r" t="t"/>
                <a:pathLst>
                  <a:path extrusionOk="0" h="10201" w="4868">
                    <a:moveTo>
                      <a:pt x="4048" y="0"/>
                    </a:moveTo>
                    <a:cubicBezTo>
                      <a:pt x="3743" y="0"/>
                      <a:pt x="3412" y="227"/>
                      <a:pt x="3378" y="624"/>
                    </a:cubicBezTo>
                    <a:cubicBezTo>
                      <a:pt x="3318" y="3968"/>
                      <a:pt x="2467" y="6795"/>
                      <a:pt x="308" y="9378"/>
                    </a:cubicBezTo>
                    <a:cubicBezTo>
                      <a:pt x="1" y="9774"/>
                      <a:pt x="376" y="10201"/>
                      <a:pt x="780" y="10201"/>
                    </a:cubicBezTo>
                    <a:cubicBezTo>
                      <a:pt x="935" y="10201"/>
                      <a:pt x="1094" y="10138"/>
                      <a:pt x="1220" y="9986"/>
                    </a:cubicBezTo>
                    <a:cubicBezTo>
                      <a:pt x="3470" y="7403"/>
                      <a:pt x="4868" y="3907"/>
                      <a:pt x="4564" y="503"/>
                    </a:cubicBezTo>
                    <a:cubicBezTo>
                      <a:pt x="4536" y="157"/>
                      <a:pt x="4301" y="0"/>
                      <a:pt x="404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14"/>
              <p:cNvSpPr/>
              <p:nvPr/>
            </p:nvSpPr>
            <p:spPr>
              <a:xfrm>
                <a:off x="4055050" y="4482000"/>
                <a:ext cx="175900" cy="203525"/>
              </a:xfrm>
              <a:custGeom>
                <a:rect b="b" l="l" r="r" t="t"/>
                <a:pathLst>
                  <a:path extrusionOk="0" h="8141" w="7036">
                    <a:moveTo>
                      <a:pt x="647" y="1"/>
                    </a:moveTo>
                    <a:cubicBezTo>
                      <a:pt x="399" y="1"/>
                      <a:pt x="168" y="144"/>
                      <a:pt x="153" y="461"/>
                    </a:cubicBezTo>
                    <a:cubicBezTo>
                      <a:pt x="1" y="3622"/>
                      <a:pt x="3071" y="7300"/>
                      <a:pt x="6019" y="8121"/>
                    </a:cubicBezTo>
                    <a:cubicBezTo>
                      <a:pt x="6069" y="8134"/>
                      <a:pt x="6118" y="8140"/>
                      <a:pt x="6166" y="8140"/>
                    </a:cubicBezTo>
                    <a:cubicBezTo>
                      <a:pt x="6673" y="8140"/>
                      <a:pt x="7036" y="7454"/>
                      <a:pt x="6536" y="7148"/>
                    </a:cubicBezTo>
                    <a:cubicBezTo>
                      <a:pt x="5168" y="6297"/>
                      <a:pt x="3891" y="5598"/>
                      <a:pt x="2919" y="4261"/>
                    </a:cubicBezTo>
                    <a:cubicBezTo>
                      <a:pt x="2007" y="3045"/>
                      <a:pt x="1733" y="1707"/>
                      <a:pt x="1216" y="340"/>
                    </a:cubicBezTo>
                    <a:cubicBezTo>
                      <a:pt x="1115" y="121"/>
                      <a:pt x="874" y="1"/>
                      <a:pt x="64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14"/>
              <p:cNvSpPr/>
              <p:nvPr/>
            </p:nvSpPr>
            <p:spPr>
              <a:xfrm>
                <a:off x="3746350" y="4741450"/>
                <a:ext cx="194750" cy="203575"/>
              </a:xfrm>
              <a:custGeom>
                <a:rect b="b" l="l" r="r" t="t"/>
                <a:pathLst>
                  <a:path extrusionOk="0" h="8143" w="7790">
                    <a:moveTo>
                      <a:pt x="524" y="0"/>
                    </a:moveTo>
                    <a:cubicBezTo>
                      <a:pt x="258" y="0"/>
                      <a:pt x="0" y="198"/>
                      <a:pt x="69" y="539"/>
                    </a:cubicBezTo>
                    <a:cubicBezTo>
                      <a:pt x="666" y="4121"/>
                      <a:pt x="2640" y="8142"/>
                      <a:pt x="6740" y="8142"/>
                    </a:cubicBezTo>
                    <a:cubicBezTo>
                      <a:pt x="6816" y="8142"/>
                      <a:pt x="6892" y="8141"/>
                      <a:pt x="6969" y="8138"/>
                    </a:cubicBezTo>
                    <a:cubicBezTo>
                      <a:pt x="7789" y="8077"/>
                      <a:pt x="7637" y="6922"/>
                      <a:pt x="6877" y="6922"/>
                    </a:cubicBezTo>
                    <a:cubicBezTo>
                      <a:pt x="6847" y="6923"/>
                      <a:pt x="6817" y="6923"/>
                      <a:pt x="6788" y="6923"/>
                    </a:cubicBezTo>
                    <a:cubicBezTo>
                      <a:pt x="3234" y="6923"/>
                      <a:pt x="1644" y="3341"/>
                      <a:pt x="1011" y="387"/>
                    </a:cubicBezTo>
                    <a:cubicBezTo>
                      <a:pt x="944" y="121"/>
                      <a:pt x="732" y="0"/>
                      <a:pt x="52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14"/>
              <p:cNvSpPr/>
              <p:nvPr/>
            </p:nvSpPr>
            <p:spPr>
              <a:xfrm>
                <a:off x="3800375" y="4981700"/>
                <a:ext cx="240275" cy="96675"/>
              </a:xfrm>
              <a:custGeom>
                <a:rect b="b" l="l" r="r" t="t"/>
                <a:pathLst>
                  <a:path extrusionOk="0" h="3867" w="9611">
                    <a:moveTo>
                      <a:pt x="750" y="1"/>
                    </a:moveTo>
                    <a:cubicBezTo>
                      <a:pt x="349" y="1"/>
                      <a:pt x="1" y="485"/>
                      <a:pt x="339" y="869"/>
                    </a:cubicBezTo>
                    <a:cubicBezTo>
                      <a:pt x="1746" y="2407"/>
                      <a:pt x="4314" y="3867"/>
                      <a:pt x="6662" y="3867"/>
                    </a:cubicBezTo>
                    <a:cubicBezTo>
                      <a:pt x="7561" y="3867"/>
                      <a:pt x="8427" y="3653"/>
                      <a:pt x="9185" y="3148"/>
                    </a:cubicBezTo>
                    <a:cubicBezTo>
                      <a:pt x="9610" y="2844"/>
                      <a:pt x="9337" y="2267"/>
                      <a:pt x="8850" y="2267"/>
                    </a:cubicBezTo>
                    <a:cubicBezTo>
                      <a:pt x="7868" y="2267"/>
                      <a:pt x="6990" y="2462"/>
                      <a:pt x="6049" y="2462"/>
                    </a:cubicBezTo>
                    <a:cubicBezTo>
                      <a:pt x="5651" y="2462"/>
                      <a:pt x="5241" y="2427"/>
                      <a:pt x="4808" y="2328"/>
                    </a:cubicBezTo>
                    <a:cubicBezTo>
                      <a:pt x="3409" y="1963"/>
                      <a:pt x="2163" y="1264"/>
                      <a:pt x="1160" y="200"/>
                    </a:cubicBezTo>
                    <a:cubicBezTo>
                      <a:pt x="1035" y="59"/>
                      <a:pt x="889" y="1"/>
                      <a:pt x="75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14"/>
              <p:cNvSpPr/>
              <p:nvPr/>
            </p:nvSpPr>
            <p:spPr>
              <a:xfrm>
                <a:off x="4117600" y="4895675"/>
                <a:ext cx="254600" cy="168825"/>
              </a:xfrm>
              <a:custGeom>
                <a:rect b="b" l="l" r="r" t="t"/>
                <a:pathLst>
                  <a:path extrusionOk="0" h="6753" w="10184">
                    <a:moveTo>
                      <a:pt x="9387" y="0"/>
                    </a:moveTo>
                    <a:cubicBezTo>
                      <a:pt x="9198" y="0"/>
                      <a:pt x="9019" y="105"/>
                      <a:pt x="8927" y="358"/>
                    </a:cubicBezTo>
                    <a:cubicBezTo>
                      <a:pt x="7668" y="3650"/>
                      <a:pt x="4846" y="5701"/>
                      <a:pt x="1374" y="5701"/>
                    </a:cubicBezTo>
                    <a:cubicBezTo>
                      <a:pt x="1158" y="5701"/>
                      <a:pt x="941" y="5693"/>
                      <a:pt x="721" y="5677"/>
                    </a:cubicBezTo>
                    <a:cubicBezTo>
                      <a:pt x="710" y="5677"/>
                      <a:pt x="700" y="5677"/>
                      <a:pt x="691" y="5677"/>
                    </a:cubicBezTo>
                    <a:cubicBezTo>
                      <a:pt x="80" y="5677"/>
                      <a:pt x="1" y="6591"/>
                      <a:pt x="599" y="6680"/>
                    </a:cubicBezTo>
                    <a:cubicBezTo>
                      <a:pt x="984" y="6729"/>
                      <a:pt x="1367" y="6752"/>
                      <a:pt x="1747" y="6752"/>
                    </a:cubicBezTo>
                    <a:cubicBezTo>
                      <a:pt x="5441" y="6752"/>
                      <a:pt x="8781" y="4516"/>
                      <a:pt x="10022" y="905"/>
                    </a:cubicBezTo>
                    <a:cubicBezTo>
                      <a:pt x="10184" y="419"/>
                      <a:pt x="9765" y="0"/>
                      <a:pt x="938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14"/>
              <p:cNvSpPr/>
              <p:nvPr/>
            </p:nvSpPr>
            <p:spPr>
              <a:xfrm>
                <a:off x="4201700" y="4735975"/>
                <a:ext cx="185700" cy="165725"/>
              </a:xfrm>
              <a:custGeom>
                <a:rect b="b" l="l" r="r" t="t"/>
                <a:pathLst>
                  <a:path extrusionOk="0" h="6629" w="7428">
                    <a:moveTo>
                      <a:pt x="6612" y="1"/>
                    </a:moveTo>
                    <a:cubicBezTo>
                      <a:pt x="6407" y="1"/>
                      <a:pt x="6202" y="98"/>
                      <a:pt x="6080" y="333"/>
                    </a:cubicBezTo>
                    <a:cubicBezTo>
                      <a:pt x="4955" y="2764"/>
                      <a:pt x="3557" y="5470"/>
                      <a:pt x="548" y="5652"/>
                    </a:cubicBezTo>
                    <a:cubicBezTo>
                      <a:pt x="1" y="5682"/>
                      <a:pt x="62" y="6594"/>
                      <a:pt x="609" y="6625"/>
                    </a:cubicBezTo>
                    <a:cubicBezTo>
                      <a:pt x="676" y="6627"/>
                      <a:pt x="742" y="6628"/>
                      <a:pt x="807" y="6628"/>
                    </a:cubicBezTo>
                    <a:cubicBezTo>
                      <a:pt x="4173" y="6628"/>
                      <a:pt x="5923" y="3593"/>
                      <a:pt x="7205" y="849"/>
                    </a:cubicBezTo>
                    <a:cubicBezTo>
                      <a:pt x="7427" y="385"/>
                      <a:pt x="7018" y="1"/>
                      <a:pt x="661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73" name="Google Shape;873;p14"/>
          <p:cNvSpPr/>
          <p:nvPr/>
        </p:nvSpPr>
        <p:spPr>
          <a:xfrm rot="7487156">
            <a:off x="8026707" y="-43918"/>
            <a:ext cx="1316495" cy="1025502"/>
          </a:xfrm>
          <a:custGeom>
            <a:rect b="b" l="l" r="r" t="t"/>
            <a:pathLst>
              <a:path extrusionOk="0" h="49888" w="64044">
                <a:moveTo>
                  <a:pt x="22806" y="1"/>
                </a:moveTo>
                <a:cubicBezTo>
                  <a:pt x="18167" y="1"/>
                  <a:pt x="13528" y="642"/>
                  <a:pt x="8997" y="1755"/>
                </a:cubicBezTo>
                <a:cubicBezTo>
                  <a:pt x="7599" y="2089"/>
                  <a:pt x="0" y="3579"/>
                  <a:pt x="31" y="5372"/>
                </a:cubicBezTo>
                <a:cubicBezTo>
                  <a:pt x="61" y="7469"/>
                  <a:pt x="6596" y="9962"/>
                  <a:pt x="8146" y="10509"/>
                </a:cubicBezTo>
                <a:cubicBezTo>
                  <a:pt x="16627" y="13305"/>
                  <a:pt x="26596" y="10752"/>
                  <a:pt x="34408" y="15068"/>
                </a:cubicBezTo>
                <a:cubicBezTo>
                  <a:pt x="39241" y="17682"/>
                  <a:pt x="42433" y="22545"/>
                  <a:pt x="44408" y="27682"/>
                </a:cubicBezTo>
                <a:cubicBezTo>
                  <a:pt x="46384" y="32789"/>
                  <a:pt x="47265" y="38230"/>
                  <a:pt x="48572" y="43549"/>
                </a:cubicBezTo>
                <a:cubicBezTo>
                  <a:pt x="49241" y="46102"/>
                  <a:pt x="50305" y="48959"/>
                  <a:pt x="52767" y="49719"/>
                </a:cubicBezTo>
                <a:cubicBezTo>
                  <a:pt x="53155" y="49834"/>
                  <a:pt x="53552" y="49888"/>
                  <a:pt x="53951" y="49888"/>
                </a:cubicBezTo>
                <a:cubicBezTo>
                  <a:pt x="55239" y="49888"/>
                  <a:pt x="56534" y="49325"/>
                  <a:pt x="57509" y="48443"/>
                </a:cubicBezTo>
                <a:cubicBezTo>
                  <a:pt x="58816" y="47318"/>
                  <a:pt x="59606" y="45768"/>
                  <a:pt x="60244" y="44157"/>
                </a:cubicBezTo>
                <a:cubicBezTo>
                  <a:pt x="64044" y="34704"/>
                  <a:pt x="61916" y="23366"/>
                  <a:pt x="55776" y="15220"/>
                </a:cubicBezTo>
                <a:cubicBezTo>
                  <a:pt x="49606" y="7044"/>
                  <a:pt x="39879" y="1998"/>
                  <a:pt x="29788" y="509"/>
                </a:cubicBezTo>
                <a:cubicBezTo>
                  <a:pt x="27470" y="163"/>
                  <a:pt x="25138" y="1"/>
                  <a:pt x="22806" y="1"/>
                </a:cubicBezTo>
                <a:close/>
              </a:path>
            </a:pathLst>
          </a:custGeom>
          <a:solidFill>
            <a:srgbClr val="D9E1E3">
              <a:alpha val="201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14"/>
          <p:cNvSpPr/>
          <p:nvPr/>
        </p:nvSpPr>
        <p:spPr>
          <a:xfrm rot="840133">
            <a:off x="2134094" y="4202914"/>
            <a:ext cx="2725839" cy="951211"/>
          </a:xfrm>
          <a:custGeom>
            <a:rect b="b" l="l" r="r" t="t"/>
            <a:pathLst>
              <a:path extrusionOk="0" h="25181" w="72160">
                <a:moveTo>
                  <a:pt x="5220" y="0"/>
                </a:moveTo>
                <a:cubicBezTo>
                  <a:pt x="3674" y="0"/>
                  <a:pt x="2190" y="538"/>
                  <a:pt x="1247" y="1773"/>
                </a:cubicBezTo>
                <a:cubicBezTo>
                  <a:pt x="0" y="3384"/>
                  <a:pt x="152" y="5755"/>
                  <a:pt x="1064" y="7578"/>
                </a:cubicBezTo>
                <a:cubicBezTo>
                  <a:pt x="1976" y="9402"/>
                  <a:pt x="3557" y="10770"/>
                  <a:pt x="5198" y="12016"/>
                </a:cubicBezTo>
                <a:cubicBezTo>
                  <a:pt x="11095" y="16575"/>
                  <a:pt x="17812" y="19949"/>
                  <a:pt x="24894" y="22168"/>
                </a:cubicBezTo>
                <a:cubicBezTo>
                  <a:pt x="30974" y="24002"/>
                  <a:pt x="38040" y="25181"/>
                  <a:pt x="45041" y="25181"/>
                </a:cubicBezTo>
                <a:cubicBezTo>
                  <a:pt x="51621" y="25181"/>
                  <a:pt x="58144" y="24139"/>
                  <a:pt x="63740" y="21621"/>
                </a:cubicBezTo>
                <a:cubicBezTo>
                  <a:pt x="72160" y="17822"/>
                  <a:pt x="60397" y="13840"/>
                  <a:pt x="56415" y="13566"/>
                </a:cubicBezTo>
                <a:cubicBezTo>
                  <a:pt x="55677" y="13519"/>
                  <a:pt x="54940" y="13498"/>
                  <a:pt x="54204" y="13498"/>
                </a:cubicBezTo>
                <a:cubicBezTo>
                  <a:pt x="48165" y="13498"/>
                  <a:pt x="42171" y="14920"/>
                  <a:pt x="36113" y="14920"/>
                </a:cubicBezTo>
                <a:cubicBezTo>
                  <a:pt x="35333" y="14920"/>
                  <a:pt x="34552" y="14896"/>
                  <a:pt x="33770" y="14843"/>
                </a:cubicBezTo>
                <a:cubicBezTo>
                  <a:pt x="26718" y="14326"/>
                  <a:pt x="19818" y="11256"/>
                  <a:pt x="14773" y="6271"/>
                </a:cubicBezTo>
                <a:cubicBezTo>
                  <a:pt x="12827" y="4387"/>
                  <a:pt x="11095" y="2168"/>
                  <a:pt x="8693" y="891"/>
                </a:cubicBezTo>
                <a:cubicBezTo>
                  <a:pt x="7647" y="322"/>
                  <a:pt x="6415" y="0"/>
                  <a:pt x="5220" y="0"/>
                </a:cubicBezTo>
                <a:close/>
              </a:path>
            </a:pathLst>
          </a:custGeom>
          <a:solidFill>
            <a:srgbClr val="D9E1E3">
              <a:alpha val="201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2">
    <p:spTree>
      <p:nvGrpSpPr>
        <p:cNvPr id="875" name="Shape 875"/>
        <p:cNvGrpSpPr/>
        <p:nvPr/>
      </p:nvGrpSpPr>
      <p:grpSpPr>
        <a:xfrm>
          <a:off x="0" y="0"/>
          <a:ext cx="0" cy="0"/>
          <a:chOff x="0" y="0"/>
          <a:chExt cx="0" cy="0"/>
        </a:xfrm>
      </p:grpSpPr>
      <p:sp>
        <p:nvSpPr>
          <p:cNvPr id="876" name="Google Shape;876;p15"/>
          <p:cNvSpPr txBox="1"/>
          <p:nvPr>
            <p:ph idx="12" type="sldNum"/>
          </p:nvPr>
        </p:nvSpPr>
        <p:spPr>
          <a:xfrm>
            <a:off x="8404384" y="4673651"/>
            <a:ext cx="548700" cy="393600"/>
          </a:xfrm>
          <a:prstGeom prst="rect">
            <a:avLst/>
          </a:prstGeom>
        </p:spPr>
        <p:txBody>
          <a:bodyPr anchorCtr="0" anchor="t" bIns="91425" lIns="91425" spcFirstLastPara="1" rIns="91425" wrap="square" tIns="91425">
            <a:noAutofit/>
          </a:bodyPr>
          <a:lstStyle>
            <a:lvl1pPr lvl="0" rtl="0">
              <a:spcAft>
                <a:spcPts val="0"/>
              </a:spcAft>
              <a:buNone/>
              <a:defRPr/>
            </a:lvl1pPr>
            <a:lvl2pPr lvl="1" rtl="0">
              <a:spcAft>
                <a:spcPts val="0"/>
              </a:spcAft>
              <a:buNone/>
              <a:defRPr/>
            </a:lvl2pPr>
            <a:lvl3pPr lvl="2" rtl="0">
              <a:spcAft>
                <a:spcPts val="0"/>
              </a:spcAft>
              <a:buNone/>
              <a:defRPr/>
            </a:lvl3pPr>
            <a:lvl4pPr lvl="3" rtl="0">
              <a:spcAft>
                <a:spcPts val="0"/>
              </a:spcAft>
              <a:buNone/>
              <a:defRPr/>
            </a:lvl4pPr>
            <a:lvl5pPr lvl="4" rtl="0">
              <a:spcAft>
                <a:spcPts val="0"/>
              </a:spcAft>
              <a:buNone/>
              <a:defRPr/>
            </a:lvl5pPr>
            <a:lvl6pPr lvl="5" rtl="0">
              <a:spcAft>
                <a:spcPts val="0"/>
              </a:spcAft>
              <a:buNone/>
              <a:defRPr/>
            </a:lvl6pPr>
            <a:lvl7pPr lvl="6" rtl="0">
              <a:spcAft>
                <a:spcPts val="0"/>
              </a:spcAft>
              <a:buNone/>
              <a:defRPr/>
            </a:lvl7pPr>
            <a:lvl8pPr lvl="7" rtl="0">
              <a:spcAft>
                <a:spcPts val="0"/>
              </a:spcAft>
              <a:buNone/>
              <a:defRPr/>
            </a:lvl8pPr>
            <a:lvl9pPr lvl="8" rtl="0">
              <a:spcAft>
                <a:spcPts val="0"/>
              </a:spcAft>
              <a:buNone/>
              <a:defRPr/>
            </a:lvl9pPr>
          </a:lstStyle>
          <a:p>
            <a:pPr indent="0" lvl="0" marL="0" rtl="0" algn="r">
              <a:spcBef>
                <a:spcPts val="0"/>
              </a:spcBef>
              <a:spcAft>
                <a:spcPts val="0"/>
              </a:spcAft>
              <a:buNone/>
            </a:pPr>
            <a:fld id="{00000000-1234-1234-1234-123412341234}" type="slidenum">
              <a:rPr lang="en"/>
              <a:t>‹#›</a:t>
            </a:fld>
            <a:endParaRPr/>
          </a:p>
        </p:txBody>
      </p:sp>
      <p:sp>
        <p:nvSpPr>
          <p:cNvPr id="877" name="Google Shape;877;p15"/>
          <p:cNvSpPr txBox="1"/>
          <p:nvPr>
            <p:ph idx="1" type="subTitle"/>
          </p:nvPr>
        </p:nvSpPr>
        <p:spPr>
          <a:xfrm>
            <a:off x="720000" y="1179900"/>
            <a:ext cx="4717500" cy="572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78" name="Google Shape;878;p15"/>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sz="2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1_1_1_2">
    <p:spTree>
      <p:nvGrpSpPr>
        <p:cNvPr id="879" name="Shape 879"/>
        <p:cNvGrpSpPr/>
        <p:nvPr/>
      </p:nvGrpSpPr>
      <p:grpSpPr>
        <a:xfrm>
          <a:off x="0" y="0"/>
          <a:ext cx="0" cy="0"/>
          <a:chOff x="0" y="0"/>
          <a:chExt cx="0" cy="0"/>
        </a:xfrm>
      </p:grpSpPr>
      <p:sp>
        <p:nvSpPr>
          <p:cNvPr id="880" name="Google Shape;880;p16"/>
          <p:cNvSpPr txBox="1"/>
          <p:nvPr>
            <p:ph idx="1" type="subTitle"/>
          </p:nvPr>
        </p:nvSpPr>
        <p:spPr>
          <a:xfrm>
            <a:off x="816450" y="2466000"/>
            <a:ext cx="1936800" cy="429900"/>
          </a:xfrm>
          <a:prstGeom prst="rect">
            <a:avLst/>
          </a:prstGeom>
          <a:ln cap="flat" cmpd="sng" w="19050">
            <a:solidFill>
              <a:schemeClr val="accent2"/>
            </a:solidFill>
            <a:prstDash val="solid"/>
            <a:round/>
            <a:headEnd len="sm" w="sm" type="none"/>
            <a:tailEnd len="sm" w="sm" type="none"/>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None/>
              <a:defRPr sz="1800">
                <a:solidFill>
                  <a:schemeClr val="accent2"/>
                </a:solidFill>
                <a:latin typeface="Montserrat SemiBold"/>
                <a:ea typeface="Montserrat SemiBold"/>
                <a:cs typeface="Montserrat SemiBold"/>
                <a:sym typeface="Montserrat SemiBold"/>
              </a:defRPr>
            </a:lvl1pPr>
            <a:lvl2pPr lvl="1" rtl="0" algn="ctr">
              <a:lnSpc>
                <a:spcPct val="100000"/>
              </a:lnSpc>
              <a:spcBef>
                <a:spcPts val="0"/>
              </a:spcBef>
              <a:spcAft>
                <a:spcPts val="0"/>
              </a:spcAft>
              <a:buClr>
                <a:schemeClr val="dk1"/>
              </a:buClr>
              <a:buSzPts val="2400"/>
              <a:buNone/>
              <a:defRPr b="1" sz="2400">
                <a:solidFill>
                  <a:schemeClr val="dk1"/>
                </a:solidFill>
              </a:defRPr>
            </a:lvl2pPr>
            <a:lvl3pPr lvl="2" rtl="0" algn="ctr">
              <a:lnSpc>
                <a:spcPct val="100000"/>
              </a:lnSpc>
              <a:spcBef>
                <a:spcPts val="0"/>
              </a:spcBef>
              <a:spcAft>
                <a:spcPts val="0"/>
              </a:spcAft>
              <a:buClr>
                <a:schemeClr val="dk1"/>
              </a:buClr>
              <a:buSzPts val="2400"/>
              <a:buNone/>
              <a:defRPr b="1" sz="2400">
                <a:solidFill>
                  <a:schemeClr val="dk1"/>
                </a:solidFill>
              </a:defRPr>
            </a:lvl3pPr>
            <a:lvl4pPr lvl="3" rtl="0" algn="ctr">
              <a:lnSpc>
                <a:spcPct val="100000"/>
              </a:lnSpc>
              <a:spcBef>
                <a:spcPts val="0"/>
              </a:spcBef>
              <a:spcAft>
                <a:spcPts val="0"/>
              </a:spcAft>
              <a:buClr>
                <a:schemeClr val="dk1"/>
              </a:buClr>
              <a:buSzPts val="2400"/>
              <a:buNone/>
              <a:defRPr b="1" sz="2400">
                <a:solidFill>
                  <a:schemeClr val="dk1"/>
                </a:solidFill>
              </a:defRPr>
            </a:lvl4pPr>
            <a:lvl5pPr lvl="4" rtl="0" algn="ctr">
              <a:lnSpc>
                <a:spcPct val="100000"/>
              </a:lnSpc>
              <a:spcBef>
                <a:spcPts val="0"/>
              </a:spcBef>
              <a:spcAft>
                <a:spcPts val="0"/>
              </a:spcAft>
              <a:buClr>
                <a:schemeClr val="dk1"/>
              </a:buClr>
              <a:buSzPts val="2400"/>
              <a:buNone/>
              <a:defRPr b="1" sz="2400">
                <a:solidFill>
                  <a:schemeClr val="dk1"/>
                </a:solidFill>
              </a:defRPr>
            </a:lvl5pPr>
            <a:lvl6pPr lvl="5" rtl="0" algn="ctr">
              <a:lnSpc>
                <a:spcPct val="100000"/>
              </a:lnSpc>
              <a:spcBef>
                <a:spcPts val="0"/>
              </a:spcBef>
              <a:spcAft>
                <a:spcPts val="0"/>
              </a:spcAft>
              <a:buClr>
                <a:schemeClr val="dk1"/>
              </a:buClr>
              <a:buSzPts val="2400"/>
              <a:buNone/>
              <a:defRPr b="1" sz="2400">
                <a:solidFill>
                  <a:schemeClr val="dk1"/>
                </a:solidFill>
              </a:defRPr>
            </a:lvl6pPr>
            <a:lvl7pPr lvl="6" rtl="0" algn="ctr">
              <a:lnSpc>
                <a:spcPct val="100000"/>
              </a:lnSpc>
              <a:spcBef>
                <a:spcPts val="0"/>
              </a:spcBef>
              <a:spcAft>
                <a:spcPts val="0"/>
              </a:spcAft>
              <a:buClr>
                <a:schemeClr val="dk1"/>
              </a:buClr>
              <a:buSzPts val="2400"/>
              <a:buNone/>
              <a:defRPr b="1" sz="2400">
                <a:solidFill>
                  <a:schemeClr val="dk1"/>
                </a:solidFill>
              </a:defRPr>
            </a:lvl7pPr>
            <a:lvl8pPr lvl="7" rtl="0" algn="ctr">
              <a:lnSpc>
                <a:spcPct val="100000"/>
              </a:lnSpc>
              <a:spcBef>
                <a:spcPts val="0"/>
              </a:spcBef>
              <a:spcAft>
                <a:spcPts val="0"/>
              </a:spcAft>
              <a:buClr>
                <a:schemeClr val="dk1"/>
              </a:buClr>
              <a:buSzPts val="2400"/>
              <a:buNone/>
              <a:defRPr b="1" sz="2400">
                <a:solidFill>
                  <a:schemeClr val="dk1"/>
                </a:solidFill>
              </a:defRPr>
            </a:lvl8pPr>
            <a:lvl9pPr lvl="8" rtl="0" algn="ctr">
              <a:lnSpc>
                <a:spcPct val="100000"/>
              </a:lnSpc>
              <a:spcBef>
                <a:spcPts val="0"/>
              </a:spcBef>
              <a:spcAft>
                <a:spcPts val="0"/>
              </a:spcAft>
              <a:buClr>
                <a:schemeClr val="dk1"/>
              </a:buClr>
              <a:buSzPts val="2400"/>
              <a:buNone/>
              <a:defRPr b="1" sz="2400">
                <a:solidFill>
                  <a:schemeClr val="dk1"/>
                </a:solidFill>
              </a:defRPr>
            </a:lvl9pPr>
          </a:lstStyle>
          <a:p/>
        </p:txBody>
      </p:sp>
      <p:sp>
        <p:nvSpPr>
          <p:cNvPr id="881" name="Google Shape;881;p16"/>
          <p:cNvSpPr txBox="1"/>
          <p:nvPr>
            <p:ph idx="2" type="subTitle"/>
          </p:nvPr>
        </p:nvSpPr>
        <p:spPr>
          <a:xfrm>
            <a:off x="732525" y="3011975"/>
            <a:ext cx="2110200" cy="921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82" name="Google Shape;882;p16"/>
          <p:cNvSpPr txBox="1"/>
          <p:nvPr>
            <p:ph idx="3" type="subTitle"/>
          </p:nvPr>
        </p:nvSpPr>
        <p:spPr>
          <a:xfrm>
            <a:off x="3516900" y="3008225"/>
            <a:ext cx="2110200" cy="921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83" name="Google Shape;883;p16"/>
          <p:cNvSpPr txBox="1"/>
          <p:nvPr>
            <p:ph idx="4" type="subTitle"/>
          </p:nvPr>
        </p:nvSpPr>
        <p:spPr>
          <a:xfrm>
            <a:off x="6301275" y="3008225"/>
            <a:ext cx="2112300" cy="923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84" name="Google Shape;884;p16"/>
          <p:cNvSpPr txBox="1"/>
          <p:nvPr>
            <p:ph type="title"/>
          </p:nvPr>
        </p:nvSpPr>
        <p:spPr>
          <a:xfrm>
            <a:off x="720000" y="535000"/>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sz="2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885" name="Google Shape;885;p16"/>
          <p:cNvSpPr txBox="1"/>
          <p:nvPr>
            <p:ph idx="5" type="subTitle"/>
          </p:nvPr>
        </p:nvSpPr>
        <p:spPr>
          <a:xfrm>
            <a:off x="3602700" y="2465988"/>
            <a:ext cx="1938600" cy="429900"/>
          </a:xfrm>
          <a:prstGeom prst="rect">
            <a:avLst/>
          </a:prstGeom>
          <a:ln cap="flat" cmpd="sng" w="19050">
            <a:solidFill>
              <a:schemeClr val="dk2"/>
            </a:solidFill>
            <a:prstDash val="solid"/>
            <a:round/>
            <a:headEnd len="sm" w="sm" type="none"/>
            <a:tailEnd len="sm" w="sm" type="none"/>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None/>
              <a:defRPr sz="1800">
                <a:solidFill>
                  <a:schemeClr val="dk2"/>
                </a:solidFill>
                <a:latin typeface="Montserrat SemiBold"/>
                <a:ea typeface="Montserrat SemiBold"/>
                <a:cs typeface="Montserrat SemiBold"/>
                <a:sym typeface="Montserrat SemiBold"/>
              </a:defRPr>
            </a:lvl1pPr>
            <a:lvl2pPr lvl="1" rtl="0" algn="ctr">
              <a:lnSpc>
                <a:spcPct val="100000"/>
              </a:lnSpc>
              <a:spcBef>
                <a:spcPts val="0"/>
              </a:spcBef>
              <a:spcAft>
                <a:spcPts val="0"/>
              </a:spcAft>
              <a:buClr>
                <a:schemeClr val="dk1"/>
              </a:buClr>
              <a:buSzPts val="2400"/>
              <a:buNone/>
              <a:defRPr b="1" sz="2400">
                <a:solidFill>
                  <a:schemeClr val="dk1"/>
                </a:solidFill>
              </a:defRPr>
            </a:lvl2pPr>
            <a:lvl3pPr lvl="2" rtl="0" algn="ctr">
              <a:lnSpc>
                <a:spcPct val="100000"/>
              </a:lnSpc>
              <a:spcBef>
                <a:spcPts val="0"/>
              </a:spcBef>
              <a:spcAft>
                <a:spcPts val="0"/>
              </a:spcAft>
              <a:buClr>
                <a:schemeClr val="dk1"/>
              </a:buClr>
              <a:buSzPts val="2400"/>
              <a:buNone/>
              <a:defRPr b="1" sz="2400">
                <a:solidFill>
                  <a:schemeClr val="dk1"/>
                </a:solidFill>
              </a:defRPr>
            </a:lvl3pPr>
            <a:lvl4pPr lvl="3" rtl="0" algn="ctr">
              <a:lnSpc>
                <a:spcPct val="100000"/>
              </a:lnSpc>
              <a:spcBef>
                <a:spcPts val="0"/>
              </a:spcBef>
              <a:spcAft>
                <a:spcPts val="0"/>
              </a:spcAft>
              <a:buClr>
                <a:schemeClr val="dk1"/>
              </a:buClr>
              <a:buSzPts val="2400"/>
              <a:buNone/>
              <a:defRPr b="1" sz="2400">
                <a:solidFill>
                  <a:schemeClr val="dk1"/>
                </a:solidFill>
              </a:defRPr>
            </a:lvl4pPr>
            <a:lvl5pPr lvl="4" rtl="0" algn="ctr">
              <a:lnSpc>
                <a:spcPct val="100000"/>
              </a:lnSpc>
              <a:spcBef>
                <a:spcPts val="0"/>
              </a:spcBef>
              <a:spcAft>
                <a:spcPts val="0"/>
              </a:spcAft>
              <a:buClr>
                <a:schemeClr val="dk1"/>
              </a:buClr>
              <a:buSzPts val="2400"/>
              <a:buNone/>
              <a:defRPr b="1" sz="2400">
                <a:solidFill>
                  <a:schemeClr val="dk1"/>
                </a:solidFill>
              </a:defRPr>
            </a:lvl5pPr>
            <a:lvl6pPr lvl="5" rtl="0" algn="ctr">
              <a:lnSpc>
                <a:spcPct val="100000"/>
              </a:lnSpc>
              <a:spcBef>
                <a:spcPts val="0"/>
              </a:spcBef>
              <a:spcAft>
                <a:spcPts val="0"/>
              </a:spcAft>
              <a:buClr>
                <a:schemeClr val="dk1"/>
              </a:buClr>
              <a:buSzPts val="2400"/>
              <a:buNone/>
              <a:defRPr b="1" sz="2400">
                <a:solidFill>
                  <a:schemeClr val="dk1"/>
                </a:solidFill>
              </a:defRPr>
            </a:lvl6pPr>
            <a:lvl7pPr lvl="6" rtl="0" algn="ctr">
              <a:lnSpc>
                <a:spcPct val="100000"/>
              </a:lnSpc>
              <a:spcBef>
                <a:spcPts val="0"/>
              </a:spcBef>
              <a:spcAft>
                <a:spcPts val="0"/>
              </a:spcAft>
              <a:buClr>
                <a:schemeClr val="dk1"/>
              </a:buClr>
              <a:buSzPts val="2400"/>
              <a:buNone/>
              <a:defRPr b="1" sz="2400">
                <a:solidFill>
                  <a:schemeClr val="dk1"/>
                </a:solidFill>
              </a:defRPr>
            </a:lvl7pPr>
            <a:lvl8pPr lvl="7" rtl="0" algn="ctr">
              <a:lnSpc>
                <a:spcPct val="100000"/>
              </a:lnSpc>
              <a:spcBef>
                <a:spcPts val="0"/>
              </a:spcBef>
              <a:spcAft>
                <a:spcPts val="0"/>
              </a:spcAft>
              <a:buClr>
                <a:schemeClr val="dk1"/>
              </a:buClr>
              <a:buSzPts val="2400"/>
              <a:buNone/>
              <a:defRPr b="1" sz="2400">
                <a:solidFill>
                  <a:schemeClr val="dk1"/>
                </a:solidFill>
              </a:defRPr>
            </a:lvl8pPr>
            <a:lvl9pPr lvl="8" rtl="0" algn="ctr">
              <a:lnSpc>
                <a:spcPct val="100000"/>
              </a:lnSpc>
              <a:spcBef>
                <a:spcPts val="0"/>
              </a:spcBef>
              <a:spcAft>
                <a:spcPts val="0"/>
              </a:spcAft>
              <a:buClr>
                <a:schemeClr val="dk1"/>
              </a:buClr>
              <a:buSzPts val="2400"/>
              <a:buNone/>
              <a:defRPr b="1" sz="2400">
                <a:solidFill>
                  <a:schemeClr val="dk1"/>
                </a:solidFill>
              </a:defRPr>
            </a:lvl9pPr>
          </a:lstStyle>
          <a:p/>
        </p:txBody>
      </p:sp>
      <p:sp>
        <p:nvSpPr>
          <p:cNvPr id="886" name="Google Shape;886;p16"/>
          <p:cNvSpPr txBox="1"/>
          <p:nvPr>
            <p:ph idx="6" type="subTitle"/>
          </p:nvPr>
        </p:nvSpPr>
        <p:spPr>
          <a:xfrm>
            <a:off x="6390750" y="2465988"/>
            <a:ext cx="1938600" cy="429900"/>
          </a:xfrm>
          <a:prstGeom prst="rect">
            <a:avLst/>
          </a:prstGeom>
          <a:ln cap="flat" cmpd="sng" w="19050">
            <a:solidFill>
              <a:schemeClr val="lt2"/>
            </a:solidFill>
            <a:prstDash val="solid"/>
            <a:round/>
            <a:headEnd len="sm" w="sm" type="none"/>
            <a:tailEnd len="sm" w="sm" type="none"/>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None/>
              <a:defRPr sz="1800">
                <a:latin typeface="Montserrat SemiBold"/>
                <a:ea typeface="Montserrat SemiBold"/>
                <a:cs typeface="Montserrat SemiBold"/>
                <a:sym typeface="Montserrat SemiBold"/>
              </a:defRPr>
            </a:lvl1pPr>
            <a:lvl2pPr lvl="1" rtl="0" algn="ctr">
              <a:lnSpc>
                <a:spcPct val="100000"/>
              </a:lnSpc>
              <a:spcBef>
                <a:spcPts val="0"/>
              </a:spcBef>
              <a:spcAft>
                <a:spcPts val="0"/>
              </a:spcAft>
              <a:buClr>
                <a:schemeClr val="dk1"/>
              </a:buClr>
              <a:buSzPts val="2400"/>
              <a:buNone/>
              <a:defRPr b="1" sz="2400">
                <a:solidFill>
                  <a:schemeClr val="dk1"/>
                </a:solidFill>
              </a:defRPr>
            </a:lvl2pPr>
            <a:lvl3pPr lvl="2" rtl="0" algn="ctr">
              <a:lnSpc>
                <a:spcPct val="100000"/>
              </a:lnSpc>
              <a:spcBef>
                <a:spcPts val="0"/>
              </a:spcBef>
              <a:spcAft>
                <a:spcPts val="0"/>
              </a:spcAft>
              <a:buClr>
                <a:schemeClr val="dk1"/>
              </a:buClr>
              <a:buSzPts val="2400"/>
              <a:buNone/>
              <a:defRPr b="1" sz="2400">
                <a:solidFill>
                  <a:schemeClr val="dk1"/>
                </a:solidFill>
              </a:defRPr>
            </a:lvl3pPr>
            <a:lvl4pPr lvl="3" rtl="0" algn="ctr">
              <a:lnSpc>
                <a:spcPct val="100000"/>
              </a:lnSpc>
              <a:spcBef>
                <a:spcPts val="0"/>
              </a:spcBef>
              <a:spcAft>
                <a:spcPts val="0"/>
              </a:spcAft>
              <a:buClr>
                <a:schemeClr val="dk1"/>
              </a:buClr>
              <a:buSzPts val="2400"/>
              <a:buNone/>
              <a:defRPr b="1" sz="2400">
                <a:solidFill>
                  <a:schemeClr val="dk1"/>
                </a:solidFill>
              </a:defRPr>
            </a:lvl4pPr>
            <a:lvl5pPr lvl="4" rtl="0" algn="ctr">
              <a:lnSpc>
                <a:spcPct val="100000"/>
              </a:lnSpc>
              <a:spcBef>
                <a:spcPts val="0"/>
              </a:spcBef>
              <a:spcAft>
                <a:spcPts val="0"/>
              </a:spcAft>
              <a:buClr>
                <a:schemeClr val="dk1"/>
              </a:buClr>
              <a:buSzPts val="2400"/>
              <a:buNone/>
              <a:defRPr b="1" sz="2400">
                <a:solidFill>
                  <a:schemeClr val="dk1"/>
                </a:solidFill>
              </a:defRPr>
            </a:lvl5pPr>
            <a:lvl6pPr lvl="5" rtl="0" algn="ctr">
              <a:lnSpc>
                <a:spcPct val="100000"/>
              </a:lnSpc>
              <a:spcBef>
                <a:spcPts val="0"/>
              </a:spcBef>
              <a:spcAft>
                <a:spcPts val="0"/>
              </a:spcAft>
              <a:buClr>
                <a:schemeClr val="dk1"/>
              </a:buClr>
              <a:buSzPts val="2400"/>
              <a:buNone/>
              <a:defRPr b="1" sz="2400">
                <a:solidFill>
                  <a:schemeClr val="dk1"/>
                </a:solidFill>
              </a:defRPr>
            </a:lvl6pPr>
            <a:lvl7pPr lvl="6" rtl="0" algn="ctr">
              <a:lnSpc>
                <a:spcPct val="100000"/>
              </a:lnSpc>
              <a:spcBef>
                <a:spcPts val="0"/>
              </a:spcBef>
              <a:spcAft>
                <a:spcPts val="0"/>
              </a:spcAft>
              <a:buClr>
                <a:schemeClr val="dk1"/>
              </a:buClr>
              <a:buSzPts val="2400"/>
              <a:buNone/>
              <a:defRPr b="1" sz="2400">
                <a:solidFill>
                  <a:schemeClr val="dk1"/>
                </a:solidFill>
              </a:defRPr>
            </a:lvl7pPr>
            <a:lvl8pPr lvl="7" rtl="0" algn="ctr">
              <a:lnSpc>
                <a:spcPct val="100000"/>
              </a:lnSpc>
              <a:spcBef>
                <a:spcPts val="0"/>
              </a:spcBef>
              <a:spcAft>
                <a:spcPts val="0"/>
              </a:spcAft>
              <a:buClr>
                <a:schemeClr val="dk1"/>
              </a:buClr>
              <a:buSzPts val="2400"/>
              <a:buNone/>
              <a:defRPr b="1" sz="2400">
                <a:solidFill>
                  <a:schemeClr val="dk1"/>
                </a:solidFill>
              </a:defRPr>
            </a:lvl8pPr>
            <a:lvl9pPr lvl="8" rtl="0" algn="ctr">
              <a:lnSpc>
                <a:spcPct val="100000"/>
              </a:lnSpc>
              <a:spcBef>
                <a:spcPts val="0"/>
              </a:spcBef>
              <a:spcAft>
                <a:spcPts val="0"/>
              </a:spcAft>
              <a:buClr>
                <a:schemeClr val="dk1"/>
              </a:buClr>
              <a:buSzPts val="2400"/>
              <a:buNone/>
              <a:defRPr b="1" sz="2400">
                <a:solidFill>
                  <a:schemeClr val="dk1"/>
                </a:solidFill>
              </a:defRPr>
            </a:lvl9pPr>
          </a:lstStyle>
          <a:p/>
        </p:txBody>
      </p:sp>
      <p:grpSp>
        <p:nvGrpSpPr>
          <p:cNvPr id="887" name="Google Shape;887;p16"/>
          <p:cNvGrpSpPr/>
          <p:nvPr/>
        </p:nvGrpSpPr>
        <p:grpSpPr>
          <a:xfrm rot="2326622">
            <a:off x="251862" y="4419950"/>
            <a:ext cx="641059" cy="876862"/>
            <a:chOff x="3746350" y="4482000"/>
            <a:chExt cx="641050" cy="876850"/>
          </a:xfrm>
        </p:grpSpPr>
        <p:sp>
          <p:nvSpPr>
            <p:cNvPr id="888" name="Google Shape;888;p16"/>
            <p:cNvSpPr/>
            <p:nvPr/>
          </p:nvSpPr>
          <p:spPr>
            <a:xfrm>
              <a:off x="4020850" y="4545150"/>
              <a:ext cx="277400" cy="602400"/>
            </a:xfrm>
            <a:custGeom>
              <a:rect b="b" l="l" r="r" t="t"/>
              <a:pathLst>
                <a:path extrusionOk="0" h="24096" w="11096">
                  <a:moveTo>
                    <a:pt x="6350" y="0"/>
                  </a:moveTo>
                  <a:cubicBezTo>
                    <a:pt x="5950" y="0"/>
                    <a:pt x="5526" y="487"/>
                    <a:pt x="5806" y="1005"/>
                  </a:cubicBezTo>
                  <a:cubicBezTo>
                    <a:pt x="7813" y="4805"/>
                    <a:pt x="8451" y="9303"/>
                    <a:pt x="7357" y="13437"/>
                  </a:cubicBezTo>
                  <a:cubicBezTo>
                    <a:pt x="6262" y="17571"/>
                    <a:pt x="3679" y="20641"/>
                    <a:pt x="366" y="23255"/>
                  </a:cubicBezTo>
                  <a:cubicBezTo>
                    <a:pt x="1" y="23541"/>
                    <a:pt x="261" y="24095"/>
                    <a:pt x="630" y="24095"/>
                  </a:cubicBezTo>
                  <a:cubicBezTo>
                    <a:pt x="691" y="24095"/>
                    <a:pt x="756" y="24080"/>
                    <a:pt x="821" y="24045"/>
                  </a:cubicBezTo>
                  <a:cubicBezTo>
                    <a:pt x="9059" y="19273"/>
                    <a:pt x="11095" y="8300"/>
                    <a:pt x="6779" y="276"/>
                  </a:cubicBezTo>
                  <a:cubicBezTo>
                    <a:pt x="6673" y="82"/>
                    <a:pt x="6514" y="0"/>
                    <a:pt x="635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9" name="Google Shape;889;p16"/>
            <p:cNvGrpSpPr/>
            <p:nvPr/>
          </p:nvGrpSpPr>
          <p:grpSpPr>
            <a:xfrm>
              <a:off x="3746350" y="4482000"/>
              <a:ext cx="641050" cy="876850"/>
              <a:chOff x="3746350" y="4482000"/>
              <a:chExt cx="641050" cy="876850"/>
            </a:xfrm>
          </p:grpSpPr>
          <p:sp>
            <p:nvSpPr>
              <p:cNvPr id="890" name="Google Shape;890;p16"/>
              <p:cNvSpPr/>
              <p:nvPr/>
            </p:nvSpPr>
            <p:spPr>
              <a:xfrm>
                <a:off x="4011750" y="4698225"/>
                <a:ext cx="49075" cy="660625"/>
              </a:xfrm>
              <a:custGeom>
                <a:rect b="b" l="l" r="r" t="t"/>
                <a:pathLst>
                  <a:path extrusionOk="0" h="26425" w="1963">
                    <a:moveTo>
                      <a:pt x="1164" y="0"/>
                    </a:moveTo>
                    <a:cubicBezTo>
                      <a:pt x="906" y="0"/>
                      <a:pt x="665" y="147"/>
                      <a:pt x="638" y="475"/>
                    </a:cubicBezTo>
                    <a:cubicBezTo>
                      <a:pt x="0" y="8986"/>
                      <a:pt x="0" y="17557"/>
                      <a:pt x="1034" y="26038"/>
                    </a:cubicBezTo>
                    <a:cubicBezTo>
                      <a:pt x="1047" y="26304"/>
                      <a:pt x="1230" y="26425"/>
                      <a:pt x="1428" y="26425"/>
                    </a:cubicBezTo>
                    <a:cubicBezTo>
                      <a:pt x="1682" y="26425"/>
                      <a:pt x="1962" y="26227"/>
                      <a:pt x="1945" y="25886"/>
                    </a:cubicBezTo>
                    <a:cubicBezTo>
                      <a:pt x="1368" y="17496"/>
                      <a:pt x="1185" y="9107"/>
                      <a:pt x="1824" y="688"/>
                    </a:cubicBezTo>
                    <a:cubicBezTo>
                      <a:pt x="1876" y="256"/>
                      <a:pt x="1505" y="0"/>
                      <a:pt x="116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16"/>
              <p:cNvSpPr/>
              <p:nvPr/>
            </p:nvSpPr>
            <p:spPr>
              <a:xfrm>
                <a:off x="3833175" y="4604175"/>
                <a:ext cx="200025" cy="454050"/>
              </a:xfrm>
              <a:custGeom>
                <a:rect b="b" l="l" r="r" t="t"/>
                <a:pathLst>
                  <a:path extrusionOk="0" h="18162" w="8001">
                    <a:moveTo>
                      <a:pt x="1995" y="1"/>
                    </a:moveTo>
                    <a:cubicBezTo>
                      <a:pt x="1757" y="1"/>
                      <a:pt x="1524" y="142"/>
                      <a:pt x="1459" y="468"/>
                    </a:cubicBezTo>
                    <a:cubicBezTo>
                      <a:pt x="0" y="6517"/>
                      <a:pt x="2493" y="13690"/>
                      <a:pt x="6839" y="17976"/>
                    </a:cubicBezTo>
                    <a:cubicBezTo>
                      <a:pt x="6955" y="18107"/>
                      <a:pt x="7094" y="18161"/>
                      <a:pt x="7229" y="18161"/>
                    </a:cubicBezTo>
                    <a:cubicBezTo>
                      <a:pt x="7629" y="18161"/>
                      <a:pt x="8000" y="17685"/>
                      <a:pt x="7660" y="17277"/>
                    </a:cubicBezTo>
                    <a:cubicBezTo>
                      <a:pt x="3435" y="12444"/>
                      <a:pt x="2067" y="6942"/>
                      <a:pt x="2584" y="650"/>
                    </a:cubicBezTo>
                    <a:cubicBezTo>
                      <a:pt x="2636" y="251"/>
                      <a:pt x="2311" y="1"/>
                      <a:pt x="19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16"/>
              <p:cNvSpPr/>
              <p:nvPr/>
            </p:nvSpPr>
            <p:spPr>
              <a:xfrm>
                <a:off x="4212250" y="4537950"/>
                <a:ext cx="121700" cy="255025"/>
              </a:xfrm>
              <a:custGeom>
                <a:rect b="b" l="l" r="r" t="t"/>
                <a:pathLst>
                  <a:path extrusionOk="0" h="10201" w="4868">
                    <a:moveTo>
                      <a:pt x="4048" y="0"/>
                    </a:moveTo>
                    <a:cubicBezTo>
                      <a:pt x="3743" y="0"/>
                      <a:pt x="3412" y="227"/>
                      <a:pt x="3378" y="624"/>
                    </a:cubicBezTo>
                    <a:cubicBezTo>
                      <a:pt x="3318" y="3968"/>
                      <a:pt x="2467" y="6795"/>
                      <a:pt x="308" y="9378"/>
                    </a:cubicBezTo>
                    <a:cubicBezTo>
                      <a:pt x="1" y="9774"/>
                      <a:pt x="376" y="10201"/>
                      <a:pt x="780" y="10201"/>
                    </a:cubicBezTo>
                    <a:cubicBezTo>
                      <a:pt x="935" y="10201"/>
                      <a:pt x="1094" y="10138"/>
                      <a:pt x="1220" y="9986"/>
                    </a:cubicBezTo>
                    <a:cubicBezTo>
                      <a:pt x="3470" y="7403"/>
                      <a:pt x="4868" y="3907"/>
                      <a:pt x="4564" y="503"/>
                    </a:cubicBezTo>
                    <a:cubicBezTo>
                      <a:pt x="4536" y="157"/>
                      <a:pt x="4301" y="0"/>
                      <a:pt x="404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16"/>
              <p:cNvSpPr/>
              <p:nvPr/>
            </p:nvSpPr>
            <p:spPr>
              <a:xfrm>
                <a:off x="4055050" y="4482000"/>
                <a:ext cx="175900" cy="203525"/>
              </a:xfrm>
              <a:custGeom>
                <a:rect b="b" l="l" r="r" t="t"/>
                <a:pathLst>
                  <a:path extrusionOk="0" h="8141" w="7036">
                    <a:moveTo>
                      <a:pt x="647" y="1"/>
                    </a:moveTo>
                    <a:cubicBezTo>
                      <a:pt x="399" y="1"/>
                      <a:pt x="168" y="144"/>
                      <a:pt x="153" y="461"/>
                    </a:cubicBezTo>
                    <a:cubicBezTo>
                      <a:pt x="1" y="3622"/>
                      <a:pt x="3071" y="7300"/>
                      <a:pt x="6019" y="8121"/>
                    </a:cubicBezTo>
                    <a:cubicBezTo>
                      <a:pt x="6069" y="8134"/>
                      <a:pt x="6118" y="8140"/>
                      <a:pt x="6166" y="8140"/>
                    </a:cubicBezTo>
                    <a:cubicBezTo>
                      <a:pt x="6673" y="8140"/>
                      <a:pt x="7036" y="7454"/>
                      <a:pt x="6536" y="7148"/>
                    </a:cubicBezTo>
                    <a:cubicBezTo>
                      <a:pt x="5168" y="6297"/>
                      <a:pt x="3891" y="5598"/>
                      <a:pt x="2919" y="4261"/>
                    </a:cubicBezTo>
                    <a:cubicBezTo>
                      <a:pt x="2007" y="3045"/>
                      <a:pt x="1733" y="1707"/>
                      <a:pt x="1216" y="340"/>
                    </a:cubicBezTo>
                    <a:cubicBezTo>
                      <a:pt x="1115" y="121"/>
                      <a:pt x="874" y="1"/>
                      <a:pt x="64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16"/>
              <p:cNvSpPr/>
              <p:nvPr/>
            </p:nvSpPr>
            <p:spPr>
              <a:xfrm>
                <a:off x="3746350" y="4741450"/>
                <a:ext cx="194750" cy="203575"/>
              </a:xfrm>
              <a:custGeom>
                <a:rect b="b" l="l" r="r" t="t"/>
                <a:pathLst>
                  <a:path extrusionOk="0" h="8143" w="7790">
                    <a:moveTo>
                      <a:pt x="524" y="0"/>
                    </a:moveTo>
                    <a:cubicBezTo>
                      <a:pt x="258" y="0"/>
                      <a:pt x="0" y="198"/>
                      <a:pt x="69" y="539"/>
                    </a:cubicBezTo>
                    <a:cubicBezTo>
                      <a:pt x="666" y="4121"/>
                      <a:pt x="2640" y="8142"/>
                      <a:pt x="6740" y="8142"/>
                    </a:cubicBezTo>
                    <a:cubicBezTo>
                      <a:pt x="6816" y="8142"/>
                      <a:pt x="6892" y="8141"/>
                      <a:pt x="6969" y="8138"/>
                    </a:cubicBezTo>
                    <a:cubicBezTo>
                      <a:pt x="7789" y="8077"/>
                      <a:pt x="7637" y="6922"/>
                      <a:pt x="6877" y="6922"/>
                    </a:cubicBezTo>
                    <a:cubicBezTo>
                      <a:pt x="6847" y="6923"/>
                      <a:pt x="6817" y="6923"/>
                      <a:pt x="6788" y="6923"/>
                    </a:cubicBezTo>
                    <a:cubicBezTo>
                      <a:pt x="3234" y="6923"/>
                      <a:pt x="1644" y="3341"/>
                      <a:pt x="1011" y="387"/>
                    </a:cubicBezTo>
                    <a:cubicBezTo>
                      <a:pt x="944" y="121"/>
                      <a:pt x="732" y="0"/>
                      <a:pt x="52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16"/>
              <p:cNvSpPr/>
              <p:nvPr/>
            </p:nvSpPr>
            <p:spPr>
              <a:xfrm>
                <a:off x="3800375" y="4981700"/>
                <a:ext cx="240275" cy="96675"/>
              </a:xfrm>
              <a:custGeom>
                <a:rect b="b" l="l" r="r" t="t"/>
                <a:pathLst>
                  <a:path extrusionOk="0" h="3867" w="9611">
                    <a:moveTo>
                      <a:pt x="750" y="1"/>
                    </a:moveTo>
                    <a:cubicBezTo>
                      <a:pt x="349" y="1"/>
                      <a:pt x="1" y="485"/>
                      <a:pt x="339" y="869"/>
                    </a:cubicBezTo>
                    <a:cubicBezTo>
                      <a:pt x="1746" y="2407"/>
                      <a:pt x="4314" y="3867"/>
                      <a:pt x="6662" y="3867"/>
                    </a:cubicBezTo>
                    <a:cubicBezTo>
                      <a:pt x="7561" y="3867"/>
                      <a:pt x="8427" y="3653"/>
                      <a:pt x="9185" y="3148"/>
                    </a:cubicBezTo>
                    <a:cubicBezTo>
                      <a:pt x="9610" y="2844"/>
                      <a:pt x="9337" y="2267"/>
                      <a:pt x="8850" y="2267"/>
                    </a:cubicBezTo>
                    <a:cubicBezTo>
                      <a:pt x="7868" y="2267"/>
                      <a:pt x="6990" y="2462"/>
                      <a:pt x="6049" y="2462"/>
                    </a:cubicBezTo>
                    <a:cubicBezTo>
                      <a:pt x="5651" y="2462"/>
                      <a:pt x="5241" y="2427"/>
                      <a:pt x="4808" y="2328"/>
                    </a:cubicBezTo>
                    <a:cubicBezTo>
                      <a:pt x="3409" y="1963"/>
                      <a:pt x="2163" y="1264"/>
                      <a:pt x="1160" y="200"/>
                    </a:cubicBezTo>
                    <a:cubicBezTo>
                      <a:pt x="1035" y="59"/>
                      <a:pt x="889" y="1"/>
                      <a:pt x="75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16"/>
              <p:cNvSpPr/>
              <p:nvPr/>
            </p:nvSpPr>
            <p:spPr>
              <a:xfrm>
                <a:off x="4117600" y="4895675"/>
                <a:ext cx="254600" cy="168825"/>
              </a:xfrm>
              <a:custGeom>
                <a:rect b="b" l="l" r="r" t="t"/>
                <a:pathLst>
                  <a:path extrusionOk="0" h="6753" w="10184">
                    <a:moveTo>
                      <a:pt x="9387" y="0"/>
                    </a:moveTo>
                    <a:cubicBezTo>
                      <a:pt x="9198" y="0"/>
                      <a:pt x="9019" y="105"/>
                      <a:pt x="8927" y="358"/>
                    </a:cubicBezTo>
                    <a:cubicBezTo>
                      <a:pt x="7668" y="3650"/>
                      <a:pt x="4846" y="5701"/>
                      <a:pt x="1374" y="5701"/>
                    </a:cubicBezTo>
                    <a:cubicBezTo>
                      <a:pt x="1158" y="5701"/>
                      <a:pt x="941" y="5693"/>
                      <a:pt x="721" y="5677"/>
                    </a:cubicBezTo>
                    <a:cubicBezTo>
                      <a:pt x="710" y="5677"/>
                      <a:pt x="700" y="5677"/>
                      <a:pt x="691" y="5677"/>
                    </a:cubicBezTo>
                    <a:cubicBezTo>
                      <a:pt x="80" y="5677"/>
                      <a:pt x="1" y="6591"/>
                      <a:pt x="599" y="6680"/>
                    </a:cubicBezTo>
                    <a:cubicBezTo>
                      <a:pt x="984" y="6729"/>
                      <a:pt x="1367" y="6752"/>
                      <a:pt x="1747" y="6752"/>
                    </a:cubicBezTo>
                    <a:cubicBezTo>
                      <a:pt x="5441" y="6752"/>
                      <a:pt x="8781" y="4516"/>
                      <a:pt x="10022" y="905"/>
                    </a:cubicBezTo>
                    <a:cubicBezTo>
                      <a:pt x="10184" y="419"/>
                      <a:pt x="9765" y="0"/>
                      <a:pt x="938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16"/>
              <p:cNvSpPr/>
              <p:nvPr/>
            </p:nvSpPr>
            <p:spPr>
              <a:xfrm>
                <a:off x="4201700" y="4735975"/>
                <a:ext cx="185700" cy="165725"/>
              </a:xfrm>
              <a:custGeom>
                <a:rect b="b" l="l" r="r" t="t"/>
                <a:pathLst>
                  <a:path extrusionOk="0" h="6629" w="7428">
                    <a:moveTo>
                      <a:pt x="6612" y="1"/>
                    </a:moveTo>
                    <a:cubicBezTo>
                      <a:pt x="6407" y="1"/>
                      <a:pt x="6202" y="98"/>
                      <a:pt x="6080" y="333"/>
                    </a:cubicBezTo>
                    <a:cubicBezTo>
                      <a:pt x="4955" y="2764"/>
                      <a:pt x="3557" y="5470"/>
                      <a:pt x="548" y="5652"/>
                    </a:cubicBezTo>
                    <a:cubicBezTo>
                      <a:pt x="1" y="5682"/>
                      <a:pt x="62" y="6594"/>
                      <a:pt x="609" y="6625"/>
                    </a:cubicBezTo>
                    <a:cubicBezTo>
                      <a:pt x="676" y="6627"/>
                      <a:pt x="742" y="6628"/>
                      <a:pt x="807" y="6628"/>
                    </a:cubicBezTo>
                    <a:cubicBezTo>
                      <a:pt x="4173" y="6628"/>
                      <a:pt x="5923" y="3593"/>
                      <a:pt x="7205" y="849"/>
                    </a:cubicBezTo>
                    <a:cubicBezTo>
                      <a:pt x="7427" y="385"/>
                      <a:pt x="7018" y="1"/>
                      <a:pt x="661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98" name="Google Shape;898;p16"/>
          <p:cNvSpPr/>
          <p:nvPr/>
        </p:nvSpPr>
        <p:spPr>
          <a:xfrm>
            <a:off x="7101975" y="4351925"/>
            <a:ext cx="2109475" cy="896925"/>
          </a:xfrm>
          <a:custGeom>
            <a:rect b="b" l="l" r="r" t="t"/>
            <a:pathLst>
              <a:path extrusionOk="0" h="35877" w="84379">
                <a:moveTo>
                  <a:pt x="45468" y="1"/>
                </a:moveTo>
                <a:cubicBezTo>
                  <a:pt x="43671" y="1"/>
                  <a:pt x="41553" y="332"/>
                  <a:pt x="40335" y="371"/>
                </a:cubicBezTo>
                <a:cubicBezTo>
                  <a:pt x="37843" y="462"/>
                  <a:pt x="35290" y="645"/>
                  <a:pt x="32797" y="948"/>
                </a:cubicBezTo>
                <a:cubicBezTo>
                  <a:pt x="22402" y="2134"/>
                  <a:pt x="13405" y="5599"/>
                  <a:pt x="3769" y="9186"/>
                </a:cubicBezTo>
                <a:cubicBezTo>
                  <a:pt x="2006" y="10037"/>
                  <a:pt x="0" y="11709"/>
                  <a:pt x="882" y="13411"/>
                </a:cubicBezTo>
                <a:cubicBezTo>
                  <a:pt x="1490" y="14596"/>
                  <a:pt x="3040" y="14778"/>
                  <a:pt x="4377" y="14809"/>
                </a:cubicBezTo>
                <a:cubicBezTo>
                  <a:pt x="10092" y="14961"/>
                  <a:pt x="15836" y="15113"/>
                  <a:pt x="21612" y="15265"/>
                </a:cubicBezTo>
                <a:cubicBezTo>
                  <a:pt x="23071" y="15326"/>
                  <a:pt x="24530" y="15356"/>
                  <a:pt x="25867" y="15933"/>
                </a:cubicBezTo>
                <a:cubicBezTo>
                  <a:pt x="27204" y="16450"/>
                  <a:pt x="28390" y="17636"/>
                  <a:pt x="28542" y="19064"/>
                </a:cubicBezTo>
                <a:cubicBezTo>
                  <a:pt x="28785" y="22013"/>
                  <a:pt x="25107" y="23624"/>
                  <a:pt x="24043" y="26329"/>
                </a:cubicBezTo>
                <a:cubicBezTo>
                  <a:pt x="23101" y="28730"/>
                  <a:pt x="24530" y="31526"/>
                  <a:pt x="26657" y="33016"/>
                </a:cubicBezTo>
                <a:cubicBezTo>
                  <a:pt x="28785" y="34475"/>
                  <a:pt x="31460" y="34870"/>
                  <a:pt x="34043" y="35174"/>
                </a:cubicBezTo>
                <a:cubicBezTo>
                  <a:pt x="38324" y="35643"/>
                  <a:pt x="42633" y="35877"/>
                  <a:pt x="46943" y="35877"/>
                </a:cubicBezTo>
                <a:cubicBezTo>
                  <a:pt x="58270" y="35877"/>
                  <a:pt x="69603" y="34263"/>
                  <a:pt x="80458" y="31070"/>
                </a:cubicBezTo>
                <a:cubicBezTo>
                  <a:pt x="82129" y="30584"/>
                  <a:pt x="84105" y="29703"/>
                  <a:pt x="84257" y="27970"/>
                </a:cubicBezTo>
                <a:cubicBezTo>
                  <a:pt x="84379" y="26754"/>
                  <a:pt x="83436" y="25599"/>
                  <a:pt x="82342" y="25113"/>
                </a:cubicBezTo>
                <a:cubicBezTo>
                  <a:pt x="81187" y="24627"/>
                  <a:pt x="79941" y="24566"/>
                  <a:pt x="78725" y="24566"/>
                </a:cubicBezTo>
                <a:cubicBezTo>
                  <a:pt x="68056" y="24505"/>
                  <a:pt x="57357" y="24383"/>
                  <a:pt x="46688" y="24323"/>
                </a:cubicBezTo>
                <a:cubicBezTo>
                  <a:pt x="45168" y="24323"/>
                  <a:pt x="43588" y="24262"/>
                  <a:pt x="42159" y="23715"/>
                </a:cubicBezTo>
                <a:cubicBezTo>
                  <a:pt x="40761" y="23107"/>
                  <a:pt x="39545" y="21800"/>
                  <a:pt x="39515" y="20280"/>
                </a:cubicBezTo>
                <a:cubicBezTo>
                  <a:pt x="39515" y="18639"/>
                  <a:pt x="40791" y="17332"/>
                  <a:pt x="41855" y="16085"/>
                </a:cubicBezTo>
                <a:cubicBezTo>
                  <a:pt x="42919" y="14809"/>
                  <a:pt x="43831" y="13016"/>
                  <a:pt x="43040" y="11587"/>
                </a:cubicBezTo>
                <a:cubicBezTo>
                  <a:pt x="42268" y="10255"/>
                  <a:pt x="40586" y="10090"/>
                  <a:pt x="38996" y="10090"/>
                </a:cubicBezTo>
                <a:cubicBezTo>
                  <a:pt x="38771" y="10090"/>
                  <a:pt x="38548" y="10094"/>
                  <a:pt x="38329" y="10098"/>
                </a:cubicBezTo>
                <a:cubicBezTo>
                  <a:pt x="38269" y="10099"/>
                  <a:pt x="38209" y="10099"/>
                  <a:pt x="38149" y="10099"/>
                </a:cubicBezTo>
                <a:cubicBezTo>
                  <a:pt x="36448" y="10099"/>
                  <a:pt x="34396" y="9673"/>
                  <a:pt x="34043" y="8000"/>
                </a:cubicBezTo>
                <a:cubicBezTo>
                  <a:pt x="33800" y="6936"/>
                  <a:pt x="34469" y="5842"/>
                  <a:pt x="35381" y="5234"/>
                </a:cubicBezTo>
                <a:cubicBezTo>
                  <a:pt x="36293" y="4626"/>
                  <a:pt x="37387" y="4444"/>
                  <a:pt x="38451" y="4262"/>
                </a:cubicBezTo>
                <a:cubicBezTo>
                  <a:pt x="41156" y="3806"/>
                  <a:pt x="44378" y="3684"/>
                  <a:pt x="46962" y="2772"/>
                </a:cubicBezTo>
                <a:cubicBezTo>
                  <a:pt x="48664" y="2164"/>
                  <a:pt x="49910" y="1435"/>
                  <a:pt x="47934" y="401"/>
                </a:cubicBezTo>
                <a:cubicBezTo>
                  <a:pt x="47342" y="100"/>
                  <a:pt x="46453" y="1"/>
                  <a:pt x="45468" y="1"/>
                </a:cubicBezTo>
                <a:close/>
              </a:path>
            </a:pathLst>
          </a:custGeom>
          <a:solidFill>
            <a:srgbClr val="D9E1E3">
              <a:alpha val="201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16"/>
          <p:cNvSpPr/>
          <p:nvPr/>
        </p:nvSpPr>
        <p:spPr>
          <a:xfrm>
            <a:off x="-1463225" y="66863"/>
            <a:ext cx="3995550" cy="936275"/>
          </a:xfrm>
          <a:custGeom>
            <a:rect b="b" l="l" r="r" t="t"/>
            <a:pathLst>
              <a:path extrusionOk="0" h="37451" w="159822">
                <a:moveTo>
                  <a:pt x="153285" y="1"/>
                </a:moveTo>
                <a:cubicBezTo>
                  <a:pt x="152470" y="1"/>
                  <a:pt x="151641" y="85"/>
                  <a:pt x="150824" y="169"/>
                </a:cubicBezTo>
                <a:cubicBezTo>
                  <a:pt x="138545" y="1476"/>
                  <a:pt x="126234" y="2753"/>
                  <a:pt x="113985" y="4060"/>
                </a:cubicBezTo>
                <a:cubicBezTo>
                  <a:pt x="103455" y="5142"/>
                  <a:pt x="92729" y="6956"/>
                  <a:pt x="82158" y="6956"/>
                </a:cubicBezTo>
                <a:cubicBezTo>
                  <a:pt x="81743" y="6956"/>
                  <a:pt x="81329" y="6953"/>
                  <a:pt x="80914" y="6948"/>
                </a:cubicBezTo>
                <a:cubicBezTo>
                  <a:pt x="80740" y="6945"/>
                  <a:pt x="80565" y="6943"/>
                  <a:pt x="80390" y="6943"/>
                </a:cubicBezTo>
                <a:cubicBezTo>
                  <a:pt x="76882" y="6943"/>
                  <a:pt x="73332" y="7526"/>
                  <a:pt x="70002" y="8771"/>
                </a:cubicBezTo>
                <a:cubicBezTo>
                  <a:pt x="68300" y="9349"/>
                  <a:pt x="68422" y="11841"/>
                  <a:pt x="70215" y="12358"/>
                </a:cubicBezTo>
                <a:cubicBezTo>
                  <a:pt x="72495" y="13027"/>
                  <a:pt x="72677" y="16157"/>
                  <a:pt x="70519" y="17130"/>
                </a:cubicBezTo>
                <a:cubicBezTo>
                  <a:pt x="66780" y="18711"/>
                  <a:pt x="62616" y="19501"/>
                  <a:pt x="58573" y="20230"/>
                </a:cubicBezTo>
                <a:lnTo>
                  <a:pt x="6475" y="29683"/>
                </a:lnTo>
                <a:cubicBezTo>
                  <a:pt x="3648" y="30231"/>
                  <a:pt x="1" y="31781"/>
                  <a:pt x="487" y="34638"/>
                </a:cubicBezTo>
                <a:cubicBezTo>
                  <a:pt x="851" y="36776"/>
                  <a:pt x="3173" y="37450"/>
                  <a:pt x="5516" y="37450"/>
                </a:cubicBezTo>
                <a:cubicBezTo>
                  <a:pt x="6304" y="37450"/>
                  <a:pt x="7094" y="37374"/>
                  <a:pt x="7813" y="37252"/>
                </a:cubicBezTo>
                <a:lnTo>
                  <a:pt x="80702" y="24790"/>
                </a:lnTo>
                <a:cubicBezTo>
                  <a:pt x="81978" y="24577"/>
                  <a:pt x="83133" y="23848"/>
                  <a:pt x="83741" y="22692"/>
                </a:cubicBezTo>
                <a:cubicBezTo>
                  <a:pt x="85170" y="20048"/>
                  <a:pt x="82404" y="18376"/>
                  <a:pt x="81978" y="16097"/>
                </a:cubicBezTo>
                <a:cubicBezTo>
                  <a:pt x="81644" y="14182"/>
                  <a:pt x="83133" y="12328"/>
                  <a:pt x="84896" y="11537"/>
                </a:cubicBezTo>
                <a:cubicBezTo>
                  <a:pt x="86344" y="10899"/>
                  <a:pt x="87931" y="10796"/>
                  <a:pt x="89513" y="10796"/>
                </a:cubicBezTo>
                <a:cubicBezTo>
                  <a:pt x="89890" y="10796"/>
                  <a:pt x="90267" y="10802"/>
                  <a:pt x="90641" y="10808"/>
                </a:cubicBezTo>
                <a:cubicBezTo>
                  <a:pt x="92949" y="10844"/>
                  <a:pt x="95257" y="10862"/>
                  <a:pt x="97565" y="10862"/>
                </a:cubicBezTo>
                <a:cubicBezTo>
                  <a:pt x="116659" y="10862"/>
                  <a:pt x="135753" y="9628"/>
                  <a:pt x="154654" y="7160"/>
                </a:cubicBezTo>
                <a:cubicBezTo>
                  <a:pt x="155505" y="7039"/>
                  <a:pt x="156296" y="6796"/>
                  <a:pt x="156995" y="6340"/>
                </a:cubicBezTo>
                <a:cubicBezTo>
                  <a:pt x="159822" y="4455"/>
                  <a:pt x="158241" y="1416"/>
                  <a:pt x="156022" y="473"/>
                </a:cubicBezTo>
                <a:cubicBezTo>
                  <a:pt x="155157" y="114"/>
                  <a:pt x="154230" y="1"/>
                  <a:pt x="153285" y="1"/>
                </a:cubicBezTo>
                <a:close/>
              </a:path>
            </a:pathLst>
          </a:custGeom>
          <a:solidFill>
            <a:srgbClr val="D9E1E3">
              <a:alpha val="201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00" name="Google Shape;900;p16"/>
          <p:cNvGrpSpPr/>
          <p:nvPr/>
        </p:nvGrpSpPr>
        <p:grpSpPr>
          <a:xfrm flipH="1" rot="-2326622">
            <a:off x="-280188" y="4456025"/>
            <a:ext cx="641059" cy="876862"/>
            <a:chOff x="3746350" y="4482000"/>
            <a:chExt cx="641050" cy="876850"/>
          </a:xfrm>
        </p:grpSpPr>
        <p:sp>
          <p:nvSpPr>
            <p:cNvPr id="901" name="Google Shape;901;p16"/>
            <p:cNvSpPr/>
            <p:nvPr/>
          </p:nvSpPr>
          <p:spPr>
            <a:xfrm>
              <a:off x="4020850" y="4545150"/>
              <a:ext cx="277400" cy="602400"/>
            </a:xfrm>
            <a:custGeom>
              <a:rect b="b" l="l" r="r" t="t"/>
              <a:pathLst>
                <a:path extrusionOk="0" h="24096" w="11096">
                  <a:moveTo>
                    <a:pt x="6350" y="0"/>
                  </a:moveTo>
                  <a:cubicBezTo>
                    <a:pt x="5950" y="0"/>
                    <a:pt x="5526" y="487"/>
                    <a:pt x="5806" y="1005"/>
                  </a:cubicBezTo>
                  <a:cubicBezTo>
                    <a:pt x="7813" y="4805"/>
                    <a:pt x="8451" y="9303"/>
                    <a:pt x="7357" y="13437"/>
                  </a:cubicBezTo>
                  <a:cubicBezTo>
                    <a:pt x="6262" y="17571"/>
                    <a:pt x="3679" y="20641"/>
                    <a:pt x="366" y="23255"/>
                  </a:cubicBezTo>
                  <a:cubicBezTo>
                    <a:pt x="1" y="23541"/>
                    <a:pt x="261" y="24095"/>
                    <a:pt x="630" y="24095"/>
                  </a:cubicBezTo>
                  <a:cubicBezTo>
                    <a:pt x="691" y="24095"/>
                    <a:pt x="756" y="24080"/>
                    <a:pt x="821" y="24045"/>
                  </a:cubicBezTo>
                  <a:cubicBezTo>
                    <a:pt x="9059" y="19273"/>
                    <a:pt x="11095" y="8300"/>
                    <a:pt x="6779" y="276"/>
                  </a:cubicBezTo>
                  <a:cubicBezTo>
                    <a:pt x="6673" y="82"/>
                    <a:pt x="6514" y="0"/>
                    <a:pt x="635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02" name="Google Shape;902;p16"/>
            <p:cNvGrpSpPr/>
            <p:nvPr/>
          </p:nvGrpSpPr>
          <p:grpSpPr>
            <a:xfrm>
              <a:off x="3746350" y="4482000"/>
              <a:ext cx="641050" cy="876850"/>
              <a:chOff x="3746350" y="4482000"/>
              <a:chExt cx="641050" cy="876850"/>
            </a:xfrm>
          </p:grpSpPr>
          <p:sp>
            <p:nvSpPr>
              <p:cNvPr id="903" name="Google Shape;903;p16"/>
              <p:cNvSpPr/>
              <p:nvPr/>
            </p:nvSpPr>
            <p:spPr>
              <a:xfrm>
                <a:off x="4011750" y="4698225"/>
                <a:ext cx="49075" cy="660625"/>
              </a:xfrm>
              <a:custGeom>
                <a:rect b="b" l="l" r="r" t="t"/>
                <a:pathLst>
                  <a:path extrusionOk="0" h="26425" w="1963">
                    <a:moveTo>
                      <a:pt x="1164" y="0"/>
                    </a:moveTo>
                    <a:cubicBezTo>
                      <a:pt x="906" y="0"/>
                      <a:pt x="665" y="147"/>
                      <a:pt x="638" y="475"/>
                    </a:cubicBezTo>
                    <a:cubicBezTo>
                      <a:pt x="0" y="8986"/>
                      <a:pt x="0" y="17557"/>
                      <a:pt x="1034" y="26038"/>
                    </a:cubicBezTo>
                    <a:cubicBezTo>
                      <a:pt x="1047" y="26304"/>
                      <a:pt x="1230" y="26425"/>
                      <a:pt x="1428" y="26425"/>
                    </a:cubicBezTo>
                    <a:cubicBezTo>
                      <a:pt x="1682" y="26425"/>
                      <a:pt x="1962" y="26227"/>
                      <a:pt x="1945" y="25886"/>
                    </a:cubicBezTo>
                    <a:cubicBezTo>
                      <a:pt x="1368" y="17496"/>
                      <a:pt x="1185" y="9107"/>
                      <a:pt x="1824" y="688"/>
                    </a:cubicBezTo>
                    <a:cubicBezTo>
                      <a:pt x="1876" y="256"/>
                      <a:pt x="1505" y="0"/>
                      <a:pt x="116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16"/>
              <p:cNvSpPr/>
              <p:nvPr/>
            </p:nvSpPr>
            <p:spPr>
              <a:xfrm>
                <a:off x="3833175" y="4604175"/>
                <a:ext cx="200025" cy="454050"/>
              </a:xfrm>
              <a:custGeom>
                <a:rect b="b" l="l" r="r" t="t"/>
                <a:pathLst>
                  <a:path extrusionOk="0" h="18162" w="8001">
                    <a:moveTo>
                      <a:pt x="1995" y="1"/>
                    </a:moveTo>
                    <a:cubicBezTo>
                      <a:pt x="1757" y="1"/>
                      <a:pt x="1524" y="142"/>
                      <a:pt x="1459" y="468"/>
                    </a:cubicBezTo>
                    <a:cubicBezTo>
                      <a:pt x="0" y="6517"/>
                      <a:pt x="2493" y="13690"/>
                      <a:pt x="6839" y="17976"/>
                    </a:cubicBezTo>
                    <a:cubicBezTo>
                      <a:pt x="6955" y="18107"/>
                      <a:pt x="7094" y="18161"/>
                      <a:pt x="7229" y="18161"/>
                    </a:cubicBezTo>
                    <a:cubicBezTo>
                      <a:pt x="7629" y="18161"/>
                      <a:pt x="8000" y="17685"/>
                      <a:pt x="7660" y="17277"/>
                    </a:cubicBezTo>
                    <a:cubicBezTo>
                      <a:pt x="3435" y="12444"/>
                      <a:pt x="2067" y="6942"/>
                      <a:pt x="2584" y="650"/>
                    </a:cubicBezTo>
                    <a:cubicBezTo>
                      <a:pt x="2636" y="251"/>
                      <a:pt x="2311" y="1"/>
                      <a:pt x="19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16"/>
              <p:cNvSpPr/>
              <p:nvPr/>
            </p:nvSpPr>
            <p:spPr>
              <a:xfrm>
                <a:off x="4212250" y="4537950"/>
                <a:ext cx="121700" cy="255025"/>
              </a:xfrm>
              <a:custGeom>
                <a:rect b="b" l="l" r="r" t="t"/>
                <a:pathLst>
                  <a:path extrusionOk="0" h="10201" w="4868">
                    <a:moveTo>
                      <a:pt x="4048" y="0"/>
                    </a:moveTo>
                    <a:cubicBezTo>
                      <a:pt x="3743" y="0"/>
                      <a:pt x="3412" y="227"/>
                      <a:pt x="3378" y="624"/>
                    </a:cubicBezTo>
                    <a:cubicBezTo>
                      <a:pt x="3318" y="3968"/>
                      <a:pt x="2467" y="6795"/>
                      <a:pt x="308" y="9378"/>
                    </a:cubicBezTo>
                    <a:cubicBezTo>
                      <a:pt x="1" y="9774"/>
                      <a:pt x="376" y="10201"/>
                      <a:pt x="780" y="10201"/>
                    </a:cubicBezTo>
                    <a:cubicBezTo>
                      <a:pt x="935" y="10201"/>
                      <a:pt x="1094" y="10138"/>
                      <a:pt x="1220" y="9986"/>
                    </a:cubicBezTo>
                    <a:cubicBezTo>
                      <a:pt x="3470" y="7403"/>
                      <a:pt x="4868" y="3907"/>
                      <a:pt x="4564" y="503"/>
                    </a:cubicBezTo>
                    <a:cubicBezTo>
                      <a:pt x="4536" y="157"/>
                      <a:pt x="4301" y="0"/>
                      <a:pt x="404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16"/>
              <p:cNvSpPr/>
              <p:nvPr/>
            </p:nvSpPr>
            <p:spPr>
              <a:xfrm>
                <a:off x="4055050" y="4482000"/>
                <a:ext cx="175900" cy="203525"/>
              </a:xfrm>
              <a:custGeom>
                <a:rect b="b" l="l" r="r" t="t"/>
                <a:pathLst>
                  <a:path extrusionOk="0" h="8141" w="7036">
                    <a:moveTo>
                      <a:pt x="647" y="1"/>
                    </a:moveTo>
                    <a:cubicBezTo>
                      <a:pt x="399" y="1"/>
                      <a:pt x="168" y="144"/>
                      <a:pt x="153" y="461"/>
                    </a:cubicBezTo>
                    <a:cubicBezTo>
                      <a:pt x="1" y="3622"/>
                      <a:pt x="3071" y="7300"/>
                      <a:pt x="6019" y="8121"/>
                    </a:cubicBezTo>
                    <a:cubicBezTo>
                      <a:pt x="6069" y="8134"/>
                      <a:pt x="6118" y="8140"/>
                      <a:pt x="6166" y="8140"/>
                    </a:cubicBezTo>
                    <a:cubicBezTo>
                      <a:pt x="6673" y="8140"/>
                      <a:pt x="7036" y="7454"/>
                      <a:pt x="6536" y="7148"/>
                    </a:cubicBezTo>
                    <a:cubicBezTo>
                      <a:pt x="5168" y="6297"/>
                      <a:pt x="3891" y="5598"/>
                      <a:pt x="2919" y="4261"/>
                    </a:cubicBezTo>
                    <a:cubicBezTo>
                      <a:pt x="2007" y="3045"/>
                      <a:pt x="1733" y="1707"/>
                      <a:pt x="1216" y="340"/>
                    </a:cubicBezTo>
                    <a:cubicBezTo>
                      <a:pt x="1115" y="121"/>
                      <a:pt x="874" y="1"/>
                      <a:pt x="64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16"/>
              <p:cNvSpPr/>
              <p:nvPr/>
            </p:nvSpPr>
            <p:spPr>
              <a:xfrm>
                <a:off x="3746350" y="4741450"/>
                <a:ext cx="194750" cy="203575"/>
              </a:xfrm>
              <a:custGeom>
                <a:rect b="b" l="l" r="r" t="t"/>
                <a:pathLst>
                  <a:path extrusionOk="0" h="8143" w="7790">
                    <a:moveTo>
                      <a:pt x="524" y="0"/>
                    </a:moveTo>
                    <a:cubicBezTo>
                      <a:pt x="258" y="0"/>
                      <a:pt x="0" y="198"/>
                      <a:pt x="69" y="539"/>
                    </a:cubicBezTo>
                    <a:cubicBezTo>
                      <a:pt x="666" y="4121"/>
                      <a:pt x="2640" y="8142"/>
                      <a:pt x="6740" y="8142"/>
                    </a:cubicBezTo>
                    <a:cubicBezTo>
                      <a:pt x="6816" y="8142"/>
                      <a:pt x="6892" y="8141"/>
                      <a:pt x="6969" y="8138"/>
                    </a:cubicBezTo>
                    <a:cubicBezTo>
                      <a:pt x="7789" y="8077"/>
                      <a:pt x="7637" y="6922"/>
                      <a:pt x="6877" y="6922"/>
                    </a:cubicBezTo>
                    <a:cubicBezTo>
                      <a:pt x="6847" y="6923"/>
                      <a:pt x="6817" y="6923"/>
                      <a:pt x="6788" y="6923"/>
                    </a:cubicBezTo>
                    <a:cubicBezTo>
                      <a:pt x="3234" y="6923"/>
                      <a:pt x="1644" y="3341"/>
                      <a:pt x="1011" y="387"/>
                    </a:cubicBezTo>
                    <a:cubicBezTo>
                      <a:pt x="944" y="121"/>
                      <a:pt x="732" y="0"/>
                      <a:pt x="52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16"/>
              <p:cNvSpPr/>
              <p:nvPr/>
            </p:nvSpPr>
            <p:spPr>
              <a:xfrm>
                <a:off x="3800375" y="4981700"/>
                <a:ext cx="240275" cy="96675"/>
              </a:xfrm>
              <a:custGeom>
                <a:rect b="b" l="l" r="r" t="t"/>
                <a:pathLst>
                  <a:path extrusionOk="0" h="3867" w="9611">
                    <a:moveTo>
                      <a:pt x="750" y="1"/>
                    </a:moveTo>
                    <a:cubicBezTo>
                      <a:pt x="349" y="1"/>
                      <a:pt x="1" y="485"/>
                      <a:pt x="339" y="869"/>
                    </a:cubicBezTo>
                    <a:cubicBezTo>
                      <a:pt x="1746" y="2407"/>
                      <a:pt x="4314" y="3867"/>
                      <a:pt x="6662" y="3867"/>
                    </a:cubicBezTo>
                    <a:cubicBezTo>
                      <a:pt x="7561" y="3867"/>
                      <a:pt x="8427" y="3653"/>
                      <a:pt x="9185" y="3148"/>
                    </a:cubicBezTo>
                    <a:cubicBezTo>
                      <a:pt x="9610" y="2844"/>
                      <a:pt x="9337" y="2267"/>
                      <a:pt x="8850" y="2267"/>
                    </a:cubicBezTo>
                    <a:cubicBezTo>
                      <a:pt x="7868" y="2267"/>
                      <a:pt x="6990" y="2462"/>
                      <a:pt x="6049" y="2462"/>
                    </a:cubicBezTo>
                    <a:cubicBezTo>
                      <a:pt x="5651" y="2462"/>
                      <a:pt x="5241" y="2427"/>
                      <a:pt x="4808" y="2328"/>
                    </a:cubicBezTo>
                    <a:cubicBezTo>
                      <a:pt x="3409" y="1963"/>
                      <a:pt x="2163" y="1264"/>
                      <a:pt x="1160" y="200"/>
                    </a:cubicBezTo>
                    <a:cubicBezTo>
                      <a:pt x="1035" y="59"/>
                      <a:pt x="889" y="1"/>
                      <a:pt x="75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16"/>
              <p:cNvSpPr/>
              <p:nvPr/>
            </p:nvSpPr>
            <p:spPr>
              <a:xfrm>
                <a:off x="4117600" y="4895675"/>
                <a:ext cx="254600" cy="168825"/>
              </a:xfrm>
              <a:custGeom>
                <a:rect b="b" l="l" r="r" t="t"/>
                <a:pathLst>
                  <a:path extrusionOk="0" h="6753" w="10184">
                    <a:moveTo>
                      <a:pt x="9387" y="0"/>
                    </a:moveTo>
                    <a:cubicBezTo>
                      <a:pt x="9198" y="0"/>
                      <a:pt x="9019" y="105"/>
                      <a:pt x="8927" y="358"/>
                    </a:cubicBezTo>
                    <a:cubicBezTo>
                      <a:pt x="7668" y="3650"/>
                      <a:pt x="4846" y="5701"/>
                      <a:pt x="1374" y="5701"/>
                    </a:cubicBezTo>
                    <a:cubicBezTo>
                      <a:pt x="1158" y="5701"/>
                      <a:pt x="941" y="5693"/>
                      <a:pt x="721" y="5677"/>
                    </a:cubicBezTo>
                    <a:cubicBezTo>
                      <a:pt x="710" y="5677"/>
                      <a:pt x="700" y="5677"/>
                      <a:pt x="691" y="5677"/>
                    </a:cubicBezTo>
                    <a:cubicBezTo>
                      <a:pt x="80" y="5677"/>
                      <a:pt x="1" y="6591"/>
                      <a:pt x="599" y="6680"/>
                    </a:cubicBezTo>
                    <a:cubicBezTo>
                      <a:pt x="984" y="6729"/>
                      <a:pt x="1367" y="6752"/>
                      <a:pt x="1747" y="6752"/>
                    </a:cubicBezTo>
                    <a:cubicBezTo>
                      <a:pt x="5441" y="6752"/>
                      <a:pt x="8781" y="4516"/>
                      <a:pt x="10022" y="905"/>
                    </a:cubicBezTo>
                    <a:cubicBezTo>
                      <a:pt x="10184" y="419"/>
                      <a:pt x="9765" y="0"/>
                      <a:pt x="938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16"/>
              <p:cNvSpPr/>
              <p:nvPr/>
            </p:nvSpPr>
            <p:spPr>
              <a:xfrm>
                <a:off x="4201700" y="4735975"/>
                <a:ext cx="185700" cy="165725"/>
              </a:xfrm>
              <a:custGeom>
                <a:rect b="b" l="l" r="r" t="t"/>
                <a:pathLst>
                  <a:path extrusionOk="0" h="6629" w="7428">
                    <a:moveTo>
                      <a:pt x="6612" y="1"/>
                    </a:moveTo>
                    <a:cubicBezTo>
                      <a:pt x="6407" y="1"/>
                      <a:pt x="6202" y="98"/>
                      <a:pt x="6080" y="333"/>
                    </a:cubicBezTo>
                    <a:cubicBezTo>
                      <a:pt x="4955" y="2764"/>
                      <a:pt x="3557" y="5470"/>
                      <a:pt x="548" y="5652"/>
                    </a:cubicBezTo>
                    <a:cubicBezTo>
                      <a:pt x="1" y="5682"/>
                      <a:pt x="62" y="6594"/>
                      <a:pt x="609" y="6625"/>
                    </a:cubicBezTo>
                    <a:cubicBezTo>
                      <a:pt x="676" y="6627"/>
                      <a:pt x="742" y="6628"/>
                      <a:pt x="807" y="6628"/>
                    </a:cubicBezTo>
                    <a:cubicBezTo>
                      <a:pt x="4173" y="6628"/>
                      <a:pt x="5923" y="3593"/>
                      <a:pt x="7205" y="849"/>
                    </a:cubicBezTo>
                    <a:cubicBezTo>
                      <a:pt x="7427" y="385"/>
                      <a:pt x="7018" y="1"/>
                      <a:pt x="661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BLANK_1_1_1_2_1">
    <p:spTree>
      <p:nvGrpSpPr>
        <p:cNvPr id="911" name="Shape 911"/>
        <p:cNvGrpSpPr/>
        <p:nvPr/>
      </p:nvGrpSpPr>
      <p:grpSpPr>
        <a:xfrm>
          <a:off x="0" y="0"/>
          <a:ext cx="0" cy="0"/>
          <a:chOff x="0" y="0"/>
          <a:chExt cx="0" cy="0"/>
        </a:xfrm>
      </p:grpSpPr>
      <p:sp>
        <p:nvSpPr>
          <p:cNvPr id="912" name="Google Shape;912;p17"/>
          <p:cNvSpPr txBox="1"/>
          <p:nvPr>
            <p:ph idx="12" type="sldNum"/>
          </p:nvPr>
        </p:nvSpPr>
        <p:spPr>
          <a:xfrm>
            <a:off x="8404384" y="4673651"/>
            <a:ext cx="548700" cy="393600"/>
          </a:xfrm>
          <a:prstGeom prst="rect">
            <a:avLst/>
          </a:prstGeom>
        </p:spPr>
        <p:txBody>
          <a:bodyPr anchorCtr="0" anchor="t" bIns="91425" lIns="91425" spcFirstLastPara="1" rIns="91425" wrap="square" tIns="91425">
            <a:noAutofit/>
          </a:bodyPr>
          <a:lstStyle>
            <a:lvl1pPr lvl="0" rtl="0">
              <a:spcAft>
                <a:spcPts val="0"/>
              </a:spcAft>
              <a:buNone/>
              <a:defRPr/>
            </a:lvl1pPr>
            <a:lvl2pPr lvl="1" rtl="0">
              <a:spcAft>
                <a:spcPts val="0"/>
              </a:spcAft>
              <a:buNone/>
              <a:defRPr/>
            </a:lvl2pPr>
            <a:lvl3pPr lvl="2" rtl="0">
              <a:spcAft>
                <a:spcPts val="0"/>
              </a:spcAft>
              <a:buNone/>
              <a:defRPr/>
            </a:lvl3pPr>
            <a:lvl4pPr lvl="3" rtl="0">
              <a:spcAft>
                <a:spcPts val="0"/>
              </a:spcAft>
              <a:buNone/>
              <a:defRPr/>
            </a:lvl4pPr>
            <a:lvl5pPr lvl="4" rtl="0">
              <a:spcAft>
                <a:spcPts val="0"/>
              </a:spcAft>
              <a:buNone/>
              <a:defRPr/>
            </a:lvl5pPr>
            <a:lvl6pPr lvl="5" rtl="0">
              <a:spcAft>
                <a:spcPts val="0"/>
              </a:spcAft>
              <a:buNone/>
              <a:defRPr/>
            </a:lvl6pPr>
            <a:lvl7pPr lvl="6" rtl="0">
              <a:spcAft>
                <a:spcPts val="0"/>
              </a:spcAft>
              <a:buNone/>
              <a:defRPr/>
            </a:lvl7pPr>
            <a:lvl8pPr lvl="7" rtl="0">
              <a:spcAft>
                <a:spcPts val="0"/>
              </a:spcAft>
              <a:buNone/>
              <a:defRPr/>
            </a:lvl8pPr>
            <a:lvl9pPr lvl="8" rtl="0">
              <a:spcAft>
                <a:spcPts val="0"/>
              </a:spcAft>
              <a:buNone/>
              <a:defRPr/>
            </a:lvl9pPr>
          </a:lstStyle>
          <a:p>
            <a:pPr indent="0" lvl="0" marL="0" rtl="0" algn="r">
              <a:spcBef>
                <a:spcPts val="0"/>
              </a:spcBef>
              <a:spcAft>
                <a:spcPts val="0"/>
              </a:spcAft>
              <a:buNone/>
            </a:pPr>
            <a:fld id="{00000000-1234-1234-1234-123412341234}" type="slidenum">
              <a:rPr lang="en"/>
              <a:t>‹#›</a:t>
            </a:fld>
            <a:endParaRPr/>
          </a:p>
        </p:txBody>
      </p:sp>
      <p:sp>
        <p:nvSpPr>
          <p:cNvPr id="913" name="Google Shape;913;p17"/>
          <p:cNvSpPr txBox="1"/>
          <p:nvPr>
            <p:ph type="title"/>
          </p:nvPr>
        </p:nvSpPr>
        <p:spPr>
          <a:xfrm>
            <a:off x="720000" y="535000"/>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sz="2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914" name="Google Shape;914;p17"/>
          <p:cNvSpPr txBox="1"/>
          <p:nvPr>
            <p:ph idx="1" type="subTitle"/>
          </p:nvPr>
        </p:nvSpPr>
        <p:spPr>
          <a:xfrm>
            <a:off x="720000" y="2530025"/>
            <a:ext cx="1362600" cy="496200"/>
          </a:xfrm>
          <a:prstGeom prst="rect">
            <a:avLst/>
          </a:prstGeom>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2400"/>
              <a:buNone/>
              <a:defRPr sz="1800">
                <a:latin typeface="Montserrat SemiBold"/>
                <a:ea typeface="Montserrat SemiBold"/>
                <a:cs typeface="Montserrat SemiBold"/>
                <a:sym typeface="Montserrat SemiBold"/>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915" name="Google Shape;915;p17"/>
          <p:cNvSpPr txBox="1"/>
          <p:nvPr>
            <p:ph idx="2" type="subTitle"/>
          </p:nvPr>
        </p:nvSpPr>
        <p:spPr>
          <a:xfrm>
            <a:off x="720000" y="3107725"/>
            <a:ext cx="4345800" cy="14664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Clr>
                <a:schemeClr val="lt1"/>
              </a:buClr>
              <a:buSzPts val="1400"/>
              <a:buChar char="●"/>
              <a:defRPr sz="1400">
                <a:solidFill>
                  <a:schemeClr val="lt1"/>
                </a:solidFill>
              </a:defRPr>
            </a:lvl1pPr>
            <a:lvl2pPr lvl="1" rtl="0" algn="ctr">
              <a:lnSpc>
                <a:spcPct val="100000"/>
              </a:lnSpc>
              <a:spcBef>
                <a:spcPts val="1000"/>
              </a:spcBef>
              <a:spcAft>
                <a:spcPts val="0"/>
              </a:spcAft>
              <a:buSzPts val="1400"/>
              <a:buChar char="○"/>
              <a:defRPr/>
            </a:lvl2pPr>
            <a:lvl3pPr lvl="2" rtl="0" algn="ctr">
              <a:lnSpc>
                <a:spcPct val="100000"/>
              </a:lnSpc>
              <a:spcBef>
                <a:spcPts val="0"/>
              </a:spcBef>
              <a:spcAft>
                <a:spcPts val="0"/>
              </a:spcAft>
              <a:buSzPts val="1400"/>
              <a:buChar char="■"/>
              <a:defRPr/>
            </a:lvl3pPr>
            <a:lvl4pPr lvl="3" rtl="0" algn="ctr">
              <a:lnSpc>
                <a:spcPct val="100000"/>
              </a:lnSpc>
              <a:spcBef>
                <a:spcPts val="0"/>
              </a:spcBef>
              <a:spcAft>
                <a:spcPts val="0"/>
              </a:spcAft>
              <a:buSzPts val="1400"/>
              <a:buChar char="●"/>
              <a:defRPr/>
            </a:lvl4pPr>
            <a:lvl5pPr lvl="4" rtl="0" algn="ctr">
              <a:lnSpc>
                <a:spcPct val="100000"/>
              </a:lnSpc>
              <a:spcBef>
                <a:spcPts val="0"/>
              </a:spcBef>
              <a:spcAft>
                <a:spcPts val="0"/>
              </a:spcAft>
              <a:buSzPts val="1400"/>
              <a:buChar char="○"/>
              <a:defRPr/>
            </a:lvl5pPr>
            <a:lvl6pPr lvl="5" rtl="0" algn="ctr">
              <a:lnSpc>
                <a:spcPct val="100000"/>
              </a:lnSpc>
              <a:spcBef>
                <a:spcPts val="0"/>
              </a:spcBef>
              <a:spcAft>
                <a:spcPts val="0"/>
              </a:spcAft>
              <a:buSzPts val="1400"/>
              <a:buChar char="■"/>
              <a:defRPr/>
            </a:lvl6pPr>
            <a:lvl7pPr lvl="6" rtl="0" algn="ctr">
              <a:lnSpc>
                <a:spcPct val="100000"/>
              </a:lnSpc>
              <a:spcBef>
                <a:spcPts val="0"/>
              </a:spcBef>
              <a:spcAft>
                <a:spcPts val="0"/>
              </a:spcAft>
              <a:buSzPts val="1400"/>
              <a:buChar char="●"/>
              <a:defRPr/>
            </a:lvl7pPr>
            <a:lvl8pPr lvl="7" rtl="0" algn="ctr">
              <a:lnSpc>
                <a:spcPct val="100000"/>
              </a:lnSpc>
              <a:spcBef>
                <a:spcPts val="0"/>
              </a:spcBef>
              <a:spcAft>
                <a:spcPts val="0"/>
              </a:spcAft>
              <a:buSzPts val="1400"/>
              <a:buChar char="○"/>
              <a:defRPr/>
            </a:lvl8pPr>
            <a:lvl9pPr lvl="8" rtl="0" algn="ctr">
              <a:lnSpc>
                <a:spcPct val="100000"/>
              </a:lnSpc>
              <a:spcBef>
                <a:spcPts val="0"/>
              </a:spcBef>
              <a:spcAft>
                <a:spcPts val="0"/>
              </a:spcAft>
              <a:buSzPts val="1400"/>
              <a:buChar char="■"/>
              <a:defRPr/>
            </a:lvl9pPr>
          </a:lstStyle>
          <a:p/>
        </p:txBody>
      </p:sp>
      <p:sp>
        <p:nvSpPr>
          <p:cNvPr id="916" name="Google Shape;916;p17"/>
          <p:cNvSpPr txBox="1"/>
          <p:nvPr>
            <p:ph idx="3" type="subTitle"/>
          </p:nvPr>
        </p:nvSpPr>
        <p:spPr>
          <a:xfrm>
            <a:off x="5873200" y="1107400"/>
            <a:ext cx="2555700" cy="21387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Clr>
                <a:schemeClr val="lt1"/>
              </a:buClr>
              <a:buSzPts val="1400"/>
              <a:buChar char="●"/>
              <a:defRPr sz="1400">
                <a:solidFill>
                  <a:schemeClr val="lt1"/>
                </a:solidFill>
              </a:defRPr>
            </a:lvl1pPr>
            <a:lvl2pPr lvl="1" rtl="0" algn="ctr">
              <a:lnSpc>
                <a:spcPct val="100000"/>
              </a:lnSpc>
              <a:spcBef>
                <a:spcPts val="1000"/>
              </a:spcBef>
              <a:spcAft>
                <a:spcPts val="0"/>
              </a:spcAft>
              <a:buSzPts val="1400"/>
              <a:buChar char="○"/>
              <a:defRPr/>
            </a:lvl2pPr>
            <a:lvl3pPr lvl="2" rtl="0" algn="ctr">
              <a:lnSpc>
                <a:spcPct val="100000"/>
              </a:lnSpc>
              <a:spcBef>
                <a:spcPts val="0"/>
              </a:spcBef>
              <a:spcAft>
                <a:spcPts val="0"/>
              </a:spcAft>
              <a:buSzPts val="1400"/>
              <a:buChar char="■"/>
              <a:defRPr/>
            </a:lvl3pPr>
            <a:lvl4pPr lvl="3" rtl="0" algn="ctr">
              <a:lnSpc>
                <a:spcPct val="100000"/>
              </a:lnSpc>
              <a:spcBef>
                <a:spcPts val="0"/>
              </a:spcBef>
              <a:spcAft>
                <a:spcPts val="0"/>
              </a:spcAft>
              <a:buSzPts val="1400"/>
              <a:buChar char="●"/>
              <a:defRPr/>
            </a:lvl4pPr>
            <a:lvl5pPr lvl="4" rtl="0" algn="ctr">
              <a:lnSpc>
                <a:spcPct val="100000"/>
              </a:lnSpc>
              <a:spcBef>
                <a:spcPts val="0"/>
              </a:spcBef>
              <a:spcAft>
                <a:spcPts val="0"/>
              </a:spcAft>
              <a:buSzPts val="1400"/>
              <a:buChar char="○"/>
              <a:defRPr/>
            </a:lvl5pPr>
            <a:lvl6pPr lvl="5" rtl="0" algn="ctr">
              <a:lnSpc>
                <a:spcPct val="100000"/>
              </a:lnSpc>
              <a:spcBef>
                <a:spcPts val="0"/>
              </a:spcBef>
              <a:spcAft>
                <a:spcPts val="0"/>
              </a:spcAft>
              <a:buSzPts val="1400"/>
              <a:buChar char="■"/>
              <a:defRPr/>
            </a:lvl6pPr>
            <a:lvl7pPr lvl="6" rtl="0" algn="ctr">
              <a:lnSpc>
                <a:spcPct val="100000"/>
              </a:lnSpc>
              <a:spcBef>
                <a:spcPts val="0"/>
              </a:spcBef>
              <a:spcAft>
                <a:spcPts val="0"/>
              </a:spcAft>
              <a:buSzPts val="1400"/>
              <a:buChar char="●"/>
              <a:defRPr/>
            </a:lvl7pPr>
            <a:lvl8pPr lvl="7" rtl="0" algn="ctr">
              <a:lnSpc>
                <a:spcPct val="100000"/>
              </a:lnSpc>
              <a:spcBef>
                <a:spcPts val="0"/>
              </a:spcBef>
              <a:spcAft>
                <a:spcPts val="0"/>
              </a:spcAft>
              <a:buSzPts val="1400"/>
              <a:buChar char="○"/>
              <a:defRPr/>
            </a:lvl8pPr>
            <a:lvl9pPr lvl="8" rtl="0" algn="ctr">
              <a:lnSpc>
                <a:spcPct val="100000"/>
              </a:lnSpc>
              <a:spcBef>
                <a:spcPts val="0"/>
              </a:spcBef>
              <a:spcAft>
                <a:spcPts val="0"/>
              </a:spcAft>
              <a:buSzPts val="1400"/>
              <a:buChar char="■"/>
              <a:defRPr/>
            </a:lvl9pPr>
          </a:lstStyle>
          <a:p/>
        </p:txBody>
      </p:sp>
      <p:sp>
        <p:nvSpPr>
          <p:cNvPr id="917" name="Google Shape;917;p17"/>
          <p:cNvSpPr txBox="1"/>
          <p:nvPr>
            <p:ph idx="4" type="subTitle"/>
          </p:nvPr>
        </p:nvSpPr>
        <p:spPr>
          <a:xfrm>
            <a:off x="5873200" y="4083575"/>
            <a:ext cx="2336400" cy="525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Char char="●"/>
              <a:defRPr sz="1400">
                <a:solidFill>
                  <a:schemeClr val="lt1"/>
                </a:solidFill>
              </a:defRPr>
            </a:lvl1pPr>
            <a:lvl2pPr lvl="1" rtl="0" algn="ctr">
              <a:lnSpc>
                <a:spcPct val="100000"/>
              </a:lnSpc>
              <a:spcBef>
                <a:spcPts val="0"/>
              </a:spcBef>
              <a:spcAft>
                <a:spcPts val="0"/>
              </a:spcAft>
              <a:buSzPts val="1400"/>
              <a:buChar char="○"/>
              <a:defRPr/>
            </a:lvl2pPr>
            <a:lvl3pPr lvl="2" rtl="0" algn="ctr">
              <a:lnSpc>
                <a:spcPct val="100000"/>
              </a:lnSpc>
              <a:spcBef>
                <a:spcPts val="0"/>
              </a:spcBef>
              <a:spcAft>
                <a:spcPts val="0"/>
              </a:spcAft>
              <a:buSzPts val="1400"/>
              <a:buChar char="■"/>
              <a:defRPr/>
            </a:lvl3pPr>
            <a:lvl4pPr lvl="3" rtl="0" algn="ctr">
              <a:lnSpc>
                <a:spcPct val="100000"/>
              </a:lnSpc>
              <a:spcBef>
                <a:spcPts val="0"/>
              </a:spcBef>
              <a:spcAft>
                <a:spcPts val="0"/>
              </a:spcAft>
              <a:buSzPts val="1400"/>
              <a:buChar char="●"/>
              <a:defRPr/>
            </a:lvl4pPr>
            <a:lvl5pPr lvl="4" rtl="0" algn="ctr">
              <a:lnSpc>
                <a:spcPct val="100000"/>
              </a:lnSpc>
              <a:spcBef>
                <a:spcPts val="0"/>
              </a:spcBef>
              <a:spcAft>
                <a:spcPts val="0"/>
              </a:spcAft>
              <a:buSzPts val="1400"/>
              <a:buChar char="○"/>
              <a:defRPr/>
            </a:lvl5pPr>
            <a:lvl6pPr lvl="5" rtl="0" algn="ctr">
              <a:lnSpc>
                <a:spcPct val="100000"/>
              </a:lnSpc>
              <a:spcBef>
                <a:spcPts val="0"/>
              </a:spcBef>
              <a:spcAft>
                <a:spcPts val="0"/>
              </a:spcAft>
              <a:buSzPts val="1400"/>
              <a:buChar char="■"/>
              <a:defRPr/>
            </a:lvl6pPr>
            <a:lvl7pPr lvl="6" rtl="0" algn="ctr">
              <a:lnSpc>
                <a:spcPct val="100000"/>
              </a:lnSpc>
              <a:spcBef>
                <a:spcPts val="0"/>
              </a:spcBef>
              <a:spcAft>
                <a:spcPts val="0"/>
              </a:spcAft>
              <a:buSzPts val="1400"/>
              <a:buChar char="●"/>
              <a:defRPr/>
            </a:lvl7pPr>
            <a:lvl8pPr lvl="7" rtl="0" algn="ctr">
              <a:lnSpc>
                <a:spcPct val="100000"/>
              </a:lnSpc>
              <a:spcBef>
                <a:spcPts val="0"/>
              </a:spcBef>
              <a:spcAft>
                <a:spcPts val="0"/>
              </a:spcAft>
              <a:buSzPts val="1400"/>
              <a:buChar char="○"/>
              <a:defRPr/>
            </a:lvl8pPr>
            <a:lvl9pPr lvl="8" rtl="0" algn="ctr">
              <a:lnSpc>
                <a:spcPct val="100000"/>
              </a:lnSpc>
              <a:spcBef>
                <a:spcPts val="0"/>
              </a:spcBef>
              <a:spcAft>
                <a:spcPts val="0"/>
              </a:spcAft>
              <a:buSzPts val="1400"/>
              <a:buChar char="■"/>
              <a:defRPr/>
            </a:lvl9pPr>
          </a:lstStyle>
          <a:p/>
        </p:txBody>
      </p:sp>
      <p:sp>
        <p:nvSpPr>
          <p:cNvPr id="918" name="Google Shape;918;p17"/>
          <p:cNvSpPr txBox="1"/>
          <p:nvPr>
            <p:ph idx="5" type="subTitle"/>
          </p:nvPr>
        </p:nvSpPr>
        <p:spPr>
          <a:xfrm>
            <a:off x="5873200" y="535000"/>
            <a:ext cx="1362600" cy="496200"/>
          </a:xfrm>
          <a:prstGeom prst="rect">
            <a:avLst/>
          </a:prstGeom>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None/>
              <a:defRPr sz="1800">
                <a:latin typeface="Montserrat SemiBold"/>
                <a:ea typeface="Montserrat SemiBold"/>
                <a:cs typeface="Montserrat SemiBold"/>
                <a:sym typeface="Montserrat SemiBold"/>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919" name="Google Shape;919;p17"/>
          <p:cNvSpPr txBox="1"/>
          <p:nvPr>
            <p:ph idx="6" type="subTitle"/>
          </p:nvPr>
        </p:nvSpPr>
        <p:spPr>
          <a:xfrm>
            <a:off x="5873200" y="3505875"/>
            <a:ext cx="1362600" cy="496200"/>
          </a:xfrm>
          <a:prstGeom prst="rect">
            <a:avLst/>
          </a:prstGeom>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None/>
              <a:defRPr sz="1800">
                <a:latin typeface="Montserrat SemiBold"/>
                <a:ea typeface="Montserrat SemiBold"/>
                <a:cs typeface="Montserrat SemiBold"/>
                <a:sym typeface="Montserrat SemiBold"/>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LANK_1_1_1_1_1">
    <p:spTree>
      <p:nvGrpSpPr>
        <p:cNvPr id="920" name="Shape 920"/>
        <p:cNvGrpSpPr/>
        <p:nvPr/>
      </p:nvGrpSpPr>
      <p:grpSpPr>
        <a:xfrm>
          <a:off x="0" y="0"/>
          <a:ext cx="0" cy="0"/>
          <a:chOff x="0" y="0"/>
          <a:chExt cx="0" cy="0"/>
        </a:xfrm>
      </p:grpSpPr>
      <p:sp>
        <p:nvSpPr>
          <p:cNvPr id="921" name="Google Shape;921;p18"/>
          <p:cNvSpPr txBox="1"/>
          <p:nvPr>
            <p:ph idx="12" type="sldNum"/>
          </p:nvPr>
        </p:nvSpPr>
        <p:spPr>
          <a:xfrm>
            <a:off x="8404384" y="4673651"/>
            <a:ext cx="548700" cy="393600"/>
          </a:xfrm>
          <a:prstGeom prst="rect">
            <a:avLst/>
          </a:prstGeom>
        </p:spPr>
        <p:txBody>
          <a:bodyPr anchorCtr="0" anchor="t" bIns="91425" lIns="91425" spcFirstLastPara="1" rIns="91425" wrap="square" tIns="91425">
            <a:noAutofit/>
          </a:bodyPr>
          <a:lstStyle>
            <a:lvl1pPr lvl="0" rtl="0">
              <a:spcAft>
                <a:spcPts val="0"/>
              </a:spcAft>
              <a:buNone/>
              <a:defRPr/>
            </a:lvl1pPr>
            <a:lvl2pPr lvl="1" rtl="0">
              <a:spcAft>
                <a:spcPts val="0"/>
              </a:spcAft>
              <a:buNone/>
              <a:defRPr/>
            </a:lvl2pPr>
            <a:lvl3pPr lvl="2" rtl="0">
              <a:spcAft>
                <a:spcPts val="0"/>
              </a:spcAft>
              <a:buNone/>
              <a:defRPr/>
            </a:lvl3pPr>
            <a:lvl4pPr lvl="3" rtl="0">
              <a:spcAft>
                <a:spcPts val="0"/>
              </a:spcAft>
              <a:buNone/>
              <a:defRPr/>
            </a:lvl4pPr>
            <a:lvl5pPr lvl="4" rtl="0">
              <a:spcAft>
                <a:spcPts val="0"/>
              </a:spcAft>
              <a:buNone/>
              <a:defRPr/>
            </a:lvl5pPr>
            <a:lvl6pPr lvl="5" rtl="0">
              <a:spcAft>
                <a:spcPts val="0"/>
              </a:spcAft>
              <a:buNone/>
              <a:defRPr/>
            </a:lvl6pPr>
            <a:lvl7pPr lvl="6" rtl="0">
              <a:spcAft>
                <a:spcPts val="0"/>
              </a:spcAft>
              <a:buNone/>
              <a:defRPr/>
            </a:lvl7pPr>
            <a:lvl8pPr lvl="7" rtl="0">
              <a:spcAft>
                <a:spcPts val="0"/>
              </a:spcAft>
              <a:buNone/>
              <a:defRPr/>
            </a:lvl8pPr>
            <a:lvl9pPr lvl="8" rtl="0">
              <a:spcAft>
                <a:spcPts val="0"/>
              </a:spcAft>
              <a:buNone/>
              <a:defRPr/>
            </a:lvl9pPr>
          </a:lstStyle>
          <a:p>
            <a:pPr indent="0" lvl="0" marL="0" rtl="0" algn="r">
              <a:spcBef>
                <a:spcPts val="0"/>
              </a:spcBef>
              <a:spcAft>
                <a:spcPts val="0"/>
              </a:spcAft>
              <a:buNone/>
            </a:pPr>
            <a:fld id="{00000000-1234-1234-1234-123412341234}" type="slidenum">
              <a:rPr lang="en"/>
              <a:t>‹#›</a:t>
            </a:fld>
            <a:endParaRPr/>
          </a:p>
        </p:txBody>
      </p:sp>
      <p:sp>
        <p:nvSpPr>
          <p:cNvPr id="922" name="Google Shape;922;p18"/>
          <p:cNvSpPr txBox="1"/>
          <p:nvPr>
            <p:ph type="title"/>
          </p:nvPr>
        </p:nvSpPr>
        <p:spPr>
          <a:xfrm>
            <a:off x="720000" y="535000"/>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sz="2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923" name="Google Shape;923;p18"/>
          <p:cNvSpPr txBox="1"/>
          <p:nvPr>
            <p:ph idx="1" type="subTitle"/>
          </p:nvPr>
        </p:nvSpPr>
        <p:spPr>
          <a:xfrm>
            <a:off x="715050" y="2281698"/>
            <a:ext cx="2130600" cy="4848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924" name="Google Shape;924;p18"/>
          <p:cNvSpPr txBox="1"/>
          <p:nvPr>
            <p:ph idx="2" type="subTitle"/>
          </p:nvPr>
        </p:nvSpPr>
        <p:spPr>
          <a:xfrm>
            <a:off x="3506700" y="2281711"/>
            <a:ext cx="2130600" cy="4848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925" name="Google Shape;925;p18"/>
          <p:cNvSpPr txBox="1"/>
          <p:nvPr>
            <p:ph idx="3" type="subTitle"/>
          </p:nvPr>
        </p:nvSpPr>
        <p:spPr>
          <a:xfrm>
            <a:off x="6293650" y="2281711"/>
            <a:ext cx="2130600" cy="4848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926" name="Google Shape;926;p18"/>
          <p:cNvSpPr txBox="1"/>
          <p:nvPr>
            <p:ph idx="4" type="subTitle"/>
          </p:nvPr>
        </p:nvSpPr>
        <p:spPr>
          <a:xfrm>
            <a:off x="720000" y="3895103"/>
            <a:ext cx="2130600" cy="4848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927" name="Google Shape;927;p18"/>
          <p:cNvSpPr txBox="1"/>
          <p:nvPr>
            <p:ph idx="5" type="subTitle"/>
          </p:nvPr>
        </p:nvSpPr>
        <p:spPr>
          <a:xfrm>
            <a:off x="3508350" y="3895100"/>
            <a:ext cx="2127300" cy="4848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928" name="Google Shape;928;p18"/>
          <p:cNvSpPr txBox="1"/>
          <p:nvPr>
            <p:ph idx="6" type="subTitle"/>
          </p:nvPr>
        </p:nvSpPr>
        <p:spPr>
          <a:xfrm>
            <a:off x="6293650" y="3895103"/>
            <a:ext cx="2130600" cy="4848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929" name="Google Shape;929;p18"/>
          <p:cNvSpPr txBox="1"/>
          <p:nvPr>
            <p:ph idx="7" type="subTitle"/>
          </p:nvPr>
        </p:nvSpPr>
        <p:spPr>
          <a:xfrm>
            <a:off x="989400" y="1755449"/>
            <a:ext cx="1581900" cy="429900"/>
          </a:xfrm>
          <a:prstGeom prst="rect">
            <a:avLst/>
          </a:prstGeom>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None/>
              <a:defRPr sz="1800">
                <a:solidFill>
                  <a:schemeClr val="accent2"/>
                </a:solidFill>
                <a:latin typeface="Montserrat SemiBold"/>
                <a:ea typeface="Montserrat SemiBold"/>
                <a:cs typeface="Montserrat SemiBold"/>
                <a:sym typeface="Montserrat SemiBold"/>
              </a:defRPr>
            </a:lvl1pPr>
            <a:lvl2pPr lvl="1" rtl="0" algn="ctr">
              <a:lnSpc>
                <a:spcPct val="100000"/>
              </a:lnSpc>
              <a:spcBef>
                <a:spcPts val="0"/>
              </a:spcBef>
              <a:spcAft>
                <a:spcPts val="0"/>
              </a:spcAft>
              <a:buClr>
                <a:schemeClr val="dk1"/>
              </a:buClr>
              <a:buSzPts val="2400"/>
              <a:buNone/>
              <a:defRPr b="1" sz="2400">
                <a:solidFill>
                  <a:schemeClr val="dk1"/>
                </a:solidFill>
              </a:defRPr>
            </a:lvl2pPr>
            <a:lvl3pPr lvl="2" rtl="0" algn="ctr">
              <a:lnSpc>
                <a:spcPct val="100000"/>
              </a:lnSpc>
              <a:spcBef>
                <a:spcPts val="0"/>
              </a:spcBef>
              <a:spcAft>
                <a:spcPts val="0"/>
              </a:spcAft>
              <a:buClr>
                <a:schemeClr val="dk1"/>
              </a:buClr>
              <a:buSzPts val="2400"/>
              <a:buNone/>
              <a:defRPr b="1" sz="2400">
                <a:solidFill>
                  <a:schemeClr val="dk1"/>
                </a:solidFill>
              </a:defRPr>
            </a:lvl3pPr>
            <a:lvl4pPr lvl="3" rtl="0" algn="ctr">
              <a:lnSpc>
                <a:spcPct val="100000"/>
              </a:lnSpc>
              <a:spcBef>
                <a:spcPts val="0"/>
              </a:spcBef>
              <a:spcAft>
                <a:spcPts val="0"/>
              </a:spcAft>
              <a:buClr>
                <a:schemeClr val="dk1"/>
              </a:buClr>
              <a:buSzPts val="2400"/>
              <a:buNone/>
              <a:defRPr b="1" sz="2400">
                <a:solidFill>
                  <a:schemeClr val="dk1"/>
                </a:solidFill>
              </a:defRPr>
            </a:lvl4pPr>
            <a:lvl5pPr lvl="4" rtl="0" algn="ctr">
              <a:lnSpc>
                <a:spcPct val="100000"/>
              </a:lnSpc>
              <a:spcBef>
                <a:spcPts val="0"/>
              </a:spcBef>
              <a:spcAft>
                <a:spcPts val="0"/>
              </a:spcAft>
              <a:buClr>
                <a:schemeClr val="dk1"/>
              </a:buClr>
              <a:buSzPts val="2400"/>
              <a:buNone/>
              <a:defRPr b="1" sz="2400">
                <a:solidFill>
                  <a:schemeClr val="dk1"/>
                </a:solidFill>
              </a:defRPr>
            </a:lvl5pPr>
            <a:lvl6pPr lvl="5" rtl="0" algn="ctr">
              <a:lnSpc>
                <a:spcPct val="100000"/>
              </a:lnSpc>
              <a:spcBef>
                <a:spcPts val="0"/>
              </a:spcBef>
              <a:spcAft>
                <a:spcPts val="0"/>
              </a:spcAft>
              <a:buClr>
                <a:schemeClr val="dk1"/>
              </a:buClr>
              <a:buSzPts val="2400"/>
              <a:buNone/>
              <a:defRPr b="1" sz="2400">
                <a:solidFill>
                  <a:schemeClr val="dk1"/>
                </a:solidFill>
              </a:defRPr>
            </a:lvl6pPr>
            <a:lvl7pPr lvl="6" rtl="0" algn="ctr">
              <a:lnSpc>
                <a:spcPct val="100000"/>
              </a:lnSpc>
              <a:spcBef>
                <a:spcPts val="0"/>
              </a:spcBef>
              <a:spcAft>
                <a:spcPts val="0"/>
              </a:spcAft>
              <a:buClr>
                <a:schemeClr val="dk1"/>
              </a:buClr>
              <a:buSzPts val="2400"/>
              <a:buNone/>
              <a:defRPr b="1" sz="2400">
                <a:solidFill>
                  <a:schemeClr val="dk1"/>
                </a:solidFill>
              </a:defRPr>
            </a:lvl7pPr>
            <a:lvl8pPr lvl="7" rtl="0" algn="ctr">
              <a:lnSpc>
                <a:spcPct val="100000"/>
              </a:lnSpc>
              <a:spcBef>
                <a:spcPts val="0"/>
              </a:spcBef>
              <a:spcAft>
                <a:spcPts val="0"/>
              </a:spcAft>
              <a:buClr>
                <a:schemeClr val="dk1"/>
              </a:buClr>
              <a:buSzPts val="2400"/>
              <a:buNone/>
              <a:defRPr b="1" sz="2400">
                <a:solidFill>
                  <a:schemeClr val="dk1"/>
                </a:solidFill>
              </a:defRPr>
            </a:lvl8pPr>
            <a:lvl9pPr lvl="8" rtl="0" algn="ctr">
              <a:lnSpc>
                <a:spcPct val="100000"/>
              </a:lnSpc>
              <a:spcBef>
                <a:spcPts val="0"/>
              </a:spcBef>
              <a:spcAft>
                <a:spcPts val="0"/>
              </a:spcAft>
              <a:buClr>
                <a:schemeClr val="dk1"/>
              </a:buClr>
              <a:buSzPts val="2400"/>
              <a:buNone/>
              <a:defRPr b="1" sz="2400">
                <a:solidFill>
                  <a:schemeClr val="dk1"/>
                </a:solidFill>
              </a:defRPr>
            </a:lvl9pPr>
          </a:lstStyle>
          <a:p/>
        </p:txBody>
      </p:sp>
      <p:sp>
        <p:nvSpPr>
          <p:cNvPr id="930" name="Google Shape;930;p18"/>
          <p:cNvSpPr txBox="1"/>
          <p:nvPr>
            <p:ph idx="8" type="subTitle"/>
          </p:nvPr>
        </p:nvSpPr>
        <p:spPr>
          <a:xfrm>
            <a:off x="3781050" y="1755257"/>
            <a:ext cx="1581900" cy="429900"/>
          </a:xfrm>
          <a:prstGeom prst="rect">
            <a:avLst/>
          </a:prstGeom>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None/>
              <a:defRPr sz="1800">
                <a:solidFill>
                  <a:schemeClr val="dk2"/>
                </a:solidFill>
                <a:latin typeface="Montserrat SemiBold"/>
                <a:ea typeface="Montserrat SemiBold"/>
                <a:cs typeface="Montserrat SemiBold"/>
                <a:sym typeface="Montserrat SemiBold"/>
              </a:defRPr>
            </a:lvl1pPr>
            <a:lvl2pPr lvl="1" rtl="0" algn="ctr">
              <a:lnSpc>
                <a:spcPct val="100000"/>
              </a:lnSpc>
              <a:spcBef>
                <a:spcPts val="0"/>
              </a:spcBef>
              <a:spcAft>
                <a:spcPts val="0"/>
              </a:spcAft>
              <a:buClr>
                <a:schemeClr val="dk1"/>
              </a:buClr>
              <a:buSzPts val="2400"/>
              <a:buNone/>
              <a:defRPr b="1" sz="2400">
                <a:solidFill>
                  <a:schemeClr val="dk1"/>
                </a:solidFill>
              </a:defRPr>
            </a:lvl2pPr>
            <a:lvl3pPr lvl="2" rtl="0" algn="ctr">
              <a:lnSpc>
                <a:spcPct val="100000"/>
              </a:lnSpc>
              <a:spcBef>
                <a:spcPts val="0"/>
              </a:spcBef>
              <a:spcAft>
                <a:spcPts val="0"/>
              </a:spcAft>
              <a:buClr>
                <a:schemeClr val="dk1"/>
              </a:buClr>
              <a:buSzPts val="2400"/>
              <a:buNone/>
              <a:defRPr b="1" sz="2400">
                <a:solidFill>
                  <a:schemeClr val="dk1"/>
                </a:solidFill>
              </a:defRPr>
            </a:lvl3pPr>
            <a:lvl4pPr lvl="3" rtl="0" algn="ctr">
              <a:lnSpc>
                <a:spcPct val="100000"/>
              </a:lnSpc>
              <a:spcBef>
                <a:spcPts val="0"/>
              </a:spcBef>
              <a:spcAft>
                <a:spcPts val="0"/>
              </a:spcAft>
              <a:buClr>
                <a:schemeClr val="dk1"/>
              </a:buClr>
              <a:buSzPts val="2400"/>
              <a:buNone/>
              <a:defRPr b="1" sz="2400">
                <a:solidFill>
                  <a:schemeClr val="dk1"/>
                </a:solidFill>
              </a:defRPr>
            </a:lvl4pPr>
            <a:lvl5pPr lvl="4" rtl="0" algn="ctr">
              <a:lnSpc>
                <a:spcPct val="100000"/>
              </a:lnSpc>
              <a:spcBef>
                <a:spcPts val="0"/>
              </a:spcBef>
              <a:spcAft>
                <a:spcPts val="0"/>
              </a:spcAft>
              <a:buClr>
                <a:schemeClr val="dk1"/>
              </a:buClr>
              <a:buSzPts val="2400"/>
              <a:buNone/>
              <a:defRPr b="1" sz="2400">
                <a:solidFill>
                  <a:schemeClr val="dk1"/>
                </a:solidFill>
              </a:defRPr>
            </a:lvl5pPr>
            <a:lvl6pPr lvl="5" rtl="0" algn="ctr">
              <a:lnSpc>
                <a:spcPct val="100000"/>
              </a:lnSpc>
              <a:spcBef>
                <a:spcPts val="0"/>
              </a:spcBef>
              <a:spcAft>
                <a:spcPts val="0"/>
              </a:spcAft>
              <a:buClr>
                <a:schemeClr val="dk1"/>
              </a:buClr>
              <a:buSzPts val="2400"/>
              <a:buNone/>
              <a:defRPr b="1" sz="2400">
                <a:solidFill>
                  <a:schemeClr val="dk1"/>
                </a:solidFill>
              </a:defRPr>
            </a:lvl6pPr>
            <a:lvl7pPr lvl="6" rtl="0" algn="ctr">
              <a:lnSpc>
                <a:spcPct val="100000"/>
              </a:lnSpc>
              <a:spcBef>
                <a:spcPts val="0"/>
              </a:spcBef>
              <a:spcAft>
                <a:spcPts val="0"/>
              </a:spcAft>
              <a:buClr>
                <a:schemeClr val="dk1"/>
              </a:buClr>
              <a:buSzPts val="2400"/>
              <a:buNone/>
              <a:defRPr b="1" sz="2400">
                <a:solidFill>
                  <a:schemeClr val="dk1"/>
                </a:solidFill>
              </a:defRPr>
            </a:lvl7pPr>
            <a:lvl8pPr lvl="7" rtl="0" algn="ctr">
              <a:lnSpc>
                <a:spcPct val="100000"/>
              </a:lnSpc>
              <a:spcBef>
                <a:spcPts val="0"/>
              </a:spcBef>
              <a:spcAft>
                <a:spcPts val="0"/>
              </a:spcAft>
              <a:buClr>
                <a:schemeClr val="dk1"/>
              </a:buClr>
              <a:buSzPts val="2400"/>
              <a:buNone/>
              <a:defRPr b="1" sz="2400">
                <a:solidFill>
                  <a:schemeClr val="dk1"/>
                </a:solidFill>
              </a:defRPr>
            </a:lvl8pPr>
            <a:lvl9pPr lvl="8" rtl="0" algn="ctr">
              <a:lnSpc>
                <a:spcPct val="100000"/>
              </a:lnSpc>
              <a:spcBef>
                <a:spcPts val="0"/>
              </a:spcBef>
              <a:spcAft>
                <a:spcPts val="0"/>
              </a:spcAft>
              <a:buClr>
                <a:schemeClr val="dk1"/>
              </a:buClr>
              <a:buSzPts val="2400"/>
              <a:buNone/>
              <a:defRPr b="1" sz="2400">
                <a:solidFill>
                  <a:schemeClr val="dk1"/>
                </a:solidFill>
              </a:defRPr>
            </a:lvl9pPr>
          </a:lstStyle>
          <a:p/>
        </p:txBody>
      </p:sp>
      <p:sp>
        <p:nvSpPr>
          <p:cNvPr id="931" name="Google Shape;931;p18"/>
          <p:cNvSpPr txBox="1"/>
          <p:nvPr>
            <p:ph idx="9" type="subTitle"/>
          </p:nvPr>
        </p:nvSpPr>
        <p:spPr>
          <a:xfrm>
            <a:off x="6568000" y="1755266"/>
            <a:ext cx="1581900" cy="429900"/>
          </a:xfrm>
          <a:prstGeom prst="rect">
            <a:avLst/>
          </a:prstGeom>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None/>
              <a:defRPr sz="1800">
                <a:latin typeface="Montserrat SemiBold"/>
                <a:ea typeface="Montserrat SemiBold"/>
                <a:cs typeface="Montserrat SemiBold"/>
                <a:sym typeface="Montserrat SemiBold"/>
              </a:defRPr>
            </a:lvl1pPr>
            <a:lvl2pPr lvl="1" rtl="0" algn="ctr">
              <a:lnSpc>
                <a:spcPct val="100000"/>
              </a:lnSpc>
              <a:spcBef>
                <a:spcPts val="0"/>
              </a:spcBef>
              <a:spcAft>
                <a:spcPts val="0"/>
              </a:spcAft>
              <a:buClr>
                <a:schemeClr val="dk1"/>
              </a:buClr>
              <a:buSzPts val="2400"/>
              <a:buNone/>
              <a:defRPr b="1" sz="2400">
                <a:solidFill>
                  <a:schemeClr val="dk1"/>
                </a:solidFill>
              </a:defRPr>
            </a:lvl2pPr>
            <a:lvl3pPr lvl="2" rtl="0" algn="ctr">
              <a:lnSpc>
                <a:spcPct val="100000"/>
              </a:lnSpc>
              <a:spcBef>
                <a:spcPts val="0"/>
              </a:spcBef>
              <a:spcAft>
                <a:spcPts val="0"/>
              </a:spcAft>
              <a:buClr>
                <a:schemeClr val="dk1"/>
              </a:buClr>
              <a:buSzPts val="2400"/>
              <a:buNone/>
              <a:defRPr b="1" sz="2400">
                <a:solidFill>
                  <a:schemeClr val="dk1"/>
                </a:solidFill>
              </a:defRPr>
            </a:lvl3pPr>
            <a:lvl4pPr lvl="3" rtl="0" algn="ctr">
              <a:lnSpc>
                <a:spcPct val="100000"/>
              </a:lnSpc>
              <a:spcBef>
                <a:spcPts val="0"/>
              </a:spcBef>
              <a:spcAft>
                <a:spcPts val="0"/>
              </a:spcAft>
              <a:buClr>
                <a:schemeClr val="dk1"/>
              </a:buClr>
              <a:buSzPts val="2400"/>
              <a:buNone/>
              <a:defRPr b="1" sz="2400">
                <a:solidFill>
                  <a:schemeClr val="dk1"/>
                </a:solidFill>
              </a:defRPr>
            </a:lvl4pPr>
            <a:lvl5pPr lvl="4" rtl="0" algn="ctr">
              <a:lnSpc>
                <a:spcPct val="100000"/>
              </a:lnSpc>
              <a:spcBef>
                <a:spcPts val="0"/>
              </a:spcBef>
              <a:spcAft>
                <a:spcPts val="0"/>
              </a:spcAft>
              <a:buClr>
                <a:schemeClr val="dk1"/>
              </a:buClr>
              <a:buSzPts val="2400"/>
              <a:buNone/>
              <a:defRPr b="1" sz="2400">
                <a:solidFill>
                  <a:schemeClr val="dk1"/>
                </a:solidFill>
              </a:defRPr>
            </a:lvl5pPr>
            <a:lvl6pPr lvl="5" rtl="0" algn="ctr">
              <a:lnSpc>
                <a:spcPct val="100000"/>
              </a:lnSpc>
              <a:spcBef>
                <a:spcPts val="0"/>
              </a:spcBef>
              <a:spcAft>
                <a:spcPts val="0"/>
              </a:spcAft>
              <a:buClr>
                <a:schemeClr val="dk1"/>
              </a:buClr>
              <a:buSzPts val="2400"/>
              <a:buNone/>
              <a:defRPr b="1" sz="2400">
                <a:solidFill>
                  <a:schemeClr val="dk1"/>
                </a:solidFill>
              </a:defRPr>
            </a:lvl6pPr>
            <a:lvl7pPr lvl="6" rtl="0" algn="ctr">
              <a:lnSpc>
                <a:spcPct val="100000"/>
              </a:lnSpc>
              <a:spcBef>
                <a:spcPts val="0"/>
              </a:spcBef>
              <a:spcAft>
                <a:spcPts val="0"/>
              </a:spcAft>
              <a:buClr>
                <a:schemeClr val="dk1"/>
              </a:buClr>
              <a:buSzPts val="2400"/>
              <a:buNone/>
              <a:defRPr b="1" sz="2400">
                <a:solidFill>
                  <a:schemeClr val="dk1"/>
                </a:solidFill>
              </a:defRPr>
            </a:lvl7pPr>
            <a:lvl8pPr lvl="7" rtl="0" algn="ctr">
              <a:lnSpc>
                <a:spcPct val="100000"/>
              </a:lnSpc>
              <a:spcBef>
                <a:spcPts val="0"/>
              </a:spcBef>
              <a:spcAft>
                <a:spcPts val="0"/>
              </a:spcAft>
              <a:buClr>
                <a:schemeClr val="dk1"/>
              </a:buClr>
              <a:buSzPts val="2400"/>
              <a:buNone/>
              <a:defRPr b="1" sz="2400">
                <a:solidFill>
                  <a:schemeClr val="dk1"/>
                </a:solidFill>
              </a:defRPr>
            </a:lvl8pPr>
            <a:lvl9pPr lvl="8" rtl="0" algn="ctr">
              <a:lnSpc>
                <a:spcPct val="100000"/>
              </a:lnSpc>
              <a:spcBef>
                <a:spcPts val="0"/>
              </a:spcBef>
              <a:spcAft>
                <a:spcPts val="0"/>
              </a:spcAft>
              <a:buClr>
                <a:schemeClr val="dk1"/>
              </a:buClr>
              <a:buSzPts val="2400"/>
              <a:buNone/>
              <a:defRPr b="1" sz="2400">
                <a:solidFill>
                  <a:schemeClr val="dk1"/>
                </a:solidFill>
              </a:defRPr>
            </a:lvl9pPr>
          </a:lstStyle>
          <a:p/>
        </p:txBody>
      </p:sp>
      <p:sp>
        <p:nvSpPr>
          <p:cNvPr id="932" name="Google Shape;932;p18"/>
          <p:cNvSpPr txBox="1"/>
          <p:nvPr>
            <p:ph idx="13" type="subTitle"/>
          </p:nvPr>
        </p:nvSpPr>
        <p:spPr>
          <a:xfrm>
            <a:off x="945675" y="3366150"/>
            <a:ext cx="1581900" cy="429900"/>
          </a:xfrm>
          <a:prstGeom prst="rect">
            <a:avLst/>
          </a:prstGeom>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None/>
              <a:defRPr sz="1800">
                <a:latin typeface="Montserrat SemiBold"/>
                <a:ea typeface="Montserrat SemiBold"/>
                <a:cs typeface="Montserrat SemiBold"/>
                <a:sym typeface="Montserrat SemiBold"/>
              </a:defRPr>
            </a:lvl1pPr>
            <a:lvl2pPr lvl="1" rtl="0" algn="ctr">
              <a:lnSpc>
                <a:spcPct val="100000"/>
              </a:lnSpc>
              <a:spcBef>
                <a:spcPts val="0"/>
              </a:spcBef>
              <a:spcAft>
                <a:spcPts val="0"/>
              </a:spcAft>
              <a:buClr>
                <a:schemeClr val="dk1"/>
              </a:buClr>
              <a:buSzPts val="2400"/>
              <a:buNone/>
              <a:defRPr b="1" sz="2400">
                <a:solidFill>
                  <a:schemeClr val="dk1"/>
                </a:solidFill>
              </a:defRPr>
            </a:lvl2pPr>
            <a:lvl3pPr lvl="2" rtl="0" algn="ctr">
              <a:lnSpc>
                <a:spcPct val="100000"/>
              </a:lnSpc>
              <a:spcBef>
                <a:spcPts val="0"/>
              </a:spcBef>
              <a:spcAft>
                <a:spcPts val="0"/>
              </a:spcAft>
              <a:buClr>
                <a:schemeClr val="dk1"/>
              </a:buClr>
              <a:buSzPts val="2400"/>
              <a:buNone/>
              <a:defRPr b="1" sz="2400">
                <a:solidFill>
                  <a:schemeClr val="dk1"/>
                </a:solidFill>
              </a:defRPr>
            </a:lvl3pPr>
            <a:lvl4pPr lvl="3" rtl="0" algn="ctr">
              <a:lnSpc>
                <a:spcPct val="100000"/>
              </a:lnSpc>
              <a:spcBef>
                <a:spcPts val="0"/>
              </a:spcBef>
              <a:spcAft>
                <a:spcPts val="0"/>
              </a:spcAft>
              <a:buClr>
                <a:schemeClr val="dk1"/>
              </a:buClr>
              <a:buSzPts val="2400"/>
              <a:buNone/>
              <a:defRPr b="1" sz="2400">
                <a:solidFill>
                  <a:schemeClr val="dk1"/>
                </a:solidFill>
              </a:defRPr>
            </a:lvl4pPr>
            <a:lvl5pPr lvl="4" rtl="0" algn="ctr">
              <a:lnSpc>
                <a:spcPct val="100000"/>
              </a:lnSpc>
              <a:spcBef>
                <a:spcPts val="0"/>
              </a:spcBef>
              <a:spcAft>
                <a:spcPts val="0"/>
              </a:spcAft>
              <a:buClr>
                <a:schemeClr val="dk1"/>
              </a:buClr>
              <a:buSzPts val="2400"/>
              <a:buNone/>
              <a:defRPr b="1" sz="2400">
                <a:solidFill>
                  <a:schemeClr val="dk1"/>
                </a:solidFill>
              </a:defRPr>
            </a:lvl5pPr>
            <a:lvl6pPr lvl="5" rtl="0" algn="ctr">
              <a:lnSpc>
                <a:spcPct val="100000"/>
              </a:lnSpc>
              <a:spcBef>
                <a:spcPts val="0"/>
              </a:spcBef>
              <a:spcAft>
                <a:spcPts val="0"/>
              </a:spcAft>
              <a:buClr>
                <a:schemeClr val="dk1"/>
              </a:buClr>
              <a:buSzPts val="2400"/>
              <a:buNone/>
              <a:defRPr b="1" sz="2400">
                <a:solidFill>
                  <a:schemeClr val="dk1"/>
                </a:solidFill>
              </a:defRPr>
            </a:lvl6pPr>
            <a:lvl7pPr lvl="6" rtl="0" algn="ctr">
              <a:lnSpc>
                <a:spcPct val="100000"/>
              </a:lnSpc>
              <a:spcBef>
                <a:spcPts val="0"/>
              </a:spcBef>
              <a:spcAft>
                <a:spcPts val="0"/>
              </a:spcAft>
              <a:buClr>
                <a:schemeClr val="dk1"/>
              </a:buClr>
              <a:buSzPts val="2400"/>
              <a:buNone/>
              <a:defRPr b="1" sz="2400">
                <a:solidFill>
                  <a:schemeClr val="dk1"/>
                </a:solidFill>
              </a:defRPr>
            </a:lvl7pPr>
            <a:lvl8pPr lvl="7" rtl="0" algn="ctr">
              <a:lnSpc>
                <a:spcPct val="100000"/>
              </a:lnSpc>
              <a:spcBef>
                <a:spcPts val="0"/>
              </a:spcBef>
              <a:spcAft>
                <a:spcPts val="0"/>
              </a:spcAft>
              <a:buClr>
                <a:schemeClr val="dk1"/>
              </a:buClr>
              <a:buSzPts val="2400"/>
              <a:buNone/>
              <a:defRPr b="1" sz="2400">
                <a:solidFill>
                  <a:schemeClr val="dk1"/>
                </a:solidFill>
              </a:defRPr>
            </a:lvl8pPr>
            <a:lvl9pPr lvl="8" rtl="0" algn="ctr">
              <a:lnSpc>
                <a:spcPct val="100000"/>
              </a:lnSpc>
              <a:spcBef>
                <a:spcPts val="0"/>
              </a:spcBef>
              <a:spcAft>
                <a:spcPts val="0"/>
              </a:spcAft>
              <a:buClr>
                <a:schemeClr val="dk1"/>
              </a:buClr>
              <a:buSzPts val="2400"/>
              <a:buNone/>
              <a:defRPr b="1" sz="2400">
                <a:solidFill>
                  <a:schemeClr val="dk1"/>
                </a:solidFill>
              </a:defRPr>
            </a:lvl9pPr>
          </a:lstStyle>
          <a:p/>
        </p:txBody>
      </p:sp>
      <p:sp>
        <p:nvSpPr>
          <p:cNvPr id="933" name="Google Shape;933;p18"/>
          <p:cNvSpPr txBox="1"/>
          <p:nvPr>
            <p:ph idx="14" type="subTitle"/>
          </p:nvPr>
        </p:nvSpPr>
        <p:spPr>
          <a:xfrm>
            <a:off x="3781050" y="3366150"/>
            <a:ext cx="1581900" cy="429900"/>
          </a:xfrm>
          <a:prstGeom prst="rect">
            <a:avLst/>
          </a:prstGeom>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None/>
              <a:defRPr sz="1800">
                <a:solidFill>
                  <a:schemeClr val="accent2"/>
                </a:solidFill>
                <a:latin typeface="Montserrat SemiBold"/>
                <a:ea typeface="Montserrat SemiBold"/>
                <a:cs typeface="Montserrat SemiBold"/>
                <a:sym typeface="Montserrat SemiBold"/>
              </a:defRPr>
            </a:lvl1pPr>
            <a:lvl2pPr lvl="1" rtl="0" algn="ctr">
              <a:lnSpc>
                <a:spcPct val="100000"/>
              </a:lnSpc>
              <a:spcBef>
                <a:spcPts val="0"/>
              </a:spcBef>
              <a:spcAft>
                <a:spcPts val="0"/>
              </a:spcAft>
              <a:buClr>
                <a:schemeClr val="dk1"/>
              </a:buClr>
              <a:buSzPts val="2400"/>
              <a:buNone/>
              <a:defRPr b="1" sz="2400">
                <a:solidFill>
                  <a:schemeClr val="dk1"/>
                </a:solidFill>
              </a:defRPr>
            </a:lvl2pPr>
            <a:lvl3pPr lvl="2" rtl="0" algn="ctr">
              <a:lnSpc>
                <a:spcPct val="100000"/>
              </a:lnSpc>
              <a:spcBef>
                <a:spcPts val="0"/>
              </a:spcBef>
              <a:spcAft>
                <a:spcPts val="0"/>
              </a:spcAft>
              <a:buClr>
                <a:schemeClr val="dk1"/>
              </a:buClr>
              <a:buSzPts val="2400"/>
              <a:buNone/>
              <a:defRPr b="1" sz="2400">
                <a:solidFill>
                  <a:schemeClr val="dk1"/>
                </a:solidFill>
              </a:defRPr>
            </a:lvl3pPr>
            <a:lvl4pPr lvl="3" rtl="0" algn="ctr">
              <a:lnSpc>
                <a:spcPct val="100000"/>
              </a:lnSpc>
              <a:spcBef>
                <a:spcPts val="0"/>
              </a:spcBef>
              <a:spcAft>
                <a:spcPts val="0"/>
              </a:spcAft>
              <a:buClr>
                <a:schemeClr val="dk1"/>
              </a:buClr>
              <a:buSzPts val="2400"/>
              <a:buNone/>
              <a:defRPr b="1" sz="2400">
                <a:solidFill>
                  <a:schemeClr val="dk1"/>
                </a:solidFill>
              </a:defRPr>
            </a:lvl4pPr>
            <a:lvl5pPr lvl="4" rtl="0" algn="ctr">
              <a:lnSpc>
                <a:spcPct val="100000"/>
              </a:lnSpc>
              <a:spcBef>
                <a:spcPts val="0"/>
              </a:spcBef>
              <a:spcAft>
                <a:spcPts val="0"/>
              </a:spcAft>
              <a:buClr>
                <a:schemeClr val="dk1"/>
              </a:buClr>
              <a:buSzPts val="2400"/>
              <a:buNone/>
              <a:defRPr b="1" sz="2400">
                <a:solidFill>
                  <a:schemeClr val="dk1"/>
                </a:solidFill>
              </a:defRPr>
            </a:lvl5pPr>
            <a:lvl6pPr lvl="5" rtl="0" algn="ctr">
              <a:lnSpc>
                <a:spcPct val="100000"/>
              </a:lnSpc>
              <a:spcBef>
                <a:spcPts val="0"/>
              </a:spcBef>
              <a:spcAft>
                <a:spcPts val="0"/>
              </a:spcAft>
              <a:buClr>
                <a:schemeClr val="dk1"/>
              </a:buClr>
              <a:buSzPts val="2400"/>
              <a:buNone/>
              <a:defRPr b="1" sz="2400">
                <a:solidFill>
                  <a:schemeClr val="dk1"/>
                </a:solidFill>
              </a:defRPr>
            </a:lvl6pPr>
            <a:lvl7pPr lvl="6" rtl="0" algn="ctr">
              <a:lnSpc>
                <a:spcPct val="100000"/>
              </a:lnSpc>
              <a:spcBef>
                <a:spcPts val="0"/>
              </a:spcBef>
              <a:spcAft>
                <a:spcPts val="0"/>
              </a:spcAft>
              <a:buClr>
                <a:schemeClr val="dk1"/>
              </a:buClr>
              <a:buSzPts val="2400"/>
              <a:buNone/>
              <a:defRPr b="1" sz="2400">
                <a:solidFill>
                  <a:schemeClr val="dk1"/>
                </a:solidFill>
              </a:defRPr>
            </a:lvl7pPr>
            <a:lvl8pPr lvl="7" rtl="0" algn="ctr">
              <a:lnSpc>
                <a:spcPct val="100000"/>
              </a:lnSpc>
              <a:spcBef>
                <a:spcPts val="0"/>
              </a:spcBef>
              <a:spcAft>
                <a:spcPts val="0"/>
              </a:spcAft>
              <a:buClr>
                <a:schemeClr val="dk1"/>
              </a:buClr>
              <a:buSzPts val="2400"/>
              <a:buNone/>
              <a:defRPr b="1" sz="2400">
                <a:solidFill>
                  <a:schemeClr val="dk1"/>
                </a:solidFill>
              </a:defRPr>
            </a:lvl8pPr>
            <a:lvl9pPr lvl="8" rtl="0" algn="ctr">
              <a:lnSpc>
                <a:spcPct val="100000"/>
              </a:lnSpc>
              <a:spcBef>
                <a:spcPts val="0"/>
              </a:spcBef>
              <a:spcAft>
                <a:spcPts val="0"/>
              </a:spcAft>
              <a:buClr>
                <a:schemeClr val="dk1"/>
              </a:buClr>
              <a:buSzPts val="2400"/>
              <a:buNone/>
              <a:defRPr b="1" sz="2400">
                <a:solidFill>
                  <a:schemeClr val="dk1"/>
                </a:solidFill>
              </a:defRPr>
            </a:lvl9pPr>
          </a:lstStyle>
          <a:p/>
        </p:txBody>
      </p:sp>
      <p:sp>
        <p:nvSpPr>
          <p:cNvPr id="934" name="Google Shape;934;p18"/>
          <p:cNvSpPr txBox="1"/>
          <p:nvPr>
            <p:ph idx="15" type="subTitle"/>
          </p:nvPr>
        </p:nvSpPr>
        <p:spPr>
          <a:xfrm>
            <a:off x="6566476" y="3366150"/>
            <a:ext cx="1581900" cy="429900"/>
          </a:xfrm>
          <a:prstGeom prst="rect">
            <a:avLst/>
          </a:prstGeom>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None/>
              <a:defRPr sz="1800">
                <a:solidFill>
                  <a:schemeClr val="dk2"/>
                </a:solidFill>
                <a:latin typeface="Montserrat SemiBold"/>
                <a:ea typeface="Montserrat SemiBold"/>
                <a:cs typeface="Montserrat SemiBold"/>
                <a:sym typeface="Montserrat SemiBold"/>
              </a:defRPr>
            </a:lvl1pPr>
            <a:lvl2pPr lvl="1" rtl="0" algn="ctr">
              <a:lnSpc>
                <a:spcPct val="100000"/>
              </a:lnSpc>
              <a:spcBef>
                <a:spcPts val="0"/>
              </a:spcBef>
              <a:spcAft>
                <a:spcPts val="0"/>
              </a:spcAft>
              <a:buClr>
                <a:schemeClr val="dk1"/>
              </a:buClr>
              <a:buSzPts val="2400"/>
              <a:buNone/>
              <a:defRPr b="1" sz="2400">
                <a:solidFill>
                  <a:schemeClr val="dk1"/>
                </a:solidFill>
              </a:defRPr>
            </a:lvl2pPr>
            <a:lvl3pPr lvl="2" rtl="0" algn="ctr">
              <a:lnSpc>
                <a:spcPct val="100000"/>
              </a:lnSpc>
              <a:spcBef>
                <a:spcPts val="0"/>
              </a:spcBef>
              <a:spcAft>
                <a:spcPts val="0"/>
              </a:spcAft>
              <a:buClr>
                <a:schemeClr val="dk1"/>
              </a:buClr>
              <a:buSzPts val="2400"/>
              <a:buNone/>
              <a:defRPr b="1" sz="2400">
                <a:solidFill>
                  <a:schemeClr val="dk1"/>
                </a:solidFill>
              </a:defRPr>
            </a:lvl3pPr>
            <a:lvl4pPr lvl="3" rtl="0" algn="ctr">
              <a:lnSpc>
                <a:spcPct val="100000"/>
              </a:lnSpc>
              <a:spcBef>
                <a:spcPts val="0"/>
              </a:spcBef>
              <a:spcAft>
                <a:spcPts val="0"/>
              </a:spcAft>
              <a:buClr>
                <a:schemeClr val="dk1"/>
              </a:buClr>
              <a:buSzPts val="2400"/>
              <a:buNone/>
              <a:defRPr b="1" sz="2400">
                <a:solidFill>
                  <a:schemeClr val="dk1"/>
                </a:solidFill>
              </a:defRPr>
            </a:lvl4pPr>
            <a:lvl5pPr lvl="4" rtl="0" algn="ctr">
              <a:lnSpc>
                <a:spcPct val="100000"/>
              </a:lnSpc>
              <a:spcBef>
                <a:spcPts val="0"/>
              </a:spcBef>
              <a:spcAft>
                <a:spcPts val="0"/>
              </a:spcAft>
              <a:buClr>
                <a:schemeClr val="dk1"/>
              </a:buClr>
              <a:buSzPts val="2400"/>
              <a:buNone/>
              <a:defRPr b="1" sz="2400">
                <a:solidFill>
                  <a:schemeClr val="dk1"/>
                </a:solidFill>
              </a:defRPr>
            </a:lvl5pPr>
            <a:lvl6pPr lvl="5" rtl="0" algn="ctr">
              <a:lnSpc>
                <a:spcPct val="100000"/>
              </a:lnSpc>
              <a:spcBef>
                <a:spcPts val="0"/>
              </a:spcBef>
              <a:spcAft>
                <a:spcPts val="0"/>
              </a:spcAft>
              <a:buClr>
                <a:schemeClr val="dk1"/>
              </a:buClr>
              <a:buSzPts val="2400"/>
              <a:buNone/>
              <a:defRPr b="1" sz="2400">
                <a:solidFill>
                  <a:schemeClr val="dk1"/>
                </a:solidFill>
              </a:defRPr>
            </a:lvl6pPr>
            <a:lvl7pPr lvl="6" rtl="0" algn="ctr">
              <a:lnSpc>
                <a:spcPct val="100000"/>
              </a:lnSpc>
              <a:spcBef>
                <a:spcPts val="0"/>
              </a:spcBef>
              <a:spcAft>
                <a:spcPts val="0"/>
              </a:spcAft>
              <a:buClr>
                <a:schemeClr val="dk1"/>
              </a:buClr>
              <a:buSzPts val="2400"/>
              <a:buNone/>
              <a:defRPr b="1" sz="2400">
                <a:solidFill>
                  <a:schemeClr val="dk1"/>
                </a:solidFill>
              </a:defRPr>
            </a:lvl7pPr>
            <a:lvl8pPr lvl="7" rtl="0" algn="ctr">
              <a:lnSpc>
                <a:spcPct val="100000"/>
              </a:lnSpc>
              <a:spcBef>
                <a:spcPts val="0"/>
              </a:spcBef>
              <a:spcAft>
                <a:spcPts val="0"/>
              </a:spcAft>
              <a:buClr>
                <a:schemeClr val="dk1"/>
              </a:buClr>
              <a:buSzPts val="2400"/>
              <a:buNone/>
              <a:defRPr b="1" sz="2400">
                <a:solidFill>
                  <a:schemeClr val="dk1"/>
                </a:solidFill>
              </a:defRPr>
            </a:lvl8pPr>
            <a:lvl9pPr lvl="8" rtl="0" algn="ctr">
              <a:lnSpc>
                <a:spcPct val="100000"/>
              </a:lnSpc>
              <a:spcBef>
                <a:spcPts val="0"/>
              </a:spcBef>
              <a:spcAft>
                <a:spcPts val="0"/>
              </a:spcAft>
              <a:buClr>
                <a:schemeClr val="dk1"/>
              </a:buClr>
              <a:buSzPts val="2400"/>
              <a:buNone/>
              <a:defRPr b="1" sz="2400">
                <a:solidFill>
                  <a:schemeClr val="dk1"/>
                </a:solidFill>
              </a:defRPr>
            </a:lvl9pPr>
          </a:lstStyle>
          <a:p/>
        </p:txBody>
      </p:sp>
      <p:sp>
        <p:nvSpPr>
          <p:cNvPr id="935" name="Google Shape;935;p18"/>
          <p:cNvSpPr/>
          <p:nvPr/>
        </p:nvSpPr>
        <p:spPr>
          <a:xfrm>
            <a:off x="7558050" y="79100"/>
            <a:ext cx="2405475" cy="678800"/>
          </a:xfrm>
          <a:custGeom>
            <a:rect b="b" l="l" r="r" t="t"/>
            <a:pathLst>
              <a:path extrusionOk="0" h="27152" w="96219">
                <a:moveTo>
                  <a:pt x="51555" y="1"/>
                </a:moveTo>
                <a:cubicBezTo>
                  <a:pt x="51368" y="1"/>
                  <a:pt x="51180" y="8"/>
                  <a:pt x="50989" y="24"/>
                </a:cubicBezTo>
                <a:cubicBezTo>
                  <a:pt x="46977" y="328"/>
                  <a:pt x="44211" y="4066"/>
                  <a:pt x="41779" y="7258"/>
                </a:cubicBezTo>
                <a:cubicBezTo>
                  <a:pt x="39583" y="10140"/>
                  <a:pt x="36519" y="13172"/>
                  <a:pt x="33035" y="13172"/>
                </a:cubicBezTo>
                <a:cubicBezTo>
                  <a:pt x="32662" y="13172"/>
                  <a:pt x="32283" y="13137"/>
                  <a:pt x="31901" y="13063"/>
                </a:cubicBezTo>
                <a:cubicBezTo>
                  <a:pt x="27159" y="12182"/>
                  <a:pt x="24636" y="5860"/>
                  <a:pt x="19803" y="5738"/>
                </a:cubicBezTo>
                <a:cubicBezTo>
                  <a:pt x="19776" y="5738"/>
                  <a:pt x="19749" y="5737"/>
                  <a:pt x="19723" y="5737"/>
                </a:cubicBezTo>
                <a:cubicBezTo>
                  <a:pt x="17718" y="5737"/>
                  <a:pt x="15891" y="6848"/>
                  <a:pt x="14271" y="8048"/>
                </a:cubicBezTo>
                <a:cubicBezTo>
                  <a:pt x="11262" y="10206"/>
                  <a:pt x="8527" y="12759"/>
                  <a:pt x="6064" y="15465"/>
                </a:cubicBezTo>
                <a:cubicBezTo>
                  <a:pt x="4362" y="17319"/>
                  <a:pt x="593" y="20237"/>
                  <a:pt x="289" y="22942"/>
                </a:cubicBezTo>
                <a:cubicBezTo>
                  <a:pt x="1" y="25748"/>
                  <a:pt x="2836" y="27152"/>
                  <a:pt x="5337" y="27152"/>
                </a:cubicBezTo>
                <a:cubicBezTo>
                  <a:pt x="5734" y="27152"/>
                  <a:pt x="6123" y="27116"/>
                  <a:pt x="6490" y="27045"/>
                </a:cubicBezTo>
                <a:cubicBezTo>
                  <a:pt x="9834" y="26407"/>
                  <a:pt x="12022" y="23428"/>
                  <a:pt x="14423" y="21270"/>
                </a:cubicBezTo>
                <a:cubicBezTo>
                  <a:pt x="16177" y="19663"/>
                  <a:pt x="18324" y="18224"/>
                  <a:pt x="20676" y="18224"/>
                </a:cubicBezTo>
                <a:cubicBezTo>
                  <a:pt x="20770" y="18224"/>
                  <a:pt x="20864" y="18226"/>
                  <a:pt x="20958" y="18231"/>
                </a:cubicBezTo>
                <a:cubicBezTo>
                  <a:pt x="24271" y="18352"/>
                  <a:pt x="26794" y="21240"/>
                  <a:pt x="29986" y="22060"/>
                </a:cubicBezTo>
                <a:cubicBezTo>
                  <a:pt x="30692" y="22249"/>
                  <a:pt x="31397" y="22335"/>
                  <a:pt x="32096" y="22335"/>
                </a:cubicBezTo>
                <a:cubicBezTo>
                  <a:pt x="36031" y="22335"/>
                  <a:pt x="39807" y="19603"/>
                  <a:pt x="42904" y="16893"/>
                </a:cubicBezTo>
                <a:cubicBezTo>
                  <a:pt x="46364" y="13866"/>
                  <a:pt x="50234" y="10510"/>
                  <a:pt x="54748" y="10510"/>
                </a:cubicBezTo>
                <a:cubicBezTo>
                  <a:pt x="54993" y="10510"/>
                  <a:pt x="55239" y="10520"/>
                  <a:pt x="55488" y="10541"/>
                </a:cubicBezTo>
                <a:cubicBezTo>
                  <a:pt x="58679" y="10814"/>
                  <a:pt x="61445" y="12790"/>
                  <a:pt x="64607" y="13398"/>
                </a:cubicBezTo>
                <a:cubicBezTo>
                  <a:pt x="65341" y="13540"/>
                  <a:pt x="66081" y="13599"/>
                  <a:pt x="66824" y="13599"/>
                </a:cubicBezTo>
                <a:cubicBezTo>
                  <a:pt x="69246" y="13599"/>
                  <a:pt x="71701" y="12972"/>
                  <a:pt x="74120" y="12577"/>
                </a:cubicBezTo>
                <a:cubicBezTo>
                  <a:pt x="75364" y="12348"/>
                  <a:pt x="76664" y="12185"/>
                  <a:pt x="77948" y="12185"/>
                </a:cubicBezTo>
                <a:cubicBezTo>
                  <a:pt x="79898" y="12185"/>
                  <a:pt x="81809" y="12560"/>
                  <a:pt x="83422" y="13641"/>
                </a:cubicBezTo>
                <a:cubicBezTo>
                  <a:pt x="86288" y="15602"/>
                  <a:pt x="88106" y="19690"/>
                  <a:pt x="91552" y="19690"/>
                </a:cubicBezTo>
                <a:cubicBezTo>
                  <a:pt x="91578" y="19690"/>
                  <a:pt x="91603" y="19690"/>
                  <a:pt x="91628" y="19690"/>
                </a:cubicBezTo>
                <a:cubicBezTo>
                  <a:pt x="94090" y="19629"/>
                  <a:pt x="96005" y="17167"/>
                  <a:pt x="96097" y="14735"/>
                </a:cubicBezTo>
                <a:cubicBezTo>
                  <a:pt x="96218" y="12303"/>
                  <a:pt x="94881" y="9993"/>
                  <a:pt x="93209" y="8200"/>
                </a:cubicBezTo>
                <a:cubicBezTo>
                  <a:pt x="90070" y="4821"/>
                  <a:pt x="85439" y="2916"/>
                  <a:pt x="80834" y="2916"/>
                </a:cubicBezTo>
                <a:cubicBezTo>
                  <a:pt x="79598" y="2916"/>
                  <a:pt x="78363" y="3054"/>
                  <a:pt x="77160" y="3337"/>
                </a:cubicBezTo>
                <a:cubicBezTo>
                  <a:pt x="73643" y="4148"/>
                  <a:pt x="70247" y="6139"/>
                  <a:pt x="66714" y="6139"/>
                </a:cubicBezTo>
                <a:cubicBezTo>
                  <a:pt x="66278" y="6139"/>
                  <a:pt x="65838" y="6109"/>
                  <a:pt x="65397" y="6042"/>
                </a:cubicBezTo>
                <a:cubicBezTo>
                  <a:pt x="60386" y="5309"/>
                  <a:pt x="56562" y="1"/>
                  <a:pt x="51555" y="1"/>
                </a:cubicBezTo>
                <a:close/>
              </a:path>
            </a:pathLst>
          </a:custGeom>
          <a:solidFill>
            <a:srgbClr val="D9E1E3">
              <a:alpha val="201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18"/>
          <p:cNvSpPr/>
          <p:nvPr/>
        </p:nvSpPr>
        <p:spPr>
          <a:xfrm>
            <a:off x="-219600" y="3796050"/>
            <a:ext cx="3095050" cy="1380725"/>
          </a:xfrm>
          <a:custGeom>
            <a:rect b="b" l="l" r="r" t="t"/>
            <a:pathLst>
              <a:path extrusionOk="0" h="55229" w="123802">
                <a:moveTo>
                  <a:pt x="6100" y="0"/>
                </a:moveTo>
                <a:cubicBezTo>
                  <a:pt x="5993" y="0"/>
                  <a:pt x="5885" y="4"/>
                  <a:pt x="5775" y="11"/>
                </a:cubicBezTo>
                <a:cubicBezTo>
                  <a:pt x="4286" y="132"/>
                  <a:pt x="2949" y="892"/>
                  <a:pt x="2037" y="2047"/>
                </a:cubicBezTo>
                <a:cubicBezTo>
                  <a:pt x="243" y="4205"/>
                  <a:pt x="0" y="7093"/>
                  <a:pt x="274" y="9798"/>
                </a:cubicBezTo>
                <a:cubicBezTo>
                  <a:pt x="1155" y="19099"/>
                  <a:pt x="7356" y="27275"/>
                  <a:pt x="15076" y="32595"/>
                </a:cubicBezTo>
                <a:cubicBezTo>
                  <a:pt x="22797" y="37914"/>
                  <a:pt x="31885" y="40741"/>
                  <a:pt x="40913" y="43233"/>
                </a:cubicBezTo>
                <a:lnTo>
                  <a:pt x="85747" y="52534"/>
                </a:lnTo>
                <a:cubicBezTo>
                  <a:pt x="92738" y="53963"/>
                  <a:pt x="99850" y="54844"/>
                  <a:pt x="106993" y="55118"/>
                </a:cubicBezTo>
                <a:cubicBezTo>
                  <a:pt x="109309" y="55183"/>
                  <a:pt x="111645" y="55228"/>
                  <a:pt x="113790" y="55228"/>
                </a:cubicBezTo>
                <a:cubicBezTo>
                  <a:pt x="118652" y="55228"/>
                  <a:pt x="122529" y="54996"/>
                  <a:pt x="122951" y="54236"/>
                </a:cubicBezTo>
                <a:cubicBezTo>
                  <a:pt x="123802" y="52717"/>
                  <a:pt x="122920" y="50710"/>
                  <a:pt x="121461" y="49707"/>
                </a:cubicBezTo>
                <a:cubicBezTo>
                  <a:pt x="120063" y="48735"/>
                  <a:pt x="118240" y="48552"/>
                  <a:pt x="116537" y="48340"/>
                </a:cubicBezTo>
                <a:cubicBezTo>
                  <a:pt x="97540" y="46455"/>
                  <a:pt x="78056" y="46759"/>
                  <a:pt x="59819" y="40984"/>
                </a:cubicBezTo>
                <a:cubicBezTo>
                  <a:pt x="40791" y="34966"/>
                  <a:pt x="24013" y="22260"/>
                  <a:pt x="13070" y="5603"/>
                </a:cubicBezTo>
                <a:cubicBezTo>
                  <a:pt x="11336" y="2987"/>
                  <a:pt x="9260" y="0"/>
                  <a:pt x="6100" y="0"/>
                </a:cubicBezTo>
                <a:close/>
              </a:path>
            </a:pathLst>
          </a:custGeom>
          <a:solidFill>
            <a:srgbClr val="D9E1E3">
              <a:alpha val="201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37" name="Google Shape;937;p18"/>
          <p:cNvGrpSpPr/>
          <p:nvPr/>
        </p:nvGrpSpPr>
        <p:grpSpPr>
          <a:xfrm flipH="1">
            <a:off x="-355362" y="1017475"/>
            <a:ext cx="1197775" cy="1139902"/>
            <a:chOff x="8367038" y="-84725"/>
            <a:chExt cx="1197775" cy="1139902"/>
          </a:xfrm>
        </p:grpSpPr>
        <p:grpSp>
          <p:nvGrpSpPr>
            <p:cNvPr id="938" name="Google Shape;938;p18"/>
            <p:cNvGrpSpPr/>
            <p:nvPr/>
          </p:nvGrpSpPr>
          <p:grpSpPr>
            <a:xfrm rot="3846378">
              <a:off x="8442845" y="243538"/>
              <a:ext cx="767644" cy="649195"/>
              <a:chOff x="3460408" y="488208"/>
              <a:chExt cx="767649" cy="649199"/>
            </a:xfrm>
          </p:grpSpPr>
          <p:grpSp>
            <p:nvGrpSpPr>
              <p:cNvPr id="939" name="Google Shape;939;p18"/>
              <p:cNvGrpSpPr/>
              <p:nvPr/>
            </p:nvGrpSpPr>
            <p:grpSpPr>
              <a:xfrm>
                <a:off x="3932558" y="488208"/>
                <a:ext cx="295499" cy="283999"/>
                <a:chOff x="3932558" y="488208"/>
                <a:chExt cx="295499" cy="283999"/>
              </a:xfrm>
            </p:grpSpPr>
            <p:sp>
              <p:nvSpPr>
                <p:cNvPr id="940" name="Google Shape;940;p18"/>
                <p:cNvSpPr/>
                <p:nvPr/>
              </p:nvSpPr>
              <p:spPr>
                <a:xfrm flipH="1" rot="-1037058">
                  <a:off x="4125683" y="499618"/>
                  <a:ext cx="90771" cy="91896"/>
                </a:xfrm>
                <a:custGeom>
                  <a:rect b="b" l="l" r="r" t="t"/>
                  <a:pathLst>
                    <a:path extrusionOk="0" h="3676" w="3631">
                      <a:moveTo>
                        <a:pt x="2740" y="2351"/>
                      </a:moveTo>
                      <a:cubicBezTo>
                        <a:pt x="1302" y="3264"/>
                        <a:pt x="1" y="3196"/>
                        <a:pt x="1" y="3196"/>
                      </a:cubicBezTo>
                      <a:lnTo>
                        <a:pt x="1" y="3196"/>
                      </a:lnTo>
                      <a:cubicBezTo>
                        <a:pt x="1028" y="3675"/>
                        <a:pt x="1895" y="3379"/>
                        <a:pt x="2557" y="3082"/>
                      </a:cubicBezTo>
                      <a:lnTo>
                        <a:pt x="2557" y="3082"/>
                      </a:lnTo>
                      <a:cubicBezTo>
                        <a:pt x="2968" y="2876"/>
                        <a:pt x="3288" y="2694"/>
                        <a:pt x="3516" y="2694"/>
                      </a:cubicBezTo>
                      <a:lnTo>
                        <a:pt x="3516" y="2694"/>
                      </a:lnTo>
                      <a:lnTo>
                        <a:pt x="3630" y="2260"/>
                      </a:lnTo>
                      <a:cubicBezTo>
                        <a:pt x="2010" y="1507"/>
                        <a:pt x="2740" y="891"/>
                        <a:pt x="1165" y="0"/>
                      </a:cubicBezTo>
                      <a:lnTo>
                        <a:pt x="1165" y="0"/>
                      </a:lnTo>
                      <a:cubicBezTo>
                        <a:pt x="1348" y="1256"/>
                        <a:pt x="2740" y="2351"/>
                        <a:pt x="2740" y="2351"/>
                      </a:cubicBezTo>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18"/>
                <p:cNvSpPr/>
                <p:nvPr/>
              </p:nvSpPr>
              <p:spPr>
                <a:xfrm flipH="1" rot="-1037058">
                  <a:off x="3951211" y="585890"/>
                  <a:ext cx="214016" cy="158093"/>
                </a:xfrm>
                <a:custGeom>
                  <a:rect b="b" l="l" r="r" t="t"/>
                  <a:pathLst>
                    <a:path extrusionOk="0" h="6324" w="8561">
                      <a:moveTo>
                        <a:pt x="1" y="549"/>
                      </a:moveTo>
                      <a:cubicBezTo>
                        <a:pt x="1119" y="3219"/>
                        <a:pt x="6415" y="6323"/>
                        <a:pt x="8560" y="3219"/>
                      </a:cubicBezTo>
                      <a:lnTo>
                        <a:pt x="8560" y="3219"/>
                      </a:lnTo>
                      <a:cubicBezTo>
                        <a:pt x="7876" y="1485"/>
                        <a:pt x="4977" y="1"/>
                        <a:pt x="2398" y="1"/>
                      </a:cubicBezTo>
                      <a:lnTo>
                        <a:pt x="2398" y="1"/>
                      </a:lnTo>
                      <a:cubicBezTo>
                        <a:pt x="1530" y="1"/>
                        <a:pt x="709" y="161"/>
                        <a:pt x="1" y="549"/>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18"/>
                <p:cNvSpPr/>
                <p:nvPr/>
              </p:nvSpPr>
              <p:spPr>
                <a:xfrm flipH="1" rot="-1037058">
                  <a:off x="3966020" y="671870"/>
                  <a:ext cx="24574" cy="21799"/>
                </a:xfrm>
                <a:custGeom>
                  <a:rect b="b" l="l" r="r" t="t"/>
                  <a:pathLst>
                    <a:path extrusionOk="0" h="872" w="983">
                      <a:moveTo>
                        <a:pt x="506" y="0"/>
                      </a:moveTo>
                      <a:cubicBezTo>
                        <a:pt x="310" y="0"/>
                        <a:pt x="129" y="130"/>
                        <a:pt x="69" y="329"/>
                      </a:cubicBezTo>
                      <a:cubicBezTo>
                        <a:pt x="1" y="557"/>
                        <a:pt x="161" y="808"/>
                        <a:pt x="389" y="854"/>
                      </a:cubicBezTo>
                      <a:cubicBezTo>
                        <a:pt x="429" y="866"/>
                        <a:pt x="469" y="871"/>
                        <a:pt x="508" y="871"/>
                      </a:cubicBezTo>
                      <a:cubicBezTo>
                        <a:pt x="692" y="871"/>
                        <a:pt x="857" y="745"/>
                        <a:pt x="914" y="557"/>
                      </a:cubicBezTo>
                      <a:cubicBezTo>
                        <a:pt x="982" y="306"/>
                        <a:pt x="845" y="77"/>
                        <a:pt x="594" y="9"/>
                      </a:cubicBezTo>
                      <a:cubicBezTo>
                        <a:pt x="565" y="3"/>
                        <a:pt x="535" y="0"/>
                        <a:pt x="50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18"/>
                <p:cNvSpPr/>
                <p:nvPr/>
              </p:nvSpPr>
              <p:spPr>
                <a:xfrm flipH="1" rot="-1037058">
                  <a:off x="3971175" y="676632"/>
                  <a:ext cx="13699" cy="12399"/>
                </a:xfrm>
                <a:custGeom>
                  <a:rect b="b" l="l" r="r" t="t"/>
                  <a:pathLst>
                    <a:path extrusionOk="0" h="496" w="548">
                      <a:moveTo>
                        <a:pt x="269" y="0"/>
                      </a:moveTo>
                      <a:cubicBezTo>
                        <a:pt x="155" y="0"/>
                        <a:pt x="63" y="68"/>
                        <a:pt x="23" y="187"/>
                      </a:cubicBezTo>
                      <a:cubicBezTo>
                        <a:pt x="0" y="324"/>
                        <a:pt x="69" y="461"/>
                        <a:pt x="206" y="484"/>
                      </a:cubicBezTo>
                      <a:cubicBezTo>
                        <a:pt x="230" y="492"/>
                        <a:pt x="254" y="496"/>
                        <a:pt x="278" y="496"/>
                      </a:cubicBezTo>
                      <a:cubicBezTo>
                        <a:pt x="388" y="496"/>
                        <a:pt x="484" y="414"/>
                        <a:pt x="502" y="301"/>
                      </a:cubicBezTo>
                      <a:cubicBezTo>
                        <a:pt x="548" y="187"/>
                        <a:pt x="457" y="50"/>
                        <a:pt x="320" y="5"/>
                      </a:cubicBezTo>
                      <a:cubicBezTo>
                        <a:pt x="302" y="2"/>
                        <a:pt x="285" y="0"/>
                        <a:pt x="26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18"/>
                <p:cNvSpPr/>
                <p:nvPr/>
              </p:nvSpPr>
              <p:spPr>
                <a:xfrm flipH="1" rot="-1037058">
                  <a:off x="4024891" y="641722"/>
                  <a:ext cx="63372" cy="20574"/>
                </a:xfrm>
                <a:custGeom>
                  <a:rect b="b" l="l" r="r" t="t"/>
                  <a:pathLst>
                    <a:path extrusionOk="0" h="823" w="2535">
                      <a:moveTo>
                        <a:pt x="914" y="69"/>
                      </a:moveTo>
                      <a:cubicBezTo>
                        <a:pt x="594" y="138"/>
                        <a:pt x="274" y="183"/>
                        <a:pt x="1" y="161"/>
                      </a:cubicBezTo>
                      <a:lnTo>
                        <a:pt x="1" y="161"/>
                      </a:lnTo>
                      <a:cubicBezTo>
                        <a:pt x="662" y="663"/>
                        <a:pt x="1941" y="822"/>
                        <a:pt x="2534" y="434"/>
                      </a:cubicBezTo>
                      <a:lnTo>
                        <a:pt x="2534" y="434"/>
                      </a:lnTo>
                      <a:cubicBezTo>
                        <a:pt x="2306" y="92"/>
                        <a:pt x="1986" y="1"/>
                        <a:pt x="1644" y="1"/>
                      </a:cubicBezTo>
                      <a:lnTo>
                        <a:pt x="1644" y="1"/>
                      </a:lnTo>
                      <a:cubicBezTo>
                        <a:pt x="1416" y="1"/>
                        <a:pt x="1165" y="46"/>
                        <a:pt x="914" y="69"/>
                      </a:cubicBezTo>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18"/>
                <p:cNvSpPr/>
                <p:nvPr/>
              </p:nvSpPr>
              <p:spPr>
                <a:xfrm flipH="1" rot="-1037058">
                  <a:off x="3957633" y="694365"/>
                  <a:ext cx="23424" cy="11424"/>
                </a:xfrm>
                <a:custGeom>
                  <a:rect b="b" l="l" r="r" t="t"/>
                  <a:pathLst>
                    <a:path extrusionOk="0" h="457" w="937">
                      <a:moveTo>
                        <a:pt x="1" y="388"/>
                      </a:moveTo>
                      <a:cubicBezTo>
                        <a:pt x="297" y="457"/>
                        <a:pt x="845" y="137"/>
                        <a:pt x="845" y="137"/>
                      </a:cubicBezTo>
                      <a:lnTo>
                        <a:pt x="845" y="137"/>
                      </a:lnTo>
                      <a:lnTo>
                        <a:pt x="936" y="0"/>
                      </a:lnTo>
                      <a:cubicBezTo>
                        <a:pt x="411" y="343"/>
                        <a:pt x="1" y="388"/>
                        <a:pt x="1" y="388"/>
                      </a:cubicBezTo>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6" name="Google Shape;946;p18"/>
              <p:cNvGrpSpPr/>
              <p:nvPr/>
            </p:nvGrpSpPr>
            <p:grpSpPr>
              <a:xfrm>
                <a:off x="3775783" y="853408"/>
                <a:ext cx="295499" cy="283999"/>
                <a:chOff x="3932558" y="488208"/>
                <a:chExt cx="295499" cy="283999"/>
              </a:xfrm>
            </p:grpSpPr>
            <p:sp>
              <p:nvSpPr>
                <p:cNvPr id="947" name="Google Shape;947;p18"/>
                <p:cNvSpPr/>
                <p:nvPr/>
              </p:nvSpPr>
              <p:spPr>
                <a:xfrm flipH="1" rot="-1037058">
                  <a:off x="4125683" y="499618"/>
                  <a:ext cx="90771" cy="91896"/>
                </a:xfrm>
                <a:custGeom>
                  <a:rect b="b" l="l" r="r" t="t"/>
                  <a:pathLst>
                    <a:path extrusionOk="0" h="3676" w="3631">
                      <a:moveTo>
                        <a:pt x="2740" y="2351"/>
                      </a:moveTo>
                      <a:cubicBezTo>
                        <a:pt x="1302" y="3264"/>
                        <a:pt x="1" y="3196"/>
                        <a:pt x="1" y="3196"/>
                      </a:cubicBezTo>
                      <a:lnTo>
                        <a:pt x="1" y="3196"/>
                      </a:lnTo>
                      <a:cubicBezTo>
                        <a:pt x="1028" y="3675"/>
                        <a:pt x="1895" y="3379"/>
                        <a:pt x="2557" y="3082"/>
                      </a:cubicBezTo>
                      <a:lnTo>
                        <a:pt x="2557" y="3082"/>
                      </a:lnTo>
                      <a:cubicBezTo>
                        <a:pt x="2968" y="2876"/>
                        <a:pt x="3288" y="2694"/>
                        <a:pt x="3516" y="2694"/>
                      </a:cubicBezTo>
                      <a:lnTo>
                        <a:pt x="3516" y="2694"/>
                      </a:lnTo>
                      <a:lnTo>
                        <a:pt x="3630" y="2260"/>
                      </a:lnTo>
                      <a:cubicBezTo>
                        <a:pt x="2010" y="1507"/>
                        <a:pt x="2740" y="891"/>
                        <a:pt x="1165" y="0"/>
                      </a:cubicBezTo>
                      <a:lnTo>
                        <a:pt x="1165" y="0"/>
                      </a:lnTo>
                      <a:cubicBezTo>
                        <a:pt x="1348" y="1256"/>
                        <a:pt x="2740" y="2351"/>
                        <a:pt x="2740" y="2351"/>
                      </a:cubicBezTo>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18"/>
                <p:cNvSpPr/>
                <p:nvPr/>
              </p:nvSpPr>
              <p:spPr>
                <a:xfrm flipH="1" rot="-1037058">
                  <a:off x="3951211" y="585890"/>
                  <a:ext cx="214016" cy="158093"/>
                </a:xfrm>
                <a:custGeom>
                  <a:rect b="b" l="l" r="r" t="t"/>
                  <a:pathLst>
                    <a:path extrusionOk="0" h="6324" w="8561">
                      <a:moveTo>
                        <a:pt x="1" y="549"/>
                      </a:moveTo>
                      <a:cubicBezTo>
                        <a:pt x="1119" y="3219"/>
                        <a:pt x="6415" y="6323"/>
                        <a:pt x="8560" y="3219"/>
                      </a:cubicBezTo>
                      <a:lnTo>
                        <a:pt x="8560" y="3219"/>
                      </a:lnTo>
                      <a:cubicBezTo>
                        <a:pt x="7876" y="1485"/>
                        <a:pt x="4977" y="1"/>
                        <a:pt x="2398" y="1"/>
                      </a:cubicBezTo>
                      <a:lnTo>
                        <a:pt x="2398" y="1"/>
                      </a:lnTo>
                      <a:cubicBezTo>
                        <a:pt x="1530" y="1"/>
                        <a:pt x="709" y="161"/>
                        <a:pt x="1" y="549"/>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18"/>
                <p:cNvSpPr/>
                <p:nvPr/>
              </p:nvSpPr>
              <p:spPr>
                <a:xfrm flipH="1" rot="-1037058">
                  <a:off x="3966020" y="671870"/>
                  <a:ext cx="24574" cy="21799"/>
                </a:xfrm>
                <a:custGeom>
                  <a:rect b="b" l="l" r="r" t="t"/>
                  <a:pathLst>
                    <a:path extrusionOk="0" h="872" w="983">
                      <a:moveTo>
                        <a:pt x="506" y="0"/>
                      </a:moveTo>
                      <a:cubicBezTo>
                        <a:pt x="310" y="0"/>
                        <a:pt x="129" y="130"/>
                        <a:pt x="69" y="329"/>
                      </a:cubicBezTo>
                      <a:cubicBezTo>
                        <a:pt x="1" y="557"/>
                        <a:pt x="161" y="808"/>
                        <a:pt x="389" y="854"/>
                      </a:cubicBezTo>
                      <a:cubicBezTo>
                        <a:pt x="429" y="866"/>
                        <a:pt x="469" y="871"/>
                        <a:pt x="508" y="871"/>
                      </a:cubicBezTo>
                      <a:cubicBezTo>
                        <a:pt x="692" y="871"/>
                        <a:pt x="857" y="745"/>
                        <a:pt x="914" y="557"/>
                      </a:cubicBezTo>
                      <a:cubicBezTo>
                        <a:pt x="982" y="306"/>
                        <a:pt x="845" y="77"/>
                        <a:pt x="594" y="9"/>
                      </a:cubicBezTo>
                      <a:cubicBezTo>
                        <a:pt x="565" y="3"/>
                        <a:pt x="535" y="0"/>
                        <a:pt x="50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18"/>
                <p:cNvSpPr/>
                <p:nvPr/>
              </p:nvSpPr>
              <p:spPr>
                <a:xfrm flipH="1" rot="-1037058">
                  <a:off x="3971175" y="676632"/>
                  <a:ext cx="13699" cy="12399"/>
                </a:xfrm>
                <a:custGeom>
                  <a:rect b="b" l="l" r="r" t="t"/>
                  <a:pathLst>
                    <a:path extrusionOk="0" h="496" w="548">
                      <a:moveTo>
                        <a:pt x="269" y="0"/>
                      </a:moveTo>
                      <a:cubicBezTo>
                        <a:pt x="155" y="0"/>
                        <a:pt x="63" y="68"/>
                        <a:pt x="23" y="187"/>
                      </a:cubicBezTo>
                      <a:cubicBezTo>
                        <a:pt x="0" y="324"/>
                        <a:pt x="69" y="461"/>
                        <a:pt x="206" y="484"/>
                      </a:cubicBezTo>
                      <a:cubicBezTo>
                        <a:pt x="230" y="492"/>
                        <a:pt x="254" y="496"/>
                        <a:pt x="278" y="496"/>
                      </a:cubicBezTo>
                      <a:cubicBezTo>
                        <a:pt x="388" y="496"/>
                        <a:pt x="484" y="414"/>
                        <a:pt x="502" y="301"/>
                      </a:cubicBezTo>
                      <a:cubicBezTo>
                        <a:pt x="548" y="187"/>
                        <a:pt x="457" y="50"/>
                        <a:pt x="320" y="5"/>
                      </a:cubicBezTo>
                      <a:cubicBezTo>
                        <a:pt x="302" y="2"/>
                        <a:pt x="285" y="0"/>
                        <a:pt x="26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18"/>
                <p:cNvSpPr/>
                <p:nvPr/>
              </p:nvSpPr>
              <p:spPr>
                <a:xfrm flipH="1" rot="-1037058">
                  <a:off x="4024891" y="641722"/>
                  <a:ext cx="63372" cy="20574"/>
                </a:xfrm>
                <a:custGeom>
                  <a:rect b="b" l="l" r="r" t="t"/>
                  <a:pathLst>
                    <a:path extrusionOk="0" h="823" w="2535">
                      <a:moveTo>
                        <a:pt x="914" y="69"/>
                      </a:moveTo>
                      <a:cubicBezTo>
                        <a:pt x="594" y="138"/>
                        <a:pt x="274" y="183"/>
                        <a:pt x="1" y="161"/>
                      </a:cubicBezTo>
                      <a:lnTo>
                        <a:pt x="1" y="161"/>
                      </a:lnTo>
                      <a:cubicBezTo>
                        <a:pt x="662" y="663"/>
                        <a:pt x="1941" y="822"/>
                        <a:pt x="2534" y="434"/>
                      </a:cubicBezTo>
                      <a:lnTo>
                        <a:pt x="2534" y="434"/>
                      </a:lnTo>
                      <a:cubicBezTo>
                        <a:pt x="2306" y="92"/>
                        <a:pt x="1986" y="1"/>
                        <a:pt x="1644" y="1"/>
                      </a:cubicBezTo>
                      <a:lnTo>
                        <a:pt x="1644" y="1"/>
                      </a:lnTo>
                      <a:cubicBezTo>
                        <a:pt x="1416" y="1"/>
                        <a:pt x="1165" y="46"/>
                        <a:pt x="914" y="69"/>
                      </a:cubicBezTo>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18"/>
                <p:cNvSpPr/>
                <p:nvPr/>
              </p:nvSpPr>
              <p:spPr>
                <a:xfrm flipH="1" rot="-1037058">
                  <a:off x="3957633" y="694365"/>
                  <a:ext cx="23424" cy="11424"/>
                </a:xfrm>
                <a:custGeom>
                  <a:rect b="b" l="l" r="r" t="t"/>
                  <a:pathLst>
                    <a:path extrusionOk="0" h="457" w="937">
                      <a:moveTo>
                        <a:pt x="1" y="388"/>
                      </a:moveTo>
                      <a:cubicBezTo>
                        <a:pt x="297" y="457"/>
                        <a:pt x="845" y="137"/>
                        <a:pt x="845" y="137"/>
                      </a:cubicBezTo>
                      <a:lnTo>
                        <a:pt x="845" y="137"/>
                      </a:lnTo>
                      <a:lnTo>
                        <a:pt x="936" y="0"/>
                      </a:lnTo>
                      <a:cubicBezTo>
                        <a:pt x="411" y="343"/>
                        <a:pt x="1" y="388"/>
                        <a:pt x="1" y="388"/>
                      </a:cubicBezTo>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3" name="Google Shape;953;p18"/>
              <p:cNvGrpSpPr/>
              <p:nvPr/>
            </p:nvGrpSpPr>
            <p:grpSpPr>
              <a:xfrm>
                <a:off x="3460408" y="612333"/>
                <a:ext cx="295499" cy="283999"/>
                <a:chOff x="3932558" y="488208"/>
                <a:chExt cx="295499" cy="283999"/>
              </a:xfrm>
            </p:grpSpPr>
            <p:sp>
              <p:nvSpPr>
                <p:cNvPr id="954" name="Google Shape;954;p18"/>
                <p:cNvSpPr/>
                <p:nvPr/>
              </p:nvSpPr>
              <p:spPr>
                <a:xfrm flipH="1" rot="-1037058">
                  <a:off x="4125683" y="499618"/>
                  <a:ext cx="90771" cy="91896"/>
                </a:xfrm>
                <a:custGeom>
                  <a:rect b="b" l="l" r="r" t="t"/>
                  <a:pathLst>
                    <a:path extrusionOk="0" h="3676" w="3631">
                      <a:moveTo>
                        <a:pt x="2740" y="2351"/>
                      </a:moveTo>
                      <a:cubicBezTo>
                        <a:pt x="1302" y="3264"/>
                        <a:pt x="1" y="3196"/>
                        <a:pt x="1" y="3196"/>
                      </a:cubicBezTo>
                      <a:lnTo>
                        <a:pt x="1" y="3196"/>
                      </a:lnTo>
                      <a:cubicBezTo>
                        <a:pt x="1028" y="3675"/>
                        <a:pt x="1895" y="3379"/>
                        <a:pt x="2557" y="3082"/>
                      </a:cubicBezTo>
                      <a:lnTo>
                        <a:pt x="2557" y="3082"/>
                      </a:lnTo>
                      <a:cubicBezTo>
                        <a:pt x="2968" y="2876"/>
                        <a:pt x="3288" y="2694"/>
                        <a:pt x="3516" y="2694"/>
                      </a:cubicBezTo>
                      <a:lnTo>
                        <a:pt x="3516" y="2694"/>
                      </a:lnTo>
                      <a:lnTo>
                        <a:pt x="3630" y="2260"/>
                      </a:lnTo>
                      <a:cubicBezTo>
                        <a:pt x="2010" y="1507"/>
                        <a:pt x="2740" y="891"/>
                        <a:pt x="1165" y="0"/>
                      </a:cubicBezTo>
                      <a:lnTo>
                        <a:pt x="1165" y="0"/>
                      </a:lnTo>
                      <a:cubicBezTo>
                        <a:pt x="1348" y="1256"/>
                        <a:pt x="2740" y="2351"/>
                        <a:pt x="2740" y="2351"/>
                      </a:cubicBezTo>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18"/>
                <p:cNvSpPr/>
                <p:nvPr/>
              </p:nvSpPr>
              <p:spPr>
                <a:xfrm flipH="1" rot="-1037058">
                  <a:off x="3951211" y="585890"/>
                  <a:ext cx="214016" cy="158093"/>
                </a:xfrm>
                <a:custGeom>
                  <a:rect b="b" l="l" r="r" t="t"/>
                  <a:pathLst>
                    <a:path extrusionOk="0" h="6324" w="8561">
                      <a:moveTo>
                        <a:pt x="1" y="549"/>
                      </a:moveTo>
                      <a:cubicBezTo>
                        <a:pt x="1119" y="3219"/>
                        <a:pt x="6415" y="6323"/>
                        <a:pt x="8560" y="3219"/>
                      </a:cubicBezTo>
                      <a:lnTo>
                        <a:pt x="8560" y="3219"/>
                      </a:lnTo>
                      <a:cubicBezTo>
                        <a:pt x="7876" y="1485"/>
                        <a:pt x="4977" y="1"/>
                        <a:pt x="2398" y="1"/>
                      </a:cubicBezTo>
                      <a:lnTo>
                        <a:pt x="2398" y="1"/>
                      </a:lnTo>
                      <a:cubicBezTo>
                        <a:pt x="1530" y="1"/>
                        <a:pt x="709" y="161"/>
                        <a:pt x="1" y="549"/>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18"/>
                <p:cNvSpPr/>
                <p:nvPr/>
              </p:nvSpPr>
              <p:spPr>
                <a:xfrm flipH="1" rot="-1037058">
                  <a:off x="3966020" y="671870"/>
                  <a:ext cx="24574" cy="21799"/>
                </a:xfrm>
                <a:custGeom>
                  <a:rect b="b" l="l" r="r" t="t"/>
                  <a:pathLst>
                    <a:path extrusionOk="0" h="872" w="983">
                      <a:moveTo>
                        <a:pt x="506" y="0"/>
                      </a:moveTo>
                      <a:cubicBezTo>
                        <a:pt x="310" y="0"/>
                        <a:pt x="129" y="130"/>
                        <a:pt x="69" y="329"/>
                      </a:cubicBezTo>
                      <a:cubicBezTo>
                        <a:pt x="1" y="557"/>
                        <a:pt x="161" y="808"/>
                        <a:pt x="389" y="854"/>
                      </a:cubicBezTo>
                      <a:cubicBezTo>
                        <a:pt x="429" y="866"/>
                        <a:pt x="469" y="871"/>
                        <a:pt x="508" y="871"/>
                      </a:cubicBezTo>
                      <a:cubicBezTo>
                        <a:pt x="692" y="871"/>
                        <a:pt x="857" y="745"/>
                        <a:pt x="914" y="557"/>
                      </a:cubicBezTo>
                      <a:cubicBezTo>
                        <a:pt x="982" y="306"/>
                        <a:pt x="845" y="77"/>
                        <a:pt x="594" y="9"/>
                      </a:cubicBezTo>
                      <a:cubicBezTo>
                        <a:pt x="565" y="3"/>
                        <a:pt x="535" y="0"/>
                        <a:pt x="50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18"/>
                <p:cNvSpPr/>
                <p:nvPr/>
              </p:nvSpPr>
              <p:spPr>
                <a:xfrm flipH="1" rot="-1037058">
                  <a:off x="3971175" y="676632"/>
                  <a:ext cx="13699" cy="12399"/>
                </a:xfrm>
                <a:custGeom>
                  <a:rect b="b" l="l" r="r" t="t"/>
                  <a:pathLst>
                    <a:path extrusionOk="0" h="496" w="548">
                      <a:moveTo>
                        <a:pt x="269" y="0"/>
                      </a:moveTo>
                      <a:cubicBezTo>
                        <a:pt x="155" y="0"/>
                        <a:pt x="63" y="68"/>
                        <a:pt x="23" y="187"/>
                      </a:cubicBezTo>
                      <a:cubicBezTo>
                        <a:pt x="0" y="324"/>
                        <a:pt x="69" y="461"/>
                        <a:pt x="206" y="484"/>
                      </a:cubicBezTo>
                      <a:cubicBezTo>
                        <a:pt x="230" y="492"/>
                        <a:pt x="254" y="496"/>
                        <a:pt x="278" y="496"/>
                      </a:cubicBezTo>
                      <a:cubicBezTo>
                        <a:pt x="388" y="496"/>
                        <a:pt x="484" y="414"/>
                        <a:pt x="502" y="301"/>
                      </a:cubicBezTo>
                      <a:cubicBezTo>
                        <a:pt x="548" y="187"/>
                        <a:pt x="457" y="50"/>
                        <a:pt x="320" y="5"/>
                      </a:cubicBezTo>
                      <a:cubicBezTo>
                        <a:pt x="302" y="2"/>
                        <a:pt x="285" y="0"/>
                        <a:pt x="26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18"/>
                <p:cNvSpPr/>
                <p:nvPr/>
              </p:nvSpPr>
              <p:spPr>
                <a:xfrm flipH="1" rot="-1037058">
                  <a:off x="4024891" y="641722"/>
                  <a:ext cx="63372" cy="20574"/>
                </a:xfrm>
                <a:custGeom>
                  <a:rect b="b" l="l" r="r" t="t"/>
                  <a:pathLst>
                    <a:path extrusionOk="0" h="823" w="2535">
                      <a:moveTo>
                        <a:pt x="914" y="69"/>
                      </a:moveTo>
                      <a:cubicBezTo>
                        <a:pt x="594" y="138"/>
                        <a:pt x="274" y="183"/>
                        <a:pt x="1" y="161"/>
                      </a:cubicBezTo>
                      <a:lnTo>
                        <a:pt x="1" y="161"/>
                      </a:lnTo>
                      <a:cubicBezTo>
                        <a:pt x="662" y="663"/>
                        <a:pt x="1941" y="822"/>
                        <a:pt x="2534" y="434"/>
                      </a:cubicBezTo>
                      <a:lnTo>
                        <a:pt x="2534" y="434"/>
                      </a:lnTo>
                      <a:cubicBezTo>
                        <a:pt x="2306" y="92"/>
                        <a:pt x="1986" y="1"/>
                        <a:pt x="1644" y="1"/>
                      </a:cubicBezTo>
                      <a:lnTo>
                        <a:pt x="1644" y="1"/>
                      </a:lnTo>
                      <a:cubicBezTo>
                        <a:pt x="1416" y="1"/>
                        <a:pt x="1165" y="46"/>
                        <a:pt x="914" y="69"/>
                      </a:cubicBezTo>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18"/>
                <p:cNvSpPr/>
                <p:nvPr/>
              </p:nvSpPr>
              <p:spPr>
                <a:xfrm flipH="1" rot="-1037058">
                  <a:off x="3957633" y="694365"/>
                  <a:ext cx="23424" cy="11424"/>
                </a:xfrm>
                <a:custGeom>
                  <a:rect b="b" l="l" r="r" t="t"/>
                  <a:pathLst>
                    <a:path extrusionOk="0" h="457" w="937">
                      <a:moveTo>
                        <a:pt x="1" y="388"/>
                      </a:moveTo>
                      <a:cubicBezTo>
                        <a:pt x="297" y="457"/>
                        <a:pt x="845" y="137"/>
                        <a:pt x="845" y="137"/>
                      </a:cubicBezTo>
                      <a:lnTo>
                        <a:pt x="845" y="137"/>
                      </a:lnTo>
                      <a:lnTo>
                        <a:pt x="936" y="0"/>
                      </a:lnTo>
                      <a:cubicBezTo>
                        <a:pt x="411" y="343"/>
                        <a:pt x="1" y="388"/>
                        <a:pt x="1" y="388"/>
                      </a:cubicBezTo>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960" name="Google Shape;960;p18"/>
            <p:cNvGrpSpPr/>
            <p:nvPr/>
          </p:nvGrpSpPr>
          <p:grpSpPr>
            <a:xfrm>
              <a:off x="8367038" y="-84725"/>
              <a:ext cx="1197775" cy="619725"/>
              <a:chOff x="1317625" y="791700"/>
              <a:chExt cx="1197775" cy="619725"/>
            </a:xfrm>
          </p:grpSpPr>
          <p:sp>
            <p:nvSpPr>
              <p:cNvPr id="961" name="Google Shape;961;p18"/>
              <p:cNvSpPr/>
              <p:nvPr/>
            </p:nvSpPr>
            <p:spPr>
              <a:xfrm>
                <a:off x="1659425" y="1322950"/>
                <a:ext cx="89050" cy="88475"/>
              </a:xfrm>
              <a:custGeom>
                <a:rect b="b" l="l" r="r" t="t"/>
                <a:pathLst>
                  <a:path extrusionOk="0" h="3539" w="3562">
                    <a:moveTo>
                      <a:pt x="3562" y="1781"/>
                    </a:moveTo>
                    <a:cubicBezTo>
                      <a:pt x="3562" y="2740"/>
                      <a:pt x="2763" y="3539"/>
                      <a:pt x="1781" y="3539"/>
                    </a:cubicBezTo>
                    <a:cubicBezTo>
                      <a:pt x="800" y="3539"/>
                      <a:pt x="1" y="2740"/>
                      <a:pt x="1" y="1781"/>
                    </a:cubicBezTo>
                    <a:cubicBezTo>
                      <a:pt x="1" y="800"/>
                      <a:pt x="800" y="1"/>
                      <a:pt x="1781" y="1"/>
                    </a:cubicBezTo>
                    <a:cubicBezTo>
                      <a:pt x="2763" y="1"/>
                      <a:pt x="3562" y="800"/>
                      <a:pt x="3562" y="178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18"/>
              <p:cNvSpPr/>
              <p:nvPr/>
            </p:nvSpPr>
            <p:spPr>
              <a:xfrm>
                <a:off x="2478850" y="1349200"/>
                <a:ext cx="36550" cy="35975"/>
              </a:xfrm>
              <a:custGeom>
                <a:rect b="b" l="l" r="r" t="t"/>
                <a:pathLst>
                  <a:path extrusionOk="0" h="1439" w="1462">
                    <a:moveTo>
                      <a:pt x="1462" y="731"/>
                    </a:moveTo>
                    <a:cubicBezTo>
                      <a:pt x="1462" y="1119"/>
                      <a:pt x="1142" y="1439"/>
                      <a:pt x="731" y="1439"/>
                    </a:cubicBezTo>
                    <a:cubicBezTo>
                      <a:pt x="343" y="1439"/>
                      <a:pt x="1" y="1119"/>
                      <a:pt x="1" y="731"/>
                    </a:cubicBezTo>
                    <a:cubicBezTo>
                      <a:pt x="1" y="320"/>
                      <a:pt x="343" y="1"/>
                      <a:pt x="731" y="1"/>
                    </a:cubicBezTo>
                    <a:cubicBezTo>
                      <a:pt x="1142" y="1"/>
                      <a:pt x="1462" y="320"/>
                      <a:pt x="1462" y="73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18"/>
              <p:cNvSpPr/>
              <p:nvPr/>
            </p:nvSpPr>
            <p:spPr>
              <a:xfrm>
                <a:off x="1685675" y="1039350"/>
                <a:ext cx="36550" cy="36550"/>
              </a:xfrm>
              <a:custGeom>
                <a:rect b="b" l="l" r="r" t="t"/>
                <a:pathLst>
                  <a:path extrusionOk="0" h="1462" w="1462">
                    <a:moveTo>
                      <a:pt x="1462" y="731"/>
                    </a:moveTo>
                    <a:cubicBezTo>
                      <a:pt x="1462" y="1119"/>
                      <a:pt x="1142" y="1461"/>
                      <a:pt x="731" y="1461"/>
                    </a:cubicBezTo>
                    <a:cubicBezTo>
                      <a:pt x="343" y="1461"/>
                      <a:pt x="1" y="1119"/>
                      <a:pt x="1" y="731"/>
                    </a:cubicBezTo>
                    <a:cubicBezTo>
                      <a:pt x="1" y="343"/>
                      <a:pt x="343" y="1"/>
                      <a:pt x="731" y="1"/>
                    </a:cubicBezTo>
                    <a:cubicBezTo>
                      <a:pt x="1142" y="1"/>
                      <a:pt x="1462" y="343"/>
                      <a:pt x="1462" y="73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18"/>
              <p:cNvSpPr/>
              <p:nvPr/>
            </p:nvSpPr>
            <p:spPr>
              <a:xfrm>
                <a:off x="1475125" y="791700"/>
                <a:ext cx="35975" cy="35975"/>
              </a:xfrm>
              <a:custGeom>
                <a:rect b="b" l="l" r="r" t="t"/>
                <a:pathLst>
                  <a:path extrusionOk="0" h="1439" w="1439">
                    <a:moveTo>
                      <a:pt x="1438" y="731"/>
                    </a:moveTo>
                    <a:cubicBezTo>
                      <a:pt x="1438" y="1119"/>
                      <a:pt x="1119" y="1438"/>
                      <a:pt x="731" y="1438"/>
                    </a:cubicBezTo>
                    <a:cubicBezTo>
                      <a:pt x="320" y="1438"/>
                      <a:pt x="0" y="1119"/>
                      <a:pt x="0" y="731"/>
                    </a:cubicBezTo>
                    <a:cubicBezTo>
                      <a:pt x="0" y="320"/>
                      <a:pt x="320" y="0"/>
                      <a:pt x="731" y="0"/>
                    </a:cubicBezTo>
                    <a:cubicBezTo>
                      <a:pt x="1119" y="0"/>
                      <a:pt x="1438" y="320"/>
                      <a:pt x="1438" y="73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18"/>
              <p:cNvSpPr/>
              <p:nvPr/>
            </p:nvSpPr>
            <p:spPr>
              <a:xfrm>
                <a:off x="1989825" y="995400"/>
                <a:ext cx="35975" cy="35975"/>
              </a:xfrm>
              <a:custGeom>
                <a:rect b="b" l="l" r="r" t="t"/>
                <a:pathLst>
                  <a:path extrusionOk="0" h="1439" w="1439">
                    <a:moveTo>
                      <a:pt x="1439" y="709"/>
                    </a:moveTo>
                    <a:cubicBezTo>
                      <a:pt x="1439" y="1119"/>
                      <a:pt x="1119" y="1439"/>
                      <a:pt x="708" y="1439"/>
                    </a:cubicBezTo>
                    <a:cubicBezTo>
                      <a:pt x="320" y="1439"/>
                      <a:pt x="1" y="1119"/>
                      <a:pt x="1" y="709"/>
                    </a:cubicBezTo>
                    <a:cubicBezTo>
                      <a:pt x="1" y="321"/>
                      <a:pt x="320" y="1"/>
                      <a:pt x="708" y="1"/>
                    </a:cubicBezTo>
                    <a:cubicBezTo>
                      <a:pt x="1119" y="1"/>
                      <a:pt x="1439" y="321"/>
                      <a:pt x="1439" y="709"/>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18"/>
              <p:cNvSpPr/>
              <p:nvPr/>
            </p:nvSpPr>
            <p:spPr>
              <a:xfrm>
                <a:off x="1317625" y="1126075"/>
                <a:ext cx="35975" cy="35975"/>
              </a:xfrm>
              <a:custGeom>
                <a:rect b="b" l="l" r="r" t="t"/>
                <a:pathLst>
                  <a:path extrusionOk="0" h="1439" w="1439">
                    <a:moveTo>
                      <a:pt x="1438" y="709"/>
                    </a:moveTo>
                    <a:cubicBezTo>
                      <a:pt x="1438" y="1119"/>
                      <a:pt x="1119" y="1439"/>
                      <a:pt x="731" y="1439"/>
                    </a:cubicBezTo>
                    <a:cubicBezTo>
                      <a:pt x="320" y="1439"/>
                      <a:pt x="0" y="1119"/>
                      <a:pt x="0" y="709"/>
                    </a:cubicBezTo>
                    <a:cubicBezTo>
                      <a:pt x="0" y="321"/>
                      <a:pt x="320" y="1"/>
                      <a:pt x="731" y="1"/>
                    </a:cubicBezTo>
                    <a:cubicBezTo>
                      <a:pt x="1119" y="1"/>
                      <a:pt x="1438" y="321"/>
                      <a:pt x="1438" y="709"/>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967" name="Google Shape;967;p18"/>
          <p:cNvGrpSpPr/>
          <p:nvPr/>
        </p:nvGrpSpPr>
        <p:grpSpPr>
          <a:xfrm>
            <a:off x="8428901" y="4379896"/>
            <a:ext cx="757780" cy="618458"/>
            <a:chOff x="8428901" y="4379896"/>
            <a:chExt cx="757780" cy="618458"/>
          </a:xfrm>
        </p:grpSpPr>
        <p:grpSp>
          <p:nvGrpSpPr>
            <p:cNvPr id="968" name="Google Shape;968;p18"/>
            <p:cNvGrpSpPr/>
            <p:nvPr/>
          </p:nvGrpSpPr>
          <p:grpSpPr>
            <a:xfrm flipH="1" rot="-3846378">
              <a:off x="8473417" y="4661429"/>
              <a:ext cx="295497" cy="283997"/>
              <a:chOff x="3932558" y="488208"/>
              <a:chExt cx="295499" cy="283999"/>
            </a:xfrm>
          </p:grpSpPr>
          <p:sp>
            <p:nvSpPr>
              <p:cNvPr id="969" name="Google Shape;969;p18"/>
              <p:cNvSpPr/>
              <p:nvPr/>
            </p:nvSpPr>
            <p:spPr>
              <a:xfrm flipH="1" rot="-1037058">
                <a:off x="4125683" y="499618"/>
                <a:ext cx="90771" cy="91896"/>
              </a:xfrm>
              <a:custGeom>
                <a:rect b="b" l="l" r="r" t="t"/>
                <a:pathLst>
                  <a:path extrusionOk="0" h="3676" w="3631">
                    <a:moveTo>
                      <a:pt x="2740" y="2351"/>
                    </a:moveTo>
                    <a:cubicBezTo>
                      <a:pt x="1302" y="3264"/>
                      <a:pt x="1" y="3196"/>
                      <a:pt x="1" y="3196"/>
                    </a:cubicBezTo>
                    <a:lnTo>
                      <a:pt x="1" y="3196"/>
                    </a:lnTo>
                    <a:cubicBezTo>
                      <a:pt x="1028" y="3675"/>
                      <a:pt x="1895" y="3379"/>
                      <a:pt x="2557" y="3082"/>
                    </a:cubicBezTo>
                    <a:lnTo>
                      <a:pt x="2557" y="3082"/>
                    </a:lnTo>
                    <a:cubicBezTo>
                      <a:pt x="2968" y="2876"/>
                      <a:pt x="3288" y="2694"/>
                      <a:pt x="3516" y="2694"/>
                    </a:cubicBezTo>
                    <a:lnTo>
                      <a:pt x="3516" y="2694"/>
                    </a:lnTo>
                    <a:lnTo>
                      <a:pt x="3630" y="2260"/>
                    </a:lnTo>
                    <a:cubicBezTo>
                      <a:pt x="2010" y="1507"/>
                      <a:pt x="2740" y="891"/>
                      <a:pt x="1165" y="0"/>
                    </a:cubicBezTo>
                    <a:lnTo>
                      <a:pt x="1165" y="0"/>
                    </a:lnTo>
                    <a:cubicBezTo>
                      <a:pt x="1348" y="1256"/>
                      <a:pt x="2740" y="2351"/>
                      <a:pt x="2740" y="2351"/>
                    </a:cubicBezTo>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18"/>
              <p:cNvSpPr/>
              <p:nvPr/>
            </p:nvSpPr>
            <p:spPr>
              <a:xfrm flipH="1" rot="-1037058">
                <a:off x="3951211" y="585890"/>
                <a:ext cx="214016" cy="158093"/>
              </a:xfrm>
              <a:custGeom>
                <a:rect b="b" l="l" r="r" t="t"/>
                <a:pathLst>
                  <a:path extrusionOk="0" h="6324" w="8561">
                    <a:moveTo>
                      <a:pt x="1" y="549"/>
                    </a:moveTo>
                    <a:cubicBezTo>
                      <a:pt x="1119" y="3219"/>
                      <a:pt x="6415" y="6323"/>
                      <a:pt x="8560" y="3219"/>
                    </a:cubicBezTo>
                    <a:lnTo>
                      <a:pt x="8560" y="3219"/>
                    </a:lnTo>
                    <a:cubicBezTo>
                      <a:pt x="7876" y="1485"/>
                      <a:pt x="4977" y="1"/>
                      <a:pt x="2398" y="1"/>
                    </a:cubicBezTo>
                    <a:lnTo>
                      <a:pt x="2398" y="1"/>
                    </a:lnTo>
                    <a:cubicBezTo>
                      <a:pt x="1530" y="1"/>
                      <a:pt x="709" y="161"/>
                      <a:pt x="1" y="549"/>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18"/>
              <p:cNvSpPr/>
              <p:nvPr/>
            </p:nvSpPr>
            <p:spPr>
              <a:xfrm flipH="1" rot="-1037058">
                <a:off x="3966020" y="671870"/>
                <a:ext cx="24574" cy="21799"/>
              </a:xfrm>
              <a:custGeom>
                <a:rect b="b" l="l" r="r" t="t"/>
                <a:pathLst>
                  <a:path extrusionOk="0" h="872" w="983">
                    <a:moveTo>
                      <a:pt x="506" y="0"/>
                    </a:moveTo>
                    <a:cubicBezTo>
                      <a:pt x="310" y="0"/>
                      <a:pt x="129" y="130"/>
                      <a:pt x="69" y="329"/>
                    </a:cubicBezTo>
                    <a:cubicBezTo>
                      <a:pt x="1" y="557"/>
                      <a:pt x="161" y="808"/>
                      <a:pt x="389" y="854"/>
                    </a:cubicBezTo>
                    <a:cubicBezTo>
                      <a:pt x="429" y="866"/>
                      <a:pt x="469" y="871"/>
                      <a:pt x="508" y="871"/>
                    </a:cubicBezTo>
                    <a:cubicBezTo>
                      <a:pt x="692" y="871"/>
                      <a:pt x="857" y="745"/>
                      <a:pt x="914" y="557"/>
                    </a:cubicBezTo>
                    <a:cubicBezTo>
                      <a:pt x="982" y="306"/>
                      <a:pt x="845" y="77"/>
                      <a:pt x="594" y="9"/>
                    </a:cubicBezTo>
                    <a:cubicBezTo>
                      <a:pt x="565" y="3"/>
                      <a:pt x="535" y="0"/>
                      <a:pt x="50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18"/>
              <p:cNvSpPr/>
              <p:nvPr/>
            </p:nvSpPr>
            <p:spPr>
              <a:xfrm flipH="1" rot="-1037058">
                <a:off x="3971175" y="676632"/>
                <a:ext cx="13699" cy="12399"/>
              </a:xfrm>
              <a:custGeom>
                <a:rect b="b" l="l" r="r" t="t"/>
                <a:pathLst>
                  <a:path extrusionOk="0" h="496" w="548">
                    <a:moveTo>
                      <a:pt x="269" y="0"/>
                    </a:moveTo>
                    <a:cubicBezTo>
                      <a:pt x="155" y="0"/>
                      <a:pt x="63" y="68"/>
                      <a:pt x="23" y="187"/>
                    </a:cubicBezTo>
                    <a:cubicBezTo>
                      <a:pt x="0" y="324"/>
                      <a:pt x="69" y="461"/>
                      <a:pt x="206" y="484"/>
                    </a:cubicBezTo>
                    <a:cubicBezTo>
                      <a:pt x="230" y="492"/>
                      <a:pt x="254" y="496"/>
                      <a:pt x="278" y="496"/>
                    </a:cubicBezTo>
                    <a:cubicBezTo>
                      <a:pt x="388" y="496"/>
                      <a:pt x="484" y="414"/>
                      <a:pt x="502" y="301"/>
                    </a:cubicBezTo>
                    <a:cubicBezTo>
                      <a:pt x="548" y="187"/>
                      <a:pt x="457" y="50"/>
                      <a:pt x="320" y="5"/>
                    </a:cubicBezTo>
                    <a:cubicBezTo>
                      <a:pt x="302" y="2"/>
                      <a:pt x="285" y="0"/>
                      <a:pt x="26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18"/>
              <p:cNvSpPr/>
              <p:nvPr/>
            </p:nvSpPr>
            <p:spPr>
              <a:xfrm flipH="1" rot="-1037058">
                <a:off x="4024891" y="641722"/>
                <a:ext cx="63372" cy="20574"/>
              </a:xfrm>
              <a:custGeom>
                <a:rect b="b" l="l" r="r" t="t"/>
                <a:pathLst>
                  <a:path extrusionOk="0" h="823" w="2535">
                    <a:moveTo>
                      <a:pt x="914" y="69"/>
                    </a:moveTo>
                    <a:cubicBezTo>
                      <a:pt x="594" y="138"/>
                      <a:pt x="274" y="183"/>
                      <a:pt x="1" y="161"/>
                    </a:cubicBezTo>
                    <a:lnTo>
                      <a:pt x="1" y="161"/>
                    </a:lnTo>
                    <a:cubicBezTo>
                      <a:pt x="662" y="663"/>
                      <a:pt x="1941" y="822"/>
                      <a:pt x="2534" y="434"/>
                    </a:cubicBezTo>
                    <a:lnTo>
                      <a:pt x="2534" y="434"/>
                    </a:lnTo>
                    <a:cubicBezTo>
                      <a:pt x="2306" y="92"/>
                      <a:pt x="1986" y="1"/>
                      <a:pt x="1644" y="1"/>
                    </a:cubicBezTo>
                    <a:lnTo>
                      <a:pt x="1644" y="1"/>
                    </a:lnTo>
                    <a:cubicBezTo>
                      <a:pt x="1416" y="1"/>
                      <a:pt x="1165" y="46"/>
                      <a:pt x="914" y="69"/>
                    </a:cubicBezTo>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18"/>
              <p:cNvSpPr/>
              <p:nvPr/>
            </p:nvSpPr>
            <p:spPr>
              <a:xfrm flipH="1" rot="-1037058">
                <a:off x="3957633" y="694365"/>
                <a:ext cx="23424" cy="11424"/>
              </a:xfrm>
              <a:custGeom>
                <a:rect b="b" l="l" r="r" t="t"/>
                <a:pathLst>
                  <a:path extrusionOk="0" h="457" w="937">
                    <a:moveTo>
                      <a:pt x="1" y="388"/>
                    </a:moveTo>
                    <a:cubicBezTo>
                      <a:pt x="297" y="457"/>
                      <a:pt x="845" y="137"/>
                      <a:pt x="845" y="137"/>
                    </a:cubicBezTo>
                    <a:lnTo>
                      <a:pt x="845" y="137"/>
                    </a:lnTo>
                    <a:lnTo>
                      <a:pt x="936" y="0"/>
                    </a:lnTo>
                    <a:cubicBezTo>
                      <a:pt x="411" y="343"/>
                      <a:pt x="1" y="388"/>
                      <a:pt x="1" y="388"/>
                    </a:cubicBezTo>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75" name="Google Shape;975;p18"/>
            <p:cNvSpPr/>
            <p:nvPr/>
          </p:nvSpPr>
          <p:spPr>
            <a:xfrm flipH="1">
              <a:off x="8608000" y="4520025"/>
              <a:ext cx="89050" cy="88475"/>
            </a:xfrm>
            <a:custGeom>
              <a:rect b="b" l="l" r="r" t="t"/>
              <a:pathLst>
                <a:path extrusionOk="0" h="3539" w="3562">
                  <a:moveTo>
                    <a:pt x="3562" y="1781"/>
                  </a:moveTo>
                  <a:cubicBezTo>
                    <a:pt x="3562" y="2740"/>
                    <a:pt x="2763" y="3539"/>
                    <a:pt x="1781" y="3539"/>
                  </a:cubicBezTo>
                  <a:cubicBezTo>
                    <a:pt x="800" y="3539"/>
                    <a:pt x="1" y="2740"/>
                    <a:pt x="1" y="1781"/>
                  </a:cubicBezTo>
                  <a:cubicBezTo>
                    <a:pt x="1" y="800"/>
                    <a:pt x="800" y="1"/>
                    <a:pt x="1781" y="1"/>
                  </a:cubicBezTo>
                  <a:cubicBezTo>
                    <a:pt x="2763" y="1"/>
                    <a:pt x="3562" y="800"/>
                    <a:pt x="3562" y="178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18"/>
            <p:cNvSpPr/>
            <p:nvPr/>
          </p:nvSpPr>
          <p:spPr>
            <a:xfrm flipH="1">
              <a:off x="8779143" y="4379896"/>
              <a:ext cx="34275" cy="34054"/>
            </a:xfrm>
            <a:custGeom>
              <a:rect b="b" l="l" r="r" t="t"/>
              <a:pathLst>
                <a:path extrusionOk="0" h="3539" w="3562">
                  <a:moveTo>
                    <a:pt x="3562" y="1781"/>
                  </a:moveTo>
                  <a:cubicBezTo>
                    <a:pt x="3562" y="2740"/>
                    <a:pt x="2763" y="3539"/>
                    <a:pt x="1781" y="3539"/>
                  </a:cubicBezTo>
                  <a:cubicBezTo>
                    <a:pt x="800" y="3539"/>
                    <a:pt x="1" y="2740"/>
                    <a:pt x="1" y="1781"/>
                  </a:cubicBezTo>
                  <a:cubicBezTo>
                    <a:pt x="1" y="800"/>
                    <a:pt x="800" y="1"/>
                    <a:pt x="1781" y="1"/>
                  </a:cubicBezTo>
                  <a:cubicBezTo>
                    <a:pt x="2763" y="1"/>
                    <a:pt x="3562" y="800"/>
                    <a:pt x="3562" y="178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77" name="Google Shape;977;p18"/>
            <p:cNvGrpSpPr/>
            <p:nvPr/>
          </p:nvGrpSpPr>
          <p:grpSpPr>
            <a:xfrm flipH="1" rot="-3846378">
              <a:off x="8846667" y="4572954"/>
              <a:ext cx="295497" cy="283997"/>
              <a:chOff x="3932558" y="488208"/>
              <a:chExt cx="295499" cy="283999"/>
            </a:xfrm>
          </p:grpSpPr>
          <p:sp>
            <p:nvSpPr>
              <p:cNvPr id="978" name="Google Shape;978;p18"/>
              <p:cNvSpPr/>
              <p:nvPr/>
            </p:nvSpPr>
            <p:spPr>
              <a:xfrm flipH="1" rot="-1037058">
                <a:off x="4125683" y="499618"/>
                <a:ext cx="90771" cy="91896"/>
              </a:xfrm>
              <a:custGeom>
                <a:rect b="b" l="l" r="r" t="t"/>
                <a:pathLst>
                  <a:path extrusionOk="0" h="3676" w="3631">
                    <a:moveTo>
                      <a:pt x="2740" y="2351"/>
                    </a:moveTo>
                    <a:cubicBezTo>
                      <a:pt x="1302" y="3264"/>
                      <a:pt x="1" y="3196"/>
                      <a:pt x="1" y="3196"/>
                    </a:cubicBezTo>
                    <a:lnTo>
                      <a:pt x="1" y="3196"/>
                    </a:lnTo>
                    <a:cubicBezTo>
                      <a:pt x="1028" y="3675"/>
                      <a:pt x="1895" y="3379"/>
                      <a:pt x="2557" y="3082"/>
                    </a:cubicBezTo>
                    <a:lnTo>
                      <a:pt x="2557" y="3082"/>
                    </a:lnTo>
                    <a:cubicBezTo>
                      <a:pt x="2968" y="2876"/>
                      <a:pt x="3288" y="2694"/>
                      <a:pt x="3516" y="2694"/>
                    </a:cubicBezTo>
                    <a:lnTo>
                      <a:pt x="3516" y="2694"/>
                    </a:lnTo>
                    <a:lnTo>
                      <a:pt x="3630" y="2260"/>
                    </a:lnTo>
                    <a:cubicBezTo>
                      <a:pt x="2010" y="1507"/>
                      <a:pt x="2740" y="891"/>
                      <a:pt x="1165" y="0"/>
                    </a:cubicBezTo>
                    <a:lnTo>
                      <a:pt x="1165" y="0"/>
                    </a:lnTo>
                    <a:cubicBezTo>
                      <a:pt x="1348" y="1256"/>
                      <a:pt x="2740" y="2351"/>
                      <a:pt x="2740" y="2351"/>
                    </a:cubicBezTo>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18"/>
              <p:cNvSpPr/>
              <p:nvPr/>
            </p:nvSpPr>
            <p:spPr>
              <a:xfrm flipH="1" rot="-1037058">
                <a:off x="3951211" y="585890"/>
                <a:ext cx="214016" cy="158093"/>
              </a:xfrm>
              <a:custGeom>
                <a:rect b="b" l="l" r="r" t="t"/>
                <a:pathLst>
                  <a:path extrusionOk="0" h="6324" w="8561">
                    <a:moveTo>
                      <a:pt x="1" y="549"/>
                    </a:moveTo>
                    <a:cubicBezTo>
                      <a:pt x="1119" y="3219"/>
                      <a:pt x="6415" y="6323"/>
                      <a:pt x="8560" y="3219"/>
                    </a:cubicBezTo>
                    <a:lnTo>
                      <a:pt x="8560" y="3219"/>
                    </a:lnTo>
                    <a:cubicBezTo>
                      <a:pt x="7876" y="1485"/>
                      <a:pt x="4977" y="1"/>
                      <a:pt x="2398" y="1"/>
                    </a:cubicBezTo>
                    <a:lnTo>
                      <a:pt x="2398" y="1"/>
                    </a:lnTo>
                    <a:cubicBezTo>
                      <a:pt x="1530" y="1"/>
                      <a:pt x="709" y="161"/>
                      <a:pt x="1" y="549"/>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18"/>
              <p:cNvSpPr/>
              <p:nvPr/>
            </p:nvSpPr>
            <p:spPr>
              <a:xfrm flipH="1" rot="-1037058">
                <a:off x="3966020" y="671870"/>
                <a:ext cx="24574" cy="21799"/>
              </a:xfrm>
              <a:custGeom>
                <a:rect b="b" l="l" r="r" t="t"/>
                <a:pathLst>
                  <a:path extrusionOk="0" h="872" w="983">
                    <a:moveTo>
                      <a:pt x="506" y="0"/>
                    </a:moveTo>
                    <a:cubicBezTo>
                      <a:pt x="310" y="0"/>
                      <a:pt x="129" y="130"/>
                      <a:pt x="69" y="329"/>
                    </a:cubicBezTo>
                    <a:cubicBezTo>
                      <a:pt x="1" y="557"/>
                      <a:pt x="161" y="808"/>
                      <a:pt x="389" y="854"/>
                    </a:cubicBezTo>
                    <a:cubicBezTo>
                      <a:pt x="429" y="866"/>
                      <a:pt x="469" y="871"/>
                      <a:pt x="508" y="871"/>
                    </a:cubicBezTo>
                    <a:cubicBezTo>
                      <a:pt x="692" y="871"/>
                      <a:pt x="857" y="745"/>
                      <a:pt x="914" y="557"/>
                    </a:cubicBezTo>
                    <a:cubicBezTo>
                      <a:pt x="982" y="306"/>
                      <a:pt x="845" y="77"/>
                      <a:pt x="594" y="9"/>
                    </a:cubicBezTo>
                    <a:cubicBezTo>
                      <a:pt x="565" y="3"/>
                      <a:pt x="535" y="0"/>
                      <a:pt x="50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18"/>
              <p:cNvSpPr/>
              <p:nvPr/>
            </p:nvSpPr>
            <p:spPr>
              <a:xfrm flipH="1" rot="-1037058">
                <a:off x="3971175" y="676632"/>
                <a:ext cx="13699" cy="12399"/>
              </a:xfrm>
              <a:custGeom>
                <a:rect b="b" l="l" r="r" t="t"/>
                <a:pathLst>
                  <a:path extrusionOk="0" h="496" w="548">
                    <a:moveTo>
                      <a:pt x="269" y="0"/>
                    </a:moveTo>
                    <a:cubicBezTo>
                      <a:pt x="155" y="0"/>
                      <a:pt x="63" y="68"/>
                      <a:pt x="23" y="187"/>
                    </a:cubicBezTo>
                    <a:cubicBezTo>
                      <a:pt x="0" y="324"/>
                      <a:pt x="69" y="461"/>
                      <a:pt x="206" y="484"/>
                    </a:cubicBezTo>
                    <a:cubicBezTo>
                      <a:pt x="230" y="492"/>
                      <a:pt x="254" y="496"/>
                      <a:pt x="278" y="496"/>
                    </a:cubicBezTo>
                    <a:cubicBezTo>
                      <a:pt x="388" y="496"/>
                      <a:pt x="484" y="414"/>
                      <a:pt x="502" y="301"/>
                    </a:cubicBezTo>
                    <a:cubicBezTo>
                      <a:pt x="548" y="187"/>
                      <a:pt x="457" y="50"/>
                      <a:pt x="320" y="5"/>
                    </a:cubicBezTo>
                    <a:cubicBezTo>
                      <a:pt x="302" y="2"/>
                      <a:pt x="285" y="0"/>
                      <a:pt x="26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18"/>
              <p:cNvSpPr/>
              <p:nvPr/>
            </p:nvSpPr>
            <p:spPr>
              <a:xfrm flipH="1" rot="-1037058">
                <a:off x="4024891" y="641722"/>
                <a:ext cx="63372" cy="20574"/>
              </a:xfrm>
              <a:custGeom>
                <a:rect b="b" l="l" r="r" t="t"/>
                <a:pathLst>
                  <a:path extrusionOk="0" h="823" w="2535">
                    <a:moveTo>
                      <a:pt x="914" y="69"/>
                    </a:moveTo>
                    <a:cubicBezTo>
                      <a:pt x="594" y="138"/>
                      <a:pt x="274" y="183"/>
                      <a:pt x="1" y="161"/>
                    </a:cubicBezTo>
                    <a:lnTo>
                      <a:pt x="1" y="161"/>
                    </a:lnTo>
                    <a:cubicBezTo>
                      <a:pt x="662" y="663"/>
                      <a:pt x="1941" y="822"/>
                      <a:pt x="2534" y="434"/>
                    </a:cubicBezTo>
                    <a:lnTo>
                      <a:pt x="2534" y="434"/>
                    </a:lnTo>
                    <a:cubicBezTo>
                      <a:pt x="2306" y="92"/>
                      <a:pt x="1986" y="1"/>
                      <a:pt x="1644" y="1"/>
                    </a:cubicBezTo>
                    <a:lnTo>
                      <a:pt x="1644" y="1"/>
                    </a:lnTo>
                    <a:cubicBezTo>
                      <a:pt x="1416" y="1"/>
                      <a:pt x="1165" y="46"/>
                      <a:pt x="914" y="69"/>
                    </a:cubicBezTo>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18"/>
              <p:cNvSpPr/>
              <p:nvPr/>
            </p:nvSpPr>
            <p:spPr>
              <a:xfrm flipH="1" rot="-1037058">
                <a:off x="3957633" y="694365"/>
                <a:ext cx="23424" cy="11424"/>
              </a:xfrm>
              <a:custGeom>
                <a:rect b="b" l="l" r="r" t="t"/>
                <a:pathLst>
                  <a:path extrusionOk="0" h="457" w="937">
                    <a:moveTo>
                      <a:pt x="1" y="388"/>
                    </a:moveTo>
                    <a:cubicBezTo>
                      <a:pt x="297" y="457"/>
                      <a:pt x="845" y="137"/>
                      <a:pt x="845" y="137"/>
                    </a:cubicBezTo>
                    <a:lnTo>
                      <a:pt x="845" y="137"/>
                    </a:lnTo>
                    <a:lnTo>
                      <a:pt x="936" y="0"/>
                    </a:lnTo>
                    <a:cubicBezTo>
                      <a:pt x="411" y="343"/>
                      <a:pt x="1" y="388"/>
                      <a:pt x="1" y="388"/>
                    </a:cubicBezTo>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84" name="Google Shape;984;p18"/>
            <p:cNvSpPr/>
            <p:nvPr/>
          </p:nvSpPr>
          <p:spPr>
            <a:xfrm flipH="1">
              <a:off x="8931543" y="4532296"/>
              <a:ext cx="34275" cy="34054"/>
            </a:xfrm>
            <a:custGeom>
              <a:rect b="b" l="l" r="r" t="t"/>
              <a:pathLst>
                <a:path extrusionOk="0" h="3539" w="3562">
                  <a:moveTo>
                    <a:pt x="3562" y="1781"/>
                  </a:moveTo>
                  <a:cubicBezTo>
                    <a:pt x="3562" y="2740"/>
                    <a:pt x="2763" y="3539"/>
                    <a:pt x="1781" y="3539"/>
                  </a:cubicBezTo>
                  <a:cubicBezTo>
                    <a:pt x="800" y="3539"/>
                    <a:pt x="1" y="2740"/>
                    <a:pt x="1" y="1781"/>
                  </a:cubicBezTo>
                  <a:cubicBezTo>
                    <a:pt x="1" y="800"/>
                    <a:pt x="800" y="1"/>
                    <a:pt x="1781" y="1"/>
                  </a:cubicBezTo>
                  <a:cubicBezTo>
                    <a:pt x="2763" y="1"/>
                    <a:pt x="3562" y="800"/>
                    <a:pt x="3562" y="178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BLANK_1_1_1_1_1_1">
    <p:spTree>
      <p:nvGrpSpPr>
        <p:cNvPr id="985" name="Shape 985"/>
        <p:cNvGrpSpPr/>
        <p:nvPr/>
      </p:nvGrpSpPr>
      <p:grpSpPr>
        <a:xfrm>
          <a:off x="0" y="0"/>
          <a:ext cx="0" cy="0"/>
          <a:chOff x="0" y="0"/>
          <a:chExt cx="0" cy="0"/>
        </a:xfrm>
      </p:grpSpPr>
      <p:sp>
        <p:nvSpPr>
          <p:cNvPr id="986" name="Google Shape;986;p19"/>
          <p:cNvSpPr txBox="1"/>
          <p:nvPr>
            <p:ph hasCustomPrompt="1" type="title"/>
          </p:nvPr>
        </p:nvSpPr>
        <p:spPr>
          <a:xfrm>
            <a:off x="4322198" y="668800"/>
            <a:ext cx="4106700" cy="775800"/>
          </a:xfrm>
          <a:prstGeom prst="rect">
            <a:avLst/>
          </a:prstGeom>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6200"/>
              <a:buNone/>
              <a:defRPr>
                <a:solidFill>
                  <a:schemeClr val="accent2"/>
                </a:solidFill>
              </a:defRPr>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987" name="Google Shape;987;p19"/>
          <p:cNvSpPr txBox="1"/>
          <p:nvPr>
            <p:ph idx="1" type="subTitle"/>
          </p:nvPr>
        </p:nvSpPr>
        <p:spPr>
          <a:xfrm>
            <a:off x="4324573" y="1454325"/>
            <a:ext cx="4106700" cy="305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988" name="Google Shape;988;p19"/>
          <p:cNvSpPr txBox="1"/>
          <p:nvPr>
            <p:ph hasCustomPrompt="1" idx="2" type="title"/>
          </p:nvPr>
        </p:nvSpPr>
        <p:spPr>
          <a:xfrm>
            <a:off x="4322638" y="1985150"/>
            <a:ext cx="4105800" cy="775800"/>
          </a:xfrm>
          <a:prstGeom prst="rect">
            <a:avLst/>
          </a:prstGeom>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6200"/>
              <a:buNone/>
              <a:defRPr>
                <a:solidFill>
                  <a:schemeClr val="dk2"/>
                </a:solidFill>
              </a:defRPr>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989" name="Google Shape;989;p19"/>
          <p:cNvSpPr txBox="1"/>
          <p:nvPr>
            <p:ph idx="3" type="subTitle"/>
          </p:nvPr>
        </p:nvSpPr>
        <p:spPr>
          <a:xfrm>
            <a:off x="4324573" y="2759975"/>
            <a:ext cx="4106700" cy="305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990" name="Google Shape;990;p19"/>
          <p:cNvSpPr txBox="1"/>
          <p:nvPr>
            <p:ph hasCustomPrompt="1" idx="4" type="title"/>
          </p:nvPr>
        </p:nvSpPr>
        <p:spPr>
          <a:xfrm>
            <a:off x="4322638" y="3280600"/>
            <a:ext cx="4105800" cy="775800"/>
          </a:xfrm>
          <a:prstGeom prst="rect">
            <a:avLst/>
          </a:prstGeom>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6200"/>
              <a:buNone/>
              <a:defRPr/>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991" name="Google Shape;991;p19"/>
          <p:cNvSpPr txBox="1"/>
          <p:nvPr>
            <p:ph idx="5" type="subTitle"/>
          </p:nvPr>
        </p:nvSpPr>
        <p:spPr>
          <a:xfrm>
            <a:off x="4325173" y="4065625"/>
            <a:ext cx="4106700" cy="305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992" name="Google Shape;992;p19"/>
          <p:cNvSpPr txBox="1"/>
          <p:nvPr>
            <p:ph idx="12" type="sldNum"/>
          </p:nvPr>
        </p:nvSpPr>
        <p:spPr>
          <a:xfrm>
            <a:off x="8404384" y="4673651"/>
            <a:ext cx="548700" cy="393600"/>
          </a:xfrm>
          <a:prstGeom prst="rect">
            <a:avLst/>
          </a:prstGeom>
        </p:spPr>
        <p:txBody>
          <a:bodyPr anchorCtr="0" anchor="t" bIns="91425" lIns="91425" spcFirstLastPara="1" rIns="91425" wrap="square" tIns="91425">
            <a:noAutofit/>
          </a:bodyPr>
          <a:lstStyle>
            <a:lvl1pPr lvl="0" rtl="0">
              <a:spcAft>
                <a:spcPts val="0"/>
              </a:spcAft>
              <a:buNone/>
              <a:defRPr/>
            </a:lvl1pPr>
            <a:lvl2pPr lvl="1" rtl="0">
              <a:spcAft>
                <a:spcPts val="0"/>
              </a:spcAft>
              <a:buNone/>
              <a:defRPr/>
            </a:lvl2pPr>
            <a:lvl3pPr lvl="2" rtl="0">
              <a:spcAft>
                <a:spcPts val="0"/>
              </a:spcAft>
              <a:buNone/>
              <a:defRPr/>
            </a:lvl3pPr>
            <a:lvl4pPr lvl="3" rtl="0">
              <a:spcAft>
                <a:spcPts val="0"/>
              </a:spcAft>
              <a:buNone/>
              <a:defRPr/>
            </a:lvl4pPr>
            <a:lvl5pPr lvl="4" rtl="0">
              <a:spcAft>
                <a:spcPts val="0"/>
              </a:spcAft>
              <a:buNone/>
              <a:defRPr/>
            </a:lvl5pPr>
            <a:lvl6pPr lvl="5" rtl="0">
              <a:spcAft>
                <a:spcPts val="0"/>
              </a:spcAft>
              <a:buNone/>
              <a:defRPr/>
            </a:lvl6pPr>
            <a:lvl7pPr lvl="6" rtl="0">
              <a:spcAft>
                <a:spcPts val="0"/>
              </a:spcAft>
              <a:buNone/>
              <a:defRPr/>
            </a:lvl7pPr>
            <a:lvl8pPr lvl="7" rtl="0">
              <a:spcAft>
                <a:spcPts val="0"/>
              </a:spcAft>
              <a:buNone/>
              <a:defRPr/>
            </a:lvl8pPr>
            <a:lvl9pPr lvl="8" rtl="0">
              <a:spcAft>
                <a:spcPts val="0"/>
              </a:spcAft>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3">
    <p:spTree>
      <p:nvGrpSpPr>
        <p:cNvPr id="993" name="Shape 993"/>
        <p:cNvGrpSpPr/>
        <p:nvPr/>
      </p:nvGrpSpPr>
      <p:grpSpPr>
        <a:xfrm>
          <a:off x="0" y="0"/>
          <a:ext cx="0" cy="0"/>
          <a:chOff x="0" y="0"/>
          <a:chExt cx="0" cy="0"/>
        </a:xfrm>
      </p:grpSpPr>
      <p:sp>
        <p:nvSpPr>
          <p:cNvPr id="994" name="Google Shape;994;p20"/>
          <p:cNvSpPr txBox="1"/>
          <p:nvPr>
            <p:ph type="title"/>
          </p:nvPr>
        </p:nvSpPr>
        <p:spPr>
          <a:xfrm>
            <a:off x="720000" y="538914"/>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sz="2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995" name="Google Shape;995;p20"/>
          <p:cNvGrpSpPr/>
          <p:nvPr/>
        </p:nvGrpSpPr>
        <p:grpSpPr>
          <a:xfrm rot="-2023978">
            <a:off x="5488741" y="4051228"/>
            <a:ext cx="1197725" cy="1158829"/>
            <a:chOff x="3188725" y="253650"/>
            <a:chExt cx="1197775" cy="1158877"/>
          </a:xfrm>
        </p:grpSpPr>
        <p:grpSp>
          <p:nvGrpSpPr>
            <p:cNvPr id="996" name="Google Shape;996;p20"/>
            <p:cNvGrpSpPr/>
            <p:nvPr/>
          </p:nvGrpSpPr>
          <p:grpSpPr>
            <a:xfrm rot="3846378">
              <a:off x="3428133" y="600888"/>
              <a:ext cx="767644" cy="649195"/>
              <a:chOff x="3460408" y="488208"/>
              <a:chExt cx="767649" cy="649199"/>
            </a:xfrm>
          </p:grpSpPr>
          <p:grpSp>
            <p:nvGrpSpPr>
              <p:cNvPr id="997" name="Google Shape;997;p20"/>
              <p:cNvGrpSpPr/>
              <p:nvPr/>
            </p:nvGrpSpPr>
            <p:grpSpPr>
              <a:xfrm>
                <a:off x="3932558" y="488208"/>
                <a:ext cx="295499" cy="283999"/>
                <a:chOff x="3932558" y="488208"/>
                <a:chExt cx="295499" cy="283999"/>
              </a:xfrm>
            </p:grpSpPr>
            <p:sp>
              <p:nvSpPr>
                <p:cNvPr id="998" name="Google Shape;998;p20"/>
                <p:cNvSpPr/>
                <p:nvPr/>
              </p:nvSpPr>
              <p:spPr>
                <a:xfrm flipH="1" rot="-1037058">
                  <a:off x="4125683" y="499618"/>
                  <a:ext cx="90771" cy="91896"/>
                </a:xfrm>
                <a:custGeom>
                  <a:rect b="b" l="l" r="r" t="t"/>
                  <a:pathLst>
                    <a:path extrusionOk="0" h="3676" w="3631">
                      <a:moveTo>
                        <a:pt x="2740" y="2351"/>
                      </a:moveTo>
                      <a:cubicBezTo>
                        <a:pt x="1302" y="3264"/>
                        <a:pt x="1" y="3196"/>
                        <a:pt x="1" y="3196"/>
                      </a:cubicBezTo>
                      <a:lnTo>
                        <a:pt x="1" y="3196"/>
                      </a:lnTo>
                      <a:cubicBezTo>
                        <a:pt x="1028" y="3675"/>
                        <a:pt x="1895" y="3379"/>
                        <a:pt x="2557" y="3082"/>
                      </a:cubicBezTo>
                      <a:lnTo>
                        <a:pt x="2557" y="3082"/>
                      </a:lnTo>
                      <a:cubicBezTo>
                        <a:pt x="2968" y="2876"/>
                        <a:pt x="3288" y="2694"/>
                        <a:pt x="3516" y="2694"/>
                      </a:cubicBezTo>
                      <a:lnTo>
                        <a:pt x="3516" y="2694"/>
                      </a:lnTo>
                      <a:lnTo>
                        <a:pt x="3630" y="2260"/>
                      </a:lnTo>
                      <a:cubicBezTo>
                        <a:pt x="2010" y="1507"/>
                        <a:pt x="2740" y="891"/>
                        <a:pt x="1165" y="0"/>
                      </a:cubicBezTo>
                      <a:lnTo>
                        <a:pt x="1165" y="0"/>
                      </a:lnTo>
                      <a:cubicBezTo>
                        <a:pt x="1348" y="1256"/>
                        <a:pt x="2740" y="2351"/>
                        <a:pt x="2740" y="2351"/>
                      </a:cubicBezTo>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20"/>
                <p:cNvSpPr/>
                <p:nvPr/>
              </p:nvSpPr>
              <p:spPr>
                <a:xfrm flipH="1" rot="-1037058">
                  <a:off x="3951211" y="585890"/>
                  <a:ext cx="214016" cy="158093"/>
                </a:xfrm>
                <a:custGeom>
                  <a:rect b="b" l="l" r="r" t="t"/>
                  <a:pathLst>
                    <a:path extrusionOk="0" h="6324" w="8561">
                      <a:moveTo>
                        <a:pt x="1" y="549"/>
                      </a:moveTo>
                      <a:cubicBezTo>
                        <a:pt x="1119" y="3219"/>
                        <a:pt x="6415" y="6323"/>
                        <a:pt x="8560" y="3219"/>
                      </a:cubicBezTo>
                      <a:lnTo>
                        <a:pt x="8560" y="3219"/>
                      </a:lnTo>
                      <a:cubicBezTo>
                        <a:pt x="7876" y="1485"/>
                        <a:pt x="4977" y="1"/>
                        <a:pt x="2398" y="1"/>
                      </a:cubicBezTo>
                      <a:lnTo>
                        <a:pt x="2398" y="1"/>
                      </a:lnTo>
                      <a:cubicBezTo>
                        <a:pt x="1530" y="1"/>
                        <a:pt x="709" y="161"/>
                        <a:pt x="1" y="549"/>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20"/>
                <p:cNvSpPr/>
                <p:nvPr/>
              </p:nvSpPr>
              <p:spPr>
                <a:xfrm flipH="1" rot="-1037058">
                  <a:off x="3966020" y="671870"/>
                  <a:ext cx="24574" cy="21799"/>
                </a:xfrm>
                <a:custGeom>
                  <a:rect b="b" l="l" r="r" t="t"/>
                  <a:pathLst>
                    <a:path extrusionOk="0" h="872" w="983">
                      <a:moveTo>
                        <a:pt x="506" y="0"/>
                      </a:moveTo>
                      <a:cubicBezTo>
                        <a:pt x="310" y="0"/>
                        <a:pt x="129" y="130"/>
                        <a:pt x="69" y="329"/>
                      </a:cubicBezTo>
                      <a:cubicBezTo>
                        <a:pt x="1" y="557"/>
                        <a:pt x="161" y="808"/>
                        <a:pt x="389" y="854"/>
                      </a:cubicBezTo>
                      <a:cubicBezTo>
                        <a:pt x="429" y="866"/>
                        <a:pt x="469" y="871"/>
                        <a:pt x="508" y="871"/>
                      </a:cubicBezTo>
                      <a:cubicBezTo>
                        <a:pt x="692" y="871"/>
                        <a:pt x="857" y="745"/>
                        <a:pt x="914" y="557"/>
                      </a:cubicBezTo>
                      <a:cubicBezTo>
                        <a:pt x="982" y="306"/>
                        <a:pt x="845" y="77"/>
                        <a:pt x="594" y="9"/>
                      </a:cubicBezTo>
                      <a:cubicBezTo>
                        <a:pt x="565" y="3"/>
                        <a:pt x="535" y="0"/>
                        <a:pt x="50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20"/>
                <p:cNvSpPr/>
                <p:nvPr/>
              </p:nvSpPr>
              <p:spPr>
                <a:xfrm flipH="1" rot="-1037058">
                  <a:off x="3971175" y="676632"/>
                  <a:ext cx="13699" cy="12399"/>
                </a:xfrm>
                <a:custGeom>
                  <a:rect b="b" l="l" r="r" t="t"/>
                  <a:pathLst>
                    <a:path extrusionOk="0" h="496" w="548">
                      <a:moveTo>
                        <a:pt x="269" y="0"/>
                      </a:moveTo>
                      <a:cubicBezTo>
                        <a:pt x="155" y="0"/>
                        <a:pt x="63" y="68"/>
                        <a:pt x="23" y="187"/>
                      </a:cubicBezTo>
                      <a:cubicBezTo>
                        <a:pt x="0" y="324"/>
                        <a:pt x="69" y="461"/>
                        <a:pt x="206" y="484"/>
                      </a:cubicBezTo>
                      <a:cubicBezTo>
                        <a:pt x="230" y="492"/>
                        <a:pt x="254" y="496"/>
                        <a:pt x="278" y="496"/>
                      </a:cubicBezTo>
                      <a:cubicBezTo>
                        <a:pt x="388" y="496"/>
                        <a:pt x="484" y="414"/>
                        <a:pt x="502" y="301"/>
                      </a:cubicBezTo>
                      <a:cubicBezTo>
                        <a:pt x="548" y="187"/>
                        <a:pt x="457" y="50"/>
                        <a:pt x="320" y="5"/>
                      </a:cubicBezTo>
                      <a:cubicBezTo>
                        <a:pt x="302" y="2"/>
                        <a:pt x="285" y="0"/>
                        <a:pt x="26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20"/>
                <p:cNvSpPr/>
                <p:nvPr/>
              </p:nvSpPr>
              <p:spPr>
                <a:xfrm flipH="1" rot="-1037058">
                  <a:off x="4024891" y="641722"/>
                  <a:ext cx="63372" cy="20574"/>
                </a:xfrm>
                <a:custGeom>
                  <a:rect b="b" l="l" r="r" t="t"/>
                  <a:pathLst>
                    <a:path extrusionOk="0" h="823" w="2535">
                      <a:moveTo>
                        <a:pt x="914" y="69"/>
                      </a:moveTo>
                      <a:cubicBezTo>
                        <a:pt x="594" y="138"/>
                        <a:pt x="274" y="183"/>
                        <a:pt x="1" y="161"/>
                      </a:cubicBezTo>
                      <a:lnTo>
                        <a:pt x="1" y="161"/>
                      </a:lnTo>
                      <a:cubicBezTo>
                        <a:pt x="662" y="663"/>
                        <a:pt x="1941" y="822"/>
                        <a:pt x="2534" y="434"/>
                      </a:cubicBezTo>
                      <a:lnTo>
                        <a:pt x="2534" y="434"/>
                      </a:lnTo>
                      <a:cubicBezTo>
                        <a:pt x="2306" y="92"/>
                        <a:pt x="1986" y="1"/>
                        <a:pt x="1644" y="1"/>
                      </a:cubicBezTo>
                      <a:lnTo>
                        <a:pt x="1644" y="1"/>
                      </a:lnTo>
                      <a:cubicBezTo>
                        <a:pt x="1416" y="1"/>
                        <a:pt x="1165" y="46"/>
                        <a:pt x="914" y="69"/>
                      </a:cubicBezTo>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20"/>
                <p:cNvSpPr/>
                <p:nvPr/>
              </p:nvSpPr>
              <p:spPr>
                <a:xfrm flipH="1" rot="-1037058">
                  <a:off x="3957633" y="694365"/>
                  <a:ext cx="23424" cy="11424"/>
                </a:xfrm>
                <a:custGeom>
                  <a:rect b="b" l="l" r="r" t="t"/>
                  <a:pathLst>
                    <a:path extrusionOk="0" h="457" w="937">
                      <a:moveTo>
                        <a:pt x="1" y="388"/>
                      </a:moveTo>
                      <a:cubicBezTo>
                        <a:pt x="297" y="457"/>
                        <a:pt x="845" y="137"/>
                        <a:pt x="845" y="137"/>
                      </a:cubicBezTo>
                      <a:lnTo>
                        <a:pt x="845" y="137"/>
                      </a:lnTo>
                      <a:lnTo>
                        <a:pt x="936" y="0"/>
                      </a:lnTo>
                      <a:cubicBezTo>
                        <a:pt x="411" y="343"/>
                        <a:pt x="1" y="388"/>
                        <a:pt x="1" y="388"/>
                      </a:cubicBezTo>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4" name="Google Shape;1004;p20"/>
              <p:cNvGrpSpPr/>
              <p:nvPr/>
            </p:nvGrpSpPr>
            <p:grpSpPr>
              <a:xfrm>
                <a:off x="3775783" y="853408"/>
                <a:ext cx="295499" cy="283999"/>
                <a:chOff x="3932558" y="488208"/>
                <a:chExt cx="295499" cy="283999"/>
              </a:xfrm>
            </p:grpSpPr>
            <p:sp>
              <p:nvSpPr>
                <p:cNvPr id="1005" name="Google Shape;1005;p20"/>
                <p:cNvSpPr/>
                <p:nvPr/>
              </p:nvSpPr>
              <p:spPr>
                <a:xfrm flipH="1" rot="-1037058">
                  <a:off x="4125683" y="499618"/>
                  <a:ext cx="90771" cy="91896"/>
                </a:xfrm>
                <a:custGeom>
                  <a:rect b="b" l="l" r="r" t="t"/>
                  <a:pathLst>
                    <a:path extrusionOk="0" h="3676" w="3631">
                      <a:moveTo>
                        <a:pt x="2740" y="2351"/>
                      </a:moveTo>
                      <a:cubicBezTo>
                        <a:pt x="1302" y="3264"/>
                        <a:pt x="1" y="3196"/>
                        <a:pt x="1" y="3196"/>
                      </a:cubicBezTo>
                      <a:lnTo>
                        <a:pt x="1" y="3196"/>
                      </a:lnTo>
                      <a:cubicBezTo>
                        <a:pt x="1028" y="3675"/>
                        <a:pt x="1895" y="3379"/>
                        <a:pt x="2557" y="3082"/>
                      </a:cubicBezTo>
                      <a:lnTo>
                        <a:pt x="2557" y="3082"/>
                      </a:lnTo>
                      <a:cubicBezTo>
                        <a:pt x="2968" y="2876"/>
                        <a:pt x="3288" y="2694"/>
                        <a:pt x="3516" y="2694"/>
                      </a:cubicBezTo>
                      <a:lnTo>
                        <a:pt x="3516" y="2694"/>
                      </a:lnTo>
                      <a:lnTo>
                        <a:pt x="3630" y="2260"/>
                      </a:lnTo>
                      <a:cubicBezTo>
                        <a:pt x="2010" y="1507"/>
                        <a:pt x="2740" y="891"/>
                        <a:pt x="1165" y="0"/>
                      </a:cubicBezTo>
                      <a:lnTo>
                        <a:pt x="1165" y="0"/>
                      </a:lnTo>
                      <a:cubicBezTo>
                        <a:pt x="1348" y="1256"/>
                        <a:pt x="2740" y="2351"/>
                        <a:pt x="2740" y="2351"/>
                      </a:cubicBezTo>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20"/>
                <p:cNvSpPr/>
                <p:nvPr/>
              </p:nvSpPr>
              <p:spPr>
                <a:xfrm flipH="1" rot="-1037058">
                  <a:off x="3951211" y="585890"/>
                  <a:ext cx="214016" cy="158093"/>
                </a:xfrm>
                <a:custGeom>
                  <a:rect b="b" l="l" r="r" t="t"/>
                  <a:pathLst>
                    <a:path extrusionOk="0" h="6324" w="8561">
                      <a:moveTo>
                        <a:pt x="1" y="549"/>
                      </a:moveTo>
                      <a:cubicBezTo>
                        <a:pt x="1119" y="3219"/>
                        <a:pt x="6415" y="6323"/>
                        <a:pt x="8560" y="3219"/>
                      </a:cubicBezTo>
                      <a:lnTo>
                        <a:pt x="8560" y="3219"/>
                      </a:lnTo>
                      <a:cubicBezTo>
                        <a:pt x="7876" y="1485"/>
                        <a:pt x="4977" y="1"/>
                        <a:pt x="2398" y="1"/>
                      </a:cubicBezTo>
                      <a:lnTo>
                        <a:pt x="2398" y="1"/>
                      </a:lnTo>
                      <a:cubicBezTo>
                        <a:pt x="1530" y="1"/>
                        <a:pt x="709" y="161"/>
                        <a:pt x="1" y="549"/>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20"/>
                <p:cNvSpPr/>
                <p:nvPr/>
              </p:nvSpPr>
              <p:spPr>
                <a:xfrm flipH="1" rot="-1037058">
                  <a:off x="3966020" y="671870"/>
                  <a:ext cx="24574" cy="21799"/>
                </a:xfrm>
                <a:custGeom>
                  <a:rect b="b" l="l" r="r" t="t"/>
                  <a:pathLst>
                    <a:path extrusionOk="0" h="872" w="983">
                      <a:moveTo>
                        <a:pt x="506" y="0"/>
                      </a:moveTo>
                      <a:cubicBezTo>
                        <a:pt x="310" y="0"/>
                        <a:pt x="129" y="130"/>
                        <a:pt x="69" y="329"/>
                      </a:cubicBezTo>
                      <a:cubicBezTo>
                        <a:pt x="1" y="557"/>
                        <a:pt x="161" y="808"/>
                        <a:pt x="389" y="854"/>
                      </a:cubicBezTo>
                      <a:cubicBezTo>
                        <a:pt x="429" y="866"/>
                        <a:pt x="469" y="871"/>
                        <a:pt x="508" y="871"/>
                      </a:cubicBezTo>
                      <a:cubicBezTo>
                        <a:pt x="692" y="871"/>
                        <a:pt x="857" y="745"/>
                        <a:pt x="914" y="557"/>
                      </a:cubicBezTo>
                      <a:cubicBezTo>
                        <a:pt x="982" y="306"/>
                        <a:pt x="845" y="77"/>
                        <a:pt x="594" y="9"/>
                      </a:cubicBezTo>
                      <a:cubicBezTo>
                        <a:pt x="565" y="3"/>
                        <a:pt x="535" y="0"/>
                        <a:pt x="50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20"/>
                <p:cNvSpPr/>
                <p:nvPr/>
              </p:nvSpPr>
              <p:spPr>
                <a:xfrm flipH="1" rot="-1037058">
                  <a:off x="3971175" y="676632"/>
                  <a:ext cx="13699" cy="12399"/>
                </a:xfrm>
                <a:custGeom>
                  <a:rect b="b" l="l" r="r" t="t"/>
                  <a:pathLst>
                    <a:path extrusionOk="0" h="496" w="548">
                      <a:moveTo>
                        <a:pt x="269" y="0"/>
                      </a:moveTo>
                      <a:cubicBezTo>
                        <a:pt x="155" y="0"/>
                        <a:pt x="63" y="68"/>
                        <a:pt x="23" y="187"/>
                      </a:cubicBezTo>
                      <a:cubicBezTo>
                        <a:pt x="0" y="324"/>
                        <a:pt x="69" y="461"/>
                        <a:pt x="206" y="484"/>
                      </a:cubicBezTo>
                      <a:cubicBezTo>
                        <a:pt x="230" y="492"/>
                        <a:pt x="254" y="496"/>
                        <a:pt x="278" y="496"/>
                      </a:cubicBezTo>
                      <a:cubicBezTo>
                        <a:pt x="388" y="496"/>
                        <a:pt x="484" y="414"/>
                        <a:pt x="502" y="301"/>
                      </a:cubicBezTo>
                      <a:cubicBezTo>
                        <a:pt x="548" y="187"/>
                        <a:pt x="457" y="50"/>
                        <a:pt x="320" y="5"/>
                      </a:cubicBezTo>
                      <a:cubicBezTo>
                        <a:pt x="302" y="2"/>
                        <a:pt x="285" y="0"/>
                        <a:pt x="26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20"/>
                <p:cNvSpPr/>
                <p:nvPr/>
              </p:nvSpPr>
              <p:spPr>
                <a:xfrm flipH="1" rot="-1037058">
                  <a:off x="4024891" y="641722"/>
                  <a:ext cx="63372" cy="20574"/>
                </a:xfrm>
                <a:custGeom>
                  <a:rect b="b" l="l" r="r" t="t"/>
                  <a:pathLst>
                    <a:path extrusionOk="0" h="823" w="2535">
                      <a:moveTo>
                        <a:pt x="914" y="69"/>
                      </a:moveTo>
                      <a:cubicBezTo>
                        <a:pt x="594" y="138"/>
                        <a:pt x="274" y="183"/>
                        <a:pt x="1" y="161"/>
                      </a:cubicBezTo>
                      <a:lnTo>
                        <a:pt x="1" y="161"/>
                      </a:lnTo>
                      <a:cubicBezTo>
                        <a:pt x="662" y="663"/>
                        <a:pt x="1941" y="822"/>
                        <a:pt x="2534" y="434"/>
                      </a:cubicBezTo>
                      <a:lnTo>
                        <a:pt x="2534" y="434"/>
                      </a:lnTo>
                      <a:cubicBezTo>
                        <a:pt x="2306" y="92"/>
                        <a:pt x="1986" y="1"/>
                        <a:pt x="1644" y="1"/>
                      </a:cubicBezTo>
                      <a:lnTo>
                        <a:pt x="1644" y="1"/>
                      </a:lnTo>
                      <a:cubicBezTo>
                        <a:pt x="1416" y="1"/>
                        <a:pt x="1165" y="46"/>
                        <a:pt x="914" y="69"/>
                      </a:cubicBezTo>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20"/>
                <p:cNvSpPr/>
                <p:nvPr/>
              </p:nvSpPr>
              <p:spPr>
                <a:xfrm flipH="1" rot="-1037058">
                  <a:off x="3957633" y="694365"/>
                  <a:ext cx="23424" cy="11424"/>
                </a:xfrm>
                <a:custGeom>
                  <a:rect b="b" l="l" r="r" t="t"/>
                  <a:pathLst>
                    <a:path extrusionOk="0" h="457" w="937">
                      <a:moveTo>
                        <a:pt x="1" y="388"/>
                      </a:moveTo>
                      <a:cubicBezTo>
                        <a:pt x="297" y="457"/>
                        <a:pt x="845" y="137"/>
                        <a:pt x="845" y="137"/>
                      </a:cubicBezTo>
                      <a:lnTo>
                        <a:pt x="845" y="137"/>
                      </a:lnTo>
                      <a:lnTo>
                        <a:pt x="936" y="0"/>
                      </a:lnTo>
                      <a:cubicBezTo>
                        <a:pt x="411" y="343"/>
                        <a:pt x="1" y="388"/>
                        <a:pt x="1" y="388"/>
                      </a:cubicBezTo>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1" name="Google Shape;1011;p20"/>
              <p:cNvGrpSpPr/>
              <p:nvPr/>
            </p:nvGrpSpPr>
            <p:grpSpPr>
              <a:xfrm>
                <a:off x="3460408" y="612333"/>
                <a:ext cx="295499" cy="283999"/>
                <a:chOff x="3932558" y="488208"/>
                <a:chExt cx="295499" cy="283999"/>
              </a:xfrm>
            </p:grpSpPr>
            <p:sp>
              <p:nvSpPr>
                <p:cNvPr id="1012" name="Google Shape;1012;p20"/>
                <p:cNvSpPr/>
                <p:nvPr/>
              </p:nvSpPr>
              <p:spPr>
                <a:xfrm flipH="1" rot="-1037058">
                  <a:off x="4125683" y="499618"/>
                  <a:ext cx="90771" cy="91896"/>
                </a:xfrm>
                <a:custGeom>
                  <a:rect b="b" l="l" r="r" t="t"/>
                  <a:pathLst>
                    <a:path extrusionOk="0" h="3676" w="3631">
                      <a:moveTo>
                        <a:pt x="2740" y="2351"/>
                      </a:moveTo>
                      <a:cubicBezTo>
                        <a:pt x="1302" y="3264"/>
                        <a:pt x="1" y="3196"/>
                        <a:pt x="1" y="3196"/>
                      </a:cubicBezTo>
                      <a:lnTo>
                        <a:pt x="1" y="3196"/>
                      </a:lnTo>
                      <a:cubicBezTo>
                        <a:pt x="1028" y="3675"/>
                        <a:pt x="1895" y="3379"/>
                        <a:pt x="2557" y="3082"/>
                      </a:cubicBezTo>
                      <a:lnTo>
                        <a:pt x="2557" y="3082"/>
                      </a:lnTo>
                      <a:cubicBezTo>
                        <a:pt x="2968" y="2876"/>
                        <a:pt x="3288" y="2694"/>
                        <a:pt x="3516" y="2694"/>
                      </a:cubicBezTo>
                      <a:lnTo>
                        <a:pt x="3516" y="2694"/>
                      </a:lnTo>
                      <a:lnTo>
                        <a:pt x="3630" y="2260"/>
                      </a:lnTo>
                      <a:cubicBezTo>
                        <a:pt x="2010" y="1507"/>
                        <a:pt x="2740" y="891"/>
                        <a:pt x="1165" y="0"/>
                      </a:cubicBezTo>
                      <a:lnTo>
                        <a:pt x="1165" y="0"/>
                      </a:lnTo>
                      <a:cubicBezTo>
                        <a:pt x="1348" y="1256"/>
                        <a:pt x="2740" y="2351"/>
                        <a:pt x="2740" y="2351"/>
                      </a:cubicBezTo>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20"/>
                <p:cNvSpPr/>
                <p:nvPr/>
              </p:nvSpPr>
              <p:spPr>
                <a:xfrm flipH="1" rot="-1037058">
                  <a:off x="3951211" y="585890"/>
                  <a:ext cx="214016" cy="158093"/>
                </a:xfrm>
                <a:custGeom>
                  <a:rect b="b" l="l" r="r" t="t"/>
                  <a:pathLst>
                    <a:path extrusionOk="0" h="6324" w="8561">
                      <a:moveTo>
                        <a:pt x="1" y="549"/>
                      </a:moveTo>
                      <a:cubicBezTo>
                        <a:pt x="1119" y="3219"/>
                        <a:pt x="6415" y="6323"/>
                        <a:pt x="8560" y="3219"/>
                      </a:cubicBezTo>
                      <a:lnTo>
                        <a:pt x="8560" y="3219"/>
                      </a:lnTo>
                      <a:cubicBezTo>
                        <a:pt x="7876" y="1485"/>
                        <a:pt x="4977" y="1"/>
                        <a:pt x="2398" y="1"/>
                      </a:cubicBezTo>
                      <a:lnTo>
                        <a:pt x="2398" y="1"/>
                      </a:lnTo>
                      <a:cubicBezTo>
                        <a:pt x="1530" y="1"/>
                        <a:pt x="709" y="161"/>
                        <a:pt x="1" y="549"/>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20"/>
                <p:cNvSpPr/>
                <p:nvPr/>
              </p:nvSpPr>
              <p:spPr>
                <a:xfrm flipH="1" rot="-1037058">
                  <a:off x="3966020" y="671870"/>
                  <a:ext cx="24574" cy="21799"/>
                </a:xfrm>
                <a:custGeom>
                  <a:rect b="b" l="l" r="r" t="t"/>
                  <a:pathLst>
                    <a:path extrusionOk="0" h="872" w="983">
                      <a:moveTo>
                        <a:pt x="506" y="0"/>
                      </a:moveTo>
                      <a:cubicBezTo>
                        <a:pt x="310" y="0"/>
                        <a:pt x="129" y="130"/>
                        <a:pt x="69" y="329"/>
                      </a:cubicBezTo>
                      <a:cubicBezTo>
                        <a:pt x="1" y="557"/>
                        <a:pt x="161" y="808"/>
                        <a:pt x="389" y="854"/>
                      </a:cubicBezTo>
                      <a:cubicBezTo>
                        <a:pt x="429" y="866"/>
                        <a:pt x="469" y="871"/>
                        <a:pt x="508" y="871"/>
                      </a:cubicBezTo>
                      <a:cubicBezTo>
                        <a:pt x="692" y="871"/>
                        <a:pt x="857" y="745"/>
                        <a:pt x="914" y="557"/>
                      </a:cubicBezTo>
                      <a:cubicBezTo>
                        <a:pt x="982" y="306"/>
                        <a:pt x="845" y="77"/>
                        <a:pt x="594" y="9"/>
                      </a:cubicBezTo>
                      <a:cubicBezTo>
                        <a:pt x="565" y="3"/>
                        <a:pt x="535" y="0"/>
                        <a:pt x="50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20"/>
                <p:cNvSpPr/>
                <p:nvPr/>
              </p:nvSpPr>
              <p:spPr>
                <a:xfrm flipH="1" rot="-1037058">
                  <a:off x="3971175" y="676632"/>
                  <a:ext cx="13699" cy="12399"/>
                </a:xfrm>
                <a:custGeom>
                  <a:rect b="b" l="l" r="r" t="t"/>
                  <a:pathLst>
                    <a:path extrusionOk="0" h="496" w="548">
                      <a:moveTo>
                        <a:pt x="269" y="0"/>
                      </a:moveTo>
                      <a:cubicBezTo>
                        <a:pt x="155" y="0"/>
                        <a:pt x="63" y="68"/>
                        <a:pt x="23" y="187"/>
                      </a:cubicBezTo>
                      <a:cubicBezTo>
                        <a:pt x="0" y="324"/>
                        <a:pt x="69" y="461"/>
                        <a:pt x="206" y="484"/>
                      </a:cubicBezTo>
                      <a:cubicBezTo>
                        <a:pt x="230" y="492"/>
                        <a:pt x="254" y="496"/>
                        <a:pt x="278" y="496"/>
                      </a:cubicBezTo>
                      <a:cubicBezTo>
                        <a:pt x="388" y="496"/>
                        <a:pt x="484" y="414"/>
                        <a:pt x="502" y="301"/>
                      </a:cubicBezTo>
                      <a:cubicBezTo>
                        <a:pt x="548" y="187"/>
                        <a:pt x="457" y="50"/>
                        <a:pt x="320" y="5"/>
                      </a:cubicBezTo>
                      <a:cubicBezTo>
                        <a:pt x="302" y="2"/>
                        <a:pt x="285" y="0"/>
                        <a:pt x="26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20"/>
                <p:cNvSpPr/>
                <p:nvPr/>
              </p:nvSpPr>
              <p:spPr>
                <a:xfrm flipH="1" rot="-1037058">
                  <a:off x="4024891" y="641722"/>
                  <a:ext cx="63372" cy="20574"/>
                </a:xfrm>
                <a:custGeom>
                  <a:rect b="b" l="l" r="r" t="t"/>
                  <a:pathLst>
                    <a:path extrusionOk="0" h="823" w="2535">
                      <a:moveTo>
                        <a:pt x="914" y="69"/>
                      </a:moveTo>
                      <a:cubicBezTo>
                        <a:pt x="594" y="138"/>
                        <a:pt x="274" y="183"/>
                        <a:pt x="1" y="161"/>
                      </a:cubicBezTo>
                      <a:lnTo>
                        <a:pt x="1" y="161"/>
                      </a:lnTo>
                      <a:cubicBezTo>
                        <a:pt x="662" y="663"/>
                        <a:pt x="1941" y="822"/>
                        <a:pt x="2534" y="434"/>
                      </a:cubicBezTo>
                      <a:lnTo>
                        <a:pt x="2534" y="434"/>
                      </a:lnTo>
                      <a:cubicBezTo>
                        <a:pt x="2306" y="92"/>
                        <a:pt x="1986" y="1"/>
                        <a:pt x="1644" y="1"/>
                      </a:cubicBezTo>
                      <a:lnTo>
                        <a:pt x="1644" y="1"/>
                      </a:lnTo>
                      <a:cubicBezTo>
                        <a:pt x="1416" y="1"/>
                        <a:pt x="1165" y="46"/>
                        <a:pt x="914" y="69"/>
                      </a:cubicBezTo>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20"/>
                <p:cNvSpPr/>
                <p:nvPr/>
              </p:nvSpPr>
              <p:spPr>
                <a:xfrm flipH="1" rot="-1037058">
                  <a:off x="3957633" y="694365"/>
                  <a:ext cx="23424" cy="11424"/>
                </a:xfrm>
                <a:custGeom>
                  <a:rect b="b" l="l" r="r" t="t"/>
                  <a:pathLst>
                    <a:path extrusionOk="0" h="457" w="937">
                      <a:moveTo>
                        <a:pt x="1" y="388"/>
                      </a:moveTo>
                      <a:cubicBezTo>
                        <a:pt x="297" y="457"/>
                        <a:pt x="845" y="137"/>
                        <a:pt x="845" y="137"/>
                      </a:cubicBezTo>
                      <a:lnTo>
                        <a:pt x="845" y="137"/>
                      </a:lnTo>
                      <a:lnTo>
                        <a:pt x="936" y="0"/>
                      </a:lnTo>
                      <a:cubicBezTo>
                        <a:pt x="411" y="343"/>
                        <a:pt x="1" y="388"/>
                        <a:pt x="1" y="388"/>
                      </a:cubicBezTo>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018" name="Google Shape;1018;p20"/>
            <p:cNvGrpSpPr/>
            <p:nvPr/>
          </p:nvGrpSpPr>
          <p:grpSpPr>
            <a:xfrm>
              <a:off x="3188725" y="253650"/>
              <a:ext cx="1197775" cy="619725"/>
              <a:chOff x="1317625" y="791700"/>
              <a:chExt cx="1197775" cy="619725"/>
            </a:xfrm>
          </p:grpSpPr>
          <p:sp>
            <p:nvSpPr>
              <p:cNvPr id="1019" name="Google Shape;1019;p20"/>
              <p:cNvSpPr/>
              <p:nvPr/>
            </p:nvSpPr>
            <p:spPr>
              <a:xfrm>
                <a:off x="1659425" y="1322950"/>
                <a:ext cx="89050" cy="88475"/>
              </a:xfrm>
              <a:custGeom>
                <a:rect b="b" l="l" r="r" t="t"/>
                <a:pathLst>
                  <a:path extrusionOk="0" h="3539" w="3562">
                    <a:moveTo>
                      <a:pt x="3562" y="1781"/>
                    </a:moveTo>
                    <a:cubicBezTo>
                      <a:pt x="3562" y="2740"/>
                      <a:pt x="2763" y="3539"/>
                      <a:pt x="1781" y="3539"/>
                    </a:cubicBezTo>
                    <a:cubicBezTo>
                      <a:pt x="800" y="3539"/>
                      <a:pt x="1" y="2740"/>
                      <a:pt x="1" y="1781"/>
                    </a:cubicBezTo>
                    <a:cubicBezTo>
                      <a:pt x="1" y="800"/>
                      <a:pt x="800" y="1"/>
                      <a:pt x="1781" y="1"/>
                    </a:cubicBezTo>
                    <a:cubicBezTo>
                      <a:pt x="2763" y="1"/>
                      <a:pt x="3562" y="800"/>
                      <a:pt x="3562" y="178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20"/>
              <p:cNvSpPr/>
              <p:nvPr/>
            </p:nvSpPr>
            <p:spPr>
              <a:xfrm>
                <a:off x="2478850" y="1349200"/>
                <a:ext cx="36550" cy="35975"/>
              </a:xfrm>
              <a:custGeom>
                <a:rect b="b" l="l" r="r" t="t"/>
                <a:pathLst>
                  <a:path extrusionOk="0" h="1439" w="1462">
                    <a:moveTo>
                      <a:pt x="1462" y="731"/>
                    </a:moveTo>
                    <a:cubicBezTo>
                      <a:pt x="1462" y="1119"/>
                      <a:pt x="1142" y="1439"/>
                      <a:pt x="731" y="1439"/>
                    </a:cubicBezTo>
                    <a:cubicBezTo>
                      <a:pt x="343" y="1439"/>
                      <a:pt x="1" y="1119"/>
                      <a:pt x="1" y="731"/>
                    </a:cubicBezTo>
                    <a:cubicBezTo>
                      <a:pt x="1" y="320"/>
                      <a:pt x="343" y="1"/>
                      <a:pt x="731" y="1"/>
                    </a:cubicBezTo>
                    <a:cubicBezTo>
                      <a:pt x="1142" y="1"/>
                      <a:pt x="1462" y="320"/>
                      <a:pt x="1462" y="73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20"/>
              <p:cNvSpPr/>
              <p:nvPr/>
            </p:nvSpPr>
            <p:spPr>
              <a:xfrm>
                <a:off x="1685675" y="1039350"/>
                <a:ext cx="36550" cy="36550"/>
              </a:xfrm>
              <a:custGeom>
                <a:rect b="b" l="l" r="r" t="t"/>
                <a:pathLst>
                  <a:path extrusionOk="0" h="1462" w="1462">
                    <a:moveTo>
                      <a:pt x="1462" y="731"/>
                    </a:moveTo>
                    <a:cubicBezTo>
                      <a:pt x="1462" y="1119"/>
                      <a:pt x="1142" y="1461"/>
                      <a:pt x="731" y="1461"/>
                    </a:cubicBezTo>
                    <a:cubicBezTo>
                      <a:pt x="343" y="1461"/>
                      <a:pt x="1" y="1119"/>
                      <a:pt x="1" y="731"/>
                    </a:cubicBezTo>
                    <a:cubicBezTo>
                      <a:pt x="1" y="343"/>
                      <a:pt x="343" y="1"/>
                      <a:pt x="731" y="1"/>
                    </a:cubicBezTo>
                    <a:cubicBezTo>
                      <a:pt x="1142" y="1"/>
                      <a:pt x="1462" y="343"/>
                      <a:pt x="1462" y="73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20"/>
              <p:cNvSpPr/>
              <p:nvPr/>
            </p:nvSpPr>
            <p:spPr>
              <a:xfrm>
                <a:off x="1475125" y="791700"/>
                <a:ext cx="35975" cy="35975"/>
              </a:xfrm>
              <a:custGeom>
                <a:rect b="b" l="l" r="r" t="t"/>
                <a:pathLst>
                  <a:path extrusionOk="0" h="1439" w="1439">
                    <a:moveTo>
                      <a:pt x="1438" y="731"/>
                    </a:moveTo>
                    <a:cubicBezTo>
                      <a:pt x="1438" y="1119"/>
                      <a:pt x="1119" y="1438"/>
                      <a:pt x="731" y="1438"/>
                    </a:cubicBezTo>
                    <a:cubicBezTo>
                      <a:pt x="320" y="1438"/>
                      <a:pt x="0" y="1119"/>
                      <a:pt x="0" y="731"/>
                    </a:cubicBezTo>
                    <a:cubicBezTo>
                      <a:pt x="0" y="320"/>
                      <a:pt x="320" y="0"/>
                      <a:pt x="731" y="0"/>
                    </a:cubicBezTo>
                    <a:cubicBezTo>
                      <a:pt x="1119" y="0"/>
                      <a:pt x="1438" y="320"/>
                      <a:pt x="1438" y="73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20"/>
              <p:cNvSpPr/>
              <p:nvPr/>
            </p:nvSpPr>
            <p:spPr>
              <a:xfrm>
                <a:off x="1989825" y="995400"/>
                <a:ext cx="35975" cy="35975"/>
              </a:xfrm>
              <a:custGeom>
                <a:rect b="b" l="l" r="r" t="t"/>
                <a:pathLst>
                  <a:path extrusionOk="0" h="1439" w="1439">
                    <a:moveTo>
                      <a:pt x="1439" y="709"/>
                    </a:moveTo>
                    <a:cubicBezTo>
                      <a:pt x="1439" y="1119"/>
                      <a:pt x="1119" y="1439"/>
                      <a:pt x="708" y="1439"/>
                    </a:cubicBezTo>
                    <a:cubicBezTo>
                      <a:pt x="320" y="1439"/>
                      <a:pt x="1" y="1119"/>
                      <a:pt x="1" y="709"/>
                    </a:cubicBezTo>
                    <a:cubicBezTo>
                      <a:pt x="1" y="321"/>
                      <a:pt x="320" y="1"/>
                      <a:pt x="708" y="1"/>
                    </a:cubicBezTo>
                    <a:cubicBezTo>
                      <a:pt x="1119" y="1"/>
                      <a:pt x="1439" y="321"/>
                      <a:pt x="1439" y="709"/>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20"/>
              <p:cNvSpPr/>
              <p:nvPr/>
            </p:nvSpPr>
            <p:spPr>
              <a:xfrm>
                <a:off x="1317625" y="1126075"/>
                <a:ext cx="35975" cy="35975"/>
              </a:xfrm>
              <a:custGeom>
                <a:rect b="b" l="l" r="r" t="t"/>
                <a:pathLst>
                  <a:path extrusionOk="0" h="1439" w="1439">
                    <a:moveTo>
                      <a:pt x="1438" y="709"/>
                    </a:moveTo>
                    <a:cubicBezTo>
                      <a:pt x="1438" y="1119"/>
                      <a:pt x="1119" y="1439"/>
                      <a:pt x="731" y="1439"/>
                    </a:cubicBezTo>
                    <a:cubicBezTo>
                      <a:pt x="320" y="1439"/>
                      <a:pt x="0" y="1119"/>
                      <a:pt x="0" y="709"/>
                    </a:cubicBezTo>
                    <a:cubicBezTo>
                      <a:pt x="0" y="321"/>
                      <a:pt x="320" y="1"/>
                      <a:pt x="731" y="1"/>
                    </a:cubicBezTo>
                    <a:cubicBezTo>
                      <a:pt x="1119" y="1"/>
                      <a:pt x="1438" y="321"/>
                      <a:pt x="1438" y="709"/>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025" name="Google Shape;1025;p20"/>
          <p:cNvSpPr/>
          <p:nvPr/>
        </p:nvSpPr>
        <p:spPr>
          <a:xfrm rot="-752698">
            <a:off x="6187255" y="-199824"/>
            <a:ext cx="5155014" cy="2191442"/>
          </a:xfrm>
          <a:custGeom>
            <a:rect b="b" l="l" r="r" t="t"/>
            <a:pathLst>
              <a:path extrusionOk="0" h="87660" w="206206">
                <a:moveTo>
                  <a:pt x="23293" y="1"/>
                </a:moveTo>
                <a:cubicBezTo>
                  <a:pt x="16597" y="1"/>
                  <a:pt x="8558" y="1147"/>
                  <a:pt x="2888" y="5017"/>
                </a:cubicBezTo>
                <a:cubicBezTo>
                  <a:pt x="670" y="6537"/>
                  <a:pt x="1" y="8786"/>
                  <a:pt x="2372" y="10670"/>
                </a:cubicBezTo>
                <a:cubicBezTo>
                  <a:pt x="3796" y="11826"/>
                  <a:pt x="5599" y="12165"/>
                  <a:pt x="7451" y="12165"/>
                </a:cubicBezTo>
                <a:cubicBezTo>
                  <a:pt x="9157" y="12165"/>
                  <a:pt x="10903" y="11877"/>
                  <a:pt x="12433" y="11673"/>
                </a:cubicBezTo>
                <a:cubicBezTo>
                  <a:pt x="15513" y="11273"/>
                  <a:pt x="18609" y="11107"/>
                  <a:pt x="21712" y="11107"/>
                </a:cubicBezTo>
                <a:cubicBezTo>
                  <a:pt x="29204" y="11107"/>
                  <a:pt x="36738" y="12074"/>
                  <a:pt x="44196" y="13041"/>
                </a:cubicBezTo>
                <a:cubicBezTo>
                  <a:pt x="53467" y="14257"/>
                  <a:pt x="62707" y="15442"/>
                  <a:pt x="71978" y="16658"/>
                </a:cubicBezTo>
                <a:cubicBezTo>
                  <a:pt x="80519" y="17752"/>
                  <a:pt x="89182" y="18877"/>
                  <a:pt x="97176" y="22129"/>
                </a:cubicBezTo>
                <a:cubicBezTo>
                  <a:pt x="104775" y="25169"/>
                  <a:pt x="111492" y="29971"/>
                  <a:pt x="119000" y="33163"/>
                </a:cubicBezTo>
                <a:cubicBezTo>
                  <a:pt x="126113" y="36172"/>
                  <a:pt x="133742" y="37631"/>
                  <a:pt x="141037" y="40124"/>
                </a:cubicBezTo>
                <a:cubicBezTo>
                  <a:pt x="159366" y="46446"/>
                  <a:pt x="175323" y="59486"/>
                  <a:pt x="185111" y="76203"/>
                </a:cubicBezTo>
                <a:cubicBezTo>
                  <a:pt x="187147" y="79607"/>
                  <a:pt x="188971" y="83285"/>
                  <a:pt x="192163" y="85687"/>
                </a:cubicBezTo>
                <a:cubicBezTo>
                  <a:pt x="193808" y="86917"/>
                  <a:pt x="195975" y="87660"/>
                  <a:pt x="198048" y="87660"/>
                </a:cubicBezTo>
                <a:cubicBezTo>
                  <a:pt x="199919" y="87660"/>
                  <a:pt x="201715" y="87055"/>
                  <a:pt x="202983" y="85656"/>
                </a:cubicBezTo>
                <a:cubicBezTo>
                  <a:pt x="206205" y="82039"/>
                  <a:pt x="203986" y="76325"/>
                  <a:pt x="201372" y="72282"/>
                </a:cubicBezTo>
                <a:cubicBezTo>
                  <a:pt x="190065" y="54774"/>
                  <a:pt x="172922" y="41096"/>
                  <a:pt x="153347" y="33923"/>
                </a:cubicBezTo>
                <a:cubicBezTo>
                  <a:pt x="141462" y="29607"/>
                  <a:pt x="128696" y="27570"/>
                  <a:pt x="117450" y="21825"/>
                </a:cubicBezTo>
                <a:cubicBezTo>
                  <a:pt x="110884" y="18482"/>
                  <a:pt x="104927" y="13923"/>
                  <a:pt x="97875" y="11765"/>
                </a:cubicBezTo>
                <a:cubicBezTo>
                  <a:pt x="89516" y="9211"/>
                  <a:pt x="80549" y="10275"/>
                  <a:pt x="71856" y="9515"/>
                </a:cubicBezTo>
                <a:cubicBezTo>
                  <a:pt x="59850" y="8482"/>
                  <a:pt x="48482" y="3922"/>
                  <a:pt x="36719" y="1491"/>
                </a:cubicBezTo>
                <a:cubicBezTo>
                  <a:pt x="32342" y="609"/>
                  <a:pt x="27904" y="62"/>
                  <a:pt x="23558" y="1"/>
                </a:cubicBezTo>
                <a:cubicBezTo>
                  <a:pt x="23470" y="1"/>
                  <a:pt x="23381" y="1"/>
                  <a:pt x="23293" y="1"/>
                </a:cubicBezTo>
                <a:close/>
              </a:path>
            </a:pathLst>
          </a:custGeom>
          <a:solidFill>
            <a:srgbClr val="D9E1E3">
              <a:alpha val="201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20"/>
          <p:cNvSpPr/>
          <p:nvPr/>
        </p:nvSpPr>
        <p:spPr>
          <a:xfrm>
            <a:off x="-617850" y="-87800"/>
            <a:ext cx="2405475" cy="678800"/>
          </a:xfrm>
          <a:custGeom>
            <a:rect b="b" l="l" r="r" t="t"/>
            <a:pathLst>
              <a:path extrusionOk="0" h="27152" w="96219">
                <a:moveTo>
                  <a:pt x="51555" y="1"/>
                </a:moveTo>
                <a:cubicBezTo>
                  <a:pt x="51368" y="1"/>
                  <a:pt x="51180" y="8"/>
                  <a:pt x="50989" y="24"/>
                </a:cubicBezTo>
                <a:cubicBezTo>
                  <a:pt x="46977" y="328"/>
                  <a:pt x="44211" y="4066"/>
                  <a:pt x="41779" y="7258"/>
                </a:cubicBezTo>
                <a:cubicBezTo>
                  <a:pt x="39583" y="10140"/>
                  <a:pt x="36519" y="13172"/>
                  <a:pt x="33035" y="13172"/>
                </a:cubicBezTo>
                <a:cubicBezTo>
                  <a:pt x="32662" y="13172"/>
                  <a:pt x="32283" y="13137"/>
                  <a:pt x="31901" y="13063"/>
                </a:cubicBezTo>
                <a:cubicBezTo>
                  <a:pt x="27159" y="12182"/>
                  <a:pt x="24636" y="5860"/>
                  <a:pt x="19803" y="5738"/>
                </a:cubicBezTo>
                <a:cubicBezTo>
                  <a:pt x="19776" y="5738"/>
                  <a:pt x="19749" y="5737"/>
                  <a:pt x="19723" y="5737"/>
                </a:cubicBezTo>
                <a:cubicBezTo>
                  <a:pt x="17718" y="5737"/>
                  <a:pt x="15891" y="6848"/>
                  <a:pt x="14271" y="8048"/>
                </a:cubicBezTo>
                <a:cubicBezTo>
                  <a:pt x="11262" y="10206"/>
                  <a:pt x="8527" y="12759"/>
                  <a:pt x="6064" y="15465"/>
                </a:cubicBezTo>
                <a:cubicBezTo>
                  <a:pt x="4362" y="17319"/>
                  <a:pt x="593" y="20237"/>
                  <a:pt x="289" y="22942"/>
                </a:cubicBezTo>
                <a:cubicBezTo>
                  <a:pt x="1" y="25748"/>
                  <a:pt x="2836" y="27152"/>
                  <a:pt x="5337" y="27152"/>
                </a:cubicBezTo>
                <a:cubicBezTo>
                  <a:pt x="5734" y="27152"/>
                  <a:pt x="6123" y="27116"/>
                  <a:pt x="6490" y="27045"/>
                </a:cubicBezTo>
                <a:cubicBezTo>
                  <a:pt x="9834" y="26407"/>
                  <a:pt x="12022" y="23428"/>
                  <a:pt x="14423" y="21270"/>
                </a:cubicBezTo>
                <a:cubicBezTo>
                  <a:pt x="16177" y="19663"/>
                  <a:pt x="18324" y="18224"/>
                  <a:pt x="20676" y="18224"/>
                </a:cubicBezTo>
                <a:cubicBezTo>
                  <a:pt x="20770" y="18224"/>
                  <a:pt x="20864" y="18226"/>
                  <a:pt x="20958" y="18231"/>
                </a:cubicBezTo>
                <a:cubicBezTo>
                  <a:pt x="24271" y="18352"/>
                  <a:pt x="26794" y="21240"/>
                  <a:pt x="29986" y="22060"/>
                </a:cubicBezTo>
                <a:cubicBezTo>
                  <a:pt x="30692" y="22249"/>
                  <a:pt x="31397" y="22335"/>
                  <a:pt x="32096" y="22335"/>
                </a:cubicBezTo>
                <a:cubicBezTo>
                  <a:pt x="36031" y="22335"/>
                  <a:pt x="39807" y="19603"/>
                  <a:pt x="42904" y="16893"/>
                </a:cubicBezTo>
                <a:cubicBezTo>
                  <a:pt x="46364" y="13866"/>
                  <a:pt x="50234" y="10510"/>
                  <a:pt x="54748" y="10510"/>
                </a:cubicBezTo>
                <a:cubicBezTo>
                  <a:pt x="54993" y="10510"/>
                  <a:pt x="55239" y="10520"/>
                  <a:pt x="55488" y="10541"/>
                </a:cubicBezTo>
                <a:cubicBezTo>
                  <a:pt x="58679" y="10814"/>
                  <a:pt x="61445" y="12790"/>
                  <a:pt x="64607" y="13398"/>
                </a:cubicBezTo>
                <a:cubicBezTo>
                  <a:pt x="65341" y="13540"/>
                  <a:pt x="66081" y="13599"/>
                  <a:pt x="66824" y="13599"/>
                </a:cubicBezTo>
                <a:cubicBezTo>
                  <a:pt x="69246" y="13599"/>
                  <a:pt x="71701" y="12972"/>
                  <a:pt x="74120" y="12577"/>
                </a:cubicBezTo>
                <a:cubicBezTo>
                  <a:pt x="75364" y="12348"/>
                  <a:pt x="76664" y="12185"/>
                  <a:pt x="77948" y="12185"/>
                </a:cubicBezTo>
                <a:cubicBezTo>
                  <a:pt x="79898" y="12185"/>
                  <a:pt x="81809" y="12560"/>
                  <a:pt x="83422" y="13641"/>
                </a:cubicBezTo>
                <a:cubicBezTo>
                  <a:pt x="86288" y="15602"/>
                  <a:pt x="88106" y="19690"/>
                  <a:pt x="91552" y="19690"/>
                </a:cubicBezTo>
                <a:cubicBezTo>
                  <a:pt x="91578" y="19690"/>
                  <a:pt x="91603" y="19690"/>
                  <a:pt x="91628" y="19690"/>
                </a:cubicBezTo>
                <a:cubicBezTo>
                  <a:pt x="94090" y="19629"/>
                  <a:pt x="96005" y="17167"/>
                  <a:pt x="96097" y="14735"/>
                </a:cubicBezTo>
                <a:cubicBezTo>
                  <a:pt x="96218" y="12303"/>
                  <a:pt x="94881" y="9993"/>
                  <a:pt x="93209" y="8200"/>
                </a:cubicBezTo>
                <a:cubicBezTo>
                  <a:pt x="90070" y="4821"/>
                  <a:pt x="85439" y="2916"/>
                  <a:pt x="80834" y="2916"/>
                </a:cubicBezTo>
                <a:cubicBezTo>
                  <a:pt x="79598" y="2916"/>
                  <a:pt x="78363" y="3054"/>
                  <a:pt x="77160" y="3337"/>
                </a:cubicBezTo>
                <a:cubicBezTo>
                  <a:pt x="73643" y="4148"/>
                  <a:pt x="70247" y="6139"/>
                  <a:pt x="66714" y="6139"/>
                </a:cubicBezTo>
                <a:cubicBezTo>
                  <a:pt x="66278" y="6139"/>
                  <a:pt x="65838" y="6109"/>
                  <a:pt x="65397" y="6042"/>
                </a:cubicBezTo>
                <a:cubicBezTo>
                  <a:pt x="60386" y="5309"/>
                  <a:pt x="56562" y="1"/>
                  <a:pt x="51555" y="1"/>
                </a:cubicBezTo>
                <a:close/>
              </a:path>
            </a:pathLst>
          </a:custGeom>
          <a:solidFill>
            <a:srgbClr val="D9E1E3">
              <a:alpha val="201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20"/>
          <p:cNvSpPr/>
          <p:nvPr/>
        </p:nvSpPr>
        <p:spPr>
          <a:xfrm rot="-752815">
            <a:off x="7727241" y="369405"/>
            <a:ext cx="2477446" cy="1052970"/>
          </a:xfrm>
          <a:custGeom>
            <a:rect b="b" l="l" r="r" t="t"/>
            <a:pathLst>
              <a:path extrusionOk="0" h="87660" w="206206">
                <a:moveTo>
                  <a:pt x="23293" y="1"/>
                </a:moveTo>
                <a:cubicBezTo>
                  <a:pt x="16597" y="1"/>
                  <a:pt x="8558" y="1147"/>
                  <a:pt x="2888" y="5017"/>
                </a:cubicBezTo>
                <a:cubicBezTo>
                  <a:pt x="670" y="6537"/>
                  <a:pt x="1" y="8786"/>
                  <a:pt x="2372" y="10670"/>
                </a:cubicBezTo>
                <a:cubicBezTo>
                  <a:pt x="3796" y="11826"/>
                  <a:pt x="5599" y="12165"/>
                  <a:pt x="7451" y="12165"/>
                </a:cubicBezTo>
                <a:cubicBezTo>
                  <a:pt x="9157" y="12165"/>
                  <a:pt x="10903" y="11877"/>
                  <a:pt x="12433" y="11673"/>
                </a:cubicBezTo>
                <a:cubicBezTo>
                  <a:pt x="15513" y="11273"/>
                  <a:pt x="18609" y="11107"/>
                  <a:pt x="21712" y="11107"/>
                </a:cubicBezTo>
                <a:cubicBezTo>
                  <a:pt x="29204" y="11107"/>
                  <a:pt x="36738" y="12074"/>
                  <a:pt x="44196" y="13041"/>
                </a:cubicBezTo>
                <a:cubicBezTo>
                  <a:pt x="53467" y="14257"/>
                  <a:pt x="62707" y="15442"/>
                  <a:pt x="71978" y="16658"/>
                </a:cubicBezTo>
                <a:cubicBezTo>
                  <a:pt x="80519" y="17752"/>
                  <a:pt x="89182" y="18877"/>
                  <a:pt x="97176" y="22129"/>
                </a:cubicBezTo>
                <a:cubicBezTo>
                  <a:pt x="104775" y="25169"/>
                  <a:pt x="111492" y="29971"/>
                  <a:pt x="119000" y="33163"/>
                </a:cubicBezTo>
                <a:cubicBezTo>
                  <a:pt x="126113" y="36172"/>
                  <a:pt x="133742" y="37631"/>
                  <a:pt x="141037" y="40124"/>
                </a:cubicBezTo>
                <a:cubicBezTo>
                  <a:pt x="159366" y="46446"/>
                  <a:pt x="175323" y="59486"/>
                  <a:pt x="185111" y="76203"/>
                </a:cubicBezTo>
                <a:cubicBezTo>
                  <a:pt x="187147" y="79607"/>
                  <a:pt x="188971" y="83285"/>
                  <a:pt x="192163" y="85687"/>
                </a:cubicBezTo>
                <a:cubicBezTo>
                  <a:pt x="193808" y="86917"/>
                  <a:pt x="195975" y="87660"/>
                  <a:pt x="198048" y="87660"/>
                </a:cubicBezTo>
                <a:cubicBezTo>
                  <a:pt x="199919" y="87660"/>
                  <a:pt x="201715" y="87055"/>
                  <a:pt x="202983" y="85656"/>
                </a:cubicBezTo>
                <a:cubicBezTo>
                  <a:pt x="206205" y="82039"/>
                  <a:pt x="203986" y="76325"/>
                  <a:pt x="201372" y="72282"/>
                </a:cubicBezTo>
                <a:cubicBezTo>
                  <a:pt x="190065" y="54774"/>
                  <a:pt x="172922" y="41096"/>
                  <a:pt x="153347" y="33923"/>
                </a:cubicBezTo>
                <a:cubicBezTo>
                  <a:pt x="141462" y="29607"/>
                  <a:pt x="128696" y="27570"/>
                  <a:pt x="117450" y="21825"/>
                </a:cubicBezTo>
                <a:cubicBezTo>
                  <a:pt x="110884" y="18482"/>
                  <a:pt x="104927" y="13923"/>
                  <a:pt x="97875" y="11765"/>
                </a:cubicBezTo>
                <a:cubicBezTo>
                  <a:pt x="89516" y="9211"/>
                  <a:pt x="80549" y="10275"/>
                  <a:pt x="71856" y="9515"/>
                </a:cubicBezTo>
                <a:cubicBezTo>
                  <a:pt x="59850" y="8482"/>
                  <a:pt x="48482" y="3922"/>
                  <a:pt x="36719" y="1491"/>
                </a:cubicBezTo>
                <a:cubicBezTo>
                  <a:pt x="32342" y="609"/>
                  <a:pt x="27904" y="62"/>
                  <a:pt x="23558" y="1"/>
                </a:cubicBezTo>
                <a:cubicBezTo>
                  <a:pt x="23470" y="1"/>
                  <a:pt x="23381" y="1"/>
                  <a:pt x="23293" y="1"/>
                </a:cubicBezTo>
                <a:close/>
              </a:path>
            </a:pathLst>
          </a:custGeom>
          <a:solidFill>
            <a:srgbClr val="D9E1E3">
              <a:alpha val="201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28" name="Google Shape;1028;p20"/>
          <p:cNvGrpSpPr/>
          <p:nvPr/>
        </p:nvGrpSpPr>
        <p:grpSpPr>
          <a:xfrm>
            <a:off x="-203676" y="3816224"/>
            <a:ext cx="2892001" cy="1488087"/>
            <a:chOff x="71350" y="1480600"/>
            <a:chExt cx="7517550" cy="3868175"/>
          </a:xfrm>
        </p:grpSpPr>
        <p:sp>
          <p:nvSpPr>
            <p:cNvPr id="1029" name="Google Shape;1029;p20"/>
            <p:cNvSpPr/>
            <p:nvPr/>
          </p:nvSpPr>
          <p:spPr>
            <a:xfrm>
              <a:off x="1426700" y="2554925"/>
              <a:ext cx="107225" cy="719200"/>
            </a:xfrm>
            <a:custGeom>
              <a:rect b="b" l="l" r="r" t="t"/>
              <a:pathLst>
                <a:path extrusionOk="0" h="28768" w="4289">
                  <a:moveTo>
                    <a:pt x="3783" y="1"/>
                  </a:moveTo>
                  <a:cubicBezTo>
                    <a:pt x="3745" y="1"/>
                    <a:pt x="3703" y="26"/>
                    <a:pt x="3718" y="70"/>
                  </a:cubicBezTo>
                  <a:cubicBezTo>
                    <a:pt x="3900" y="1668"/>
                    <a:pt x="3444" y="3265"/>
                    <a:pt x="3375" y="4863"/>
                  </a:cubicBezTo>
                  <a:cubicBezTo>
                    <a:pt x="3330" y="6849"/>
                    <a:pt x="3398" y="8903"/>
                    <a:pt x="2964" y="10843"/>
                  </a:cubicBezTo>
                  <a:cubicBezTo>
                    <a:pt x="2759" y="11825"/>
                    <a:pt x="2371" y="12738"/>
                    <a:pt x="2028" y="13674"/>
                  </a:cubicBezTo>
                  <a:cubicBezTo>
                    <a:pt x="1663" y="14587"/>
                    <a:pt x="1412" y="15523"/>
                    <a:pt x="1252" y="16504"/>
                  </a:cubicBezTo>
                  <a:cubicBezTo>
                    <a:pt x="956" y="18399"/>
                    <a:pt x="956" y="20293"/>
                    <a:pt x="1161" y="22188"/>
                  </a:cubicBezTo>
                  <a:cubicBezTo>
                    <a:pt x="1230" y="22735"/>
                    <a:pt x="1367" y="23283"/>
                    <a:pt x="1344" y="23808"/>
                  </a:cubicBezTo>
                  <a:cubicBezTo>
                    <a:pt x="1298" y="24356"/>
                    <a:pt x="1115" y="24904"/>
                    <a:pt x="956" y="25429"/>
                  </a:cubicBezTo>
                  <a:cubicBezTo>
                    <a:pt x="819" y="25885"/>
                    <a:pt x="705" y="26342"/>
                    <a:pt x="568" y="26775"/>
                  </a:cubicBezTo>
                  <a:cubicBezTo>
                    <a:pt x="431" y="27232"/>
                    <a:pt x="202" y="27666"/>
                    <a:pt x="88" y="28122"/>
                  </a:cubicBezTo>
                  <a:cubicBezTo>
                    <a:pt x="1" y="28438"/>
                    <a:pt x="291" y="28768"/>
                    <a:pt x="586" y="28768"/>
                  </a:cubicBezTo>
                  <a:cubicBezTo>
                    <a:pt x="674" y="28768"/>
                    <a:pt x="763" y="28738"/>
                    <a:pt x="842" y="28670"/>
                  </a:cubicBezTo>
                  <a:cubicBezTo>
                    <a:pt x="1549" y="28122"/>
                    <a:pt x="1732" y="27209"/>
                    <a:pt x="1983" y="26365"/>
                  </a:cubicBezTo>
                  <a:cubicBezTo>
                    <a:pt x="2234" y="25452"/>
                    <a:pt x="2599" y="24493"/>
                    <a:pt x="2553" y="23511"/>
                  </a:cubicBezTo>
                  <a:cubicBezTo>
                    <a:pt x="2508" y="22530"/>
                    <a:pt x="2325" y="21548"/>
                    <a:pt x="2257" y="20544"/>
                  </a:cubicBezTo>
                  <a:cubicBezTo>
                    <a:pt x="2211" y="19563"/>
                    <a:pt x="2211" y="18558"/>
                    <a:pt x="2280" y="17554"/>
                  </a:cubicBezTo>
                  <a:cubicBezTo>
                    <a:pt x="2348" y="16550"/>
                    <a:pt x="2553" y="15545"/>
                    <a:pt x="2827" y="14587"/>
                  </a:cubicBezTo>
                  <a:cubicBezTo>
                    <a:pt x="3147" y="13582"/>
                    <a:pt x="3581" y="12624"/>
                    <a:pt x="3832" y="11597"/>
                  </a:cubicBezTo>
                  <a:cubicBezTo>
                    <a:pt x="4060" y="10638"/>
                    <a:pt x="4197" y="9657"/>
                    <a:pt x="4243" y="8675"/>
                  </a:cubicBezTo>
                  <a:cubicBezTo>
                    <a:pt x="4288" y="7648"/>
                    <a:pt x="4174" y="6598"/>
                    <a:pt x="4128" y="5571"/>
                  </a:cubicBezTo>
                  <a:cubicBezTo>
                    <a:pt x="4083" y="4521"/>
                    <a:pt x="4083" y="3471"/>
                    <a:pt x="4128" y="2398"/>
                  </a:cubicBezTo>
                  <a:cubicBezTo>
                    <a:pt x="4151" y="1645"/>
                    <a:pt x="4243" y="709"/>
                    <a:pt x="3832" y="24"/>
                  </a:cubicBezTo>
                  <a:cubicBezTo>
                    <a:pt x="3824" y="8"/>
                    <a:pt x="3804" y="1"/>
                    <a:pt x="37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20"/>
            <p:cNvSpPr/>
            <p:nvPr/>
          </p:nvSpPr>
          <p:spPr>
            <a:xfrm>
              <a:off x="1452875" y="2881175"/>
              <a:ext cx="132000" cy="387625"/>
            </a:xfrm>
            <a:custGeom>
              <a:rect b="b" l="l" r="r" t="t"/>
              <a:pathLst>
                <a:path extrusionOk="0" h="15505" w="5280">
                  <a:moveTo>
                    <a:pt x="5096" y="0"/>
                  </a:moveTo>
                  <a:cubicBezTo>
                    <a:pt x="5069" y="0"/>
                    <a:pt x="5043" y="9"/>
                    <a:pt x="5022" y="30"/>
                  </a:cubicBezTo>
                  <a:cubicBezTo>
                    <a:pt x="4200" y="1149"/>
                    <a:pt x="3698" y="2427"/>
                    <a:pt x="3561" y="3819"/>
                  </a:cubicBezTo>
                  <a:cubicBezTo>
                    <a:pt x="3447" y="5234"/>
                    <a:pt x="3538" y="6650"/>
                    <a:pt x="3424" y="8065"/>
                  </a:cubicBezTo>
                  <a:cubicBezTo>
                    <a:pt x="3333" y="9343"/>
                    <a:pt x="3378" y="10735"/>
                    <a:pt x="2693" y="11877"/>
                  </a:cubicBezTo>
                  <a:cubicBezTo>
                    <a:pt x="2328" y="12516"/>
                    <a:pt x="1735" y="12927"/>
                    <a:pt x="1141" y="13383"/>
                  </a:cubicBezTo>
                  <a:cubicBezTo>
                    <a:pt x="616" y="13794"/>
                    <a:pt x="0" y="14410"/>
                    <a:pt x="183" y="15163"/>
                  </a:cubicBezTo>
                  <a:cubicBezTo>
                    <a:pt x="231" y="15375"/>
                    <a:pt x="442" y="15505"/>
                    <a:pt x="650" y="15505"/>
                  </a:cubicBezTo>
                  <a:cubicBezTo>
                    <a:pt x="734" y="15505"/>
                    <a:pt x="818" y="15483"/>
                    <a:pt x="890" y="15437"/>
                  </a:cubicBezTo>
                  <a:cubicBezTo>
                    <a:pt x="1187" y="15232"/>
                    <a:pt x="1233" y="14935"/>
                    <a:pt x="1461" y="14661"/>
                  </a:cubicBezTo>
                  <a:cubicBezTo>
                    <a:pt x="1712" y="14365"/>
                    <a:pt x="2054" y="14159"/>
                    <a:pt x="2351" y="13931"/>
                  </a:cubicBezTo>
                  <a:cubicBezTo>
                    <a:pt x="2944" y="13497"/>
                    <a:pt x="3424" y="12972"/>
                    <a:pt x="3766" y="12310"/>
                  </a:cubicBezTo>
                  <a:cubicBezTo>
                    <a:pt x="4360" y="11146"/>
                    <a:pt x="4428" y="9845"/>
                    <a:pt x="4451" y="8567"/>
                  </a:cubicBezTo>
                  <a:cubicBezTo>
                    <a:pt x="4474" y="7220"/>
                    <a:pt x="4451" y="5896"/>
                    <a:pt x="4428" y="4550"/>
                  </a:cubicBezTo>
                  <a:cubicBezTo>
                    <a:pt x="4428" y="3043"/>
                    <a:pt x="4382" y="1491"/>
                    <a:pt x="5227" y="167"/>
                  </a:cubicBezTo>
                  <a:cubicBezTo>
                    <a:pt x="5280" y="97"/>
                    <a:pt x="5184" y="0"/>
                    <a:pt x="5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20"/>
            <p:cNvSpPr/>
            <p:nvPr/>
          </p:nvSpPr>
          <p:spPr>
            <a:xfrm>
              <a:off x="1447725" y="3139225"/>
              <a:ext cx="295050" cy="135075"/>
            </a:xfrm>
            <a:custGeom>
              <a:rect b="b" l="l" r="r" t="t"/>
              <a:pathLst>
                <a:path extrusionOk="0" h="5403" w="11802">
                  <a:moveTo>
                    <a:pt x="9939" y="0"/>
                  </a:moveTo>
                  <a:cubicBezTo>
                    <a:pt x="9424" y="0"/>
                    <a:pt x="8895" y="154"/>
                    <a:pt x="8446" y="368"/>
                  </a:cubicBezTo>
                  <a:cubicBezTo>
                    <a:pt x="7487" y="847"/>
                    <a:pt x="6803" y="1714"/>
                    <a:pt x="5981" y="2353"/>
                  </a:cubicBezTo>
                  <a:cubicBezTo>
                    <a:pt x="5113" y="3015"/>
                    <a:pt x="4155" y="3472"/>
                    <a:pt x="3105" y="3700"/>
                  </a:cubicBezTo>
                  <a:cubicBezTo>
                    <a:pt x="2511" y="3814"/>
                    <a:pt x="1872" y="3814"/>
                    <a:pt x="1324" y="4043"/>
                  </a:cubicBezTo>
                  <a:cubicBezTo>
                    <a:pt x="1096" y="4134"/>
                    <a:pt x="891" y="4294"/>
                    <a:pt x="640" y="4385"/>
                  </a:cubicBezTo>
                  <a:cubicBezTo>
                    <a:pt x="389" y="4476"/>
                    <a:pt x="229" y="4499"/>
                    <a:pt x="69" y="4750"/>
                  </a:cubicBezTo>
                  <a:cubicBezTo>
                    <a:pt x="23" y="4864"/>
                    <a:pt x="1" y="5024"/>
                    <a:pt x="92" y="5138"/>
                  </a:cubicBezTo>
                  <a:cubicBezTo>
                    <a:pt x="92" y="5138"/>
                    <a:pt x="115" y="5161"/>
                    <a:pt x="115" y="5184"/>
                  </a:cubicBezTo>
                  <a:cubicBezTo>
                    <a:pt x="243" y="5330"/>
                    <a:pt x="370" y="5403"/>
                    <a:pt x="545" y="5403"/>
                  </a:cubicBezTo>
                  <a:cubicBezTo>
                    <a:pt x="589" y="5403"/>
                    <a:pt x="635" y="5398"/>
                    <a:pt x="685" y="5389"/>
                  </a:cubicBezTo>
                  <a:cubicBezTo>
                    <a:pt x="1142" y="5298"/>
                    <a:pt x="1507" y="4978"/>
                    <a:pt x="1964" y="4864"/>
                  </a:cubicBezTo>
                  <a:cubicBezTo>
                    <a:pt x="2534" y="4727"/>
                    <a:pt x="3128" y="4682"/>
                    <a:pt x="3698" y="4545"/>
                  </a:cubicBezTo>
                  <a:cubicBezTo>
                    <a:pt x="4634" y="4294"/>
                    <a:pt x="5501" y="3860"/>
                    <a:pt x="6278" y="3267"/>
                  </a:cubicBezTo>
                  <a:cubicBezTo>
                    <a:pt x="7054" y="2673"/>
                    <a:pt x="7647" y="1897"/>
                    <a:pt x="8446" y="1349"/>
                  </a:cubicBezTo>
                  <a:cubicBezTo>
                    <a:pt x="9382" y="687"/>
                    <a:pt x="10614" y="550"/>
                    <a:pt x="11733" y="391"/>
                  </a:cubicBezTo>
                  <a:cubicBezTo>
                    <a:pt x="11778" y="391"/>
                    <a:pt x="11801" y="276"/>
                    <a:pt x="11733" y="276"/>
                  </a:cubicBezTo>
                  <a:cubicBezTo>
                    <a:pt x="11185" y="185"/>
                    <a:pt x="10614" y="2"/>
                    <a:pt x="10044" y="2"/>
                  </a:cubicBezTo>
                  <a:cubicBezTo>
                    <a:pt x="10009" y="1"/>
                    <a:pt x="9974" y="0"/>
                    <a:pt x="99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20"/>
            <p:cNvSpPr/>
            <p:nvPr/>
          </p:nvSpPr>
          <p:spPr>
            <a:xfrm>
              <a:off x="1396950" y="3063575"/>
              <a:ext cx="63350" cy="200625"/>
            </a:xfrm>
            <a:custGeom>
              <a:rect b="b" l="l" r="r" t="t"/>
              <a:pathLst>
                <a:path extrusionOk="0" h="8025" w="2534">
                  <a:moveTo>
                    <a:pt x="1683" y="1"/>
                  </a:moveTo>
                  <a:cubicBezTo>
                    <a:pt x="1674" y="1"/>
                    <a:pt x="1666" y="6"/>
                    <a:pt x="1666" y="16"/>
                  </a:cubicBezTo>
                  <a:cubicBezTo>
                    <a:pt x="1507" y="769"/>
                    <a:pt x="1392" y="1522"/>
                    <a:pt x="1301" y="2275"/>
                  </a:cubicBezTo>
                  <a:cubicBezTo>
                    <a:pt x="1210" y="3028"/>
                    <a:pt x="1210" y="3782"/>
                    <a:pt x="1187" y="4535"/>
                  </a:cubicBezTo>
                  <a:cubicBezTo>
                    <a:pt x="1164" y="4855"/>
                    <a:pt x="1164" y="5174"/>
                    <a:pt x="1073" y="5494"/>
                  </a:cubicBezTo>
                  <a:cubicBezTo>
                    <a:pt x="1004" y="5699"/>
                    <a:pt x="890" y="5813"/>
                    <a:pt x="731" y="5996"/>
                  </a:cubicBezTo>
                  <a:cubicBezTo>
                    <a:pt x="502" y="6224"/>
                    <a:pt x="297" y="6452"/>
                    <a:pt x="160" y="6726"/>
                  </a:cubicBezTo>
                  <a:cubicBezTo>
                    <a:pt x="0" y="7114"/>
                    <a:pt x="46" y="7411"/>
                    <a:pt x="228" y="7753"/>
                  </a:cubicBezTo>
                  <a:cubicBezTo>
                    <a:pt x="318" y="7933"/>
                    <a:pt x="513" y="8024"/>
                    <a:pt x="707" y="8024"/>
                  </a:cubicBezTo>
                  <a:cubicBezTo>
                    <a:pt x="907" y="8024"/>
                    <a:pt x="1106" y="7927"/>
                    <a:pt x="1187" y="7730"/>
                  </a:cubicBezTo>
                  <a:cubicBezTo>
                    <a:pt x="1233" y="7639"/>
                    <a:pt x="1461" y="7388"/>
                    <a:pt x="1575" y="7251"/>
                  </a:cubicBezTo>
                  <a:cubicBezTo>
                    <a:pt x="1758" y="7023"/>
                    <a:pt x="1963" y="6795"/>
                    <a:pt x="2123" y="6544"/>
                  </a:cubicBezTo>
                  <a:cubicBezTo>
                    <a:pt x="2534" y="5973"/>
                    <a:pt x="2488" y="5243"/>
                    <a:pt x="2397" y="4581"/>
                  </a:cubicBezTo>
                  <a:cubicBezTo>
                    <a:pt x="2283" y="3850"/>
                    <a:pt x="2191" y="3120"/>
                    <a:pt x="2009" y="2412"/>
                  </a:cubicBezTo>
                  <a:cubicBezTo>
                    <a:pt x="1803" y="1613"/>
                    <a:pt x="1666" y="860"/>
                    <a:pt x="1712" y="38"/>
                  </a:cubicBezTo>
                  <a:cubicBezTo>
                    <a:pt x="1712" y="12"/>
                    <a:pt x="1696" y="1"/>
                    <a:pt x="16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33" name="Google Shape;1033;p20"/>
            <p:cNvGrpSpPr/>
            <p:nvPr/>
          </p:nvGrpSpPr>
          <p:grpSpPr>
            <a:xfrm>
              <a:off x="71350" y="1480600"/>
              <a:ext cx="7517550" cy="3868175"/>
              <a:chOff x="71350" y="1480600"/>
              <a:chExt cx="7517550" cy="3868175"/>
            </a:xfrm>
          </p:grpSpPr>
          <p:sp>
            <p:nvSpPr>
              <p:cNvPr id="1034" name="Google Shape;1034;p20"/>
              <p:cNvSpPr/>
              <p:nvPr/>
            </p:nvSpPr>
            <p:spPr>
              <a:xfrm>
                <a:off x="1163550" y="2440600"/>
                <a:ext cx="94750" cy="808700"/>
              </a:xfrm>
              <a:custGeom>
                <a:rect b="b" l="l" r="r" t="t"/>
                <a:pathLst>
                  <a:path extrusionOk="0" h="32348" w="3790">
                    <a:moveTo>
                      <a:pt x="1076" y="0"/>
                    </a:moveTo>
                    <a:cubicBezTo>
                      <a:pt x="1066" y="0"/>
                      <a:pt x="1057" y="3"/>
                      <a:pt x="1051" y="9"/>
                    </a:cubicBezTo>
                    <a:cubicBezTo>
                      <a:pt x="526" y="603"/>
                      <a:pt x="526" y="1470"/>
                      <a:pt x="594" y="2201"/>
                    </a:cubicBezTo>
                    <a:cubicBezTo>
                      <a:pt x="708" y="3319"/>
                      <a:pt x="731" y="4415"/>
                      <a:pt x="685" y="5533"/>
                    </a:cubicBezTo>
                    <a:cubicBezTo>
                      <a:pt x="617" y="7884"/>
                      <a:pt x="571" y="10212"/>
                      <a:pt x="457" y="12563"/>
                    </a:cubicBezTo>
                    <a:cubicBezTo>
                      <a:pt x="366" y="14572"/>
                      <a:pt x="1" y="16603"/>
                      <a:pt x="252" y="18612"/>
                    </a:cubicBezTo>
                    <a:cubicBezTo>
                      <a:pt x="366" y="19593"/>
                      <a:pt x="708" y="20484"/>
                      <a:pt x="1028" y="21419"/>
                    </a:cubicBezTo>
                    <a:cubicBezTo>
                      <a:pt x="1370" y="22447"/>
                      <a:pt x="1507" y="23519"/>
                      <a:pt x="1781" y="24569"/>
                    </a:cubicBezTo>
                    <a:cubicBezTo>
                      <a:pt x="2101" y="25825"/>
                      <a:pt x="2557" y="26966"/>
                      <a:pt x="2625" y="28267"/>
                    </a:cubicBezTo>
                    <a:cubicBezTo>
                      <a:pt x="2648" y="28906"/>
                      <a:pt x="2648" y="29522"/>
                      <a:pt x="2625" y="30162"/>
                    </a:cubicBezTo>
                    <a:cubicBezTo>
                      <a:pt x="2603" y="30801"/>
                      <a:pt x="2534" y="31417"/>
                      <a:pt x="2717" y="32033"/>
                    </a:cubicBezTo>
                    <a:cubicBezTo>
                      <a:pt x="2782" y="32250"/>
                      <a:pt x="2954" y="32348"/>
                      <a:pt x="3132" y="32348"/>
                    </a:cubicBezTo>
                    <a:cubicBezTo>
                      <a:pt x="3330" y="32348"/>
                      <a:pt x="3535" y="32227"/>
                      <a:pt x="3607" y="32010"/>
                    </a:cubicBezTo>
                    <a:cubicBezTo>
                      <a:pt x="3744" y="31508"/>
                      <a:pt x="3744" y="31006"/>
                      <a:pt x="3767" y="30481"/>
                    </a:cubicBezTo>
                    <a:cubicBezTo>
                      <a:pt x="3790" y="29910"/>
                      <a:pt x="3790" y="29317"/>
                      <a:pt x="3790" y="28746"/>
                    </a:cubicBezTo>
                    <a:cubicBezTo>
                      <a:pt x="3767" y="27674"/>
                      <a:pt x="3630" y="26578"/>
                      <a:pt x="3287" y="25551"/>
                    </a:cubicBezTo>
                    <a:cubicBezTo>
                      <a:pt x="2945" y="24501"/>
                      <a:pt x="2717" y="23428"/>
                      <a:pt x="2489" y="22355"/>
                    </a:cubicBezTo>
                    <a:cubicBezTo>
                      <a:pt x="2260" y="21351"/>
                      <a:pt x="1804" y="20392"/>
                      <a:pt x="1530" y="19411"/>
                    </a:cubicBezTo>
                    <a:cubicBezTo>
                      <a:pt x="982" y="17585"/>
                      <a:pt x="1324" y="15553"/>
                      <a:pt x="1461" y="13682"/>
                    </a:cubicBezTo>
                    <a:cubicBezTo>
                      <a:pt x="1621" y="11445"/>
                      <a:pt x="1576" y="9208"/>
                      <a:pt x="1507" y="6971"/>
                    </a:cubicBezTo>
                    <a:cubicBezTo>
                      <a:pt x="1439" y="5693"/>
                      <a:pt x="1553" y="4415"/>
                      <a:pt x="1416" y="3159"/>
                    </a:cubicBezTo>
                    <a:cubicBezTo>
                      <a:pt x="1370" y="2634"/>
                      <a:pt x="1256" y="2109"/>
                      <a:pt x="1165" y="1561"/>
                    </a:cubicBezTo>
                    <a:cubicBezTo>
                      <a:pt x="1051" y="1059"/>
                      <a:pt x="959" y="557"/>
                      <a:pt x="1119" y="55"/>
                    </a:cubicBezTo>
                    <a:cubicBezTo>
                      <a:pt x="1136" y="22"/>
                      <a:pt x="1104" y="0"/>
                      <a:pt x="10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20"/>
              <p:cNvSpPr/>
              <p:nvPr/>
            </p:nvSpPr>
            <p:spPr>
              <a:xfrm>
                <a:off x="1193925" y="2184500"/>
                <a:ext cx="88925" cy="810100"/>
              </a:xfrm>
              <a:custGeom>
                <a:rect b="b" l="l" r="r" t="t"/>
                <a:pathLst>
                  <a:path extrusionOk="0" h="32404" w="3557">
                    <a:moveTo>
                      <a:pt x="3332" y="0"/>
                    </a:moveTo>
                    <a:cubicBezTo>
                      <a:pt x="3323" y="0"/>
                      <a:pt x="3314" y="2"/>
                      <a:pt x="3305" y="5"/>
                    </a:cubicBezTo>
                    <a:cubicBezTo>
                      <a:pt x="2848" y="279"/>
                      <a:pt x="2803" y="1055"/>
                      <a:pt x="2780" y="1534"/>
                    </a:cubicBezTo>
                    <a:cubicBezTo>
                      <a:pt x="2734" y="2356"/>
                      <a:pt x="2780" y="3200"/>
                      <a:pt x="2780" y="4022"/>
                    </a:cubicBezTo>
                    <a:cubicBezTo>
                      <a:pt x="2780" y="5323"/>
                      <a:pt x="2803" y="6624"/>
                      <a:pt x="2734" y="7902"/>
                    </a:cubicBezTo>
                    <a:cubicBezTo>
                      <a:pt x="2666" y="9203"/>
                      <a:pt x="2529" y="10482"/>
                      <a:pt x="2392" y="11783"/>
                    </a:cubicBezTo>
                    <a:cubicBezTo>
                      <a:pt x="2255" y="13038"/>
                      <a:pt x="2095" y="14293"/>
                      <a:pt x="2072" y="15549"/>
                    </a:cubicBezTo>
                    <a:cubicBezTo>
                      <a:pt x="2072" y="16759"/>
                      <a:pt x="2278" y="17945"/>
                      <a:pt x="2346" y="19155"/>
                    </a:cubicBezTo>
                    <a:cubicBezTo>
                      <a:pt x="2415" y="20411"/>
                      <a:pt x="2255" y="21643"/>
                      <a:pt x="2141" y="22899"/>
                    </a:cubicBezTo>
                    <a:cubicBezTo>
                      <a:pt x="2050" y="24154"/>
                      <a:pt x="1981" y="25409"/>
                      <a:pt x="2027" y="26665"/>
                    </a:cubicBezTo>
                    <a:cubicBezTo>
                      <a:pt x="2072" y="27555"/>
                      <a:pt x="2118" y="28468"/>
                      <a:pt x="1958" y="29335"/>
                    </a:cubicBezTo>
                    <a:cubicBezTo>
                      <a:pt x="1794" y="30216"/>
                      <a:pt x="1428" y="30822"/>
                      <a:pt x="727" y="31300"/>
                    </a:cubicBezTo>
                    <a:lnTo>
                      <a:pt x="727" y="31300"/>
                    </a:lnTo>
                    <a:cubicBezTo>
                      <a:pt x="668" y="31273"/>
                      <a:pt x="609" y="31260"/>
                      <a:pt x="553" y="31260"/>
                    </a:cubicBezTo>
                    <a:cubicBezTo>
                      <a:pt x="246" y="31260"/>
                      <a:pt x="1" y="31617"/>
                      <a:pt x="155" y="31960"/>
                    </a:cubicBezTo>
                    <a:cubicBezTo>
                      <a:pt x="305" y="32280"/>
                      <a:pt x="521" y="32403"/>
                      <a:pt x="760" y="32403"/>
                    </a:cubicBezTo>
                    <a:cubicBezTo>
                      <a:pt x="1289" y="32403"/>
                      <a:pt x="1934" y="31805"/>
                      <a:pt x="2232" y="31412"/>
                    </a:cubicBezTo>
                    <a:cubicBezTo>
                      <a:pt x="2757" y="30705"/>
                      <a:pt x="2985" y="29837"/>
                      <a:pt x="3054" y="28993"/>
                    </a:cubicBezTo>
                    <a:cubicBezTo>
                      <a:pt x="3145" y="28080"/>
                      <a:pt x="3077" y="27190"/>
                      <a:pt x="3031" y="26300"/>
                    </a:cubicBezTo>
                    <a:cubicBezTo>
                      <a:pt x="2985" y="24998"/>
                      <a:pt x="3077" y="23697"/>
                      <a:pt x="3191" y="22419"/>
                    </a:cubicBezTo>
                    <a:cubicBezTo>
                      <a:pt x="3282" y="21141"/>
                      <a:pt x="3396" y="19886"/>
                      <a:pt x="3259" y="18607"/>
                    </a:cubicBezTo>
                    <a:cubicBezTo>
                      <a:pt x="3145" y="17306"/>
                      <a:pt x="2963" y="16028"/>
                      <a:pt x="2985" y="14704"/>
                    </a:cubicBezTo>
                    <a:cubicBezTo>
                      <a:pt x="3077" y="12011"/>
                      <a:pt x="3533" y="9318"/>
                      <a:pt x="3533" y="6601"/>
                    </a:cubicBezTo>
                    <a:cubicBezTo>
                      <a:pt x="3556" y="5323"/>
                      <a:pt x="3556" y="3999"/>
                      <a:pt x="3442" y="2698"/>
                    </a:cubicBezTo>
                    <a:cubicBezTo>
                      <a:pt x="3419" y="2265"/>
                      <a:pt x="3351" y="1831"/>
                      <a:pt x="3328" y="1397"/>
                    </a:cubicBezTo>
                    <a:cubicBezTo>
                      <a:pt x="3282" y="1055"/>
                      <a:pt x="3145" y="393"/>
                      <a:pt x="3373" y="96"/>
                    </a:cubicBezTo>
                    <a:cubicBezTo>
                      <a:pt x="3413" y="57"/>
                      <a:pt x="3384" y="0"/>
                      <a:pt x="33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20"/>
              <p:cNvSpPr/>
              <p:nvPr/>
            </p:nvSpPr>
            <p:spPr>
              <a:xfrm>
                <a:off x="1098500" y="2558650"/>
                <a:ext cx="112450" cy="357500"/>
              </a:xfrm>
              <a:custGeom>
                <a:rect b="b" l="l" r="r" t="t"/>
                <a:pathLst>
                  <a:path extrusionOk="0" h="14300" w="4498">
                    <a:moveTo>
                      <a:pt x="795" y="1"/>
                    </a:moveTo>
                    <a:cubicBezTo>
                      <a:pt x="739" y="1"/>
                      <a:pt x="682" y="24"/>
                      <a:pt x="640" y="81"/>
                    </a:cubicBezTo>
                    <a:cubicBezTo>
                      <a:pt x="0" y="1017"/>
                      <a:pt x="274" y="2112"/>
                      <a:pt x="411" y="3162"/>
                    </a:cubicBezTo>
                    <a:cubicBezTo>
                      <a:pt x="571" y="4577"/>
                      <a:pt x="229" y="5970"/>
                      <a:pt x="206" y="7408"/>
                    </a:cubicBezTo>
                    <a:cubicBezTo>
                      <a:pt x="183" y="8868"/>
                      <a:pt x="525" y="10398"/>
                      <a:pt x="1142" y="11744"/>
                    </a:cubicBezTo>
                    <a:cubicBezTo>
                      <a:pt x="1393" y="12292"/>
                      <a:pt x="1712" y="12840"/>
                      <a:pt x="2215" y="13205"/>
                    </a:cubicBezTo>
                    <a:cubicBezTo>
                      <a:pt x="2397" y="13342"/>
                      <a:pt x="2625" y="13433"/>
                      <a:pt x="2831" y="13570"/>
                    </a:cubicBezTo>
                    <a:cubicBezTo>
                      <a:pt x="3013" y="13685"/>
                      <a:pt x="3013" y="13776"/>
                      <a:pt x="3059" y="14004"/>
                    </a:cubicBezTo>
                    <a:cubicBezTo>
                      <a:pt x="3109" y="14202"/>
                      <a:pt x="3286" y="14300"/>
                      <a:pt x="3467" y="14300"/>
                    </a:cubicBezTo>
                    <a:cubicBezTo>
                      <a:pt x="3620" y="14300"/>
                      <a:pt x="3775" y="14231"/>
                      <a:pt x="3858" y="14095"/>
                    </a:cubicBezTo>
                    <a:cubicBezTo>
                      <a:pt x="4497" y="13000"/>
                      <a:pt x="2922" y="12635"/>
                      <a:pt x="2443" y="11995"/>
                    </a:cubicBezTo>
                    <a:cubicBezTo>
                      <a:pt x="1621" y="10831"/>
                      <a:pt x="1279" y="9211"/>
                      <a:pt x="1187" y="7818"/>
                    </a:cubicBezTo>
                    <a:cubicBezTo>
                      <a:pt x="1119" y="6403"/>
                      <a:pt x="1461" y="4965"/>
                      <a:pt x="1302" y="3550"/>
                    </a:cubicBezTo>
                    <a:cubicBezTo>
                      <a:pt x="1233" y="3002"/>
                      <a:pt x="1096" y="2455"/>
                      <a:pt x="1028" y="1907"/>
                    </a:cubicBezTo>
                    <a:cubicBezTo>
                      <a:pt x="959" y="1405"/>
                      <a:pt x="754" y="720"/>
                      <a:pt x="959" y="263"/>
                    </a:cubicBezTo>
                    <a:cubicBezTo>
                      <a:pt x="1038" y="121"/>
                      <a:pt x="920" y="1"/>
                      <a:pt x="7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20"/>
              <p:cNvSpPr/>
              <p:nvPr/>
            </p:nvSpPr>
            <p:spPr>
              <a:xfrm>
                <a:off x="1049075" y="2623325"/>
                <a:ext cx="183550" cy="402025"/>
              </a:xfrm>
              <a:custGeom>
                <a:rect b="b" l="l" r="r" t="t"/>
                <a:pathLst>
                  <a:path extrusionOk="0" h="16081" w="7342">
                    <a:moveTo>
                      <a:pt x="5903" y="15663"/>
                    </a:moveTo>
                    <a:lnTo>
                      <a:pt x="5903" y="15663"/>
                    </a:lnTo>
                    <a:cubicBezTo>
                      <a:pt x="5903" y="15667"/>
                      <a:pt x="5903" y="15671"/>
                      <a:pt x="5902" y="15675"/>
                    </a:cubicBezTo>
                    <a:lnTo>
                      <a:pt x="5902" y="15675"/>
                    </a:lnTo>
                    <a:cubicBezTo>
                      <a:pt x="5903" y="15671"/>
                      <a:pt x="5903" y="15667"/>
                      <a:pt x="5903" y="15663"/>
                    </a:cubicBezTo>
                    <a:close/>
                    <a:moveTo>
                      <a:pt x="5923" y="15799"/>
                    </a:moveTo>
                    <a:cubicBezTo>
                      <a:pt x="5924" y="15799"/>
                      <a:pt x="5925" y="15799"/>
                      <a:pt x="5926" y="15800"/>
                    </a:cubicBezTo>
                    <a:cubicBezTo>
                      <a:pt x="5976" y="15832"/>
                      <a:pt x="5984" y="15851"/>
                      <a:pt x="5974" y="15851"/>
                    </a:cubicBezTo>
                    <a:cubicBezTo>
                      <a:pt x="5966" y="15851"/>
                      <a:pt x="5942" y="15834"/>
                      <a:pt x="5923" y="15799"/>
                    </a:cubicBezTo>
                    <a:close/>
                    <a:moveTo>
                      <a:pt x="96" y="0"/>
                    </a:moveTo>
                    <a:cubicBezTo>
                      <a:pt x="47" y="0"/>
                      <a:pt x="0" y="39"/>
                      <a:pt x="15" y="96"/>
                    </a:cubicBezTo>
                    <a:cubicBezTo>
                      <a:pt x="448" y="1579"/>
                      <a:pt x="357" y="3154"/>
                      <a:pt x="448" y="4684"/>
                    </a:cubicBezTo>
                    <a:cubicBezTo>
                      <a:pt x="517" y="6030"/>
                      <a:pt x="676" y="7354"/>
                      <a:pt x="1019" y="8655"/>
                    </a:cubicBezTo>
                    <a:cubicBezTo>
                      <a:pt x="1521" y="10710"/>
                      <a:pt x="2366" y="12969"/>
                      <a:pt x="4100" y="14316"/>
                    </a:cubicBezTo>
                    <a:cubicBezTo>
                      <a:pt x="4511" y="14613"/>
                      <a:pt x="4922" y="14909"/>
                      <a:pt x="5310" y="15229"/>
                    </a:cubicBezTo>
                    <a:cubicBezTo>
                      <a:pt x="5447" y="15366"/>
                      <a:pt x="5607" y="15480"/>
                      <a:pt x="5744" y="15640"/>
                    </a:cubicBezTo>
                    <a:cubicBezTo>
                      <a:pt x="5806" y="15681"/>
                      <a:pt x="5849" y="15761"/>
                      <a:pt x="5908" y="15792"/>
                    </a:cubicBezTo>
                    <a:lnTo>
                      <a:pt x="5908" y="15792"/>
                    </a:lnTo>
                    <a:cubicBezTo>
                      <a:pt x="5948" y="15986"/>
                      <a:pt x="6132" y="16081"/>
                      <a:pt x="6326" y="16081"/>
                    </a:cubicBezTo>
                    <a:cubicBezTo>
                      <a:pt x="6452" y="16081"/>
                      <a:pt x="6583" y="16040"/>
                      <a:pt x="6680" y="15959"/>
                    </a:cubicBezTo>
                    <a:cubicBezTo>
                      <a:pt x="7341" y="15389"/>
                      <a:pt x="6200" y="14567"/>
                      <a:pt x="5812" y="14270"/>
                    </a:cubicBezTo>
                    <a:cubicBezTo>
                      <a:pt x="5150" y="13745"/>
                      <a:pt x="4374" y="13312"/>
                      <a:pt x="3872" y="12650"/>
                    </a:cubicBezTo>
                    <a:cubicBezTo>
                      <a:pt x="3073" y="11600"/>
                      <a:pt x="2571" y="10390"/>
                      <a:pt x="2160" y="9157"/>
                    </a:cubicBezTo>
                    <a:cubicBezTo>
                      <a:pt x="1704" y="7834"/>
                      <a:pt x="1384" y="6487"/>
                      <a:pt x="1270" y="5094"/>
                    </a:cubicBezTo>
                    <a:cubicBezTo>
                      <a:pt x="1179" y="4250"/>
                      <a:pt x="1133" y="3383"/>
                      <a:pt x="973" y="2538"/>
                    </a:cubicBezTo>
                    <a:cubicBezTo>
                      <a:pt x="836" y="1694"/>
                      <a:pt x="517" y="849"/>
                      <a:pt x="174" y="50"/>
                    </a:cubicBezTo>
                    <a:cubicBezTo>
                      <a:pt x="157" y="15"/>
                      <a:pt x="126" y="0"/>
                      <a:pt x="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20"/>
              <p:cNvSpPr/>
              <p:nvPr/>
            </p:nvSpPr>
            <p:spPr>
              <a:xfrm>
                <a:off x="1010050" y="2801925"/>
                <a:ext cx="238550" cy="329575"/>
              </a:xfrm>
              <a:custGeom>
                <a:rect b="b" l="l" r="r" t="t"/>
                <a:pathLst>
                  <a:path extrusionOk="0" h="13183" w="9542">
                    <a:moveTo>
                      <a:pt x="8525" y="12805"/>
                    </a:moveTo>
                    <a:lnTo>
                      <a:pt x="8525" y="12805"/>
                    </a:lnTo>
                    <a:cubicBezTo>
                      <a:pt x="8530" y="12815"/>
                      <a:pt x="8534" y="12824"/>
                      <a:pt x="8537" y="12833"/>
                    </a:cubicBezTo>
                    <a:cubicBezTo>
                      <a:pt x="8533" y="12822"/>
                      <a:pt x="8529" y="12813"/>
                      <a:pt x="8525" y="12805"/>
                    </a:cubicBezTo>
                    <a:close/>
                    <a:moveTo>
                      <a:pt x="851" y="0"/>
                    </a:moveTo>
                    <a:cubicBezTo>
                      <a:pt x="841" y="0"/>
                      <a:pt x="831" y="2"/>
                      <a:pt x="822" y="5"/>
                    </a:cubicBezTo>
                    <a:cubicBezTo>
                      <a:pt x="1" y="438"/>
                      <a:pt x="594" y="2036"/>
                      <a:pt x="822" y="2675"/>
                    </a:cubicBezTo>
                    <a:cubicBezTo>
                      <a:pt x="959" y="3132"/>
                      <a:pt x="1165" y="3566"/>
                      <a:pt x="1324" y="4022"/>
                    </a:cubicBezTo>
                    <a:cubicBezTo>
                      <a:pt x="1576" y="4775"/>
                      <a:pt x="1781" y="5528"/>
                      <a:pt x="2032" y="6282"/>
                    </a:cubicBezTo>
                    <a:cubicBezTo>
                      <a:pt x="2260" y="6921"/>
                      <a:pt x="2511" y="7606"/>
                      <a:pt x="2968" y="8131"/>
                    </a:cubicBezTo>
                    <a:cubicBezTo>
                      <a:pt x="3265" y="8473"/>
                      <a:pt x="3630" y="8724"/>
                      <a:pt x="4018" y="8975"/>
                    </a:cubicBezTo>
                    <a:cubicBezTo>
                      <a:pt x="4976" y="9591"/>
                      <a:pt x="6004" y="10071"/>
                      <a:pt x="6939" y="10687"/>
                    </a:cubicBezTo>
                    <a:cubicBezTo>
                      <a:pt x="7350" y="10961"/>
                      <a:pt x="7807" y="11280"/>
                      <a:pt x="8104" y="11691"/>
                    </a:cubicBezTo>
                    <a:cubicBezTo>
                      <a:pt x="8195" y="11851"/>
                      <a:pt x="8309" y="12057"/>
                      <a:pt x="8332" y="12171"/>
                    </a:cubicBezTo>
                    <a:cubicBezTo>
                      <a:pt x="8355" y="12308"/>
                      <a:pt x="8332" y="12467"/>
                      <a:pt x="8377" y="12604"/>
                    </a:cubicBezTo>
                    <a:cubicBezTo>
                      <a:pt x="8413" y="12658"/>
                      <a:pt x="8478" y="12726"/>
                      <a:pt x="8515" y="12786"/>
                    </a:cubicBezTo>
                    <a:lnTo>
                      <a:pt x="8515" y="12786"/>
                    </a:lnTo>
                    <a:cubicBezTo>
                      <a:pt x="8511" y="12781"/>
                      <a:pt x="8507" y="12778"/>
                      <a:pt x="8505" y="12778"/>
                    </a:cubicBezTo>
                    <a:cubicBezTo>
                      <a:pt x="8492" y="12778"/>
                      <a:pt x="8492" y="12833"/>
                      <a:pt x="8492" y="12878"/>
                    </a:cubicBezTo>
                    <a:cubicBezTo>
                      <a:pt x="8507" y="13061"/>
                      <a:pt x="8654" y="13183"/>
                      <a:pt x="8804" y="13183"/>
                    </a:cubicBezTo>
                    <a:cubicBezTo>
                      <a:pt x="8880" y="13183"/>
                      <a:pt x="8956" y="13152"/>
                      <a:pt x="9017" y="13084"/>
                    </a:cubicBezTo>
                    <a:cubicBezTo>
                      <a:pt x="9154" y="12947"/>
                      <a:pt x="9336" y="12810"/>
                      <a:pt x="9427" y="12650"/>
                    </a:cubicBezTo>
                    <a:cubicBezTo>
                      <a:pt x="9542" y="12376"/>
                      <a:pt x="9496" y="12057"/>
                      <a:pt x="9427" y="11783"/>
                    </a:cubicBezTo>
                    <a:cubicBezTo>
                      <a:pt x="9290" y="11349"/>
                      <a:pt x="9017" y="10961"/>
                      <a:pt x="8697" y="10619"/>
                    </a:cubicBezTo>
                    <a:cubicBezTo>
                      <a:pt x="7967" y="9842"/>
                      <a:pt x="6939" y="9295"/>
                      <a:pt x="6004" y="8770"/>
                    </a:cubicBezTo>
                    <a:cubicBezTo>
                      <a:pt x="5273" y="8382"/>
                      <a:pt x="4200" y="7902"/>
                      <a:pt x="3744" y="7263"/>
                    </a:cubicBezTo>
                    <a:cubicBezTo>
                      <a:pt x="2922" y="6122"/>
                      <a:pt x="2694" y="4638"/>
                      <a:pt x="2123" y="3360"/>
                    </a:cubicBezTo>
                    <a:cubicBezTo>
                      <a:pt x="1849" y="2812"/>
                      <a:pt x="1598" y="2264"/>
                      <a:pt x="1347" y="1694"/>
                    </a:cubicBezTo>
                    <a:cubicBezTo>
                      <a:pt x="1210" y="1420"/>
                      <a:pt x="1119" y="1123"/>
                      <a:pt x="1028" y="826"/>
                    </a:cubicBezTo>
                    <a:cubicBezTo>
                      <a:pt x="959" y="667"/>
                      <a:pt x="845" y="279"/>
                      <a:pt x="936" y="119"/>
                    </a:cubicBezTo>
                    <a:cubicBezTo>
                      <a:pt x="976" y="60"/>
                      <a:pt x="913" y="0"/>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20"/>
              <p:cNvSpPr/>
              <p:nvPr/>
            </p:nvSpPr>
            <p:spPr>
              <a:xfrm>
                <a:off x="1251425" y="2398350"/>
                <a:ext cx="87900" cy="501100"/>
              </a:xfrm>
              <a:custGeom>
                <a:rect b="b" l="l" r="r" t="t"/>
                <a:pathLst>
                  <a:path extrusionOk="0" h="20044" w="3516">
                    <a:moveTo>
                      <a:pt x="2715" y="1"/>
                    </a:moveTo>
                    <a:cubicBezTo>
                      <a:pt x="2671" y="1"/>
                      <a:pt x="2624" y="11"/>
                      <a:pt x="2580" y="33"/>
                    </a:cubicBezTo>
                    <a:cubicBezTo>
                      <a:pt x="1667" y="490"/>
                      <a:pt x="1781" y="1836"/>
                      <a:pt x="1895" y="2704"/>
                    </a:cubicBezTo>
                    <a:cubicBezTo>
                      <a:pt x="1964" y="3206"/>
                      <a:pt x="2078" y="3708"/>
                      <a:pt x="2123" y="4210"/>
                    </a:cubicBezTo>
                    <a:cubicBezTo>
                      <a:pt x="2169" y="5009"/>
                      <a:pt x="2146" y="5831"/>
                      <a:pt x="2169" y="6630"/>
                    </a:cubicBezTo>
                    <a:cubicBezTo>
                      <a:pt x="2192" y="9597"/>
                      <a:pt x="2808" y="12655"/>
                      <a:pt x="1941" y="15577"/>
                    </a:cubicBezTo>
                    <a:cubicBezTo>
                      <a:pt x="1713" y="16330"/>
                      <a:pt x="1325" y="16969"/>
                      <a:pt x="914" y="17654"/>
                    </a:cubicBezTo>
                    <a:cubicBezTo>
                      <a:pt x="526" y="18271"/>
                      <a:pt x="1" y="19047"/>
                      <a:pt x="297" y="19800"/>
                    </a:cubicBezTo>
                    <a:cubicBezTo>
                      <a:pt x="355" y="19945"/>
                      <a:pt x="506" y="20044"/>
                      <a:pt x="655" y="20044"/>
                    </a:cubicBezTo>
                    <a:cubicBezTo>
                      <a:pt x="740" y="20044"/>
                      <a:pt x="824" y="20012"/>
                      <a:pt x="891" y="19937"/>
                    </a:cubicBezTo>
                    <a:cubicBezTo>
                      <a:pt x="1325" y="19457"/>
                      <a:pt x="1530" y="18818"/>
                      <a:pt x="1850" y="18271"/>
                    </a:cubicBezTo>
                    <a:cubicBezTo>
                      <a:pt x="2215" y="17677"/>
                      <a:pt x="2557" y="17106"/>
                      <a:pt x="2808" y="16467"/>
                    </a:cubicBezTo>
                    <a:cubicBezTo>
                      <a:pt x="3310" y="15166"/>
                      <a:pt x="3470" y="13751"/>
                      <a:pt x="3493" y="12359"/>
                    </a:cubicBezTo>
                    <a:cubicBezTo>
                      <a:pt x="3516" y="10921"/>
                      <a:pt x="3356" y="9506"/>
                      <a:pt x="3288" y="8090"/>
                    </a:cubicBezTo>
                    <a:cubicBezTo>
                      <a:pt x="3219" y="6630"/>
                      <a:pt x="3288" y="5123"/>
                      <a:pt x="3059" y="3685"/>
                    </a:cubicBezTo>
                    <a:cubicBezTo>
                      <a:pt x="2877" y="2681"/>
                      <a:pt x="2397" y="1311"/>
                      <a:pt x="2945" y="376"/>
                    </a:cubicBezTo>
                    <a:cubicBezTo>
                      <a:pt x="3055" y="173"/>
                      <a:pt x="2899" y="1"/>
                      <a:pt x="27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20"/>
              <p:cNvSpPr/>
              <p:nvPr/>
            </p:nvSpPr>
            <p:spPr>
              <a:xfrm>
                <a:off x="1319325" y="2475400"/>
                <a:ext cx="67950" cy="306825"/>
              </a:xfrm>
              <a:custGeom>
                <a:rect b="b" l="l" r="r" t="t"/>
                <a:pathLst>
                  <a:path extrusionOk="0" h="12273" w="2718">
                    <a:moveTo>
                      <a:pt x="2275" y="0"/>
                    </a:moveTo>
                    <a:cubicBezTo>
                      <a:pt x="2233" y="0"/>
                      <a:pt x="2193" y="23"/>
                      <a:pt x="2169" y="78"/>
                    </a:cubicBezTo>
                    <a:cubicBezTo>
                      <a:pt x="1713" y="1037"/>
                      <a:pt x="1918" y="2041"/>
                      <a:pt x="1895" y="3045"/>
                    </a:cubicBezTo>
                    <a:cubicBezTo>
                      <a:pt x="1873" y="4278"/>
                      <a:pt x="1713" y="5511"/>
                      <a:pt x="1667" y="6743"/>
                    </a:cubicBezTo>
                    <a:cubicBezTo>
                      <a:pt x="1621" y="7679"/>
                      <a:pt x="1599" y="8638"/>
                      <a:pt x="1325" y="9551"/>
                    </a:cubicBezTo>
                    <a:cubicBezTo>
                      <a:pt x="1188" y="10007"/>
                      <a:pt x="1005" y="10441"/>
                      <a:pt x="708" y="10829"/>
                    </a:cubicBezTo>
                    <a:cubicBezTo>
                      <a:pt x="457" y="11171"/>
                      <a:pt x="1" y="11468"/>
                      <a:pt x="1" y="11947"/>
                    </a:cubicBezTo>
                    <a:cubicBezTo>
                      <a:pt x="1" y="12084"/>
                      <a:pt x="92" y="12221"/>
                      <a:pt x="229" y="12244"/>
                    </a:cubicBezTo>
                    <a:cubicBezTo>
                      <a:pt x="299" y="12263"/>
                      <a:pt x="368" y="12272"/>
                      <a:pt x="436" y="12272"/>
                    </a:cubicBezTo>
                    <a:cubicBezTo>
                      <a:pt x="1252" y="12272"/>
                      <a:pt x="1894" y="10961"/>
                      <a:pt x="2146" y="10350"/>
                    </a:cubicBezTo>
                    <a:cubicBezTo>
                      <a:pt x="2512" y="9414"/>
                      <a:pt x="2580" y="8387"/>
                      <a:pt x="2626" y="7405"/>
                    </a:cubicBezTo>
                    <a:cubicBezTo>
                      <a:pt x="2671" y="6218"/>
                      <a:pt x="2717" y="5031"/>
                      <a:pt x="2694" y="3844"/>
                    </a:cubicBezTo>
                    <a:cubicBezTo>
                      <a:pt x="2694" y="3251"/>
                      <a:pt x="2671" y="2680"/>
                      <a:pt x="2580" y="2110"/>
                    </a:cubicBezTo>
                    <a:cubicBezTo>
                      <a:pt x="2489" y="1493"/>
                      <a:pt x="2306" y="786"/>
                      <a:pt x="2420" y="169"/>
                    </a:cubicBezTo>
                    <a:cubicBezTo>
                      <a:pt x="2435" y="80"/>
                      <a:pt x="2353" y="0"/>
                      <a:pt x="22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20"/>
              <p:cNvSpPr/>
              <p:nvPr/>
            </p:nvSpPr>
            <p:spPr>
              <a:xfrm>
                <a:off x="1228600" y="2591075"/>
                <a:ext cx="215725" cy="552775"/>
              </a:xfrm>
              <a:custGeom>
                <a:rect b="b" l="l" r="r" t="t"/>
                <a:pathLst>
                  <a:path extrusionOk="0" h="22111" w="8629">
                    <a:moveTo>
                      <a:pt x="7878" y="0"/>
                    </a:moveTo>
                    <a:cubicBezTo>
                      <a:pt x="7788" y="0"/>
                      <a:pt x="7633" y="121"/>
                      <a:pt x="7601" y="153"/>
                    </a:cubicBezTo>
                    <a:cubicBezTo>
                      <a:pt x="7373" y="518"/>
                      <a:pt x="7419" y="1249"/>
                      <a:pt x="7419" y="1682"/>
                    </a:cubicBezTo>
                    <a:cubicBezTo>
                      <a:pt x="7373" y="3531"/>
                      <a:pt x="7670" y="5357"/>
                      <a:pt x="7419" y="7206"/>
                    </a:cubicBezTo>
                    <a:cubicBezTo>
                      <a:pt x="7145" y="9101"/>
                      <a:pt x="6300" y="10881"/>
                      <a:pt x="5296" y="12502"/>
                    </a:cubicBezTo>
                    <a:cubicBezTo>
                      <a:pt x="4794" y="13278"/>
                      <a:pt x="4246" y="14031"/>
                      <a:pt x="3744" y="14830"/>
                    </a:cubicBezTo>
                    <a:cubicBezTo>
                      <a:pt x="3219" y="15674"/>
                      <a:pt x="2694" y="16542"/>
                      <a:pt x="2169" y="17386"/>
                    </a:cubicBezTo>
                    <a:cubicBezTo>
                      <a:pt x="1667" y="18162"/>
                      <a:pt x="822" y="18642"/>
                      <a:pt x="366" y="19463"/>
                    </a:cubicBezTo>
                    <a:cubicBezTo>
                      <a:pt x="183" y="19829"/>
                      <a:pt x="69" y="20217"/>
                      <a:pt x="23" y="20627"/>
                    </a:cubicBezTo>
                    <a:cubicBezTo>
                      <a:pt x="1" y="21107"/>
                      <a:pt x="92" y="21449"/>
                      <a:pt x="275" y="21906"/>
                    </a:cubicBezTo>
                    <a:cubicBezTo>
                      <a:pt x="326" y="22033"/>
                      <a:pt x="448" y="22111"/>
                      <a:pt x="569" y="22111"/>
                    </a:cubicBezTo>
                    <a:cubicBezTo>
                      <a:pt x="666" y="22111"/>
                      <a:pt x="762" y="22062"/>
                      <a:pt x="822" y="21951"/>
                    </a:cubicBezTo>
                    <a:cubicBezTo>
                      <a:pt x="1005" y="21632"/>
                      <a:pt x="1096" y="21381"/>
                      <a:pt x="1119" y="21015"/>
                    </a:cubicBezTo>
                    <a:cubicBezTo>
                      <a:pt x="1142" y="20673"/>
                      <a:pt x="1142" y="20376"/>
                      <a:pt x="1302" y="20057"/>
                    </a:cubicBezTo>
                    <a:cubicBezTo>
                      <a:pt x="1644" y="19372"/>
                      <a:pt x="2352" y="18984"/>
                      <a:pt x="2808" y="18391"/>
                    </a:cubicBezTo>
                    <a:cubicBezTo>
                      <a:pt x="3333" y="17660"/>
                      <a:pt x="3767" y="16861"/>
                      <a:pt x="4223" y="16108"/>
                    </a:cubicBezTo>
                    <a:cubicBezTo>
                      <a:pt x="4703" y="15355"/>
                      <a:pt x="5182" y="14602"/>
                      <a:pt x="5684" y="13871"/>
                    </a:cubicBezTo>
                    <a:cubicBezTo>
                      <a:pt x="6688" y="12433"/>
                      <a:pt x="7556" y="10835"/>
                      <a:pt x="8081" y="9146"/>
                    </a:cubicBezTo>
                    <a:cubicBezTo>
                      <a:pt x="8560" y="7526"/>
                      <a:pt x="8629" y="5723"/>
                      <a:pt x="8446" y="4056"/>
                    </a:cubicBezTo>
                    <a:cubicBezTo>
                      <a:pt x="8378" y="3189"/>
                      <a:pt x="8218" y="2322"/>
                      <a:pt x="8149" y="1431"/>
                    </a:cubicBezTo>
                    <a:cubicBezTo>
                      <a:pt x="8126" y="1135"/>
                      <a:pt x="8104" y="838"/>
                      <a:pt x="8081" y="564"/>
                    </a:cubicBezTo>
                    <a:cubicBezTo>
                      <a:pt x="8058" y="450"/>
                      <a:pt x="8081" y="336"/>
                      <a:pt x="8035" y="222"/>
                    </a:cubicBezTo>
                    <a:cubicBezTo>
                      <a:pt x="8035" y="199"/>
                      <a:pt x="8012" y="153"/>
                      <a:pt x="8012" y="108"/>
                    </a:cubicBezTo>
                    <a:cubicBezTo>
                      <a:pt x="7987" y="73"/>
                      <a:pt x="7974" y="61"/>
                      <a:pt x="7965" y="61"/>
                    </a:cubicBezTo>
                    <a:cubicBezTo>
                      <a:pt x="7951" y="61"/>
                      <a:pt x="7949" y="93"/>
                      <a:pt x="7921" y="108"/>
                    </a:cubicBezTo>
                    <a:cubicBezTo>
                      <a:pt x="7921" y="108"/>
                      <a:pt x="7944" y="85"/>
                      <a:pt x="7944" y="85"/>
                    </a:cubicBezTo>
                    <a:cubicBezTo>
                      <a:pt x="7944" y="23"/>
                      <a:pt x="7917" y="0"/>
                      <a:pt x="78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20"/>
              <p:cNvSpPr/>
              <p:nvPr/>
            </p:nvSpPr>
            <p:spPr>
              <a:xfrm>
                <a:off x="1278625" y="2774800"/>
                <a:ext cx="202175" cy="291325"/>
              </a:xfrm>
              <a:custGeom>
                <a:rect b="b" l="l" r="r" t="t"/>
                <a:pathLst>
                  <a:path extrusionOk="0" h="11653" w="8087">
                    <a:moveTo>
                      <a:pt x="7879" y="1"/>
                    </a:moveTo>
                    <a:cubicBezTo>
                      <a:pt x="7840" y="1"/>
                      <a:pt x="7800" y="19"/>
                      <a:pt x="7769" y="63"/>
                    </a:cubicBezTo>
                    <a:cubicBezTo>
                      <a:pt x="7404" y="542"/>
                      <a:pt x="7130" y="953"/>
                      <a:pt x="6970" y="1546"/>
                    </a:cubicBezTo>
                    <a:cubicBezTo>
                      <a:pt x="6810" y="2094"/>
                      <a:pt x="6742" y="2665"/>
                      <a:pt x="6605" y="3235"/>
                    </a:cubicBezTo>
                    <a:cubicBezTo>
                      <a:pt x="6308" y="4536"/>
                      <a:pt x="5578" y="5655"/>
                      <a:pt x="4824" y="6750"/>
                    </a:cubicBezTo>
                    <a:cubicBezTo>
                      <a:pt x="4208" y="7663"/>
                      <a:pt x="3752" y="8805"/>
                      <a:pt x="2702" y="9353"/>
                    </a:cubicBezTo>
                    <a:cubicBezTo>
                      <a:pt x="2222" y="9604"/>
                      <a:pt x="1720" y="9763"/>
                      <a:pt x="1241" y="9992"/>
                    </a:cubicBezTo>
                    <a:cubicBezTo>
                      <a:pt x="647" y="10288"/>
                      <a:pt x="305" y="10585"/>
                      <a:pt x="100" y="11201"/>
                    </a:cubicBezTo>
                    <a:cubicBezTo>
                      <a:pt x="1" y="11419"/>
                      <a:pt x="227" y="11653"/>
                      <a:pt x="452" y="11653"/>
                    </a:cubicBezTo>
                    <a:cubicBezTo>
                      <a:pt x="487" y="11653"/>
                      <a:pt x="522" y="11647"/>
                      <a:pt x="556" y="11635"/>
                    </a:cubicBezTo>
                    <a:cubicBezTo>
                      <a:pt x="876" y="11498"/>
                      <a:pt x="1104" y="11407"/>
                      <a:pt x="1401" y="11201"/>
                    </a:cubicBezTo>
                    <a:cubicBezTo>
                      <a:pt x="1606" y="11087"/>
                      <a:pt x="1811" y="10973"/>
                      <a:pt x="2017" y="10882"/>
                    </a:cubicBezTo>
                    <a:cubicBezTo>
                      <a:pt x="2519" y="10654"/>
                      <a:pt x="3067" y="10471"/>
                      <a:pt x="3546" y="10174"/>
                    </a:cubicBezTo>
                    <a:cubicBezTo>
                      <a:pt x="4551" y="9512"/>
                      <a:pt x="5076" y="8417"/>
                      <a:pt x="5692" y="7435"/>
                    </a:cubicBezTo>
                    <a:cubicBezTo>
                      <a:pt x="6377" y="6362"/>
                      <a:pt x="7061" y="5335"/>
                      <a:pt x="7427" y="4080"/>
                    </a:cubicBezTo>
                    <a:cubicBezTo>
                      <a:pt x="7609" y="3464"/>
                      <a:pt x="7678" y="2847"/>
                      <a:pt x="7723" y="2208"/>
                    </a:cubicBezTo>
                    <a:cubicBezTo>
                      <a:pt x="7769" y="1592"/>
                      <a:pt x="7746" y="793"/>
                      <a:pt x="8020" y="245"/>
                    </a:cubicBezTo>
                    <a:cubicBezTo>
                      <a:pt x="8086" y="129"/>
                      <a:pt x="7984" y="1"/>
                      <a:pt x="78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20"/>
              <p:cNvSpPr/>
              <p:nvPr/>
            </p:nvSpPr>
            <p:spPr>
              <a:xfrm>
                <a:off x="422875" y="2089050"/>
                <a:ext cx="106725" cy="646700"/>
              </a:xfrm>
              <a:custGeom>
                <a:rect b="b" l="l" r="r" t="t"/>
                <a:pathLst>
                  <a:path extrusionOk="0" h="25868" w="4269">
                    <a:moveTo>
                      <a:pt x="1063" y="1"/>
                    </a:moveTo>
                    <a:cubicBezTo>
                      <a:pt x="825" y="1"/>
                      <a:pt x="552" y="198"/>
                      <a:pt x="525" y="468"/>
                    </a:cubicBezTo>
                    <a:cubicBezTo>
                      <a:pt x="366" y="2134"/>
                      <a:pt x="0" y="3823"/>
                      <a:pt x="0" y="5512"/>
                    </a:cubicBezTo>
                    <a:cubicBezTo>
                      <a:pt x="23" y="7178"/>
                      <a:pt x="502" y="8776"/>
                      <a:pt x="1027" y="10328"/>
                    </a:cubicBezTo>
                    <a:cubicBezTo>
                      <a:pt x="2055" y="13455"/>
                      <a:pt x="3013" y="16559"/>
                      <a:pt x="2876" y="19892"/>
                    </a:cubicBezTo>
                    <a:cubicBezTo>
                      <a:pt x="2831" y="20828"/>
                      <a:pt x="2853" y="21763"/>
                      <a:pt x="2831" y="22699"/>
                    </a:cubicBezTo>
                    <a:cubicBezTo>
                      <a:pt x="2831" y="23179"/>
                      <a:pt x="2808" y="23658"/>
                      <a:pt x="2762" y="24137"/>
                    </a:cubicBezTo>
                    <a:cubicBezTo>
                      <a:pt x="2717" y="24662"/>
                      <a:pt x="2762" y="25073"/>
                      <a:pt x="2876" y="25575"/>
                    </a:cubicBezTo>
                    <a:cubicBezTo>
                      <a:pt x="2920" y="25749"/>
                      <a:pt x="3100" y="25867"/>
                      <a:pt x="3273" y="25867"/>
                    </a:cubicBezTo>
                    <a:cubicBezTo>
                      <a:pt x="3373" y="25867"/>
                      <a:pt x="3471" y="25827"/>
                      <a:pt x="3538" y="25735"/>
                    </a:cubicBezTo>
                    <a:cubicBezTo>
                      <a:pt x="3767" y="25461"/>
                      <a:pt x="4018" y="25096"/>
                      <a:pt x="4086" y="24731"/>
                    </a:cubicBezTo>
                    <a:cubicBezTo>
                      <a:pt x="4200" y="24320"/>
                      <a:pt x="4200" y="23841"/>
                      <a:pt x="4223" y="23384"/>
                    </a:cubicBezTo>
                    <a:cubicBezTo>
                      <a:pt x="4246" y="22517"/>
                      <a:pt x="4246" y="21649"/>
                      <a:pt x="4246" y="20782"/>
                    </a:cubicBezTo>
                    <a:cubicBezTo>
                      <a:pt x="4269" y="19070"/>
                      <a:pt x="4269" y="17427"/>
                      <a:pt x="3995" y="15760"/>
                    </a:cubicBezTo>
                    <a:cubicBezTo>
                      <a:pt x="3698" y="14117"/>
                      <a:pt x="3219" y="12496"/>
                      <a:pt x="2694" y="10921"/>
                    </a:cubicBezTo>
                    <a:cubicBezTo>
                      <a:pt x="2169" y="9369"/>
                      <a:pt x="1552" y="7817"/>
                      <a:pt x="1370" y="6197"/>
                    </a:cubicBezTo>
                    <a:cubicBezTo>
                      <a:pt x="1164" y="4234"/>
                      <a:pt x="1735" y="2271"/>
                      <a:pt x="1416" y="331"/>
                    </a:cubicBezTo>
                    <a:cubicBezTo>
                      <a:pt x="1378" y="96"/>
                      <a:pt x="1229" y="1"/>
                      <a:pt x="10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20"/>
              <p:cNvSpPr/>
              <p:nvPr/>
            </p:nvSpPr>
            <p:spPr>
              <a:xfrm>
                <a:off x="350400" y="2127250"/>
                <a:ext cx="169950" cy="362250"/>
              </a:xfrm>
              <a:custGeom>
                <a:rect b="b" l="l" r="r" t="t"/>
                <a:pathLst>
                  <a:path extrusionOk="0" h="14490" w="6798">
                    <a:moveTo>
                      <a:pt x="446" y="1"/>
                    </a:moveTo>
                    <a:cubicBezTo>
                      <a:pt x="423" y="1"/>
                      <a:pt x="400" y="12"/>
                      <a:pt x="389" y="35"/>
                    </a:cubicBezTo>
                    <a:cubicBezTo>
                      <a:pt x="23" y="560"/>
                      <a:pt x="1" y="1154"/>
                      <a:pt x="92" y="1770"/>
                    </a:cubicBezTo>
                    <a:cubicBezTo>
                      <a:pt x="160" y="2432"/>
                      <a:pt x="274" y="3094"/>
                      <a:pt x="343" y="3756"/>
                    </a:cubicBezTo>
                    <a:cubicBezTo>
                      <a:pt x="480" y="5080"/>
                      <a:pt x="822" y="6358"/>
                      <a:pt x="1416" y="7545"/>
                    </a:cubicBezTo>
                    <a:cubicBezTo>
                      <a:pt x="2055" y="8800"/>
                      <a:pt x="2877" y="9987"/>
                      <a:pt x="3653" y="11151"/>
                    </a:cubicBezTo>
                    <a:cubicBezTo>
                      <a:pt x="4063" y="11744"/>
                      <a:pt x="4451" y="12315"/>
                      <a:pt x="4862" y="12909"/>
                    </a:cubicBezTo>
                    <a:cubicBezTo>
                      <a:pt x="5068" y="13228"/>
                      <a:pt x="5250" y="13571"/>
                      <a:pt x="5501" y="13867"/>
                    </a:cubicBezTo>
                    <a:cubicBezTo>
                      <a:pt x="5730" y="14141"/>
                      <a:pt x="6004" y="14278"/>
                      <a:pt x="6323" y="14461"/>
                    </a:cubicBezTo>
                    <a:cubicBezTo>
                      <a:pt x="6367" y="14480"/>
                      <a:pt x="6414" y="14489"/>
                      <a:pt x="6461" y="14489"/>
                    </a:cubicBezTo>
                    <a:cubicBezTo>
                      <a:pt x="6632" y="14489"/>
                      <a:pt x="6798" y="14366"/>
                      <a:pt x="6780" y="14187"/>
                    </a:cubicBezTo>
                    <a:cubicBezTo>
                      <a:pt x="6757" y="13867"/>
                      <a:pt x="6734" y="13571"/>
                      <a:pt x="6597" y="13297"/>
                    </a:cubicBezTo>
                    <a:cubicBezTo>
                      <a:pt x="6460" y="12977"/>
                      <a:pt x="6209" y="12680"/>
                      <a:pt x="6004" y="12406"/>
                    </a:cubicBezTo>
                    <a:cubicBezTo>
                      <a:pt x="5616" y="11859"/>
                      <a:pt x="5205" y="11311"/>
                      <a:pt x="4817" y="10740"/>
                    </a:cubicBezTo>
                    <a:cubicBezTo>
                      <a:pt x="4041" y="9599"/>
                      <a:pt x="3242" y="8458"/>
                      <a:pt x="2580" y="7225"/>
                    </a:cubicBezTo>
                    <a:cubicBezTo>
                      <a:pt x="1963" y="6129"/>
                      <a:pt x="1621" y="4897"/>
                      <a:pt x="1461" y="3642"/>
                    </a:cubicBezTo>
                    <a:cubicBezTo>
                      <a:pt x="1302" y="2409"/>
                      <a:pt x="1119" y="1131"/>
                      <a:pt x="503" y="35"/>
                    </a:cubicBezTo>
                    <a:cubicBezTo>
                      <a:pt x="491" y="12"/>
                      <a:pt x="468" y="1"/>
                      <a:pt x="4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20"/>
              <p:cNvSpPr/>
              <p:nvPr/>
            </p:nvSpPr>
            <p:spPr>
              <a:xfrm>
                <a:off x="328725" y="2311800"/>
                <a:ext cx="198025" cy="299475"/>
              </a:xfrm>
              <a:custGeom>
                <a:rect b="b" l="l" r="r" t="t"/>
                <a:pathLst>
                  <a:path extrusionOk="0" h="11979" w="7921">
                    <a:moveTo>
                      <a:pt x="75" y="1"/>
                    </a:moveTo>
                    <a:cubicBezTo>
                      <a:pt x="49" y="1"/>
                      <a:pt x="23" y="20"/>
                      <a:pt x="23" y="49"/>
                    </a:cubicBezTo>
                    <a:cubicBezTo>
                      <a:pt x="0" y="710"/>
                      <a:pt x="46" y="1304"/>
                      <a:pt x="274" y="1920"/>
                    </a:cubicBezTo>
                    <a:cubicBezTo>
                      <a:pt x="502" y="2491"/>
                      <a:pt x="776" y="3061"/>
                      <a:pt x="1119" y="3564"/>
                    </a:cubicBezTo>
                    <a:cubicBezTo>
                      <a:pt x="1826" y="4682"/>
                      <a:pt x="2716" y="5664"/>
                      <a:pt x="3744" y="6485"/>
                    </a:cubicBezTo>
                    <a:cubicBezTo>
                      <a:pt x="4520" y="7124"/>
                      <a:pt x="5296" y="7786"/>
                      <a:pt x="5821" y="8654"/>
                    </a:cubicBezTo>
                    <a:cubicBezTo>
                      <a:pt x="6072" y="9064"/>
                      <a:pt x="6254" y="9475"/>
                      <a:pt x="6368" y="9932"/>
                    </a:cubicBezTo>
                    <a:cubicBezTo>
                      <a:pt x="6437" y="10160"/>
                      <a:pt x="6460" y="10388"/>
                      <a:pt x="6483" y="10639"/>
                    </a:cubicBezTo>
                    <a:cubicBezTo>
                      <a:pt x="6528" y="11005"/>
                      <a:pt x="6597" y="11279"/>
                      <a:pt x="6734" y="11621"/>
                    </a:cubicBezTo>
                    <a:cubicBezTo>
                      <a:pt x="6833" y="11863"/>
                      <a:pt x="7028" y="11978"/>
                      <a:pt x="7223" y="11978"/>
                    </a:cubicBezTo>
                    <a:cubicBezTo>
                      <a:pt x="7433" y="11978"/>
                      <a:pt x="7643" y="11846"/>
                      <a:pt x="7738" y="11598"/>
                    </a:cubicBezTo>
                    <a:cubicBezTo>
                      <a:pt x="7875" y="11256"/>
                      <a:pt x="7921" y="10982"/>
                      <a:pt x="7875" y="10594"/>
                    </a:cubicBezTo>
                    <a:cubicBezTo>
                      <a:pt x="7852" y="10320"/>
                      <a:pt x="7806" y="10046"/>
                      <a:pt x="7738" y="9772"/>
                    </a:cubicBezTo>
                    <a:cubicBezTo>
                      <a:pt x="7624" y="9247"/>
                      <a:pt x="7441" y="8745"/>
                      <a:pt x="7190" y="8288"/>
                    </a:cubicBezTo>
                    <a:cubicBezTo>
                      <a:pt x="6711" y="7375"/>
                      <a:pt x="5935" y="6622"/>
                      <a:pt x="5159" y="5983"/>
                    </a:cubicBezTo>
                    <a:cubicBezTo>
                      <a:pt x="4154" y="5161"/>
                      <a:pt x="3150" y="4385"/>
                      <a:pt x="2374" y="3358"/>
                    </a:cubicBezTo>
                    <a:cubicBezTo>
                      <a:pt x="1963" y="2810"/>
                      <a:pt x="1598" y="2240"/>
                      <a:pt x="1233" y="1646"/>
                    </a:cubicBezTo>
                    <a:cubicBezTo>
                      <a:pt x="890" y="1076"/>
                      <a:pt x="502" y="573"/>
                      <a:pt x="114" y="26"/>
                    </a:cubicBezTo>
                    <a:cubicBezTo>
                      <a:pt x="106" y="8"/>
                      <a:pt x="90" y="1"/>
                      <a:pt x="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20"/>
              <p:cNvSpPr/>
              <p:nvPr/>
            </p:nvSpPr>
            <p:spPr>
              <a:xfrm>
                <a:off x="544975" y="2161475"/>
                <a:ext cx="120450" cy="616150"/>
              </a:xfrm>
              <a:custGeom>
                <a:rect b="b" l="l" r="r" t="t"/>
                <a:pathLst>
                  <a:path extrusionOk="0" h="24646" w="4818">
                    <a:moveTo>
                      <a:pt x="2836" y="0"/>
                    </a:moveTo>
                    <a:cubicBezTo>
                      <a:pt x="2784" y="0"/>
                      <a:pt x="2736" y="26"/>
                      <a:pt x="2717" y="81"/>
                    </a:cubicBezTo>
                    <a:cubicBezTo>
                      <a:pt x="1941" y="1633"/>
                      <a:pt x="2032" y="3300"/>
                      <a:pt x="2261" y="4989"/>
                    </a:cubicBezTo>
                    <a:cubicBezTo>
                      <a:pt x="2489" y="6678"/>
                      <a:pt x="2900" y="8344"/>
                      <a:pt x="3014" y="10056"/>
                    </a:cubicBezTo>
                    <a:cubicBezTo>
                      <a:pt x="3128" y="11654"/>
                      <a:pt x="3219" y="13274"/>
                      <a:pt x="3128" y="14872"/>
                    </a:cubicBezTo>
                    <a:cubicBezTo>
                      <a:pt x="3037" y="16379"/>
                      <a:pt x="2808" y="17999"/>
                      <a:pt x="2078" y="19369"/>
                    </a:cubicBezTo>
                    <a:cubicBezTo>
                      <a:pt x="1667" y="20122"/>
                      <a:pt x="1142" y="20829"/>
                      <a:pt x="754" y="21606"/>
                    </a:cubicBezTo>
                    <a:cubicBezTo>
                      <a:pt x="366" y="22359"/>
                      <a:pt x="1" y="23295"/>
                      <a:pt x="275" y="24139"/>
                    </a:cubicBezTo>
                    <a:cubicBezTo>
                      <a:pt x="392" y="24491"/>
                      <a:pt x="660" y="24646"/>
                      <a:pt x="933" y="24646"/>
                    </a:cubicBezTo>
                    <a:cubicBezTo>
                      <a:pt x="1298" y="24646"/>
                      <a:pt x="1674" y="24368"/>
                      <a:pt x="1713" y="23911"/>
                    </a:cubicBezTo>
                    <a:cubicBezTo>
                      <a:pt x="1827" y="22427"/>
                      <a:pt x="2831" y="21332"/>
                      <a:pt x="3493" y="20053"/>
                    </a:cubicBezTo>
                    <a:cubicBezTo>
                      <a:pt x="4224" y="18684"/>
                      <a:pt x="4498" y="17063"/>
                      <a:pt x="4589" y="15534"/>
                    </a:cubicBezTo>
                    <a:cubicBezTo>
                      <a:pt x="4817" y="12247"/>
                      <a:pt x="4292" y="9029"/>
                      <a:pt x="3585" y="5856"/>
                    </a:cubicBezTo>
                    <a:cubicBezTo>
                      <a:pt x="3151" y="3984"/>
                      <a:pt x="2831" y="2044"/>
                      <a:pt x="2991" y="150"/>
                    </a:cubicBezTo>
                    <a:cubicBezTo>
                      <a:pt x="2991" y="55"/>
                      <a:pt x="2910" y="0"/>
                      <a:pt x="28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20"/>
              <p:cNvSpPr/>
              <p:nvPr/>
            </p:nvSpPr>
            <p:spPr>
              <a:xfrm>
                <a:off x="556400" y="2336725"/>
                <a:ext cx="85050" cy="329325"/>
              </a:xfrm>
              <a:custGeom>
                <a:rect b="b" l="l" r="r" t="t"/>
                <a:pathLst>
                  <a:path extrusionOk="0" h="13173" w="3402">
                    <a:moveTo>
                      <a:pt x="381" y="1"/>
                    </a:moveTo>
                    <a:cubicBezTo>
                      <a:pt x="275" y="1"/>
                      <a:pt x="181" y="69"/>
                      <a:pt x="206" y="216"/>
                    </a:cubicBezTo>
                    <a:cubicBezTo>
                      <a:pt x="297" y="786"/>
                      <a:pt x="183" y="1380"/>
                      <a:pt x="183" y="1950"/>
                    </a:cubicBezTo>
                    <a:cubicBezTo>
                      <a:pt x="183" y="2521"/>
                      <a:pt x="160" y="3092"/>
                      <a:pt x="137" y="3662"/>
                    </a:cubicBezTo>
                    <a:cubicBezTo>
                      <a:pt x="69" y="4803"/>
                      <a:pt x="0" y="5968"/>
                      <a:pt x="160" y="7132"/>
                    </a:cubicBezTo>
                    <a:cubicBezTo>
                      <a:pt x="297" y="8204"/>
                      <a:pt x="594" y="9232"/>
                      <a:pt x="936" y="10282"/>
                    </a:cubicBezTo>
                    <a:cubicBezTo>
                      <a:pt x="1119" y="10807"/>
                      <a:pt x="1301" y="11332"/>
                      <a:pt x="1461" y="11856"/>
                    </a:cubicBezTo>
                    <a:cubicBezTo>
                      <a:pt x="1644" y="12404"/>
                      <a:pt x="1781" y="12838"/>
                      <a:pt x="2283" y="13112"/>
                    </a:cubicBezTo>
                    <a:cubicBezTo>
                      <a:pt x="2346" y="13154"/>
                      <a:pt x="2411" y="13172"/>
                      <a:pt x="2475" y="13172"/>
                    </a:cubicBezTo>
                    <a:cubicBezTo>
                      <a:pt x="2620" y="13172"/>
                      <a:pt x="2759" y="13079"/>
                      <a:pt x="2854" y="12952"/>
                    </a:cubicBezTo>
                    <a:cubicBezTo>
                      <a:pt x="3401" y="12130"/>
                      <a:pt x="2717" y="10852"/>
                      <a:pt x="2420" y="10008"/>
                    </a:cubicBezTo>
                    <a:cubicBezTo>
                      <a:pt x="2078" y="8981"/>
                      <a:pt x="1712" y="7931"/>
                      <a:pt x="1575" y="6835"/>
                    </a:cubicBezTo>
                    <a:cubicBezTo>
                      <a:pt x="1416" y="5716"/>
                      <a:pt x="1484" y="4575"/>
                      <a:pt x="1416" y="3434"/>
                    </a:cubicBezTo>
                    <a:cubicBezTo>
                      <a:pt x="1393" y="2886"/>
                      <a:pt x="1347" y="2338"/>
                      <a:pt x="1256" y="1791"/>
                    </a:cubicBezTo>
                    <a:cubicBezTo>
                      <a:pt x="1142" y="1174"/>
                      <a:pt x="845" y="695"/>
                      <a:pt x="617" y="147"/>
                    </a:cubicBezTo>
                    <a:cubicBezTo>
                      <a:pt x="574" y="52"/>
                      <a:pt x="473" y="1"/>
                      <a:pt x="3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20"/>
              <p:cNvSpPr/>
              <p:nvPr/>
            </p:nvSpPr>
            <p:spPr>
              <a:xfrm>
                <a:off x="650450" y="2268700"/>
                <a:ext cx="88000" cy="530275"/>
              </a:xfrm>
              <a:custGeom>
                <a:rect b="b" l="l" r="r" t="t"/>
                <a:pathLst>
                  <a:path extrusionOk="0" h="21211" w="3520">
                    <a:moveTo>
                      <a:pt x="2343" y="1"/>
                    </a:moveTo>
                    <a:cubicBezTo>
                      <a:pt x="2236" y="1"/>
                      <a:pt x="2134" y="53"/>
                      <a:pt x="2082" y="175"/>
                    </a:cubicBezTo>
                    <a:cubicBezTo>
                      <a:pt x="1831" y="814"/>
                      <a:pt x="2013" y="1636"/>
                      <a:pt x="2036" y="2297"/>
                    </a:cubicBezTo>
                    <a:cubicBezTo>
                      <a:pt x="2082" y="3096"/>
                      <a:pt x="2105" y="3918"/>
                      <a:pt x="2105" y="4717"/>
                    </a:cubicBezTo>
                    <a:cubicBezTo>
                      <a:pt x="2082" y="6269"/>
                      <a:pt x="2059" y="7844"/>
                      <a:pt x="2036" y="9419"/>
                    </a:cubicBezTo>
                    <a:cubicBezTo>
                      <a:pt x="2013" y="10925"/>
                      <a:pt x="1990" y="12455"/>
                      <a:pt x="1762" y="13961"/>
                    </a:cubicBezTo>
                    <a:cubicBezTo>
                      <a:pt x="1580" y="15217"/>
                      <a:pt x="1123" y="16358"/>
                      <a:pt x="872" y="17590"/>
                    </a:cubicBezTo>
                    <a:cubicBezTo>
                      <a:pt x="735" y="18138"/>
                      <a:pt x="644" y="18709"/>
                      <a:pt x="507" y="19279"/>
                    </a:cubicBezTo>
                    <a:cubicBezTo>
                      <a:pt x="461" y="19508"/>
                      <a:pt x="393" y="19713"/>
                      <a:pt x="324" y="19941"/>
                    </a:cubicBezTo>
                    <a:cubicBezTo>
                      <a:pt x="301" y="19987"/>
                      <a:pt x="279" y="20010"/>
                      <a:pt x="279" y="20056"/>
                    </a:cubicBezTo>
                    <a:cubicBezTo>
                      <a:pt x="268" y="20076"/>
                      <a:pt x="263" y="20087"/>
                      <a:pt x="262" y="20087"/>
                    </a:cubicBezTo>
                    <a:cubicBezTo>
                      <a:pt x="260" y="20087"/>
                      <a:pt x="266" y="20071"/>
                      <a:pt x="278" y="20034"/>
                    </a:cubicBezTo>
                    <a:lnTo>
                      <a:pt x="278" y="20034"/>
                    </a:lnTo>
                    <a:cubicBezTo>
                      <a:pt x="255" y="20102"/>
                      <a:pt x="233" y="20170"/>
                      <a:pt x="210" y="20215"/>
                    </a:cubicBezTo>
                    <a:cubicBezTo>
                      <a:pt x="187" y="20284"/>
                      <a:pt x="187" y="20352"/>
                      <a:pt x="164" y="20398"/>
                    </a:cubicBezTo>
                    <a:cubicBezTo>
                      <a:pt x="1" y="20869"/>
                      <a:pt x="442" y="21211"/>
                      <a:pt x="848" y="21211"/>
                    </a:cubicBezTo>
                    <a:cubicBezTo>
                      <a:pt x="895" y="21211"/>
                      <a:pt x="941" y="21206"/>
                      <a:pt x="986" y="21197"/>
                    </a:cubicBezTo>
                    <a:cubicBezTo>
                      <a:pt x="1945" y="20991"/>
                      <a:pt x="2059" y="19439"/>
                      <a:pt x="2196" y="18686"/>
                    </a:cubicBezTo>
                    <a:cubicBezTo>
                      <a:pt x="2447" y="17476"/>
                      <a:pt x="2858" y="16312"/>
                      <a:pt x="3109" y="15102"/>
                    </a:cubicBezTo>
                    <a:cubicBezTo>
                      <a:pt x="3406" y="13528"/>
                      <a:pt x="3520" y="11930"/>
                      <a:pt x="3520" y="10355"/>
                    </a:cubicBezTo>
                    <a:cubicBezTo>
                      <a:pt x="3520" y="8689"/>
                      <a:pt x="3520" y="7045"/>
                      <a:pt x="3497" y="5379"/>
                    </a:cubicBezTo>
                    <a:cubicBezTo>
                      <a:pt x="3474" y="4466"/>
                      <a:pt x="3428" y="3553"/>
                      <a:pt x="3314" y="2640"/>
                    </a:cubicBezTo>
                    <a:cubicBezTo>
                      <a:pt x="3200" y="1841"/>
                      <a:pt x="3177" y="700"/>
                      <a:pt x="2607" y="106"/>
                    </a:cubicBezTo>
                    <a:cubicBezTo>
                      <a:pt x="2607" y="109"/>
                      <a:pt x="2607" y="112"/>
                      <a:pt x="2607" y="114"/>
                    </a:cubicBezTo>
                    <a:lnTo>
                      <a:pt x="2607" y="114"/>
                    </a:lnTo>
                    <a:cubicBezTo>
                      <a:pt x="2538" y="43"/>
                      <a:pt x="2438" y="1"/>
                      <a:pt x="234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20"/>
              <p:cNvSpPr/>
              <p:nvPr/>
            </p:nvSpPr>
            <p:spPr>
              <a:xfrm>
                <a:off x="707625" y="2210800"/>
                <a:ext cx="125975" cy="378775"/>
              </a:xfrm>
              <a:custGeom>
                <a:rect b="b" l="l" r="r" t="t"/>
                <a:pathLst>
                  <a:path extrusionOk="0" h="15151" w="5039">
                    <a:moveTo>
                      <a:pt x="4743" y="0"/>
                    </a:moveTo>
                    <a:cubicBezTo>
                      <a:pt x="4696" y="0"/>
                      <a:pt x="4650" y="9"/>
                      <a:pt x="4611" y="26"/>
                    </a:cubicBezTo>
                    <a:cubicBezTo>
                      <a:pt x="4246" y="208"/>
                      <a:pt x="4040" y="710"/>
                      <a:pt x="3926" y="1053"/>
                    </a:cubicBezTo>
                    <a:cubicBezTo>
                      <a:pt x="3721" y="1578"/>
                      <a:pt x="3584" y="2080"/>
                      <a:pt x="3492" y="2628"/>
                    </a:cubicBezTo>
                    <a:cubicBezTo>
                      <a:pt x="3219" y="3974"/>
                      <a:pt x="2876" y="5298"/>
                      <a:pt x="2602" y="6645"/>
                    </a:cubicBezTo>
                    <a:cubicBezTo>
                      <a:pt x="2442" y="7421"/>
                      <a:pt x="2306" y="8197"/>
                      <a:pt x="2237" y="8973"/>
                    </a:cubicBezTo>
                    <a:cubicBezTo>
                      <a:pt x="2146" y="9726"/>
                      <a:pt x="2077" y="10502"/>
                      <a:pt x="1826" y="11210"/>
                    </a:cubicBezTo>
                    <a:cubicBezTo>
                      <a:pt x="1438" y="12397"/>
                      <a:pt x="0" y="13378"/>
                      <a:pt x="320" y="14725"/>
                    </a:cubicBezTo>
                    <a:cubicBezTo>
                      <a:pt x="391" y="15020"/>
                      <a:pt x="620" y="15151"/>
                      <a:pt x="864" y="15151"/>
                    </a:cubicBezTo>
                    <a:cubicBezTo>
                      <a:pt x="1090" y="15151"/>
                      <a:pt x="1329" y="15037"/>
                      <a:pt x="1461" y="14839"/>
                    </a:cubicBezTo>
                    <a:cubicBezTo>
                      <a:pt x="1803" y="14360"/>
                      <a:pt x="2032" y="13789"/>
                      <a:pt x="2374" y="13287"/>
                    </a:cubicBezTo>
                    <a:cubicBezTo>
                      <a:pt x="2739" y="12739"/>
                      <a:pt x="3059" y="12191"/>
                      <a:pt x="3241" y="11575"/>
                    </a:cubicBezTo>
                    <a:cubicBezTo>
                      <a:pt x="3470" y="10822"/>
                      <a:pt x="3515" y="10069"/>
                      <a:pt x="3584" y="9293"/>
                    </a:cubicBezTo>
                    <a:cubicBezTo>
                      <a:pt x="3652" y="8539"/>
                      <a:pt x="3744" y="7809"/>
                      <a:pt x="3880" y="7056"/>
                    </a:cubicBezTo>
                    <a:cubicBezTo>
                      <a:pt x="4086" y="5709"/>
                      <a:pt x="4360" y="4362"/>
                      <a:pt x="4565" y="2993"/>
                    </a:cubicBezTo>
                    <a:cubicBezTo>
                      <a:pt x="4634" y="2491"/>
                      <a:pt x="4679" y="1966"/>
                      <a:pt x="4793" y="1464"/>
                    </a:cubicBezTo>
                    <a:cubicBezTo>
                      <a:pt x="4862" y="1053"/>
                      <a:pt x="4976" y="642"/>
                      <a:pt x="5022" y="254"/>
                    </a:cubicBezTo>
                    <a:cubicBezTo>
                      <a:pt x="5039" y="82"/>
                      <a:pt x="4887" y="0"/>
                      <a:pt x="47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20"/>
              <p:cNvSpPr/>
              <p:nvPr/>
            </p:nvSpPr>
            <p:spPr>
              <a:xfrm>
                <a:off x="538700" y="2116600"/>
                <a:ext cx="81075" cy="202250"/>
              </a:xfrm>
              <a:custGeom>
                <a:rect b="b" l="l" r="r" t="t"/>
                <a:pathLst>
                  <a:path extrusionOk="0" h="8090" w="3243">
                    <a:moveTo>
                      <a:pt x="570" y="0"/>
                    </a:moveTo>
                    <a:cubicBezTo>
                      <a:pt x="505" y="0"/>
                      <a:pt x="438" y="24"/>
                      <a:pt x="389" y="73"/>
                    </a:cubicBezTo>
                    <a:cubicBezTo>
                      <a:pt x="1" y="507"/>
                      <a:pt x="115" y="1374"/>
                      <a:pt x="138" y="1922"/>
                    </a:cubicBezTo>
                    <a:cubicBezTo>
                      <a:pt x="138" y="2538"/>
                      <a:pt x="206" y="3200"/>
                      <a:pt x="298" y="3816"/>
                    </a:cubicBezTo>
                    <a:cubicBezTo>
                      <a:pt x="480" y="5254"/>
                      <a:pt x="1051" y="6898"/>
                      <a:pt x="2101" y="7902"/>
                    </a:cubicBezTo>
                    <a:cubicBezTo>
                      <a:pt x="2223" y="8024"/>
                      <a:pt x="2392" y="8090"/>
                      <a:pt x="2563" y="8090"/>
                    </a:cubicBezTo>
                    <a:cubicBezTo>
                      <a:pt x="2680" y="8090"/>
                      <a:pt x="2797" y="8059"/>
                      <a:pt x="2900" y="7993"/>
                    </a:cubicBezTo>
                    <a:cubicBezTo>
                      <a:pt x="2991" y="7925"/>
                      <a:pt x="3059" y="7857"/>
                      <a:pt x="3128" y="7765"/>
                    </a:cubicBezTo>
                    <a:cubicBezTo>
                      <a:pt x="3242" y="7491"/>
                      <a:pt x="3219" y="7172"/>
                      <a:pt x="2991" y="6966"/>
                    </a:cubicBezTo>
                    <a:cubicBezTo>
                      <a:pt x="2078" y="6145"/>
                      <a:pt x="1530" y="4798"/>
                      <a:pt x="1348" y="3588"/>
                    </a:cubicBezTo>
                    <a:cubicBezTo>
                      <a:pt x="1256" y="2995"/>
                      <a:pt x="1188" y="2401"/>
                      <a:pt x="1096" y="1808"/>
                    </a:cubicBezTo>
                    <a:cubicBezTo>
                      <a:pt x="1028" y="1511"/>
                      <a:pt x="982" y="1192"/>
                      <a:pt x="960" y="872"/>
                    </a:cubicBezTo>
                    <a:cubicBezTo>
                      <a:pt x="914" y="621"/>
                      <a:pt x="891" y="347"/>
                      <a:pt x="777" y="119"/>
                    </a:cubicBezTo>
                    <a:cubicBezTo>
                      <a:pt x="738" y="41"/>
                      <a:pt x="655" y="0"/>
                      <a:pt x="5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20"/>
              <p:cNvSpPr/>
              <p:nvPr/>
            </p:nvSpPr>
            <p:spPr>
              <a:xfrm>
                <a:off x="683875" y="2430075"/>
                <a:ext cx="177275" cy="281725"/>
              </a:xfrm>
              <a:custGeom>
                <a:rect b="b" l="l" r="r" t="t"/>
                <a:pathLst>
                  <a:path extrusionOk="0" h="11269" w="7091">
                    <a:moveTo>
                      <a:pt x="6801" y="1"/>
                    </a:moveTo>
                    <a:cubicBezTo>
                      <a:pt x="6779" y="1"/>
                      <a:pt x="6757" y="14"/>
                      <a:pt x="6748" y="42"/>
                    </a:cubicBezTo>
                    <a:cubicBezTo>
                      <a:pt x="6634" y="293"/>
                      <a:pt x="6428" y="499"/>
                      <a:pt x="6314" y="750"/>
                    </a:cubicBezTo>
                    <a:cubicBezTo>
                      <a:pt x="6177" y="1047"/>
                      <a:pt x="6109" y="1321"/>
                      <a:pt x="6063" y="1640"/>
                    </a:cubicBezTo>
                    <a:cubicBezTo>
                      <a:pt x="5949" y="2256"/>
                      <a:pt x="5858" y="2873"/>
                      <a:pt x="5743" y="3489"/>
                    </a:cubicBezTo>
                    <a:cubicBezTo>
                      <a:pt x="5584" y="4630"/>
                      <a:pt x="5378" y="5703"/>
                      <a:pt x="4899" y="6753"/>
                    </a:cubicBezTo>
                    <a:cubicBezTo>
                      <a:pt x="4671" y="7232"/>
                      <a:pt x="4534" y="7598"/>
                      <a:pt x="4077" y="7871"/>
                    </a:cubicBezTo>
                    <a:cubicBezTo>
                      <a:pt x="3598" y="8168"/>
                      <a:pt x="3187" y="8465"/>
                      <a:pt x="2753" y="8807"/>
                    </a:cubicBezTo>
                    <a:cubicBezTo>
                      <a:pt x="2457" y="9081"/>
                      <a:pt x="2114" y="9309"/>
                      <a:pt x="1726" y="9378"/>
                    </a:cubicBezTo>
                    <a:cubicBezTo>
                      <a:pt x="1156" y="9492"/>
                      <a:pt x="631" y="9583"/>
                      <a:pt x="311" y="10131"/>
                    </a:cubicBezTo>
                    <a:cubicBezTo>
                      <a:pt x="0" y="10690"/>
                      <a:pt x="479" y="11268"/>
                      <a:pt x="1048" y="11268"/>
                    </a:cubicBezTo>
                    <a:cubicBezTo>
                      <a:pt x="1106" y="11268"/>
                      <a:pt x="1165" y="11262"/>
                      <a:pt x="1224" y="11250"/>
                    </a:cubicBezTo>
                    <a:cubicBezTo>
                      <a:pt x="1315" y="11227"/>
                      <a:pt x="1407" y="11181"/>
                      <a:pt x="1475" y="11113"/>
                    </a:cubicBezTo>
                    <a:cubicBezTo>
                      <a:pt x="1519" y="11079"/>
                      <a:pt x="1560" y="11042"/>
                      <a:pt x="1597" y="11003"/>
                    </a:cubicBezTo>
                    <a:lnTo>
                      <a:pt x="1597" y="11003"/>
                    </a:lnTo>
                    <a:cubicBezTo>
                      <a:pt x="1719" y="10930"/>
                      <a:pt x="1905" y="10927"/>
                      <a:pt x="2023" y="10907"/>
                    </a:cubicBezTo>
                    <a:cubicBezTo>
                      <a:pt x="2297" y="10839"/>
                      <a:pt x="2525" y="10747"/>
                      <a:pt x="2776" y="10610"/>
                    </a:cubicBezTo>
                    <a:cubicBezTo>
                      <a:pt x="3233" y="10359"/>
                      <a:pt x="3644" y="9971"/>
                      <a:pt x="4032" y="9606"/>
                    </a:cubicBezTo>
                    <a:cubicBezTo>
                      <a:pt x="4420" y="9241"/>
                      <a:pt x="4899" y="9013"/>
                      <a:pt x="5287" y="8647"/>
                    </a:cubicBezTo>
                    <a:cubicBezTo>
                      <a:pt x="5698" y="8259"/>
                      <a:pt x="5858" y="7757"/>
                      <a:pt x="6086" y="7255"/>
                    </a:cubicBezTo>
                    <a:cubicBezTo>
                      <a:pt x="6588" y="6137"/>
                      <a:pt x="6748" y="4995"/>
                      <a:pt x="6885" y="3763"/>
                    </a:cubicBezTo>
                    <a:cubicBezTo>
                      <a:pt x="6953" y="3124"/>
                      <a:pt x="7022" y="2485"/>
                      <a:pt x="7067" y="1823"/>
                    </a:cubicBezTo>
                    <a:cubicBezTo>
                      <a:pt x="7090" y="1526"/>
                      <a:pt x="7090" y="1229"/>
                      <a:pt x="7067" y="933"/>
                    </a:cubicBezTo>
                    <a:cubicBezTo>
                      <a:pt x="7022" y="659"/>
                      <a:pt x="6885" y="339"/>
                      <a:pt x="6862" y="65"/>
                    </a:cubicBezTo>
                    <a:cubicBezTo>
                      <a:pt x="6862" y="25"/>
                      <a:pt x="6831" y="1"/>
                      <a:pt x="68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20"/>
              <p:cNvSpPr/>
              <p:nvPr/>
            </p:nvSpPr>
            <p:spPr>
              <a:xfrm>
                <a:off x="1377550" y="2661275"/>
                <a:ext cx="81625" cy="610275"/>
              </a:xfrm>
              <a:custGeom>
                <a:rect b="b" l="l" r="r" t="t"/>
                <a:pathLst>
                  <a:path extrusionOk="0" h="24411" w="3265">
                    <a:moveTo>
                      <a:pt x="1274" y="1"/>
                    </a:moveTo>
                    <a:cubicBezTo>
                      <a:pt x="1263" y="1"/>
                      <a:pt x="1255" y="6"/>
                      <a:pt x="1255" y="16"/>
                    </a:cubicBezTo>
                    <a:cubicBezTo>
                      <a:pt x="959" y="586"/>
                      <a:pt x="959" y="1340"/>
                      <a:pt x="1096" y="1933"/>
                    </a:cubicBezTo>
                    <a:cubicBezTo>
                      <a:pt x="1255" y="2686"/>
                      <a:pt x="1552" y="3417"/>
                      <a:pt x="1758" y="4147"/>
                    </a:cubicBezTo>
                    <a:cubicBezTo>
                      <a:pt x="2283" y="5836"/>
                      <a:pt x="2168" y="7571"/>
                      <a:pt x="1758" y="9283"/>
                    </a:cubicBezTo>
                    <a:cubicBezTo>
                      <a:pt x="1370" y="11040"/>
                      <a:pt x="1119" y="12866"/>
                      <a:pt x="685" y="14624"/>
                    </a:cubicBezTo>
                    <a:cubicBezTo>
                      <a:pt x="502" y="15400"/>
                      <a:pt x="137" y="16130"/>
                      <a:pt x="69" y="16906"/>
                    </a:cubicBezTo>
                    <a:cubicBezTo>
                      <a:pt x="0" y="17774"/>
                      <a:pt x="320" y="18573"/>
                      <a:pt x="639" y="19349"/>
                    </a:cubicBezTo>
                    <a:cubicBezTo>
                      <a:pt x="959" y="20148"/>
                      <a:pt x="1370" y="20901"/>
                      <a:pt x="1712" y="21700"/>
                    </a:cubicBezTo>
                    <a:cubicBezTo>
                      <a:pt x="1872" y="22065"/>
                      <a:pt x="2032" y="22430"/>
                      <a:pt x="2123" y="22818"/>
                    </a:cubicBezTo>
                    <a:cubicBezTo>
                      <a:pt x="2237" y="23275"/>
                      <a:pt x="2328" y="23708"/>
                      <a:pt x="2420" y="24165"/>
                    </a:cubicBezTo>
                    <a:cubicBezTo>
                      <a:pt x="2453" y="24330"/>
                      <a:pt x="2598" y="24411"/>
                      <a:pt x="2749" y="24411"/>
                    </a:cubicBezTo>
                    <a:cubicBezTo>
                      <a:pt x="2911" y="24411"/>
                      <a:pt x="3080" y="24319"/>
                      <a:pt x="3127" y="24142"/>
                    </a:cubicBezTo>
                    <a:cubicBezTo>
                      <a:pt x="3196" y="23777"/>
                      <a:pt x="3264" y="23503"/>
                      <a:pt x="3196" y="23138"/>
                    </a:cubicBezTo>
                    <a:cubicBezTo>
                      <a:pt x="3127" y="22727"/>
                      <a:pt x="3013" y="22339"/>
                      <a:pt x="2876" y="21974"/>
                    </a:cubicBezTo>
                    <a:cubicBezTo>
                      <a:pt x="2625" y="21289"/>
                      <a:pt x="2283" y="20627"/>
                      <a:pt x="1963" y="19988"/>
                    </a:cubicBezTo>
                    <a:cubicBezTo>
                      <a:pt x="1598" y="19212"/>
                      <a:pt x="1210" y="18390"/>
                      <a:pt x="1050" y="17568"/>
                    </a:cubicBezTo>
                    <a:cubicBezTo>
                      <a:pt x="913" y="16724"/>
                      <a:pt x="1301" y="15971"/>
                      <a:pt x="1529" y="15172"/>
                    </a:cubicBezTo>
                    <a:cubicBezTo>
                      <a:pt x="2032" y="13460"/>
                      <a:pt x="2214" y="11611"/>
                      <a:pt x="2602" y="9853"/>
                    </a:cubicBezTo>
                    <a:cubicBezTo>
                      <a:pt x="2990" y="8187"/>
                      <a:pt x="3196" y="6544"/>
                      <a:pt x="2853" y="4832"/>
                    </a:cubicBezTo>
                    <a:cubicBezTo>
                      <a:pt x="2671" y="3965"/>
                      <a:pt x="2328" y="3143"/>
                      <a:pt x="2032" y="2321"/>
                    </a:cubicBezTo>
                    <a:cubicBezTo>
                      <a:pt x="1895" y="1933"/>
                      <a:pt x="1758" y="1522"/>
                      <a:pt x="1598" y="1134"/>
                    </a:cubicBezTo>
                    <a:cubicBezTo>
                      <a:pt x="1461" y="769"/>
                      <a:pt x="1415" y="404"/>
                      <a:pt x="1324" y="39"/>
                    </a:cubicBezTo>
                    <a:cubicBezTo>
                      <a:pt x="1311" y="12"/>
                      <a:pt x="1289" y="1"/>
                      <a:pt x="12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20"/>
              <p:cNvSpPr/>
              <p:nvPr/>
            </p:nvSpPr>
            <p:spPr>
              <a:xfrm>
                <a:off x="1305650" y="2943050"/>
                <a:ext cx="169500" cy="309025"/>
              </a:xfrm>
              <a:custGeom>
                <a:rect b="b" l="l" r="r" t="t"/>
                <a:pathLst>
                  <a:path extrusionOk="0" h="12361" w="6780">
                    <a:moveTo>
                      <a:pt x="143" y="0"/>
                    </a:moveTo>
                    <a:cubicBezTo>
                      <a:pt x="90" y="0"/>
                      <a:pt x="35" y="41"/>
                      <a:pt x="23" y="112"/>
                    </a:cubicBezTo>
                    <a:cubicBezTo>
                      <a:pt x="0" y="751"/>
                      <a:pt x="69" y="1367"/>
                      <a:pt x="91" y="2006"/>
                    </a:cubicBezTo>
                    <a:cubicBezTo>
                      <a:pt x="114" y="2645"/>
                      <a:pt x="23" y="3307"/>
                      <a:pt x="23" y="3946"/>
                    </a:cubicBezTo>
                    <a:cubicBezTo>
                      <a:pt x="46" y="5179"/>
                      <a:pt x="434" y="6297"/>
                      <a:pt x="1119" y="7302"/>
                    </a:cubicBezTo>
                    <a:cubicBezTo>
                      <a:pt x="1758" y="8215"/>
                      <a:pt x="2442" y="9128"/>
                      <a:pt x="3424" y="9653"/>
                    </a:cubicBezTo>
                    <a:cubicBezTo>
                      <a:pt x="3926" y="9904"/>
                      <a:pt x="4360" y="10200"/>
                      <a:pt x="4702" y="10657"/>
                    </a:cubicBezTo>
                    <a:cubicBezTo>
                      <a:pt x="4885" y="10885"/>
                      <a:pt x="5044" y="11159"/>
                      <a:pt x="5159" y="11433"/>
                    </a:cubicBezTo>
                    <a:cubicBezTo>
                      <a:pt x="5273" y="11661"/>
                      <a:pt x="5318" y="11935"/>
                      <a:pt x="5478" y="12141"/>
                    </a:cubicBezTo>
                    <a:cubicBezTo>
                      <a:pt x="5571" y="12280"/>
                      <a:pt x="5735" y="12360"/>
                      <a:pt x="5895" y="12360"/>
                    </a:cubicBezTo>
                    <a:cubicBezTo>
                      <a:pt x="6049" y="12360"/>
                      <a:pt x="6199" y="12286"/>
                      <a:pt x="6277" y="12118"/>
                    </a:cubicBezTo>
                    <a:cubicBezTo>
                      <a:pt x="6779" y="11114"/>
                      <a:pt x="5615" y="9904"/>
                      <a:pt x="4908" y="9333"/>
                    </a:cubicBezTo>
                    <a:cubicBezTo>
                      <a:pt x="4474" y="8968"/>
                      <a:pt x="3949" y="8785"/>
                      <a:pt x="3470" y="8511"/>
                    </a:cubicBezTo>
                    <a:cubicBezTo>
                      <a:pt x="3013" y="8215"/>
                      <a:pt x="2716" y="7735"/>
                      <a:pt x="2374" y="7325"/>
                    </a:cubicBezTo>
                    <a:cubicBezTo>
                      <a:pt x="1507" y="6343"/>
                      <a:pt x="936" y="5225"/>
                      <a:pt x="845" y="3924"/>
                    </a:cubicBezTo>
                    <a:cubicBezTo>
                      <a:pt x="799" y="3330"/>
                      <a:pt x="845" y="2737"/>
                      <a:pt x="730" y="2166"/>
                    </a:cubicBezTo>
                    <a:cubicBezTo>
                      <a:pt x="616" y="1458"/>
                      <a:pt x="320" y="796"/>
                      <a:pt x="251" y="112"/>
                    </a:cubicBezTo>
                    <a:cubicBezTo>
                      <a:pt x="240" y="35"/>
                      <a:pt x="192" y="0"/>
                      <a:pt x="1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20"/>
              <p:cNvSpPr/>
              <p:nvPr/>
            </p:nvSpPr>
            <p:spPr>
              <a:xfrm>
                <a:off x="373800" y="1639575"/>
                <a:ext cx="86750" cy="910500"/>
              </a:xfrm>
              <a:custGeom>
                <a:rect b="b" l="l" r="r" t="t"/>
                <a:pathLst>
                  <a:path extrusionOk="0" h="36420" w="3470">
                    <a:moveTo>
                      <a:pt x="2060" y="0"/>
                    </a:moveTo>
                    <a:cubicBezTo>
                      <a:pt x="2044" y="0"/>
                      <a:pt x="2032" y="7"/>
                      <a:pt x="2032" y="27"/>
                    </a:cubicBezTo>
                    <a:cubicBezTo>
                      <a:pt x="1918" y="552"/>
                      <a:pt x="1849" y="1076"/>
                      <a:pt x="1712" y="1579"/>
                    </a:cubicBezTo>
                    <a:cubicBezTo>
                      <a:pt x="1552" y="2172"/>
                      <a:pt x="1416" y="2766"/>
                      <a:pt x="1279" y="3382"/>
                    </a:cubicBezTo>
                    <a:cubicBezTo>
                      <a:pt x="1005" y="4455"/>
                      <a:pt x="708" y="5527"/>
                      <a:pt x="503" y="6623"/>
                    </a:cubicBezTo>
                    <a:cubicBezTo>
                      <a:pt x="69" y="9134"/>
                      <a:pt x="183" y="11645"/>
                      <a:pt x="571" y="14133"/>
                    </a:cubicBezTo>
                    <a:cubicBezTo>
                      <a:pt x="959" y="16689"/>
                      <a:pt x="1210" y="19245"/>
                      <a:pt x="1575" y="21802"/>
                    </a:cubicBezTo>
                    <a:cubicBezTo>
                      <a:pt x="1758" y="22966"/>
                      <a:pt x="2146" y="24130"/>
                      <a:pt x="2214" y="25317"/>
                    </a:cubicBezTo>
                    <a:cubicBezTo>
                      <a:pt x="2306" y="26504"/>
                      <a:pt x="1941" y="27668"/>
                      <a:pt x="1621" y="28786"/>
                    </a:cubicBezTo>
                    <a:cubicBezTo>
                      <a:pt x="1301" y="29996"/>
                      <a:pt x="868" y="31160"/>
                      <a:pt x="525" y="32347"/>
                    </a:cubicBezTo>
                    <a:cubicBezTo>
                      <a:pt x="366" y="32941"/>
                      <a:pt x="206" y="33534"/>
                      <a:pt x="114" y="34150"/>
                    </a:cubicBezTo>
                    <a:cubicBezTo>
                      <a:pt x="46" y="34470"/>
                      <a:pt x="0" y="34812"/>
                      <a:pt x="0" y="35132"/>
                    </a:cubicBezTo>
                    <a:cubicBezTo>
                      <a:pt x="0" y="35474"/>
                      <a:pt x="92" y="35794"/>
                      <a:pt x="160" y="36113"/>
                    </a:cubicBezTo>
                    <a:cubicBezTo>
                      <a:pt x="193" y="36321"/>
                      <a:pt x="373" y="36419"/>
                      <a:pt x="559" y="36419"/>
                    </a:cubicBezTo>
                    <a:cubicBezTo>
                      <a:pt x="760" y="36419"/>
                      <a:pt x="969" y="36304"/>
                      <a:pt x="1005" y="36090"/>
                    </a:cubicBezTo>
                    <a:cubicBezTo>
                      <a:pt x="1073" y="35817"/>
                      <a:pt x="1164" y="35543"/>
                      <a:pt x="1210" y="35269"/>
                    </a:cubicBezTo>
                    <a:cubicBezTo>
                      <a:pt x="1256" y="34995"/>
                      <a:pt x="1256" y="34721"/>
                      <a:pt x="1301" y="34447"/>
                    </a:cubicBezTo>
                    <a:cubicBezTo>
                      <a:pt x="1370" y="33854"/>
                      <a:pt x="1484" y="33283"/>
                      <a:pt x="1644" y="32712"/>
                    </a:cubicBezTo>
                    <a:cubicBezTo>
                      <a:pt x="1941" y="31685"/>
                      <a:pt x="2306" y="30681"/>
                      <a:pt x="2602" y="29654"/>
                    </a:cubicBezTo>
                    <a:cubicBezTo>
                      <a:pt x="2945" y="28512"/>
                      <a:pt x="3287" y="27326"/>
                      <a:pt x="3379" y="26139"/>
                    </a:cubicBezTo>
                    <a:cubicBezTo>
                      <a:pt x="3470" y="24952"/>
                      <a:pt x="3150" y="23810"/>
                      <a:pt x="2899" y="22646"/>
                    </a:cubicBezTo>
                    <a:cubicBezTo>
                      <a:pt x="2374" y="20158"/>
                      <a:pt x="2214" y="17579"/>
                      <a:pt x="1849" y="15046"/>
                    </a:cubicBezTo>
                    <a:cubicBezTo>
                      <a:pt x="1507" y="12535"/>
                      <a:pt x="1164" y="10070"/>
                      <a:pt x="1461" y="7536"/>
                    </a:cubicBezTo>
                    <a:cubicBezTo>
                      <a:pt x="1621" y="6235"/>
                      <a:pt x="1963" y="4980"/>
                      <a:pt x="2214" y="3701"/>
                    </a:cubicBezTo>
                    <a:cubicBezTo>
                      <a:pt x="2351" y="3085"/>
                      <a:pt x="2443" y="2446"/>
                      <a:pt x="2420" y="1830"/>
                    </a:cubicBezTo>
                    <a:cubicBezTo>
                      <a:pt x="2397" y="1236"/>
                      <a:pt x="2329" y="574"/>
                      <a:pt x="2123" y="27"/>
                    </a:cubicBezTo>
                    <a:cubicBezTo>
                      <a:pt x="2110" y="13"/>
                      <a:pt x="2082" y="0"/>
                      <a:pt x="20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20"/>
              <p:cNvSpPr/>
              <p:nvPr/>
            </p:nvSpPr>
            <p:spPr>
              <a:xfrm>
                <a:off x="299050" y="1480600"/>
                <a:ext cx="110725" cy="1071725"/>
              </a:xfrm>
              <a:custGeom>
                <a:rect b="b" l="l" r="r" t="t"/>
                <a:pathLst>
                  <a:path extrusionOk="0" h="42869" w="4429">
                    <a:moveTo>
                      <a:pt x="590" y="0"/>
                    </a:moveTo>
                    <a:cubicBezTo>
                      <a:pt x="561" y="0"/>
                      <a:pt x="534" y="13"/>
                      <a:pt x="525" y="40"/>
                    </a:cubicBezTo>
                    <a:cubicBezTo>
                      <a:pt x="114" y="999"/>
                      <a:pt x="183" y="2140"/>
                      <a:pt x="206" y="3144"/>
                    </a:cubicBezTo>
                    <a:cubicBezTo>
                      <a:pt x="206" y="4468"/>
                      <a:pt x="206" y="5792"/>
                      <a:pt x="183" y="7139"/>
                    </a:cubicBezTo>
                    <a:cubicBezTo>
                      <a:pt x="160" y="8668"/>
                      <a:pt x="0" y="10220"/>
                      <a:pt x="0" y="11772"/>
                    </a:cubicBezTo>
                    <a:cubicBezTo>
                      <a:pt x="0" y="13256"/>
                      <a:pt x="92" y="14717"/>
                      <a:pt x="274" y="16178"/>
                    </a:cubicBezTo>
                    <a:cubicBezTo>
                      <a:pt x="457" y="17661"/>
                      <a:pt x="776" y="19076"/>
                      <a:pt x="1142" y="20492"/>
                    </a:cubicBezTo>
                    <a:cubicBezTo>
                      <a:pt x="1507" y="21952"/>
                      <a:pt x="1735" y="23436"/>
                      <a:pt x="1872" y="24920"/>
                    </a:cubicBezTo>
                    <a:cubicBezTo>
                      <a:pt x="2146" y="27864"/>
                      <a:pt x="2055" y="30854"/>
                      <a:pt x="1803" y="33776"/>
                    </a:cubicBezTo>
                    <a:cubicBezTo>
                      <a:pt x="1735" y="34643"/>
                      <a:pt x="1644" y="35465"/>
                      <a:pt x="1735" y="36309"/>
                    </a:cubicBezTo>
                    <a:cubicBezTo>
                      <a:pt x="1826" y="37131"/>
                      <a:pt x="2009" y="37953"/>
                      <a:pt x="2146" y="38752"/>
                    </a:cubicBezTo>
                    <a:cubicBezTo>
                      <a:pt x="2420" y="40076"/>
                      <a:pt x="2488" y="41628"/>
                      <a:pt x="3378" y="42701"/>
                    </a:cubicBezTo>
                    <a:cubicBezTo>
                      <a:pt x="3470" y="42818"/>
                      <a:pt x="3629" y="42868"/>
                      <a:pt x="3791" y="42868"/>
                    </a:cubicBezTo>
                    <a:cubicBezTo>
                      <a:pt x="3912" y="42868"/>
                      <a:pt x="4034" y="42841"/>
                      <a:pt x="4132" y="42792"/>
                    </a:cubicBezTo>
                    <a:cubicBezTo>
                      <a:pt x="4383" y="42632"/>
                      <a:pt x="4428" y="42358"/>
                      <a:pt x="4383" y="42084"/>
                    </a:cubicBezTo>
                    <a:cubicBezTo>
                      <a:pt x="4200" y="40897"/>
                      <a:pt x="3881" y="39710"/>
                      <a:pt x="3652" y="38546"/>
                    </a:cubicBezTo>
                    <a:cubicBezTo>
                      <a:pt x="3378" y="37131"/>
                      <a:pt x="3127" y="35807"/>
                      <a:pt x="3241" y="34369"/>
                    </a:cubicBezTo>
                    <a:cubicBezTo>
                      <a:pt x="3515" y="31448"/>
                      <a:pt x="3607" y="28526"/>
                      <a:pt x="3333" y="25604"/>
                    </a:cubicBezTo>
                    <a:cubicBezTo>
                      <a:pt x="3219" y="24189"/>
                      <a:pt x="3013" y="22797"/>
                      <a:pt x="2694" y="21405"/>
                    </a:cubicBezTo>
                    <a:cubicBezTo>
                      <a:pt x="2374" y="19967"/>
                      <a:pt x="1918" y="18574"/>
                      <a:pt x="1666" y="17113"/>
                    </a:cubicBezTo>
                    <a:cubicBezTo>
                      <a:pt x="1142" y="14215"/>
                      <a:pt x="1142" y="11247"/>
                      <a:pt x="1096" y="8326"/>
                    </a:cubicBezTo>
                    <a:cubicBezTo>
                      <a:pt x="1073" y="6819"/>
                      <a:pt x="982" y="5358"/>
                      <a:pt x="822" y="3875"/>
                    </a:cubicBezTo>
                    <a:cubicBezTo>
                      <a:pt x="708" y="2619"/>
                      <a:pt x="617" y="1341"/>
                      <a:pt x="685" y="86"/>
                    </a:cubicBezTo>
                    <a:cubicBezTo>
                      <a:pt x="685" y="30"/>
                      <a:pt x="635" y="0"/>
                      <a:pt x="5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20"/>
              <p:cNvSpPr/>
              <p:nvPr/>
            </p:nvSpPr>
            <p:spPr>
              <a:xfrm>
                <a:off x="249975" y="1969275"/>
                <a:ext cx="138675" cy="575550"/>
              </a:xfrm>
              <a:custGeom>
                <a:rect b="b" l="l" r="r" t="t"/>
                <a:pathLst>
                  <a:path extrusionOk="0" h="23022" w="5547">
                    <a:moveTo>
                      <a:pt x="184" y="0"/>
                    </a:moveTo>
                    <a:cubicBezTo>
                      <a:pt x="95" y="0"/>
                      <a:pt x="1" y="86"/>
                      <a:pt x="46" y="191"/>
                    </a:cubicBezTo>
                    <a:cubicBezTo>
                      <a:pt x="685" y="1675"/>
                      <a:pt x="776" y="3296"/>
                      <a:pt x="754" y="4893"/>
                    </a:cubicBezTo>
                    <a:cubicBezTo>
                      <a:pt x="731" y="6491"/>
                      <a:pt x="708" y="8089"/>
                      <a:pt x="685" y="9687"/>
                    </a:cubicBezTo>
                    <a:cubicBezTo>
                      <a:pt x="662" y="11216"/>
                      <a:pt x="685" y="12745"/>
                      <a:pt x="754" y="14274"/>
                    </a:cubicBezTo>
                    <a:cubicBezTo>
                      <a:pt x="822" y="15735"/>
                      <a:pt x="959" y="17242"/>
                      <a:pt x="1530" y="18611"/>
                    </a:cubicBezTo>
                    <a:cubicBezTo>
                      <a:pt x="1872" y="19456"/>
                      <a:pt x="2351" y="20163"/>
                      <a:pt x="2968" y="20848"/>
                    </a:cubicBezTo>
                    <a:cubicBezTo>
                      <a:pt x="3241" y="21145"/>
                      <a:pt x="3561" y="21464"/>
                      <a:pt x="3744" y="21830"/>
                    </a:cubicBezTo>
                    <a:cubicBezTo>
                      <a:pt x="3949" y="22286"/>
                      <a:pt x="3949" y="22674"/>
                      <a:pt x="4406" y="22948"/>
                    </a:cubicBezTo>
                    <a:cubicBezTo>
                      <a:pt x="4485" y="22999"/>
                      <a:pt x="4576" y="23022"/>
                      <a:pt x="4668" y="23022"/>
                    </a:cubicBezTo>
                    <a:cubicBezTo>
                      <a:pt x="4865" y="23022"/>
                      <a:pt x="5065" y="22914"/>
                      <a:pt x="5159" y="22743"/>
                    </a:cubicBezTo>
                    <a:cubicBezTo>
                      <a:pt x="5547" y="22035"/>
                      <a:pt x="5045" y="21122"/>
                      <a:pt x="4611" y="20551"/>
                    </a:cubicBezTo>
                    <a:cubicBezTo>
                      <a:pt x="4132" y="19935"/>
                      <a:pt x="3538" y="19387"/>
                      <a:pt x="3127" y="18680"/>
                    </a:cubicBezTo>
                    <a:cubicBezTo>
                      <a:pt x="2397" y="17424"/>
                      <a:pt x="2214" y="15918"/>
                      <a:pt x="2100" y="14457"/>
                    </a:cubicBezTo>
                    <a:cubicBezTo>
                      <a:pt x="2009" y="12951"/>
                      <a:pt x="1918" y="11421"/>
                      <a:pt x="1895" y="9892"/>
                    </a:cubicBezTo>
                    <a:cubicBezTo>
                      <a:pt x="1872" y="8271"/>
                      <a:pt x="1963" y="6628"/>
                      <a:pt x="1781" y="5030"/>
                    </a:cubicBezTo>
                    <a:cubicBezTo>
                      <a:pt x="1598" y="3318"/>
                      <a:pt x="1073" y="1606"/>
                      <a:pt x="297" y="77"/>
                    </a:cubicBezTo>
                    <a:cubicBezTo>
                      <a:pt x="274" y="23"/>
                      <a:pt x="229" y="0"/>
                      <a:pt x="1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20"/>
              <p:cNvSpPr/>
              <p:nvPr/>
            </p:nvSpPr>
            <p:spPr>
              <a:xfrm>
                <a:off x="91900" y="2357250"/>
                <a:ext cx="301900" cy="195525"/>
              </a:xfrm>
              <a:custGeom>
                <a:rect b="b" l="l" r="r" t="t"/>
                <a:pathLst>
                  <a:path extrusionOk="0" h="7821" w="12076">
                    <a:moveTo>
                      <a:pt x="1838" y="0"/>
                    </a:moveTo>
                    <a:cubicBezTo>
                      <a:pt x="1249" y="0"/>
                      <a:pt x="659" y="226"/>
                      <a:pt x="69" y="308"/>
                    </a:cubicBezTo>
                    <a:cubicBezTo>
                      <a:pt x="1" y="330"/>
                      <a:pt x="23" y="445"/>
                      <a:pt x="92" y="467"/>
                    </a:cubicBezTo>
                    <a:cubicBezTo>
                      <a:pt x="708" y="559"/>
                      <a:pt x="1302" y="696"/>
                      <a:pt x="1895" y="878"/>
                    </a:cubicBezTo>
                    <a:cubicBezTo>
                      <a:pt x="2534" y="1061"/>
                      <a:pt x="2968" y="1403"/>
                      <a:pt x="3402" y="1905"/>
                    </a:cubicBezTo>
                    <a:cubicBezTo>
                      <a:pt x="4155" y="2773"/>
                      <a:pt x="4703" y="3823"/>
                      <a:pt x="5479" y="4690"/>
                    </a:cubicBezTo>
                    <a:cubicBezTo>
                      <a:pt x="6232" y="5535"/>
                      <a:pt x="7122" y="6197"/>
                      <a:pt x="8172" y="6585"/>
                    </a:cubicBezTo>
                    <a:cubicBezTo>
                      <a:pt x="8766" y="6790"/>
                      <a:pt x="9450" y="6813"/>
                      <a:pt x="9975" y="7110"/>
                    </a:cubicBezTo>
                    <a:cubicBezTo>
                      <a:pt x="10412" y="7350"/>
                      <a:pt x="10724" y="7820"/>
                      <a:pt x="11250" y="7820"/>
                    </a:cubicBezTo>
                    <a:cubicBezTo>
                      <a:pt x="11273" y="7820"/>
                      <a:pt x="11297" y="7819"/>
                      <a:pt x="11322" y="7817"/>
                    </a:cubicBezTo>
                    <a:cubicBezTo>
                      <a:pt x="11505" y="7817"/>
                      <a:pt x="11710" y="7703"/>
                      <a:pt x="11801" y="7543"/>
                    </a:cubicBezTo>
                    <a:cubicBezTo>
                      <a:pt x="12075" y="6973"/>
                      <a:pt x="11459" y="6744"/>
                      <a:pt x="11094" y="6448"/>
                    </a:cubicBezTo>
                    <a:cubicBezTo>
                      <a:pt x="10546" y="6037"/>
                      <a:pt x="10044" y="5854"/>
                      <a:pt x="9382" y="5694"/>
                    </a:cubicBezTo>
                    <a:cubicBezTo>
                      <a:pt x="8058" y="5398"/>
                      <a:pt x="7077" y="4759"/>
                      <a:pt x="6141" y="3754"/>
                    </a:cubicBezTo>
                    <a:cubicBezTo>
                      <a:pt x="5296" y="2818"/>
                      <a:pt x="4725" y="1631"/>
                      <a:pt x="3767" y="810"/>
                    </a:cubicBezTo>
                    <a:cubicBezTo>
                      <a:pt x="3265" y="399"/>
                      <a:pt x="2694" y="79"/>
                      <a:pt x="2055" y="11"/>
                    </a:cubicBezTo>
                    <a:cubicBezTo>
                      <a:pt x="1983" y="3"/>
                      <a:pt x="1910" y="0"/>
                      <a:pt x="18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20"/>
              <p:cNvSpPr/>
              <p:nvPr/>
            </p:nvSpPr>
            <p:spPr>
              <a:xfrm>
                <a:off x="361825" y="2061550"/>
                <a:ext cx="170050" cy="459425"/>
              </a:xfrm>
              <a:custGeom>
                <a:rect b="b" l="l" r="r" t="t"/>
                <a:pathLst>
                  <a:path extrusionOk="0" h="18377" w="6802">
                    <a:moveTo>
                      <a:pt x="6580" y="1"/>
                    </a:moveTo>
                    <a:cubicBezTo>
                      <a:pt x="6515" y="1"/>
                      <a:pt x="6449" y="47"/>
                      <a:pt x="6437" y="130"/>
                    </a:cubicBezTo>
                    <a:cubicBezTo>
                      <a:pt x="6391" y="883"/>
                      <a:pt x="6186" y="1613"/>
                      <a:pt x="6026" y="2344"/>
                    </a:cubicBezTo>
                    <a:cubicBezTo>
                      <a:pt x="5889" y="3074"/>
                      <a:pt x="5820" y="3804"/>
                      <a:pt x="5798" y="4558"/>
                    </a:cubicBezTo>
                    <a:cubicBezTo>
                      <a:pt x="5775" y="5996"/>
                      <a:pt x="5684" y="7388"/>
                      <a:pt x="5250" y="8780"/>
                    </a:cubicBezTo>
                    <a:cubicBezTo>
                      <a:pt x="4862" y="10013"/>
                      <a:pt x="4200" y="11177"/>
                      <a:pt x="3538" y="12295"/>
                    </a:cubicBezTo>
                    <a:cubicBezTo>
                      <a:pt x="3264" y="12775"/>
                      <a:pt x="2830" y="13071"/>
                      <a:pt x="2397" y="13414"/>
                    </a:cubicBezTo>
                    <a:cubicBezTo>
                      <a:pt x="1872" y="13825"/>
                      <a:pt x="1484" y="14304"/>
                      <a:pt x="1141" y="14852"/>
                    </a:cubicBezTo>
                    <a:cubicBezTo>
                      <a:pt x="799" y="15377"/>
                      <a:pt x="525" y="15925"/>
                      <a:pt x="342" y="16518"/>
                    </a:cubicBezTo>
                    <a:cubicBezTo>
                      <a:pt x="183" y="17043"/>
                      <a:pt x="0" y="17979"/>
                      <a:pt x="593" y="18298"/>
                    </a:cubicBezTo>
                    <a:cubicBezTo>
                      <a:pt x="685" y="18353"/>
                      <a:pt x="771" y="18376"/>
                      <a:pt x="851" y="18376"/>
                    </a:cubicBezTo>
                    <a:cubicBezTo>
                      <a:pt x="1206" y="18376"/>
                      <a:pt x="1436" y="17904"/>
                      <a:pt x="1529" y="17568"/>
                    </a:cubicBezTo>
                    <a:cubicBezTo>
                      <a:pt x="1712" y="16952"/>
                      <a:pt x="1849" y="16335"/>
                      <a:pt x="2146" y="15765"/>
                    </a:cubicBezTo>
                    <a:cubicBezTo>
                      <a:pt x="2420" y="15240"/>
                      <a:pt x="2739" y="14783"/>
                      <a:pt x="3173" y="14418"/>
                    </a:cubicBezTo>
                    <a:cubicBezTo>
                      <a:pt x="3675" y="14007"/>
                      <a:pt x="4131" y="13688"/>
                      <a:pt x="4474" y="13140"/>
                    </a:cubicBezTo>
                    <a:cubicBezTo>
                      <a:pt x="4793" y="12638"/>
                      <a:pt x="5044" y="12067"/>
                      <a:pt x="5341" y="11519"/>
                    </a:cubicBezTo>
                    <a:cubicBezTo>
                      <a:pt x="5661" y="10926"/>
                      <a:pt x="5935" y="10310"/>
                      <a:pt x="6163" y="9648"/>
                    </a:cubicBezTo>
                    <a:cubicBezTo>
                      <a:pt x="6711" y="8164"/>
                      <a:pt x="6802" y="6635"/>
                      <a:pt x="6756" y="5060"/>
                    </a:cubicBezTo>
                    <a:cubicBezTo>
                      <a:pt x="6711" y="3416"/>
                      <a:pt x="6779" y="1773"/>
                      <a:pt x="6711" y="130"/>
                    </a:cubicBezTo>
                    <a:cubicBezTo>
                      <a:pt x="6700" y="41"/>
                      <a:pt x="6641" y="1"/>
                      <a:pt x="65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20"/>
              <p:cNvSpPr/>
              <p:nvPr/>
            </p:nvSpPr>
            <p:spPr>
              <a:xfrm>
                <a:off x="887375" y="2629075"/>
                <a:ext cx="95875" cy="393750"/>
              </a:xfrm>
              <a:custGeom>
                <a:rect b="b" l="l" r="r" t="t"/>
                <a:pathLst>
                  <a:path extrusionOk="0" h="15750" w="3835">
                    <a:moveTo>
                      <a:pt x="1549" y="1"/>
                    </a:moveTo>
                    <a:cubicBezTo>
                      <a:pt x="1543" y="1"/>
                      <a:pt x="1536" y="1"/>
                      <a:pt x="1529" y="3"/>
                    </a:cubicBezTo>
                    <a:cubicBezTo>
                      <a:pt x="662" y="94"/>
                      <a:pt x="457" y="1578"/>
                      <a:pt x="343" y="2240"/>
                    </a:cubicBezTo>
                    <a:cubicBezTo>
                      <a:pt x="69" y="3563"/>
                      <a:pt x="0" y="4887"/>
                      <a:pt x="411" y="6211"/>
                    </a:cubicBezTo>
                    <a:cubicBezTo>
                      <a:pt x="867" y="7718"/>
                      <a:pt x="1940" y="8973"/>
                      <a:pt x="2214" y="10548"/>
                    </a:cubicBezTo>
                    <a:cubicBezTo>
                      <a:pt x="2328" y="11278"/>
                      <a:pt x="2351" y="12009"/>
                      <a:pt x="2328" y="12739"/>
                    </a:cubicBezTo>
                    <a:cubicBezTo>
                      <a:pt x="2305" y="13150"/>
                      <a:pt x="2283" y="13561"/>
                      <a:pt x="2283" y="13972"/>
                    </a:cubicBezTo>
                    <a:cubicBezTo>
                      <a:pt x="2260" y="14405"/>
                      <a:pt x="2191" y="14885"/>
                      <a:pt x="2351" y="15273"/>
                    </a:cubicBezTo>
                    <a:cubicBezTo>
                      <a:pt x="2484" y="15595"/>
                      <a:pt x="2748" y="15750"/>
                      <a:pt x="3012" y="15750"/>
                    </a:cubicBezTo>
                    <a:cubicBezTo>
                      <a:pt x="3290" y="15750"/>
                      <a:pt x="3569" y="15578"/>
                      <a:pt x="3698" y="15250"/>
                    </a:cubicBezTo>
                    <a:cubicBezTo>
                      <a:pt x="3835" y="14885"/>
                      <a:pt x="3766" y="14405"/>
                      <a:pt x="3766" y="14017"/>
                    </a:cubicBezTo>
                    <a:cubicBezTo>
                      <a:pt x="3789" y="13652"/>
                      <a:pt x="3766" y="13287"/>
                      <a:pt x="3766" y="12945"/>
                    </a:cubicBezTo>
                    <a:cubicBezTo>
                      <a:pt x="3743" y="12214"/>
                      <a:pt x="3698" y="11484"/>
                      <a:pt x="3561" y="10753"/>
                    </a:cubicBezTo>
                    <a:cubicBezTo>
                      <a:pt x="3447" y="10046"/>
                      <a:pt x="3241" y="9384"/>
                      <a:pt x="2945" y="8745"/>
                    </a:cubicBezTo>
                    <a:cubicBezTo>
                      <a:pt x="2625" y="8060"/>
                      <a:pt x="2191" y="7444"/>
                      <a:pt x="1872" y="6759"/>
                    </a:cubicBezTo>
                    <a:cubicBezTo>
                      <a:pt x="1256" y="5504"/>
                      <a:pt x="1141" y="4271"/>
                      <a:pt x="1233" y="2879"/>
                    </a:cubicBezTo>
                    <a:cubicBezTo>
                      <a:pt x="1278" y="2422"/>
                      <a:pt x="1301" y="1943"/>
                      <a:pt x="1347" y="1486"/>
                    </a:cubicBezTo>
                    <a:cubicBezTo>
                      <a:pt x="1370" y="1167"/>
                      <a:pt x="1370" y="459"/>
                      <a:pt x="1644" y="254"/>
                    </a:cubicBezTo>
                    <a:cubicBezTo>
                      <a:pt x="1730" y="168"/>
                      <a:pt x="1654" y="1"/>
                      <a:pt x="15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20"/>
              <p:cNvSpPr/>
              <p:nvPr/>
            </p:nvSpPr>
            <p:spPr>
              <a:xfrm>
                <a:off x="968400" y="2844775"/>
                <a:ext cx="71925" cy="145050"/>
              </a:xfrm>
              <a:custGeom>
                <a:rect b="b" l="l" r="r" t="t"/>
                <a:pathLst>
                  <a:path extrusionOk="0" h="5802" w="2877">
                    <a:moveTo>
                      <a:pt x="1155" y="4068"/>
                    </a:moveTo>
                    <a:cubicBezTo>
                      <a:pt x="1156" y="4071"/>
                      <a:pt x="1157" y="4077"/>
                      <a:pt x="1159" y="4084"/>
                    </a:cubicBezTo>
                    <a:lnTo>
                      <a:pt x="1159" y="4084"/>
                    </a:lnTo>
                    <a:cubicBezTo>
                      <a:pt x="1158" y="4079"/>
                      <a:pt x="1156" y="4074"/>
                      <a:pt x="1155" y="4068"/>
                    </a:cubicBezTo>
                    <a:close/>
                    <a:moveTo>
                      <a:pt x="147" y="1"/>
                    </a:moveTo>
                    <a:cubicBezTo>
                      <a:pt x="114" y="1"/>
                      <a:pt x="83" y="20"/>
                      <a:pt x="69" y="48"/>
                    </a:cubicBezTo>
                    <a:cubicBezTo>
                      <a:pt x="0" y="208"/>
                      <a:pt x="46" y="391"/>
                      <a:pt x="69" y="550"/>
                    </a:cubicBezTo>
                    <a:cubicBezTo>
                      <a:pt x="92" y="756"/>
                      <a:pt x="137" y="984"/>
                      <a:pt x="206" y="1167"/>
                    </a:cubicBezTo>
                    <a:cubicBezTo>
                      <a:pt x="366" y="1578"/>
                      <a:pt x="548" y="1988"/>
                      <a:pt x="685" y="2399"/>
                    </a:cubicBezTo>
                    <a:cubicBezTo>
                      <a:pt x="776" y="2650"/>
                      <a:pt x="776" y="2787"/>
                      <a:pt x="868" y="3061"/>
                    </a:cubicBezTo>
                    <a:cubicBezTo>
                      <a:pt x="891" y="3107"/>
                      <a:pt x="891" y="3153"/>
                      <a:pt x="913" y="3198"/>
                    </a:cubicBezTo>
                    <a:cubicBezTo>
                      <a:pt x="913" y="3234"/>
                      <a:pt x="955" y="3311"/>
                      <a:pt x="962" y="3311"/>
                    </a:cubicBezTo>
                    <a:cubicBezTo>
                      <a:pt x="965" y="3311"/>
                      <a:pt x="964" y="3305"/>
                      <a:pt x="959" y="3290"/>
                    </a:cubicBezTo>
                    <a:lnTo>
                      <a:pt x="959" y="3290"/>
                    </a:lnTo>
                    <a:cubicBezTo>
                      <a:pt x="1005" y="3426"/>
                      <a:pt x="1027" y="3609"/>
                      <a:pt x="1073" y="3746"/>
                    </a:cubicBezTo>
                    <a:cubicBezTo>
                      <a:pt x="1093" y="3846"/>
                      <a:pt x="1131" y="3964"/>
                      <a:pt x="1155" y="4068"/>
                    </a:cubicBezTo>
                    <a:lnTo>
                      <a:pt x="1155" y="4068"/>
                    </a:lnTo>
                    <a:cubicBezTo>
                      <a:pt x="1155" y="4067"/>
                      <a:pt x="1154" y="4066"/>
                      <a:pt x="1154" y="4066"/>
                    </a:cubicBezTo>
                    <a:lnTo>
                      <a:pt x="1154" y="4066"/>
                    </a:lnTo>
                    <a:cubicBezTo>
                      <a:pt x="1154" y="4066"/>
                      <a:pt x="1156" y="4075"/>
                      <a:pt x="1161" y="4098"/>
                    </a:cubicBezTo>
                    <a:lnTo>
                      <a:pt x="1161" y="4098"/>
                    </a:lnTo>
                    <a:cubicBezTo>
                      <a:pt x="1160" y="4093"/>
                      <a:pt x="1160" y="4088"/>
                      <a:pt x="1159" y="4084"/>
                    </a:cubicBezTo>
                    <a:lnTo>
                      <a:pt x="1159" y="4084"/>
                    </a:lnTo>
                    <a:cubicBezTo>
                      <a:pt x="1161" y="4093"/>
                      <a:pt x="1163" y="4102"/>
                      <a:pt x="1164" y="4111"/>
                    </a:cubicBezTo>
                    <a:cubicBezTo>
                      <a:pt x="1163" y="4106"/>
                      <a:pt x="1162" y="4102"/>
                      <a:pt x="1161" y="4098"/>
                    </a:cubicBezTo>
                    <a:lnTo>
                      <a:pt x="1161" y="4098"/>
                    </a:lnTo>
                    <a:cubicBezTo>
                      <a:pt x="1163" y="4109"/>
                      <a:pt x="1164" y="4122"/>
                      <a:pt x="1164" y="4134"/>
                    </a:cubicBezTo>
                    <a:cubicBezTo>
                      <a:pt x="1164" y="4203"/>
                      <a:pt x="1187" y="4271"/>
                      <a:pt x="1187" y="4339"/>
                    </a:cubicBezTo>
                    <a:cubicBezTo>
                      <a:pt x="1187" y="4385"/>
                      <a:pt x="1187" y="4431"/>
                      <a:pt x="1187" y="4499"/>
                    </a:cubicBezTo>
                    <a:cubicBezTo>
                      <a:pt x="1187" y="4531"/>
                      <a:pt x="1177" y="4594"/>
                      <a:pt x="1177" y="4594"/>
                    </a:cubicBezTo>
                    <a:cubicBezTo>
                      <a:pt x="1177" y="4594"/>
                      <a:pt x="1180" y="4581"/>
                      <a:pt x="1187" y="4545"/>
                    </a:cubicBezTo>
                    <a:lnTo>
                      <a:pt x="1187" y="4545"/>
                    </a:lnTo>
                    <a:cubicBezTo>
                      <a:pt x="1164" y="4727"/>
                      <a:pt x="1142" y="4887"/>
                      <a:pt x="1119" y="5047"/>
                    </a:cubicBezTo>
                    <a:cubicBezTo>
                      <a:pt x="1101" y="5256"/>
                      <a:pt x="1217" y="5451"/>
                      <a:pt x="1373" y="5593"/>
                    </a:cubicBezTo>
                    <a:lnTo>
                      <a:pt x="1373" y="5593"/>
                    </a:lnTo>
                    <a:cubicBezTo>
                      <a:pt x="1451" y="5678"/>
                      <a:pt x="1556" y="5744"/>
                      <a:pt x="1689" y="5777"/>
                    </a:cubicBezTo>
                    <a:lnTo>
                      <a:pt x="1712" y="5777"/>
                    </a:lnTo>
                    <a:cubicBezTo>
                      <a:pt x="1773" y="5794"/>
                      <a:pt x="1833" y="5801"/>
                      <a:pt x="1891" y="5801"/>
                    </a:cubicBezTo>
                    <a:cubicBezTo>
                      <a:pt x="2164" y="5801"/>
                      <a:pt x="2407" y="5638"/>
                      <a:pt x="2557" y="5412"/>
                    </a:cubicBezTo>
                    <a:cubicBezTo>
                      <a:pt x="2876" y="4887"/>
                      <a:pt x="2808" y="4157"/>
                      <a:pt x="2625" y="3586"/>
                    </a:cubicBezTo>
                    <a:cubicBezTo>
                      <a:pt x="2511" y="3289"/>
                      <a:pt x="2397" y="3016"/>
                      <a:pt x="2237" y="2742"/>
                    </a:cubicBezTo>
                    <a:cubicBezTo>
                      <a:pt x="2123" y="2513"/>
                      <a:pt x="1963" y="2262"/>
                      <a:pt x="1872" y="2103"/>
                    </a:cubicBezTo>
                    <a:cubicBezTo>
                      <a:pt x="1644" y="1669"/>
                      <a:pt x="1347" y="1327"/>
                      <a:pt x="1005" y="984"/>
                    </a:cubicBezTo>
                    <a:cubicBezTo>
                      <a:pt x="845" y="824"/>
                      <a:pt x="685" y="642"/>
                      <a:pt x="548" y="482"/>
                    </a:cubicBezTo>
                    <a:cubicBezTo>
                      <a:pt x="411" y="345"/>
                      <a:pt x="320" y="162"/>
                      <a:pt x="206" y="25"/>
                    </a:cubicBezTo>
                    <a:cubicBezTo>
                      <a:pt x="188" y="8"/>
                      <a:pt x="168" y="1"/>
                      <a:pt x="1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20"/>
              <p:cNvSpPr/>
              <p:nvPr/>
            </p:nvSpPr>
            <p:spPr>
              <a:xfrm>
                <a:off x="1006050" y="2936000"/>
                <a:ext cx="35400" cy="54475"/>
              </a:xfrm>
              <a:custGeom>
                <a:rect b="b" l="l" r="r" t="t"/>
                <a:pathLst>
                  <a:path extrusionOk="0" h="2179" w="1416">
                    <a:moveTo>
                      <a:pt x="1124" y="271"/>
                    </a:moveTo>
                    <a:cubicBezTo>
                      <a:pt x="1127" y="276"/>
                      <a:pt x="1133" y="280"/>
                      <a:pt x="1142" y="280"/>
                    </a:cubicBezTo>
                    <a:cubicBezTo>
                      <a:pt x="1134" y="276"/>
                      <a:pt x="1128" y="273"/>
                      <a:pt x="1124" y="271"/>
                    </a:cubicBezTo>
                    <a:close/>
                    <a:moveTo>
                      <a:pt x="1207" y="366"/>
                    </a:moveTo>
                    <a:lnTo>
                      <a:pt x="1207" y="366"/>
                    </a:lnTo>
                    <a:cubicBezTo>
                      <a:pt x="1211" y="370"/>
                      <a:pt x="1216" y="373"/>
                      <a:pt x="1219" y="376"/>
                    </a:cubicBezTo>
                    <a:lnTo>
                      <a:pt x="1219" y="376"/>
                    </a:lnTo>
                    <a:cubicBezTo>
                      <a:pt x="1216" y="374"/>
                      <a:pt x="1213" y="372"/>
                      <a:pt x="1211" y="371"/>
                    </a:cubicBezTo>
                    <a:cubicBezTo>
                      <a:pt x="1210" y="371"/>
                      <a:pt x="1210" y="370"/>
                      <a:pt x="1209" y="370"/>
                    </a:cubicBezTo>
                    <a:lnTo>
                      <a:pt x="1209" y="370"/>
                    </a:lnTo>
                    <a:cubicBezTo>
                      <a:pt x="1208" y="369"/>
                      <a:pt x="1208" y="367"/>
                      <a:pt x="1207" y="366"/>
                    </a:cubicBezTo>
                    <a:close/>
                    <a:moveTo>
                      <a:pt x="613" y="420"/>
                    </a:moveTo>
                    <a:cubicBezTo>
                      <a:pt x="611" y="420"/>
                      <a:pt x="609" y="422"/>
                      <a:pt x="608" y="427"/>
                    </a:cubicBezTo>
                    <a:lnTo>
                      <a:pt x="608" y="427"/>
                    </a:lnTo>
                    <a:cubicBezTo>
                      <a:pt x="610" y="425"/>
                      <a:pt x="612" y="423"/>
                      <a:pt x="614" y="421"/>
                    </a:cubicBezTo>
                    <a:lnTo>
                      <a:pt x="614" y="421"/>
                    </a:lnTo>
                    <a:cubicBezTo>
                      <a:pt x="614" y="420"/>
                      <a:pt x="613" y="420"/>
                      <a:pt x="613" y="420"/>
                    </a:cubicBezTo>
                    <a:close/>
                    <a:moveTo>
                      <a:pt x="457" y="782"/>
                    </a:moveTo>
                    <a:lnTo>
                      <a:pt x="457" y="782"/>
                    </a:lnTo>
                    <a:cubicBezTo>
                      <a:pt x="451" y="800"/>
                      <a:pt x="445" y="817"/>
                      <a:pt x="439" y="833"/>
                    </a:cubicBezTo>
                    <a:lnTo>
                      <a:pt x="439" y="833"/>
                    </a:lnTo>
                    <a:cubicBezTo>
                      <a:pt x="443" y="816"/>
                      <a:pt x="449" y="799"/>
                      <a:pt x="457" y="782"/>
                    </a:cubicBezTo>
                    <a:close/>
                    <a:moveTo>
                      <a:pt x="424" y="870"/>
                    </a:moveTo>
                    <a:lnTo>
                      <a:pt x="424" y="870"/>
                    </a:lnTo>
                    <a:cubicBezTo>
                      <a:pt x="424" y="870"/>
                      <a:pt x="424" y="871"/>
                      <a:pt x="424" y="871"/>
                    </a:cubicBezTo>
                    <a:lnTo>
                      <a:pt x="424" y="871"/>
                    </a:lnTo>
                    <a:cubicBezTo>
                      <a:pt x="424" y="872"/>
                      <a:pt x="423" y="872"/>
                      <a:pt x="423" y="873"/>
                    </a:cubicBezTo>
                    <a:lnTo>
                      <a:pt x="423" y="873"/>
                    </a:lnTo>
                    <a:cubicBezTo>
                      <a:pt x="424" y="872"/>
                      <a:pt x="424" y="871"/>
                      <a:pt x="424" y="870"/>
                    </a:cubicBezTo>
                    <a:close/>
                    <a:moveTo>
                      <a:pt x="820" y="0"/>
                    </a:moveTo>
                    <a:cubicBezTo>
                      <a:pt x="681" y="0"/>
                      <a:pt x="544" y="127"/>
                      <a:pt x="594" y="280"/>
                    </a:cubicBezTo>
                    <a:cubicBezTo>
                      <a:pt x="594" y="325"/>
                      <a:pt x="594" y="348"/>
                      <a:pt x="617" y="371"/>
                    </a:cubicBezTo>
                    <a:cubicBezTo>
                      <a:pt x="617" y="394"/>
                      <a:pt x="617" y="394"/>
                      <a:pt x="617" y="417"/>
                    </a:cubicBezTo>
                    <a:cubicBezTo>
                      <a:pt x="617" y="417"/>
                      <a:pt x="617" y="417"/>
                      <a:pt x="617" y="418"/>
                    </a:cubicBezTo>
                    <a:lnTo>
                      <a:pt x="617" y="418"/>
                    </a:lnTo>
                    <a:cubicBezTo>
                      <a:pt x="616" y="419"/>
                      <a:pt x="615" y="420"/>
                      <a:pt x="614" y="421"/>
                    </a:cubicBezTo>
                    <a:lnTo>
                      <a:pt x="614" y="421"/>
                    </a:lnTo>
                    <a:cubicBezTo>
                      <a:pt x="616" y="423"/>
                      <a:pt x="617" y="429"/>
                      <a:pt x="617" y="439"/>
                    </a:cubicBezTo>
                    <a:cubicBezTo>
                      <a:pt x="614" y="442"/>
                      <a:pt x="611" y="446"/>
                      <a:pt x="609" y="449"/>
                    </a:cubicBezTo>
                    <a:lnTo>
                      <a:pt x="609" y="449"/>
                    </a:lnTo>
                    <a:cubicBezTo>
                      <a:pt x="606" y="441"/>
                      <a:pt x="607" y="432"/>
                      <a:pt x="608" y="427"/>
                    </a:cubicBezTo>
                    <a:lnTo>
                      <a:pt x="608" y="427"/>
                    </a:lnTo>
                    <a:cubicBezTo>
                      <a:pt x="536" y="495"/>
                      <a:pt x="496" y="569"/>
                      <a:pt x="480" y="668"/>
                    </a:cubicBezTo>
                    <a:cubicBezTo>
                      <a:pt x="463" y="738"/>
                      <a:pt x="445" y="795"/>
                      <a:pt x="427" y="859"/>
                    </a:cubicBezTo>
                    <a:lnTo>
                      <a:pt x="427" y="859"/>
                    </a:lnTo>
                    <a:cubicBezTo>
                      <a:pt x="428" y="858"/>
                      <a:pt x="429" y="856"/>
                      <a:pt x="430" y="855"/>
                    </a:cubicBezTo>
                    <a:lnTo>
                      <a:pt x="430" y="855"/>
                    </a:lnTo>
                    <a:cubicBezTo>
                      <a:pt x="428" y="860"/>
                      <a:pt x="426" y="865"/>
                      <a:pt x="424" y="870"/>
                    </a:cubicBezTo>
                    <a:lnTo>
                      <a:pt x="424" y="870"/>
                    </a:lnTo>
                    <a:cubicBezTo>
                      <a:pt x="425" y="866"/>
                      <a:pt x="426" y="863"/>
                      <a:pt x="427" y="859"/>
                    </a:cubicBezTo>
                    <a:lnTo>
                      <a:pt x="427" y="859"/>
                    </a:lnTo>
                    <a:cubicBezTo>
                      <a:pt x="421" y="868"/>
                      <a:pt x="417" y="879"/>
                      <a:pt x="414" y="892"/>
                    </a:cubicBezTo>
                    <a:lnTo>
                      <a:pt x="414" y="892"/>
                    </a:lnTo>
                    <a:cubicBezTo>
                      <a:pt x="417" y="886"/>
                      <a:pt x="420" y="879"/>
                      <a:pt x="423" y="873"/>
                    </a:cubicBezTo>
                    <a:lnTo>
                      <a:pt x="423" y="873"/>
                    </a:lnTo>
                    <a:cubicBezTo>
                      <a:pt x="418" y="885"/>
                      <a:pt x="413" y="897"/>
                      <a:pt x="409" y="910"/>
                    </a:cubicBezTo>
                    <a:lnTo>
                      <a:pt x="409" y="910"/>
                    </a:lnTo>
                    <a:cubicBezTo>
                      <a:pt x="410" y="904"/>
                      <a:pt x="412" y="898"/>
                      <a:pt x="414" y="892"/>
                    </a:cubicBezTo>
                    <a:lnTo>
                      <a:pt x="414" y="892"/>
                    </a:lnTo>
                    <a:cubicBezTo>
                      <a:pt x="375" y="969"/>
                      <a:pt x="336" y="1047"/>
                      <a:pt x="298" y="1124"/>
                    </a:cubicBezTo>
                    <a:cubicBezTo>
                      <a:pt x="238" y="1184"/>
                      <a:pt x="213" y="1261"/>
                      <a:pt x="162" y="1341"/>
                    </a:cubicBezTo>
                    <a:lnTo>
                      <a:pt x="162" y="1341"/>
                    </a:lnTo>
                    <a:cubicBezTo>
                      <a:pt x="158" y="1346"/>
                      <a:pt x="155" y="1351"/>
                      <a:pt x="152" y="1356"/>
                    </a:cubicBezTo>
                    <a:lnTo>
                      <a:pt x="152" y="1356"/>
                    </a:lnTo>
                    <a:cubicBezTo>
                      <a:pt x="147" y="1362"/>
                      <a:pt x="143" y="1369"/>
                      <a:pt x="138" y="1375"/>
                    </a:cubicBezTo>
                    <a:lnTo>
                      <a:pt x="146" y="1365"/>
                    </a:lnTo>
                    <a:lnTo>
                      <a:pt x="146" y="1365"/>
                    </a:lnTo>
                    <a:cubicBezTo>
                      <a:pt x="116" y="1415"/>
                      <a:pt x="97" y="1467"/>
                      <a:pt x="69" y="1535"/>
                    </a:cubicBezTo>
                    <a:cubicBezTo>
                      <a:pt x="1" y="1695"/>
                      <a:pt x="92" y="1923"/>
                      <a:pt x="229" y="2037"/>
                    </a:cubicBezTo>
                    <a:cubicBezTo>
                      <a:pt x="312" y="2120"/>
                      <a:pt x="454" y="2179"/>
                      <a:pt x="588" y="2179"/>
                    </a:cubicBezTo>
                    <a:cubicBezTo>
                      <a:pt x="638" y="2179"/>
                      <a:pt x="687" y="2170"/>
                      <a:pt x="731" y="2151"/>
                    </a:cubicBezTo>
                    <a:cubicBezTo>
                      <a:pt x="937" y="2083"/>
                      <a:pt x="1074" y="1946"/>
                      <a:pt x="1188" y="1786"/>
                    </a:cubicBezTo>
                    <a:cubicBezTo>
                      <a:pt x="1279" y="1649"/>
                      <a:pt x="1347" y="1467"/>
                      <a:pt x="1370" y="1307"/>
                    </a:cubicBezTo>
                    <a:cubicBezTo>
                      <a:pt x="1416" y="1170"/>
                      <a:pt x="1416" y="1010"/>
                      <a:pt x="1416" y="850"/>
                    </a:cubicBezTo>
                    <a:cubicBezTo>
                      <a:pt x="1416" y="736"/>
                      <a:pt x="1393" y="622"/>
                      <a:pt x="1347" y="508"/>
                    </a:cubicBezTo>
                    <a:cubicBezTo>
                      <a:pt x="1309" y="450"/>
                      <a:pt x="1271" y="409"/>
                      <a:pt x="1232" y="384"/>
                    </a:cubicBezTo>
                    <a:lnTo>
                      <a:pt x="1232" y="384"/>
                    </a:lnTo>
                    <a:cubicBezTo>
                      <a:pt x="1236" y="385"/>
                      <a:pt x="1238" y="386"/>
                      <a:pt x="1240" y="386"/>
                    </a:cubicBezTo>
                    <a:cubicBezTo>
                      <a:pt x="1244" y="386"/>
                      <a:pt x="1243" y="380"/>
                      <a:pt x="1233" y="371"/>
                    </a:cubicBezTo>
                    <a:cubicBezTo>
                      <a:pt x="1233" y="371"/>
                      <a:pt x="1217" y="363"/>
                      <a:pt x="1199" y="353"/>
                    </a:cubicBezTo>
                    <a:lnTo>
                      <a:pt x="1199" y="353"/>
                    </a:lnTo>
                    <a:cubicBezTo>
                      <a:pt x="1184" y="329"/>
                      <a:pt x="1167" y="304"/>
                      <a:pt x="1142" y="280"/>
                    </a:cubicBezTo>
                    <a:cubicBezTo>
                      <a:pt x="1127" y="280"/>
                      <a:pt x="1112" y="269"/>
                      <a:pt x="1117" y="269"/>
                    </a:cubicBezTo>
                    <a:cubicBezTo>
                      <a:pt x="1118" y="269"/>
                      <a:pt x="1120" y="270"/>
                      <a:pt x="1124" y="271"/>
                    </a:cubicBezTo>
                    <a:lnTo>
                      <a:pt x="1124" y="271"/>
                    </a:lnTo>
                    <a:cubicBezTo>
                      <a:pt x="1119" y="265"/>
                      <a:pt x="1119" y="257"/>
                      <a:pt x="1119" y="257"/>
                    </a:cubicBezTo>
                    <a:cubicBezTo>
                      <a:pt x="1074" y="188"/>
                      <a:pt x="1005" y="120"/>
                      <a:pt x="959" y="51"/>
                    </a:cubicBezTo>
                    <a:cubicBezTo>
                      <a:pt x="918" y="16"/>
                      <a:pt x="869" y="0"/>
                      <a:pt x="8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20"/>
              <p:cNvSpPr/>
              <p:nvPr/>
            </p:nvSpPr>
            <p:spPr>
              <a:xfrm>
                <a:off x="848000" y="2706400"/>
                <a:ext cx="54800" cy="165575"/>
              </a:xfrm>
              <a:custGeom>
                <a:rect b="b" l="l" r="r" t="t"/>
                <a:pathLst>
                  <a:path extrusionOk="0" h="6623" w="2192">
                    <a:moveTo>
                      <a:pt x="1832" y="1"/>
                    </a:moveTo>
                    <a:cubicBezTo>
                      <a:pt x="1796" y="1"/>
                      <a:pt x="1760" y="18"/>
                      <a:pt x="1735" y="60"/>
                    </a:cubicBezTo>
                    <a:cubicBezTo>
                      <a:pt x="1689" y="151"/>
                      <a:pt x="1666" y="242"/>
                      <a:pt x="1621" y="356"/>
                    </a:cubicBezTo>
                    <a:cubicBezTo>
                      <a:pt x="1621" y="379"/>
                      <a:pt x="1621" y="425"/>
                      <a:pt x="1598" y="448"/>
                    </a:cubicBezTo>
                    <a:cubicBezTo>
                      <a:pt x="1598" y="451"/>
                      <a:pt x="1598" y="453"/>
                      <a:pt x="1598" y="453"/>
                    </a:cubicBezTo>
                    <a:cubicBezTo>
                      <a:pt x="1597" y="453"/>
                      <a:pt x="1595" y="439"/>
                      <a:pt x="1586" y="439"/>
                    </a:cubicBezTo>
                    <a:cubicBezTo>
                      <a:pt x="1579" y="439"/>
                      <a:pt x="1569" y="446"/>
                      <a:pt x="1552" y="470"/>
                    </a:cubicBezTo>
                    <a:cubicBezTo>
                      <a:pt x="1484" y="585"/>
                      <a:pt x="1484" y="653"/>
                      <a:pt x="1461" y="790"/>
                    </a:cubicBezTo>
                    <a:cubicBezTo>
                      <a:pt x="1370" y="1247"/>
                      <a:pt x="1233" y="1680"/>
                      <a:pt x="1164" y="2160"/>
                    </a:cubicBezTo>
                    <a:cubicBezTo>
                      <a:pt x="1096" y="2685"/>
                      <a:pt x="959" y="3164"/>
                      <a:pt x="845" y="3734"/>
                    </a:cubicBezTo>
                    <a:cubicBezTo>
                      <a:pt x="753" y="4191"/>
                      <a:pt x="662" y="4647"/>
                      <a:pt x="502" y="5104"/>
                    </a:cubicBezTo>
                    <a:cubicBezTo>
                      <a:pt x="482" y="5145"/>
                      <a:pt x="480" y="5185"/>
                      <a:pt x="463" y="5242"/>
                    </a:cubicBezTo>
                    <a:lnTo>
                      <a:pt x="463" y="5242"/>
                    </a:lnTo>
                    <a:cubicBezTo>
                      <a:pt x="471" y="5225"/>
                      <a:pt x="479" y="5209"/>
                      <a:pt x="479" y="5209"/>
                    </a:cubicBezTo>
                    <a:lnTo>
                      <a:pt x="479" y="5209"/>
                    </a:lnTo>
                    <a:cubicBezTo>
                      <a:pt x="480" y="5209"/>
                      <a:pt x="474" y="5223"/>
                      <a:pt x="457" y="5264"/>
                    </a:cubicBezTo>
                    <a:cubicBezTo>
                      <a:pt x="459" y="5256"/>
                      <a:pt x="461" y="5249"/>
                      <a:pt x="463" y="5242"/>
                    </a:cubicBezTo>
                    <a:lnTo>
                      <a:pt x="463" y="5242"/>
                    </a:lnTo>
                    <a:cubicBezTo>
                      <a:pt x="458" y="5254"/>
                      <a:pt x="452" y="5267"/>
                      <a:pt x="449" y="5276"/>
                    </a:cubicBezTo>
                    <a:lnTo>
                      <a:pt x="449" y="5276"/>
                    </a:lnTo>
                    <a:cubicBezTo>
                      <a:pt x="451" y="5272"/>
                      <a:pt x="454" y="5268"/>
                      <a:pt x="457" y="5264"/>
                    </a:cubicBezTo>
                    <a:lnTo>
                      <a:pt x="457" y="5264"/>
                    </a:lnTo>
                    <a:cubicBezTo>
                      <a:pt x="449" y="5279"/>
                      <a:pt x="446" y="5284"/>
                      <a:pt x="446" y="5284"/>
                    </a:cubicBezTo>
                    <a:cubicBezTo>
                      <a:pt x="445" y="5284"/>
                      <a:pt x="447" y="5281"/>
                      <a:pt x="449" y="5276"/>
                    </a:cubicBezTo>
                    <a:lnTo>
                      <a:pt x="449" y="5276"/>
                    </a:lnTo>
                    <a:cubicBezTo>
                      <a:pt x="406" y="5340"/>
                      <a:pt x="363" y="5405"/>
                      <a:pt x="320" y="5469"/>
                    </a:cubicBezTo>
                    <a:cubicBezTo>
                      <a:pt x="320" y="5477"/>
                      <a:pt x="314" y="5491"/>
                      <a:pt x="307" y="5505"/>
                    </a:cubicBezTo>
                    <a:lnTo>
                      <a:pt x="307" y="5505"/>
                    </a:lnTo>
                    <a:cubicBezTo>
                      <a:pt x="341" y="5472"/>
                      <a:pt x="360" y="5457"/>
                      <a:pt x="362" y="5457"/>
                    </a:cubicBezTo>
                    <a:cubicBezTo>
                      <a:pt x="365" y="5457"/>
                      <a:pt x="354" y="5470"/>
                      <a:pt x="327" y="5493"/>
                    </a:cubicBezTo>
                    <a:lnTo>
                      <a:pt x="327" y="5493"/>
                    </a:lnTo>
                    <a:cubicBezTo>
                      <a:pt x="331" y="5487"/>
                      <a:pt x="333" y="5483"/>
                      <a:pt x="332" y="5483"/>
                    </a:cubicBezTo>
                    <a:cubicBezTo>
                      <a:pt x="330" y="5483"/>
                      <a:pt x="323" y="5489"/>
                      <a:pt x="307" y="5505"/>
                    </a:cubicBezTo>
                    <a:lnTo>
                      <a:pt x="307" y="5505"/>
                    </a:lnTo>
                    <a:cubicBezTo>
                      <a:pt x="307" y="5505"/>
                      <a:pt x="307" y="5505"/>
                      <a:pt x="307" y="5505"/>
                    </a:cubicBezTo>
                    <a:lnTo>
                      <a:pt x="307" y="5505"/>
                    </a:lnTo>
                    <a:cubicBezTo>
                      <a:pt x="304" y="5508"/>
                      <a:pt x="301" y="5511"/>
                      <a:pt x="297" y="5514"/>
                    </a:cubicBezTo>
                    <a:lnTo>
                      <a:pt x="297" y="5514"/>
                    </a:lnTo>
                    <a:cubicBezTo>
                      <a:pt x="301" y="5511"/>
                      <a:pt x="304" y="5508"/>
                      <a:pt x="307" y="5505"/>
                    </a:cubicBezTo>
                    <a:lnTo>
                      <a:pt x="307" y="5505"/>
                    </a:lnTo>
                    <a:cubicBezTo>
                      <a:pt x="305" y="5508"/>
                      <a:pt x="303" y="5512"/>
                      <a:pt x="301" y="5515"/>
                    </a:cubicBezTo>
                    <a:lnTo>
                      <a:pt x="301" y="5515"/>
                    </a:lnTo>
                    <a:cubicBezTo>
                      <a:pt x="293" y="5522"/>
                      <a:pt x="284" y="5530"/>
                      <a:pt x="274" y="5538"/>
                    </a:cubicBezTo>
                    <a:cubicBezTo>
                      <a:pt x="234" y="5577"/>
                      <a:pt x="195" y="5617"/>
                      <a:pt x="155" y="5672"/>
                    </a:cubicBezTo>
                    <a:lnTo>
                      <a:pt x="155" y="5672"/>
                    </a:lnTo>
                    <a:cubicBezTo>
                      <a:pt x="192" y="5618"/>
                      <a:pt x="204" y="5598"/>
                      <a:pt x="202" y="5598"/>
                    </a:cubicBezTo>
                    <a:cubicBezTo>
                      <a:pt x="196" y="5598"/>
                      <a:pt x="107" y="5712"/>
                      <a:pt x="91" y="5743"/>
                    </a:cubicBezTo>
                    <a:cubicBezTo>
                      <a:pt x="23" y="5903"/>
                      <a:pt x="0" y="6154"/>
                      <a:pt x="114" y="6314"/>
                    </a:cubicBezTo>
                    <a:cubicBezTo>
                      <a:pt x="277" y="6533"/>
                      <a:pt x="480" y="6623"/>
                      <a:pt x="689" y="6623"/>
                    </a:cubicBezTo>
                    <a:cubicBezTo>
                      <a:pt x="1066" y="6623"/>
                      <a:pt x="1461" y="6332"/>
                      <a:pt x="1666" y="5994"/>
                    </a:cubicBezTo>
                    <a:cubicBezTo>
                      <a:pt x="1895" y="5583"/>
                      <a:pt x="2009" y="5081"/>
                      <a:pt x="2054" y="4625"/>
                    </a:cubicBezTo>
                    <a:cubicBezTo>
                      <a:pt x="2123" y="4008"/>
                      <a:pt x="2191" y="3369"/>
                      <a:pt x="2123" y="2753"/>
                    </a:cubicBezTo>
                    <a:cubicBezTo>
                      <a:pt x="2123" y="2685"/>
                      <a:pt x="2123" y="2548"/>
                      <a:pt x="2123" y="2388"/>
                    </a:cubicBezTo>
                    <a:cubicBezTo>
                      <a:pt x="2100" y="2251"/>
                      <a:pt x="2123" y="2114"/>
                      <a:pt x="2100" y="1977"/>
                    </a:cubicBezTo>
                    <a:cubicBezTo>
                      <a:pt x="2100" y="1726"/>
                      <a:pt x="2032" y="1475"/>
                      <a:pt x="2009" y="1201"/>
                    </a:cubicBezTo>
                    <a:cubicBezTo>
                      <a:pt x="2009" y="1064"/>
                      <a:pt x="2009" y="950"/>
                      <a:pt x="2009" y="813"/>
                    </a:cubicBezTo>
                    <a:cubicBezTo>
                      <a:pt x="2009" y="676"/>
                      <a:pt x="1963" y="607"/>
                      <a:pt x="1918" y="470"/>
                    </a:cubicBezTo>
                    <a:lnTo>
                      <a:pt x="1918" y="470"/>
                    </a:lnTo>
                    <a:cubicBezTo>
                      <a:pt x="1923" y="488"/>
                      <a:pt x="1928" y="495"/>
                      <a:pt x="1931" y="495"/>
                    </a:cubicBezTo>
                    <a:cubicBezTo>
                      <a:pt x="1940" y="495"/>
                      <a:pt x="1940" y="436"/>
                      <a:pt x="1940" y="402"/>
                    </a:cubicBezTo>
                    <a:cubicBezTo>
                      <a:pt x="1940" y="379"/>
                      <a:pt x="1918" y="333"/>
                      <a:pt x="1918" y="288"/>
                    </a:cubicBezTo>
                    <a:cubicBezTo>
                      <a:pt x="1940" y="242"/>
                      <a:pt x="1940" y="174"/>
                      <a:pt x="1940" y="128"/>
                    </a:cubicBezTo>
                    <a:cubicBezTo>
                      <a:pt x="1955" y="55"/>
                      <a:pt x="1895" y="1"/>
                      <a:pt x="18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20"/>
              <p:cNvSpPr/>
              <p:nvPr/>
            </p:nvSpPr>
            <p:spPr>
              <a:xfrm>
                <a:off x="774950" y="2672475"/>
                <a:ext cx="59375" cy="137600"/>
              </a:xfrm>
              <a:custGeom>
                <a:rect b="b" l="l" r="r" t="t"/>
                <a:pathLst>
                  <a:path extrusionOk="0" h="5504" w="2375">
                    <a:moveTo>
                      <a:pt x="2187" y="1"/>
                    </a:moveTo>
                    <a:cubicBezTo>
                      <a:pt x="1863" y="1"/>
                      <a:pt x="1687" y="397"/>
                      <a:pt x="1598" y="663"/>
                    </a:cubicBezTo>
                    <a:cubicBezTo>
                      <a:pt x="1461" y="1074"/>
                      <a:pt x="1347" y="1462"/>
                      <a:pt x="1256" y="1873"/>
                    </a:cubicBezTo>
                    <a:cubicBezTo>
                      <a:pt x="1237" y="1951"/>
                      <a:pt x="1217" y="2012"/>
                      <a:pt x="1198" y="2084"/>
                    </a:cubicBezTo>
                    <a:lnTo>
                      <a:pt x="1198" y="2084"/>
                    </a:lnTo>
                    <a:cubicBezTo>
                      <a:pt x="1187" y="2110"/>
                      <a:pt x="1165" y="2170"/>
                      <a:pt x="1165" y="2170"/>
                    </a:cubicBezTo>
                    <a:cubicBezTo>
                      <a:pt x="1142" y="2238"/>
                      <a:pt x="1096" y="2330"/>
                      <a:pt x="1073" y="2398"/>
                    </a:cubicBezTo>
                    <a:cubicBezTo>
                      <a:pt x="982" y="2672"/>
                      <a:pt x="914" y="2969"/>
                      <a:pt x="822" y="3243"/>
                    </a:cubicBezTo>
                    <a:cubicBezTo>
                      <a:pt x="731" y="3494"/>
                      <a:pt x="640" y="3745"/>
                      <a:pt x="526" y="3973"/>
                    </a:cubicBezTo>
                    <a:cubicBezTo>
                      <a:pt x="454" y="4127"/>
                      <a:pt x="352" y="4275"/>
                      <a:pt x="261" y="4424"/>
                    </a:cubicBezTo>
                    <a:lnTo>
                      <a:pt x="261" y="4424"/>
                    </a:lnTo>
                    <a:cubicBezTo>
                      <a:pt x="206" y="4450"/>
                      <a:pt x="156" y="4492"/>
                      <a:pt x="115" y="4544"/>
                    </a:cubicBezTo>
                    <a:cubicBezTo>
                      <a:pt x="46" y="4635"/>
                      <a:pt x="1" y="4795"/>
                      <a:pt x="1" y="4909"/>
                    </a:cubicBezTo>
                    <a:cubicBezTo>
                      <a:pt x="1" y="5160"/>
                      <a:pt x="137" y="5297"/>
                      <a:pt x="343" y="5434"/>
                    </a:cubicBezTo>
                    <a:cubicBezTo>
                      <a:pt x="413" y="5484"/>
                      <a:pt x="492" y="5503"/>
                      <a:pt x="573" y="5503"/>
                    </a:cubicBezTo>
                    <a:cubicBezTo>
                      <a:pt x="675" y="5503"/>
                      <a:pt x="778" y="5472"/>
                      <a:pt x="868" y="5434"/>
                    </a:cubicBezTo>
                    <a:cubicBezTo>
                      <a:pt x="1165" y="5274"/>
                      <a:pt x="1324" y="4955"/>
                      <a:pt x="1439" y="4681"/>
                    </a:cubicBezTo>
                    <a:cubicBezTo>
                      <a:pt x="1575" y="4407"/>
                      <a:pt x="1690" y="4110"/>
                      <a:pt x="1781" y="3813"/>
                    </a:cubicBezTo>
                    <a:cubicBezTo>
                      <a:pt x="1964" y="3288"/>
                      <a:pt x="2078" y="2763"/>
                      <a:pt x="2123" y="2193"/>
                    </a:cubicBezTo>
                    <a:cubicBezTo>
                      <a:pt x="2123" y="2033"/>
                      <a:pt x="2146" y="1850"/>
                      <a:pt x="2169" y="1668"/>
                    </a:cubicBezTo>
                    <a:cubicBezTo>
                      <a:pt x="2169" y="1462"/>
                      <a:pt x="2146" y="1257"/>
                      <a:pt x="2169" y="1051"/>
                    </a:cubicBezTo>
                    <a:cubicBezTo>
                      <a:pt x="2192" y="869"/>
                      <a:pt x="2192" y="686"/>
                      <a:pt x="2237" y="504"/>
                    </a:cubicBezTo>
                    <a:cubicBezTo>
                      <a:pt x="2260" y="435"/>
                      <a:pt x="2283" y="367"/>
                      <a:pt x="2306" y="298"/>
                    </a:cubicBezTo>
                    <a:cubicBezTo>
                      <a:pt x="2306" y="268"/>
                      <a:pt x="2306" y="229"/>
                      <a:pt x="2306" y="199"/>
                    </a:cubicBezTo>
                    <a:lnTo>
                      <a:pt x="2306" y="199"/>
                    </a:lnTo>
                    <a:cubicBezTo>
                      <a:pt x="2312" y="198"/>
                      <a:pt x="2320" y="192"/>
                      <a:pt x="2329" y="184"/>
                    </a:cubicBezTo>
                    <a:cubicBezTo>
                      <a:pt x="2374" y="93"/>
                      <a:pt x="2306" y="24"/>
                      <a:pt x="2215" y="1"/>
                    </a:cubicBezTo>
                    <a:cubicBezTo>
                      <a:pt x="2205" y="1"/>
                      <a:pt x="2196" y="1"/>
                      <a:pt x="21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20"/>
              <p:cNvSpPr/>
              <p:nvPr/>
            </p:nvSpPr>
            <p:spPr>
              <a:xfrm>
                <a:off x="766950" y="2712125"/>
                <a:ext cx="30025" cy="109850"/>
              </a:xfrm>
              <a:custGeom>
                <a:rect b="b" l="l" r="r" t="t"/>
                <a:pathLst>
                  <a:path extrusionOk="0" h="4394" w="1201">
                    <a:moveTo>
                      <a:pt x="838" y="0"/>
                    </a:moveTo>
                    <a:cubicBezTo>
                      <a:pt x="783" y="0"/>
                      <a:pt x="726" y="25"/>
                      <a:pt x="686" y="82"/>
                    </a:cubicBezTo>
                    <a:cubicBezTo>
                      <a:pt x="640" y="150"/>
                      <a:pt x="594" y="241"/>
                      <a:pt x="549" y="287"/>
                    </a:cubicBezTo>
                    <a:cubicBezTo>
                      <a:pt x="503" y="333"/>
                      <a:pt x="435" y="378"/>
                      <a:pt x="389" y="447"/>
                    </a:cubicBezTo>
                    <a:cubicBezTo>
                      <a:pt x="298" y="607"/>
                      <a:pt x="252" y="812"/>
                      <a:pt x="206" y="972"/>
                    </a:cubicBezTo>
                    <a:cubicBezTo>
                      <a:pt x="92" y="1360"/>
                      <a:pt x="47" y="1725"/>
                      <a:pt x="24" y="2136"/>
                    </a:cubicBezTo>
                    <a:cubicBezTo>
                      <a:pt x="1" y="2501"/>
                      <a:pt x="24" y="2866"/>
                      <a:pt x="69" y="3209"/>
                    </a:cubicBezTo>
                    <a:cubicBezTo>
                      <a:pt x="92" y="3414"/>
                      <a:pt x="115" y="3620"/>
                      <a:pt x="161" y="3802"/>
                    </a:cubicBezTo>
                    <a:cubicBezTo>
                      <a:pt x="206" y="3893"/>
                      <a:pt x="229" y="3962"/>
                      <a:pt x="298" y="4030"/>
                    </a:cubicBezTo>
                    <a:cubicBezTo>
                      <a:pt x="330" y="4076"/>
                      <a:pt x="340" y="4090"/>
                      <a:pt x="340" y="4090"/>
                    </a:cubicBezTo>
                    <a:cubicBezTo>
                      <a:pt x="340" y="4090"/>
                      <a:pt x="311" y="4053"/>
                      <a:pt x="304" y="4053"/>
                    </a:cubicBezTo>
                    <a:cubicBezTo>
                      <a:pt x="300" y="4053"/>
                      <a:pt x="303" y="4064"/>
                      <a:pt x="321" y="4099"/>
                    </a:cubicBezTo>
                    <a:cubicBezTo>
                      <a:pt x="366" y="4145"/>
                      <a:pt x="389" y="4190"/>
                      <a:pt x="435" y="4213"/>
                    </a:cubicBezTo>
                    <a:cubicBezTo>
                      <a:pt x="435" y="4232"/>
                      <a:pt x="530" y="4315"/>
                      <a:pt x="535" y="4315"/>
                    </a:cubicBezTo>
                    <a:cubicBezTo>
                      <a:pt x="536" y="4315"/>
                      <a:pt x="533" y="4312"/>
                      <a:pt x="526" y="4304"/>
                    </a:cubicBezTo>
                    <a:lnTo>
                      <a:pt x="526" y="4304"/>
                    </a:lnTo>
                    <a:cubicBezTo>
                      <a:pt x="588" y="4366"/>
                      <a:pt x="665" y="4394"/>
                      <a:pt x="744" y="4394"/>
                    </a:cubicBezTo>
                    <a:cubicBezTo>
                      <a:pt x="899" y="4394"/>
                      <a:pt x="1059" y="4288"/>
                      <a:pt x="1119" y="4122"/>
                    </a:cubicBezTo>
                    <a:lnTo>
                      <a:pt x="1119" y="4122"/>
                    </a:lnTo>
                    <a:cubicBezTo>
                      <a:pt x="1116" y="4137"/>
                      <a:pt x="1114" y="4143"/>
                      <a:pt x="1115" y="4143"/>
                    </a:cubicBezTo>
                    <a:cubicBezTo>
                      <a:pt x="1117" y="4143"/>
                      <a:pt x="1165" y="3977"/>
                      <a:pt x="1165" y="3939"/>
                    </a:cubicBezTo>
                    <a:cubicBezTo>
                      <a:pt x="1165" y="3920"/>
                      <a:pt x="1165" y="3894"/>
                      <a:pt x="1165" y="3864"/>
                    </a:cubicBezTo>
                    <a:lnTo>
                      <a:pt x="1165" y="3864"/>
                    </a:lnTo>
                    <a:cubicBezTo>
                      <a:pt x="1200" y="3728"/>
                      <a:pt x="1183" y="3596"/>
                      <a:pt x="1165" y="3437"/>
                    </a:cubicBezTo>
                    <a:cubicBezTo>
                      <a:pt x="1165" y="3391"/>
                      <a:pt x="1165" y="3369"/>
                      <a:pt x="1165" y="3323"/>
                    </a:cubicBezTo>
                    <a:cubicBezTo>
                      <a:pt x="1165" y="3323"/>
                      <a:pt x="1141" y="3213"/>
                      <a:pt x="1136" y="3190"/>
                    </a:cubicBezTo>
                    <a:lnTo>
                      <a:pt x="1136" y="3190"/>
                    </a:lnTo>
                    <a:cubicBezTo>
                      <a:pt x="1138" y="3196"/>
                      <a:pt x="1140" y="3202"/>
                      <a:pt x="1142" y="3209"/>
                    </a:cubicBezTo>
                    <a:cubicBezTo>
                      <a:pt x="1138" y="3192"/>
                      <a:pt x="1136" y="3185"/>
                      <a:pt x="1136" y="3185"/>
                    </a:cubicBezTo>
                    <a:lnTo>
                      <a:pt x="1136" y="3185"/>
                    </a:lnTo>
                    <a:cubicBezTo>
                      <a:pt x="1136" y="3185"/>
                      <a:pt x="1136" y="3187"/>
                      <a:pt x="1136" y="3190"/>
                    </a:cubicBezTo>
                    <a:lnTo>
                      <a:pt x="1136" y="3190"/>
                    </a:lnTo>
                    <a:cubicBezTo>
                      <a:pt x="1119" y="3127"/>
                      <a:pt x="1119" y="3063"/>
                      <a:pt x="1119" y="2980"/>
                    </a:cubicBezTo>
                    <a:cubicBezTo>
                      <a:pt x="1074" y="2661"/>
                      <a:pt x="1051" y="2341"/>
                      <a:pt x="1028" y="2022"/>
                    </a:cubicBezTo>
                    <a:cubicBezTo>
                      <a:pt x="1005" y="1702"/>
                      <a:pt x="1005" y="1406"/>
                      <a:pt x="1005" y="1086"/>
                    </a:cubicBezTo>
                    <a:cubicBezTo>
                      <a:pt x="1005" y="949"/>
                      <a:pt x="1028" y="812"/>
                      <a:pt x="1028" y="652"/>
                    </a:cubicBezTo>
                    <a:cubicBezTo>
                      <a:pt x="1028" y="584"/>
                      <a:pt x="1005" y="515"/>
                      <a:pt x="982" y="424"/>
                    </a:cubicBezTo>
                    <a:cubicBezTo>
                      <a:pt x="982" y="356"/>
                      <a:pt x="1005" y="287"/>
                      <a:pt x="1005" y="219"/>
                    </a:cubicBezTo>
                    <a:cubicBezTo>
                      <a:pt x="1035" y="86"/>
                      <a:pt x="940" y="0"/>
                      <a:pt x="8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20"/>
              <p:cNvSpPr/>
              <p:nvPr/>
            </p:nvSpPr>
            <p:spPr>
              <a:xfrm>
                <a:off x="818900" y="2709075"/>
                <a:ext cx="41125" cy="142425"/>
              </a:xfrm>
              <a:custGeom>
                <a:rect b="b" l="l" r="r" t="t"/>
                <a:pathLst>
                  <a:path extrusionOk="0" h="5697" w="1645">
                    <a:moveTo>
                      <a:pt x="1278" y="1"/>
                    </a:moveTo>
                    <a:cubicBezTo>
                      <a:pt x="1187" y="1"/>
                      <a:pt x="1094" y="47"/>
                      <a:pt x="1027" y="158"/>
                    </a:cubicBezTo>
                    <a:cubicBezTo>
                      <a:pt x="844" y="484"/>
                      <a:pt x="679" y="827"/>
                      <a:pt x="500" y="1157"/>
                    </a:cubicBezTo>
                    <a:lnTo>
                      <a:pt x="500" y="1157"/>
                    </a:lnTo>
                    <a:cubicBezTo>
                      <a:pt x="244" y="1413"/>
                      <a:pt x="198" y="1807"/>
                      <a:pt x="114" y="2144"/>
                    </a:cubicBezTo>
                    <a:cubicBezTo>
                      <a:pt x="23" y="2532"/>
                      <a:pt x="0" y="2943"/>
                      <a:pt x="23" y="3354"/>
                    </a:cubicBezTo>
                    <a:cubicBezTo>
                      <a:pt x="46" y="3696"/>
                      <a:pt x="114" y="4015"/>
                      <a:pt x="160" y="4358"/>
                    </a:cubicBezTo>
                    <a:cubicBezTo>
                      <a:pt x="160" y="4540"/>
                      <a:pt x="183" y="4700"/>
                      <a:pt x="206" y="4883"/>
                    </a:cubicBezTo>
                    <a:cubicBezTo>
                      <a:pt x="206" y="5088"/>
                      <a:pt x="206" y="5294"/>
                      <a:pt x="320" y="5476"/>
                    </a:cubicBezTo>
                    <a:cubicBezTo>
                      <a:pt x="439" y="5625"/>
                      <a:pt x="577" y="5696"/>
                      <a:pt x="728" y="5696"/>
                    </a:cubicBezTo>
                    <a:cubicBezTo>
                      <a:pt x="809" y="5696"/>
                      <a:pt x="894" y="5676"/>
                      <a:pt x="982" y="5636"/>
                    </a:cubicBezTo>
                    <a:cubicBezTo>
                      <a:pt x="1438" y="5408"/>
                      <a:pt x="1438" y="4700"/>
                      <a:pt x="1392" y="4289"/>
                    </a:cubicBezTo>
                    <a:cubicBezTo>
                      <a:pt x="1347" y="3856"/>
                      <a:pt x="1233" y="3468"/>
                      <a:pt x="1210" y="3057"/>
                    </a:cubicBezTo>
                    <a:cubicBezTo>
                      <a:pt x="1187" y="2623"/>
                      <a:pt x="1187" y="2189"/>
                      <a:pt x="1255" y="1756"/>
                    </a:cubicBezTo>
                    <a:cubicBezTo>
                      <a:pt x="1278" y="1528"/>
                      <a:pt x="1255" y="1322"/>
                      <a:pt x="1324" y="1094"/>
                    </a:cubicBezTo>
                    <a:cubicBezTo>
                      <a:pt x="1392" y="866"/>
                      <a:pt x="1461" y="660"/>
                      <a:pt x="1552" y="432"/>
                    </a:cubicBezTo>
                    <a:cubicBezTo>
                      <a:pt x="1645" y="201"/>
                      <a:pt x="1467" y="1"/>
                      <a:pt x="12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20"/>
              <p:cNvSpPr/>
              <p:nvPr/>
            </p:nvSpPr>
            <p:spPr>
              <a:xfrm>
                <a:off x="695075" y="2734125"/>
                <a:ext cx="31975" cy="96675"/>
              </a:xfrm>
              <a:custGeom>
                <a:rect b="b" l="l" r="r" t="t"/>
                <a:pathLst>
                  <a:path extrusionOk="0" h="3867" w="1279">
                    <a:moveTo>
                      <a:pt x="799" y="320"/>
                    </a:moveTo>
                    <a:cubicBezTo>
                      <a:pt x="795" y="329"/>
                      <a:pt x="793" y="333"/>
                      <a:pt x="793" y="335"/>
                    </a:cubicBezTo>
                    <a:lnTo>
                      <a:pt x="793" y="335"/>
                    </a:lnTo>
                    <a:cubicBezTo>
                      <a:pt x="795" y="330"/>
                      <a:pt x="797" y="325"/>
                      <a:pt x="799" y="320"/>
                    </a:cubicBezTo>
                    <a:close/>
                    <a:moveTo>
                      <a:pt x="1027" y="1"/>
                    </a:moveTo>
                    <a:cubicBezTo>
                      <a:pt x="959" y="23"/>
                      <a:pt x="913" y="46"/>
                      <a:pt x="890" y="92"/>
                    </a:cubicBezTo>
                    <a:cubicBezTo>
                      <a:pt x="867" y="138"/>
                      <a:pt x="867" y="183"/>
                      <a:pt x="845" y="206"/>
                    </a:cubicBezTo>
                    <a:cubicBezTo>
                      <a:pt x="845" y="229"/>
                      <a:pt x="822" y="252"/>
                      <a:pt x="822" y="274"/>
                    </a:cubicBezTo>
                    <a:cubicBezTo>
                      <a:pt x="822" y="292"/>
                      <a:pt x="795" y="335"/>
                      <a:pt x="793" y="335"/>
                    </a:cubicBezTo>
                    <a:cubicBezTo>
                      <a:pt x="793" y="335"/>
                      <a:pt x="792" y="335"/>
                      <a:pt x="793" y="335"/>
                    </a:cubicBezTo>
                    <a:lnTo>
                      <a:pt x="793" y="335"/>
                    </a:lnTo>
                    <a:cubicBezTo>
                      <a:pt x="715" y="519"/>
                      <a:pt x="689" y="754"/>
                      <a:pt x="652" y="961"/>
                    </a:cubicBezTo>
                    <a:lnTo>
                      <a:pt x="652" y="961"/>
                    </a:lnTo>
                    <a:cubicBezTo>
                      <a:pt x="570" y="1092"/>
                      <a:pt x="567" y="1259"/>
                      <a:pt x="548" y="1393"/>
                    </a:cubicBezTo>
                    <a:cubicBezTo>
                      <a:pt x="502" y="1598"/>
                      <a:pt x="411" y="1781"/>
                      <a:pt x="365" y="1986"/>
                    </a:cubicBezTo>
                    <a:cubicBezTo>
                      <a:pt x="228" y="2489"/>
                      <a:pt x="0" y="2968"/>
                      <a:pt x="46" y="3470"/>
                    </a:cubicBezTo>
                    <a:cubicBezTo>
                      <a:pt x="61" y="3690"/>
                      <a:pt x="260" y="3866"/>
                      <a:pt x="465" y="3866"/>
                    </a:cubicBezTo>
                    <a:cubicBezTo>
                      <a:pt x="558" y="3866"/>
                      <a:pt x="652" y="3830"/>
                      <a:pt x="730" y="3744"/>
                    </a:cubicBezTo>
                    <a:cubicBezTo>
                      <a:pt x="1027" y="3379"/>
                      <a:pt x="1141" y="2922"/>
                      <a:pt x="1210" y="2466"/>
                    </a:cubicBezTo>
                    <a:cubicBezTo>
                      <a:pt x="1233" y="2260"/>
                      <a:pt x="1255" y="2055"/>
                      <a:pt x="1278" y="1849"/>
                    </a:cubicBezTo>
                    <a:cubicBezTo>
                      <a:pt x="1278" y="1690"/>
                      <a:pt x="1255" y="1553"/>
                      <a:pt x="1255" y="1393"/>
                    </a:cubicBezTo>
                    <a:cubicBezTo>
                      <a:pt x="1233" y="1119"/>
                      <a:pt x="1164" y="868"/>
                      <a:pt x="1164" y="594"/>
                    </a:cubicBezTo>
                    <a:cubicBezTo>
                      <a:pt x="1141" y="526"/>
                      <a:pt x="1164" y="457"/>
                      <a:pt x="1141" y="389"/>
                    </a:cubicBezTo>
                    <a:cubicBezTo>
                      <a:pt x="1125" y="355"/>
                      <a:pt x="1120" y="334"/>
                      <a:pt x="1119" y="334"/>
                    </a:cubicBezTo>
                    <a:cubicBezTo>
                      <a:pt x="1118" y="334"/>
                      <a:pt x="1118" y="337"/>
                      <a:pt x="1118" y="343"/>
                    </a:cubicBezTo>
                    <a:cubicBezTo>
                      <a:pt x="1118" y="320"/>
                      <a:pt x="1118" y="297"/>
                      <a:pt x="1118" y="252"/>
                    </a:cubicBezTo>
                    <a:cubicBezTo>
                      <a:pt x="1096" y="160"/>
                      <a:pt x="1096" y="115"/>
                      <a:pt x="1073" y="23"/>
                    </a:cubicBezTo>
                    <a:cubicBezTo>
                      <a:pt x="1073" y="1"/>
                      <a:pt x="1027" y="1"/>
                      <a:pt x="10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20"/>
              <p:cNvSpPr/>
              <p:nvPr/>
            </p:nvSpPr>
            <p:spPr>
              <a:xfrm>
                <a:off x="991225" y="4076825"/>
                <a:ext cx="35975" cy="35975"/>
              </a:xfrm>
              <a:custGeom>
                <a:rect b="b" l="l" r="r" t="t"/>
                <a:pathLst>
                  <a:path extrusionOk="0" h="1439" w="1439">
                    <a:moveTo>
                      <a:pt x="1438" y="731"/>
                    </a:moveTo>
                    <a:cubicBezTo>
                      <a:pt x="1438" y="1119"/>
                      <a:pt x="1119" y="1438"/>
                      <a:pt x="731" y="1438"/>
                    </a:cubicBezTo>
                    <a:cubicBezTo>
                      <a:pt x="320" y="1438"/>
                      <a:pt x="0" y="1119"/>
                      <a:pt x="0" y="731"/>
                    </a:cubicBezTo>
                    <a:cubicBezTo>
                      <a:pt x="0" y="320"/>
                      <a:pt x="320" y="0"/>
                      <a:pt x="731" y="0"/>
                    </a:cubicBezTo>
                    <a:cubicBezTo>
                      <a:pt x="1119" y="0"/>
                      <a:pt x="1438" y="320"/>
                      <a:pt x="1438" y="73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20"/>
              <p:cNvSpPr/>
              <p:nvPr/>
            </p:nvSpPr>
            <p:spPr>
              <a:xfrm>
                <a:off x="369225" y="3509050"/>
                <a:ext cx="35975" cy="36550"/>
              </a:xfrm>
              <a:custGeom>
                <a:rect b="b" l="l" r="r" t="t"/>
                <a:pathLst>
                  <a:path extrusionOk="0" h="1462" w="1439">
                    <a:moveTo>
                      <a:pt x="1439" y="731"/>
                    </a:moveTo>
                    <a:cubicBezTo>
                      <a:pt x="1439" y="1119"/>
                      <a:pt x="1119" y="1461"/>
                      <a:pt x="708" y="1461"/>
                    </a:cubicBezTo>
                    <a:cubicBezTo>
                      <a:pt x="320" y="1461"/>
                      <a:pt x="1" y="1119"/>
                      <a:pt x="1" y="731"/>
                    </a:cubicBezTo>
                    <a:cubicBezTo>
                      <a:pt x="1" y="343"/>
                      <a:pt x="320" y="0"/>
                      <a:pt x="708" y="0"/>
                    </a:cubicBezTo>
                    <a:cubicBezTo>
                      <a:pt x="1119" y="0"/>
                      <a:pt x="1439" y="343"/>
                      <a:pt x="1439" y="73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20"/>
              <p:cNvSpPr/>
              <p:nvPr/>
            </p:nvSpPr>
            <p:spPr>
              <a:xfrm>
                <a:off x="582650" y="2930425"/>
                <a:ext cx="35975" cy="35975"/>
              </a:xfrm>
              <a:custGeom>
                <a:rect b="b" l="l" r="r" t="t"/>
                <a:pathLst>
                  <a:path extrusionOk="0" h="1439" w="1439">
                    <a:moveTo>
                      <a:pt x="1438" y="731"/>
                    </a:moveTo>
                    <a:cubicBezTo>
                      <a:pt x="1438" y="1119"/>
                      <a:pt x="1119" y="1438"/>
                      <a:pt x="708" y="1438"/>
                    </a:cubicBezTo>
                    <a:cubicBezTo>
                      <a:pt x="320" y="1438"/>
                      <a:pt x="0" y="1119"/>
                      <a:pt x="0" y="731"/>
                    </a:cubicBezTo>
                    <a:cubicBezTo>
                      <a:pt x="0" y="320"/>
                      <a:pt x="320" y="0"/>
                      <a:pt x="708" y="0"/>
                    </a:cubicBezTo>
                    <a:cubicBezTo>
                      <a:pt x="1119" y="0"/>
                      <a:pt x="1438" y="320"/>
                      <a:pt x="1438" y="73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20"/>
              <p:cNvSpPr/>
              <p:nvPr/>
            </p:nvSpPr>
            <p:spPr>
              <a:xfrm>
                <a:off x="1166400" y="3527300"/>
                <a:ext cx="35975" cy="35975"/>
              </a:xfrm>
              <a:custGeom>
                <a:rect b="b" l="l" r="r" t="t"/>
                <a:pathLst>
                  <a:path extrusionOk="0" h="1439" w="1439">
                    <a:moveTo>
                      <a:pt x="1439" y="731"/>
                    </a:moveTo>
                    <a:cubicBezTo>
                      <a:pt x="1439" y="1119"/>
                      <a:pt x="1119" y="1439"/>
                      <a:pt x="731" y="1439"/>
                    </a:cubicBezTo>
                    <a:cubicBezTo>
                      <a:pt x="320" y="1439"/>
                      <a:pt x="1" y="1119"/>
                      <a:pt x="1" y="731"/>
                    </a:cubicBezTo>
                    <a:cubicBezTo>
                      <a:pt x="1" y="320"/>
                      <a:pt x="320" y="1"/>
                      <a:pt x="731" y="1"/>
                    </a:cubicBezTo>
                    <a:cubicBezTo>
                      <a:pt x="1119" y="1"/>
                      <a:pt x="1439" y="320"/>
                      <a:pt x="1439" y="73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20"/>
              <p:cNvSpPr/>
              <p:nvPr/>
            </p:nvSpPr>
            <p:spPr>
              <a:xfrm>
                <a:off x="618600" y="4058550"/>
                <a:ext cx="35975" cy="36550"/>
              </a:xfrm>
              <a:custGeom>
                <a:rect b="b" l="l" r="r" t="t"/>
                <a:pathLst>
                  <a:path extrusionOk="0" h="1462" w="1439">
                    <a:moveTo>
                      <a:pt x="1438" y="731"/>
                    </a:moveTo>
                    <a:cubicBezTo>
                      <a:pt x="1438" y="1119"/>
                      <a:pt x="1119" y="1462"/>
                      <a:pt x="708" y="1462"/>
                    </a:cubicBezTo>
                    <a:cubicBezTo>
                      <a:pt x="320" y="1462"/>
                      <a:pt x="0" y="1119"/>
                      <a:pt x="0" y="731"/>
                    </a:cubicBezTo>
                    <a:cubicBezTo>
                      <a:pt x="0" y="321"/>
                      <a:pt x="320" y="1"/>
                      <a:pt x="708" y="1"/>
                    </a:cubicBezTo>
                    <a:cubicBezTo>
                      <a:pt x="1119" y="1"/>
                      <a:pt x="1438" y="321"/>
                      <a:pt x="1438" y="73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20"/>
              <p:cNvSpPr/>
              <p:nvPr/>
            </p:nvSpPr>
            <p:spPr>
              <a:xfrm>
                <a:off x="508475" y="3331000"/>
                <a:ext cx="35975" cy="35975"/>
              </a:xfrm>
              <a:custGeom>
                <a:rect b="b" l="l" r="r" t="t"/>
                <a:pathLst>
                  <a:path extrusionOk="0" h="1439" w="1439">
                    <a:moveTo>
                      <a:pt x="1438" y="708"/>
                    </a:moveTo>
                    <a:cubicBezTo>
                      <a:pt x="1438" y="1119"/>
                      <a:pt x="1119" y="1439"/>
                      <a:pt x="731" y="1439"/>
                    </a:cubicBezTo>
                    <a:cubicBezTo>
                      <a:pt x="320" y="1439"/>
                      <a:pt x="0" y="1119"/>
                      <a:pt x="0" y="708"/>
                    </a:cubicBezTo>
                    <a:cubicBezTo>
                      <a:pt x="0" y="320"/>
                      <a:pt x="320" y="1"/>
                      <a:pt x="731" y="1"/>
                    </a:cubicBezTo>
                    <a:cubicBezTo>
                      <a:pt x="1119" y="1"/>
                      <a:pt x="1438" y="320"/>
                      <a:pt x="1438" y="70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20"/>
              <p:cNvSpPr/>
              <p:nvPr/>
            </p:nvSpPr>
            <p:spPr>
              <a:xfrm>
                <a:off x="842275" y="3393200"/>
                <a:ext cx="88475" cy="88475"/>
              </a:xfrm>
              <a:custGeom>
                <a:rect b="b" l="l" r="r" t="t"/>
                <a:pathLst>
                  <a:path extrusionOk="0" h="3539" w="3539">
                    <a:moveTo>
                      <a:pt x="3539" y="1781"/>
                    </a:moveTo>
                    <a:cubicBezTo>
                      <a:pt x="3539" y="2740"/>
                      <a:pt x="2763" y="3539"/>
                      <a:pt x="1781" y="3539"/>
                    </a:cubicBezTo>
                    <a:cubicBezTo>
                      <a:pt x="800" y="3539"/>
                      <a:pt x="1" y="2740"/>
                      <a:pt x="1" y="1781"/>
                    </a:cubicBezTo>
                    <a:cubicBezTo>
                      <a:pt x="1" y="800"/>
                      <a:pt x="800" y="1"/>
                      <a:pt x="1781" y="1"/>
                    </a:cubicBezTo>
                    <a:cubicBezTo>
                      <a:pt x="2763" y="1"/>
                      <a:pt x="3539" y="800"/>
                      <a:pt x="3539" y="178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20"/>
              <p:cNvSpPr/>
              <p:nvPr/>
            </p:nvSpPr>
            <p:spPr>
              <a:xfrm>
                <a:off x="708175" y="2982925"/>
                <a:ext cx="88475" cy="88475"/>
              </a:xfrm>
              <a:custGeom>
                <a:rect b="b" l="l" r="r" t="t"/>
                <a:pathLst>
                  <a:path extrusionOk="0" h="3539" w="3539">
                    <a:moveTo>
                      <a:pt x="3539" y="1758"/>
                    </a:moveTo>
                    <a:cubicBezTo>
                      <a:pt x="3539" y="2739"/>
                      <a:pt x="2763" y="3538"/>
                      <a:pt x="1781" y="3538"/>
                    </a:cubicBezTo>
                    <a:cubicBezTo>
                      <a:pt x="800" y="3538"/>
                      <a:pt x="1" y="2739"/>
                      <a:pt x="1" y="1758"/>
                    </a:cubicBezTo>
                    <a:cubicBezTo>
                      <a:pt x="1" y="799"/>
                      <a:pt x="800" y="0"/>
                      <a:pt x="1781" y="0"/>
                    </a:cubicBezTo>
                    <a:cubicBezTo>
                      <a:pt x="2763" y="0"/>
                      <a:pt x="3539" y="799"/>
                      <a:pt x="3539" y="175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75" name="Google Shape;1075;p20"/>
              <p:cNvGrpSpPr/>
              <p:nvPr/>
            </p:nvGrpSpPr>
            <p:grpSpPr>
              <a:xfrm>
                <a:off x="71350" y="2408925"/>
                <a:ext cx="7517550" cy="2939850"/>
                <a:chOff x="71350" y="2408925"/>
                <a:chExt cx="7517550" cy="2939850"/>
              </a:xfrm>
            </p:grpSpPr>
            <p:sp>
              <p:nvSpPr>
                <p:cNvPr id="1076" name="Google Shape;1076;p20"/>
                <p:cNvSpPr/>
                <p:nvPr/>
              </p:nvSpPr>
              <p:spPr>
                <a:xfrm>
                  <a:off x="1860875" y="2663075"/>
                  <a:ext cx="86175" cy="847350"/>
                </a:xfrm>
                <a:custGeom>
                  <a:rect b="b" l="l" r="r" t="t"/>
                  <a:pathLst>
                    <a:path extrusionOk="0" h="33894" w="3447">
                      <a:moveTo>
                        <a:pt x="1370" y="1"/>
                      </a:moveTo>
                      <a:cubicBezTo>
                        <a:pt x="1353" y="1"/>
                        <a:pt x="1335" y="12"/>
                        <a:pt x="1324" y="35"/>
                      </a:cubicBezTo>
                      <a:cubicBezTo>
                        <a:pt x="1141" y="446"/>
                        <a:pt x="1141" y="880"/>
                        <a:pt x="1050" y="1313"/>
                      </a:cubicBezTo>
                      <a:cubicBezTo>
                        <a:pt x="982" y="1838"/>
                        <a:pt x="1050" y="2386"/>
                        <a:pt x="1141" y="2911"/>
                      </a:cubicBezTo>
                      <a:cubicBezTo>
                        <a:pt x="1301" y="3938"/>
                        <a:pt x="1621" y="4942"/>
                        <a:pt x="1826" y="5970"/>
                      </a:cubicBezTo>
                      <a:cubicBezTo>
                        <a:pt x="2283" y="8275"/>
                        <a:pt x="2146" y="10626"/>
                        <a:pt x="1780" y="12931"/>
                      </a:cubicBezTo>
                      <a:cubicBezTo>
                        <a:pt x="1370" y="15305"/>
                        <a:pt x="1119" y="17725"/>
                        <a:pt x="731" y="20098"/>
                      </a:cubicBezTo>
                      <a:cubicBezTo>
                        <a:pt x="548" y="21240"/>
                        <a:pt x="160" y="22358"/>
                        <a:pt x="69" y="23522"/>
                      </a:cubicBezTo>
                      <a:cubicBezTo>
                        <a:pt x="0" y="24595"/>
                        <a:pt x="274" y="25668"/>
                        <a:pt x="571" y="26695"/>
                      </a:cubicBezTo>
                      <a:cubicBezTo>
                        <a:pt x="913" y="27836"/>
                        <a:pt x="1347" y="28955"/>
                        <a:pt x="1712" y="30096"/>
                      </a:cubicBezTo>
                      <a:cubicBezTo>
                        <a:pt x="1872" y="30667"/>
                        <a:pt x="2032" y="31237"/>
                        <a:pt x="2123" y="31808"/>
                      </a:cubicBezTo>
                      <a:cubicBezTo>
                        <a:pt x="2169" y="32082"/>
                        <a:pt x="2191" y="32356"/>
                        <a:pt x="2237" y="32630"/>
                      </a:cubicBezTo>
                      <a:cubicBezTo>
                        <a:pt x="2260" y="32972"/>
                        <a:pt x="2374" y="33269"/>
                        <a:pt x="2442" y="33588"/>
                      </a:cubicBezTo>
                      <a:cubicBezTo>
                        <a:pt x="2475" y="33796"/>
                        <a:pt x="2650" y="33894"/>
                        <a:pt x="2830" y="33894"/>
                      </a:cubicBezTo>
                      <a:cubicBezTo>
                        <a:pt x="3026" y="33894"/>
                        <a:pt x="3229" y="33779"/>
                        <a:pt x="3264" y="33565"/>
                      </a:cubicBezTo>
                      <a:cubicBezTo>
                        <a:pt x="3310" y="33314"/>
                        <a:pt x="3424" y="33040"/>
                        <a:pt x="3424" y="32766"/>
                      </a:cubicBezTo>
                      <a:cubicBezTo>
                        <a:pt x="3447" y="32515"/>
                        <a:pt x="3378" y="32264"/>
                        <a:pt x="3355" y="32036"/>
                      </a:cubicBezTo>
                      <a:cubicBezTo>
                        <a:pt x="3264" y="31488"/>
                        <a:pt x="3150" y="30986"/>
                        <a:pt x="3013" y="30461"/>
                      </a:cubicBezTo>
                      <a:cubicBezTo>
                        <a:pt x="2716" y="29457"/>
                        <a:pt x="2328" y="28475"/>
                        <a:pt x="2009" y="27471"/>
                      </a:cubicBezTo>
                      <a:cubicBezTo>
                        <a:pt x="1666" y="26467"/>
                        <a:pt x="1301" y="25394"/>
                        <a:pt x="1210" y="24344"/>
                      </a:cubicBezTo>
                      <a:cubicBezTo>
                        <a:pt x="1096" y="23180"/>
                        <a:pt x="1484" y="22107"/>
                        <a:pt x="1712" y="21011"/>
                      </a:cubicBezTo>
                      <a:cubicBezTo>
                        <a:pt x="2191" y="18615"/>
                        <a:pt x="2374" y="16173"/>
                        <a:pt x="2762" y="13753"/>
                      </a:cubicBezTo>
                      <a:cubicBezTo>
                        <a:pt x="3127" y="11493"/>
                        <a:pt x="3378" y="9279"/>
                        <a:pt x="3036" y="6997"/>
                      </a:cubicBezTo>
                      <a:cubicBezTo>
                        <a:pt x="2876" y="5787"/>
                        <a:pt x="2534" y="4623"/>
                        <a:pt x="2237" y="3436"/>
                      </a:cubicBezTo>
                      <a:cubicBezTo>
                        <a:pt x="2077" y="2865"/>
                        <a:pt x="1940" y="2272"/>
                        <a:pt x="1780" y="1678"/>
                      </a:cubicBezTo>
                      <a:cubicBezTo>
                        <a:pt x="1598" y="1131"/>
                        <a:pt x="1529" y="583"/>
                        <a:pt x="1415" y="35"/>
                      </a:cubicBezTo>
                      <a:cubicBezTo>
                        <a:pt x="1404" y="12"/>
                        <a:pt x="1387" y="1"/>
                        <a:pt x="13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20"/>
                <p:cNvSpPr/>
                <p:nvPr/>
              </p:nvSpPr>
              <p:spPr>
                <a:xfrm>
                  <a:off x="1910575" y="2515275"/>
                  <a:ext cx="111225" cy="997775"/>
                </a:xfrm>
                <a:custGeom>
                  <a:rect b="b" l="l" r="r" t="t"/>
                  <a:pathLst>
                    <a:path extrusionOk="0" h="39911" w="4449">
                      <a:moveTo>
                        <a:pt x="3832" y="0"/>
                      </a:moveTo>
                      <a:cubicBezTo>
                        <a:pt x="3789" y="0"/>
                        <a:pt x="3751" y="30"/>
                        <a:pt x="3764" y="81"/>
                      </a:cubicBezTo>
                      <a:cubicBezTo>
                        <a:pt x="3901" y="2295"/>
                        <a:pt x="3445" y="4463"/>
                        <a:pt x="3376" y="6655"/>
                      </a:cubicBezTo>
                      <a:cubicBezTo>
                        <a:pt x="3308" y="9394"/>
                        <a:pt x="3376" y="12201"/>
                        <a:pt x="2965" y="14940"/>
                      </a:cubicBezTo>
                      <a:cubicBezTo>
                        <a:pt x="2760" y="16264"/>
                        <a:pt x="2417" y="17565"/>
                        <a:pt x="2029" y="18866"/>
                      </a:cubicBezTo>
                      <a:cubicBezTo>
                        <a:pt x="1664" y="20167"/>
                        <a:pt x="1413" y="21491"/>
                        <a:pt x="1230" y="22838"/>
                      </a:cubicBezTo>
                      <a:cubicBezTo>
                        <a:pt x="911" y="25508"/>
                        <a:pt x="911" y="28156"/>
                        <a:pt x="1116" y="30827"/>
                      </a:cubicBezTo>
                      <a:cubicBezTo>
                        <a:pt x="1185" y="31580"/>
                        <a:pt x="1299" y="32356"/>
                        <a:pt x="1276" y="33109"/>
                      </a:cubicBezTo>
                      <a:cubicBezTo>
                        <a:pt x="1253" y="33885"/>
                        <a:pt x="1071" y="34661"/>
                        <a:pt x="911" y="35414"/>
                      </a:cubicBezTo>
                      <a:cubicBezTo>
                        <a:pt x="774" y="36054"/>
                        <a:pt x="660" y="36693"/>
                        <a:pt x="500" y="37355"/>
                      </a:cubicBezTo>
                      <a:cubicBezTo>
                        <a:pt x="363" y="37948"/>
                        <a:pt x="181" y="38542"/>
                        <a:pt x="66" y="39158"/>
                      </a:cubicBezTo>
                      <a:cubicBezTo>
                        <a:pt x="1" y="39552"/>
                        <a:pt x="337" y="39911"/>
                        <a:pt x="684" y="39911"/>
                      </a:cubicBezTo>
                      <a:cubicBezTo>
                        <a:pt x="819" y="39911"/>
                        <a:pt x="956" y="39856"/>
                        <a:pt x="1071" y="39728"/>
                      </a:cubicBezTo>
                      <a:cubicBezTo>
                        <a:pt x="1847" y="38838"/>
                        <a:pt x="1984" y="37492"/>
                        <a:pt x="2189" y="36373"/>
                      </a:cubicBezTo>
                      <a:cubicBezTo>
                        <a:pt x="2463" y="35049"/>
                        <a:pt x="2828" y="33725"/>
                        <a:pt x="2714" y="32379"/>
                      </a:cubicBezTo>
                      <a:cubicBezTo>
                        <a:pt x="2486" y="29594"/>
                        <a:pt x="2280" y="26832"/>
                        <a:pt x="2463" y="24047"/>
                      </a:cubicBezTo>
                      <a:cubicBezTo>
                        <a:pt x="2554" y="22701"/>
                        <a:pt x="2760" y="21354"/>
                        <a:pt x="3056" y="20030"/>
                      </a:cubicBezTo>
                      <a:cubicBezTo>
                        <a:pt x="3353" y="18684"/>
                        <a:pt x="3787" y="17360"/>
                        <a:pt x="4015" y="15990"/>
                      </a:cubicBezTo>
                      <a:cubicBezTo>
                        <a:pt x="4243" y="14643"/>
                        <a:pt x="4358" y="13297"/>
                        <a:pt x="4403" y="11927"/>
                      </a:cubicBezTo>
                      <a:cubicBezTo>
                        <a:pt x="4449" y="10535"/>
                        <a:pt x="4312" y="9143"/>
                        <a:pt x="4266" y="7727"/>
                      </a:cubicBezTo>
                      <a:cubicBezTo>
                        <a:pt x="4221" y="6335"/>
                        <a:pt x="4198" y="4920"/>
                        <a:pt x="4221" y="3528"/>
                      </a:cubicBezTo>
                      <a:cubicBezTo>
                        <a:pt x="4243" y="2432"/>
                        <a:pt x="4380" y="1085"/>
                        <a:pt x="3924" y="58"/>
                      </a:cubicBezTo>
                      <a:cubicBezTo>
                        <a:pt x="3904" y="18"/>
                        <a:pt x="3866" y="0"/>
                        <a:pt x="38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20"/>
                <p:cNvSpPr/>
                <p:nvPr/>
              </p:nvSpPr>
              <p:spPr>
                <a:xfrm>
                  <a:off x="1932200" y="2969725"/>
                  <a:ext cx="138150" cy="535700"/>
                </a:xfrm>
                <a:custGeom>
                  <a:rect b="b" l="l" r="r" t="t"/>
                  <a:pathLst>
                    <a:path extrusionOk="0" h="21428" w="5526">
                      <a:moveTo>
                        <a:pt x="5348" y="1"/>
                      </a:moveTo>
                      <a:cubicBezTo>
                        <a:pt x="5309" y="1"/>
                        <a:pt x="5272" y="22"/>
                        <a:pt x="5250" y="72"/>
                      </a:cubicBezTo>
                      <a:cubicBezTo>
                        <a:pt x="4565" y="1350"/>
                        <a:pt x="4086" y="2720"/>
                        <a:pt x="3858" y="4158"/>
                      </a:cubicBezTo>
                      <a:cubicBezTo>
                        <a:pt x="3607" y="5641"/>
                        <a:pt x="3675" y="7171"/>
                        <a:pt x="3652" y="8654"/>
                      </a:cubicBezTo>
                      <a:cubicBezTo>
                        <a:pt x="3652" y="10115"/>
                        <a:pt x="3561" y="11599"/>
                        <a:pt x="3470" y="13037"/>
                      </a:cubicBezTo>
                      <a:cubicBezTo>
                        <a:pt x="3401" y="14406"/>
                        <a:pt x="3264" y="15821"/>
                        <a:pt x="2602" y="17054"/>
                      </a:cubicBezTo>
                      <a:cubicBezTo>
                        <a:pt x="2214" y="17784"/>
                        <a:pt x="1621" y="18309"/>
                        <a:pt x="1096" y="18948"/>
                      </a:cubicBezTo>
                      <a:cubicBezTo>
                        <a:pt x="594" y="19519"/>
                        <a:pt x="0" y="20432"/>
                        <a:pt x="411" y="21185"/>
                      </a:cubicBezTo>
                      <a:cubicBezTo>
                        <a:pt x="516" y="21351"/>
                        <a:pt x="691" y="21427"/>
                        <a:pt x="870" y="21427"/>
                      </a:cubicBezTo>
                      <a:cubicBezTo>
                        <a:pt x="963" y="21427"/>
                        <a:pt x="1056" y="21407"/>
                        <a:pt x="1142" y="21368"/>
                      </a:cubicBezTo>
                      <a:cubicBezTo>
                        <a:pt x="1484" y="21185"/>
                        <a:pt x="1575" y="20889"/>
                        <a:pt x="1689" y="20546"/>
                      </a:cubicBezTo>
                      <a:cubicBezTo>
                        <a:pt x="1803" y="20227"/>
                        <a:pt x="2009" y="19975"/>
                        <a:pt x="2260" y="19724"/>
                      </a:cubicBezTo>
                      <a:cubicBezTo>
                        <a:pt x="2739" y="19177"/>
                        <a:pt x="3264" y="18674"/>
                        <a:pt x="3629" y="18035"/>
                      </a:cubicBezTo>
                      <a:cubicBezTo>
                        <a:pt x="4360" y="16803"/>
                        <a:pt x="4611" y="15388"/>
                        <a:pt x="4725" y="13995"/>
                      </a:cubicBezTo>
                      <a:cubicBezTo>
                        <a:pt x="4931" y="11096"/>
                        <a:pt x="4748" y="8175"/>
                        <a:pt x="4771" y="5276"/>
                      </a:cubicBezTo>
                      <a:cubicBezTo>
                        <a:pt x="4771" y="3541"/>
                        <a:pt x="4748" y="1807"/>
                        <a:pt x="5478" y="209"/>
                      </a:cubicBezTo>
                      <a:cubicBezTo>
                        <a:pt x="5525" y="99"/>
                        <a:pt x="5433" y="1"/>
                        <a:pt x="53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20"/>
                <p:cNvSpPr/>
                <p:nvPr/>
              </p:nvSpPr>
              <p:spPr>
                <a:xfrm>
                  <a:off x="1789525" y="3055600"/>
                  <a:ext cx="166650" cy="427650"/>
                </a:xfrm>
                <a:custGeom>
                  <a:rect b="b" l="l" r="r" t="t"/>
                  <a:pathLst>
                    <a:path extrusionOk="0" h="17106" w="6666">
                      <a:moveTo>
                        <a:pt x="201" y="1"/>
                      </a:moveTo>
                      <a:cubicBezTo>
                        <a:pt x="136" y="1"/>
                        <a:pt x="69" y="47"/>
                        <a:pt x="69" y="129"/>
                      </a:cubicBezTo>
                      <a:cubicBezTo>
                        <a:pt x="1" y="1521"/>
                        <a:pt x="92" y="2914"/>
                        <a:pt x="47" y="4306"/>
                      </a:cubicBezTo>
                      <a:cubicBezTo>
                        <a:pt x="1" y="5607"/>
                        <a:pt x="1" y="6908"/>
                        <a:pt x="343" y="8186"/>
                      </a:cubicBezTo>
                      <a:cubicBezTo>
                        <a:pt x="686" y="9373"/>
                        <a:pt x="1302" y="10401"/>
                        <a:pt x="1895" y="11496"/>
                      </a:cubicBezTo>
                      <a:cubicBezTo>
                        <a:pt x="2169" y="12021"/>
                        <a:pt x="2443" y="12523"/>
                        <a:pt x="2923" y="12911"/>
                      </a:cubicBezTo>
                      <a:cubicBezTo>
                        <a:pt x="3356" y="13299"/>
                        <a:pt x="3858" y="13550"/>
                        <a:pt x="4224" y="14030"/>
                      </a:cubicBezTo>
                      <a:cubicBezTo>
                        <a:pt x="4566" y="14463"/>
                        <a:pt x="4840" y="14966"/>
                        <a:pt x="5023" y="15491"/>
                      </a:cubicBezTo>
                      <a:cubicBezTo>
                        <a:pt x="5182" y="15947"/>
                        <a:pt x="5205" y="16769"/>
                        <a:pt x="5684" y="17043"/>
                      </a:cubicBezTo>
                      <a:cubicBezTo>
                        <a:pt x="5768" y="17087"/>
                        <a:pt x="5848" y="17106"/>
                        <a:pt x="5923" y="17106"/>
                      </a:cubicBezTo>
                      <a:cubicBezTo>
                        <a:pt x="6240" y="17106"/>
                        <a:pt x="6474" y="16763"/>
                        <a:pt x="6529" y="16449"/>
                      </a:cubicBezTo>
                      <a:cubicBezTo>
                        <a:pt x="6666" y="15810"/>
                        <a:pt x="6346" y="15148"/>
                        <a:pt x="6072" y="14578"/>
                      </a:cubicBezTo>
                      <a:cubicBezTo>
                        <a:pt x="5821" y="14053"/>
                        <a:pt x="5479" y="13573"/>
                        <a:pt x="5091" y="13140"/>
                      </a:cubicBezTo>
                      <a:cubicBezTo>
                        <a:pt x="4703" y="12683"/>
                        <a:pt x="4224" y="12409"/>
                        <a:pt x="3744" y="12044"/>
                      </a:cubicBezTo>
                      <a:cubicBezTo>
                        <a:pt x="3288" y="11679"/>
                        <a:pt x="3082" y="11154"/>
                        <a:pt x="2786" y="10674"/>
                      </a:cubicBezTo>
                      <a:cubicBezTo>
                        <a:pt x="2443" y="10127"/>
                        <a:pt x="2101" y="9602"/>
                        <a:pt x="1850" y="9031"/>
                      </a:cubicBezTo>
                      <a:cubicBezTo>
                        <a:pt x="1211" y="7707"/>
                        <a:pt x="1005" y="6269"/>
                        <a:pt x="960" y="4808"/>
                      </a:cubicBezTo>
                      <a:cubicBezTo>
                        <a:pt x="937" y="4055"/>
                        <a:pt x="937" y="3325"/>
                        <a:pt x="800" y="2594"/>
                      </a:cubicBezTo>
                      <a:cubicBezTo>
                        <a:pt x="663" y="1773"/>
                        <a:pt x="389" y="974"/>
                        <a:pt x="320" y="129"/>
                      </a:cubicBezTo>
                      <a:cubicBezTo>
                        <a:pt x="320" y="41"/>
                        <a:pt x="262" y="1"/>
                        <a:pt x="2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20"/>
                <p:cNvSpPr/>
                <p:nvPr/>
              </p:nvSpPr>
              <p:spPr>
                <a:xfrm>
                  <a:off x="1462000" y="3120550"/>
                  <a:ext cx="43375" cy="224725"/>
                </a:xfrm>
                <a:custGeom>
                  <a:rect b="b" l="l" r="r" t="t"/>
                  <a:pathLst>
                    <a:path extrusionOk="0" h="8989" w="1735">
                      <a:moveTo>
                        <a:pt x="1458" y="1"/>
                      </a:moveTo>
                      <a:cubicBezTo>
                        <a:pt x="1434" y="1"/>
                        <a:pt x="1412" y="6"/>
                        <a:pt x="1393" y="19"/>
                      </a:cubicBezTo>
                      <a:cubicBezTo>
                        <a:pt x="845" y="430"/>
                        <a:pt x="685" y="1206"/>
                        <a:pt x="571" y="1822"/>
                      </a:cubicBezTo>
                      <a:cubicBezTo>
                        <a:pt x="411" y="2530"/>
                        <a:pt x="411" y="3283"/>
                        <a:pt x="365" y="4014"/>
                      </a:cubicBezTo>
                      <a:cubicBezTo>
                        <a:pt x="297" y="4744"/>
                        <a:pt x="137" y="5474"/>
                        <a:pt x="46" y="6228"/>
                      </a:cubicBezTo>
                      <a:cubicBezTo>
                        <a:pt x="0" y="6638"/>
                        <a:pt x="46" y="7072"/>
                        <a:pt x="69" y="7483"/>
                      </a:cubicBezTo>
                      <a:cubicBezTo>
                        <a:pt x="114" y="7894"/>
                        <a:pt x="46" y="8350"/>
                        <a:pt x="297" y="8716"/>
                      </a:cubicBezTo>
                      <a:cubicBezTo>
                        <a:pt x="402" y="8886"/>
                        <a:pt x="613" y="8989"/>
                        <a:pt x="821" y="8989"/>
                      </a:cubicBezTo>
                      <a:cubicBezTo>
                        <a:pt x="974" y="8989"/>
                        <a:pt x="1126" y="8933"/>
                        <a:pt x="1233" y="8807"/>
                      </a:cubicBezTo>
                      <a:cubicBezTo>
                        <a:pt x="1735" y="8191"/>
                        <a:pt x="1415" y="7278"/>
                        <a:pt x="1393" y="6524"/>
                      </a:cubicBezTo>
                      <a:cubicBezTo>
                        <a:pt x="1393" y="5771"/>
                        <a:pt x="1484" y="5018"/>
                        <a:pt x="1530" y="4265"/>
                      </a:cubicBezTo>
                      <a:cubicBezTo>
                        <a:pt x="1575" y="3534"/>
                        <a:pt x="1575" y="2804"/>
                        <a:pt x="1575" y="2073"/>
                      </a:cubicBezTo>
                      <a:cubicBezTo>
                        <a:pt x="1598" y="1434"/>
                        <a:pt x="1712" y="727"/>
                        <a:pt x="1598" y="88"/>
                      </a:cubicBezTo>
                      <a:cubicBezTo>
                        <a:pt x="1582" y="38"/>
                        <a:pt x="1518" y="1"/>
                        <a:pt x="1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20"/>
                <p:cNvSpPr/>
                <p:nvPr/>
              </p:nvSpPr>
              <p:spPr>
                <a:xfrm>
                  <a:off x="1471125" y="3222450"/>
                  <a:ext cx="61075" cy="124275"/>
                </a:xfrm>
                <a:custGeom>
                  <a:rect b="b" l="l" r="r" t="t"/>
                  <a:pathLst>
                    <a:path extrusionOk="0" h="4971" w="2443">
                      <a:moveTo>
                        <a:pt x="2135" y="0"/>
                      </a:moveTo>
                      <a:cubicBezTo>
                        <a:pt x="2100" y="0"/>
                        <a:pt x="2066" y="17"/>
                        <a:pt x="2055" y="52"/>
                      </a:cubicBezTo>
                      <a:cubicBezTo>
                        <a:pt x="2032" y="257"/>
                        <a:pt x="1986" y="508"/>
                        <a:pt x="1918" y="691"/>
                      </a:cubicBezTo>
                      <a:cubicBezTo>
                        <a:pt x="1826" y="942"/>
                        <a:pt x="1712" y="1147"/>
                        <a:pt x="1598" y="1375"/>
                      </a:cubicBezTo>
                      <a:cubicBezTo>
                        <a:pt x="1530" y="1558"/>
                        <a:pt x="1438" y="1741"/>
                        <a:pt x="1370" y="1923"/>
                      </a:cubicBezTo>
                      <a:cubicBezTo>
                        <a:pt x="1324" y="1992"/>
                        <a:pt x="1279" y="2083"/>
                        <a:pt x="1233" y="2174"/>
                      </a:cubicBezTo>
                      <a:cubicBezTo>
                        <a:pt x="1187" y="2266"/>
                        <a:pt x="1142" y="2334"/>
                        <a:pt x="1096" y="2380"/>
                      </a:cubicBezTo>
                      <a:cubicBezTo>
                        <a:pt x="868" y="2699"/>
                        <a:pt x="594" y="3042"/>
                        <a:pt x="388" y="3407"/>
                      </a:cubicBezTo>
                      <a:cubicBezTo>
                        <a:pt x="183" y="3841"/>
                        <a:pt x="0" y="4503"/>
                        <a:pt x="434" y="4845"/>
                      </a:cubicBezTo>
                      <a:cubicBezTo>
                        <a:pt x="534" y="4925"/>
                        <a:pt x="666" y="4970"/>
                        <a:pt x="793" y="4970"/>
                      </a:cubicBezTo>
                      <a:cubicBezTo>
                        <a:pt x="955" y="4970"/>
                        <a:pt x="1111" y="4897"/>
                        <a:pt x="1187" y="4731"/>
                      </a:cubicBezTo>
                      <a:cubicBezTo>
                        <a:pt x="1256" y="4594"/>
                        <a:pt x="1279" y="4480"/>
                        <a:pt x="1301" y="4320"/>
                      </a:cubicBezTo>
                      <a:cubicBezTo>
                        <a:pt x="1301" y="4320"/>
                        <a:pt x="1301" y="4259"/>
                        <a:pt x="1301" y="4229"/>
                      </a:cubicBezTo>
                      <a:cubicBezTo>
                        <a:pt x="1297" y="4241"/>
                        <a:pt x="1295" y="4246"/>
                        <a:pt x="1293" y="4246"/>
                      </a:cubicBezTo>
                      <a:cubicBezTo>
                        <a:pt x="1286" y="4246"/>
                        <a:pt x="1301" y="4137"/>
                        <a:pt x="1301" y="4137"/>
                      </a:cubicBezTo>
                      <a:cubicBezTo>
                        <a:pt x="1347" y="4023"/>
                        <a:pt x="1324" y="4069"/>
                        <a:pt x="1370" y="3978"/>
                      </a:cubicBezTo>
                      <a:cubicBezTo>
                        <a:pt x="1416" y="3886"/>
                        <a:pt x="1461" y="3795"/>
                        <a:pt x="1507" y="3704"/>
                      </a:cubicBezTo>
                      <a:cubicBezTo>
                        <a:pt x="1712" y="3361"/>
                        <a:pt x="1986" y="3065"/>
                        <a:pt x="2169" y="2699"/>
                      </a:cubicBezTo>
                      <a:cubicBezTo>
                        <a:pt x="2374" y="2289"/>
                        <a:pt x="2443" y="1855"/>
                        <a:pt x="2443" y="1398"/>
                      </a:cubicBezTo>
                      <a:cubicBezTo>
                        <a:pt x="2443" y="1147"/>
                        <a:pt x="2374" y="919"/>
                        <a:pt x="2351" y="668"/>
                      </a:cubicBezTo>
                      <a:cubicBezTo>
                        <a:pt x="2329" y="462"/>
                        <a:pt x="2283" y="257"/>
                        <a:pt x="2214" y="52"/>
                      </a:cubicBezTo>
                      <a:cubicBezTo>
                        <a:pt x="2203" y="17"/>
                        <a:pt x="2169" y="0"/>
                        <a:pt x="21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20"/>
                <p:cNvSpPr/>
                <p:nvPr/>
              </p:nvSpPr>
              <p:spPr>
                <a:xfrm>
                  <a:off x="1528750" y="3114625"/>
                  <a:ext cx="69075" cy="239625"/>
                </a:xfrm>
                <a:custGeom>
                  <a:rect b="b" l="l" r="r" t="t"/>
                  <a:pathLst>
                    <a:path extrusionOk="0" h="9585" w="2763">
                      <a:moveTo>
                        <a:pt x="1392" y="1"/>
                      </a:moveTo>
                      <a:cubicBezTo>
                        <a:pt x="1328" y="1"/>
                        <a:pt x="1266" y="37"/>
                        <a:pt x="1256" y="119"/>
                      </a:cubicBezTo>
                      <a:cubicBezTo>
                        <a:pt x="1165" y="986"/>
                        <a:pt x="1142" y="1808"/>
                        <a:pt x="1302" y="2676"/>
                      </a:cubicBezTo>
                      <a:cubicBezTo>
                        <a:pt x="1484" y="3566"/>
                        <a:pt x="1713" y="4524"/>
                        <a:pt x="1416" y="5415"/>
                      </a:cubicBezTo>
                      <a:cubicBezTo>
                        <a:pt x="1165" y="6122"/>
                        <a:pt x="617" y="6693"/>
                        <a:pt x="320" y="7378"/>
                      </a:cubicBezTo>
                      <a:cubicBezTo>
                        <a:pt x="1" y="8154"/>
                        <a:pt x="1" y="8998"/>
                        <a:pt x="754" y="9523"/>
                      </a:cubicBezTo>
                      <a:cubicBezTo>
                        <a:pt x="813" y="9566"/>
                        <a:pt x="880" y="9585"/>
                        <a:pt x="948" y="9585"/>
                      </a:cubicBezTo>
                      <a:cubicBezTo>
                        <a:pt x="1172" y="9585"/>
                        <a:pt x="1405" y="9380"/>
                        <a:pt x="1370" y="9135"/>
                      </a:cubicBezTo>
                      <a:cubicBezTo>
                        <a:pt x="1347" y="8838"/>
                        <a:pt x="1302" y="8519"/>
                        <a:pt x="1347" y="8222"/>
                      </a:cubicBezTo>
                      <a:cubicBezTo>
                        <a:pt x="1416" y="7880"/>
                        <a:pt x="1621" y="7560"/>
                        <a:pt x="1781" y="7263"/>
                      </a:cubicBezTo>
                      <a:cubicBezTo>
                        <a:pt x="2169" y="6602"/>
                        <a:pt x="2557" y="5985"/>
                        <a:pt x="2649" y="5209"/>
                      </a:cubicBezTo>
                      <a:cubicBezTo>
                        <a:pt x="2763" y="4365"/>
                        <a:pt x="2603" y="3543"/>
                        <a:pt x="2375" y="2744"/>
                      </a:cubicBezTo>
                      <a:cubicBezTo>
                        <a:pt x="2101" y="1900"/>
                        <a:pt x="1599" y="1055"/>
                        <a:pt x="1553" y="142"/>
                      </a:cubicBezTo>
                      <a:cubicBezTo>
                        <a:pt x="1553" y="54"/>
                        <a:pt x="1470" y="1"/>
                        <a:pt x="13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20"/>
                <p:cNvSpPr/>
                <p:nvPr/>
              </p:nvSpPr>
              <p:spPr>
                <a:xfrm>
                  <a:off x="1574400" y="3203675"/>
                  <a:ext cx="53850" cy="193550"/>
                </a:xfrm>
                <a:custGeom>
                  <a:rect b="b" l="l" r="r" t="t"/>
                  <a:pathLst>
                    <a:path extrusionOk="0" h="7742" w="2154">
                      <a:moveTo>
                        <a:pt x="1918" y="7011"/>
                      </a:moveTo>
                      <a:cubicBezTo>
                        <a:pt x="1918" y="7015"/>
                        <a:pt x="1918" y="7018"/>
                        <a:pt x="1918" y="7021"/>
                      </a:cubicBezTo>
                      <a:lnTo>
                        <a:pt x="1918" y="7021"/>
                      </a:lnTo>
                      <a:cubicBezTo>
                        <a:pt x="1920" y="7033"/>
                        <a:pt x="1921" y="7044"/>
                        <a:pt x="1923" y="7054"/>
                      </a:cubicBezTo>
                      <a:lnTo>
                        <a:pt x="1923" y="7054"/>
                      </a:lnTo>
                      <a:cubicBezTo>
                        <a:pt x="1921" y="7042"/>
                        <a:pt x="1920" y="7028"/>
                        <a:pt x="1918" y="7011"/>
                      </a:cubicBezTo>
                      <a:close/>
                      <a:moveTo>
                        <a:pt x="1958" y="1"/>
                      </a:moveTo>
                      <a:cubicBezTo>
                        <a:pt x="1902" y="1"/>
                        <a:pt x="1844" y="24"/>
                        <a:pt x="1804" y="72"/>
                      </a:cubicBezTo>
                      <a:cubicBezTo>
                        <a:pt x="1599" y="415"/>
                        <a:pt x="1302" y="734"/>
                        <a:pt x="1119" y="1099"/>
                      </a:cubicBezTo>
                      <a:cubicBezTo>
                        <a:pt x="868" y="1647"/>
                        <a:pt x="708" y="2218"/>
                        <a:pt x="549" y="2788"/>
                      </a:cubicBezTo>
                      <a:cubicBezTo>
                        <a:pt x="206" y="3953"/>
                        <a:pt x="1" y="5276"/>
                        <a:pt x="229" y="6486"/>
                      </a:cubicBezTo>
                      <a:cubicBezTo>
                        <a:pt x="343" y="7034"/>
                        <a:pt x="686" y="7719"/>
                        <a:pt x="1347" y="7742"/>
                      </a:cubicBezTo>
                      <a:cubicBezTo>
                        <a:pt x="1667" y="7742"/>
                        <a:pt x="1964" y="7559"/>
                        <a:pt x="1941" y="7217"/>
                      </a:cubicBezTo>
                      <a:cubicBezTo>
                        <a:pt x="1941" y="7162"/>
                        <a:pt x="1933" y="7124"/>
                        <a:pt x="1926" y="7088"/>
                      </a:cubicBezTo>
                      <a:lnTo>
                        <a:pt x="1926" y="7088"/>
                      </a:lnTo>
                      <a:cubicBezTo>
                        <a:pt x="1926" y="7080"/>
                        <a:pt x="1924" y="7068"/>
                        <a:pt x="1923" y="7054"/>
                      </a:cubicBezTo>
                      <a:lnTo>
                        <a:pt x="1923" y="7054"/>
                      </a:lnTo>
                      <a:cubicBezTo>
                        <a:pt x="1924" y="7067"/>
                        <a:pt x="1925" y="7076"/>
                        <a:pt x="1926" y="7084"/>
                      </a:cubicBezTo>
                      <a:lnTo>
                        <a:pt x="1926" y="7084"/>
                      </a:lnTo>
                      <a:cubicBezTo>
                        <a:pt x="1922" y="7063"/>
                        <a:pt x="1919" y="7043"/>
                        <a:pt x="1918" y="7021"/>
                      </a:cubicBezTo>
                      <a:lnTo>
                        <a:pt x="1918" y="7021"/>
                      </a:lnTo>
                      <a:cubicBezTo>
                        <a:pt x="1912" y="6976"/>
                        <a:pt x="1904" y="6922"/>
                        <a:pt x="1895" y="6897"/>
                      </a:cubicBezTo>
                      <a:cubicBezTo>
                        <a:pt x="1872" y="6829"/>
                        <a:pt x="1827" y="6760"/>
                        <a:pt x="1804" y="6692"/>
                      </a:cubicBezTo>
                      <a:cubicBezTo>
                        <a:pt x="1796" y="6675"/>
                        <a:pt x="1791" y="6669"/>
                        <a:pt x="1789" y="6669"/>
                      </a:cubicBezTo>
                      <a:cubicBezTo>
                        <a:pt x="1788" y="6669"/>
                        <a:pt x="1788" y="6670"/>
                        <a:pt x="1788" y="6672"/>
                      </a:cubicBezTo>
                      <a:lnTo>
                        <a:pt x="1788" y="6672"/>
                      </a:lnTo>
                      <a:cubicBezTo>
                        <a:pt x="1786" y="6664"/>
                        <a:pt x="1784" y="6656"/>
                        <a:pt x="1781" y="6646"/>
                      </a:cubicBezTo>
                      <a:cubicBezTo>
                        <a:pt x="1713" y="6440"/>
                        <a:pt x="1644" y="6258"/>
                        <a:pt x="1599" y="6075"/>
                      </a:cubicBezTo>
                      <a:cubicBezTo>
                        <a:pt x="1597" y="6070"/>
                        <a:pt x="1596" y="6065"/>
                        <a:pt x="1595" y="6060"/>
                      </a:cubicBezTo>
                      <a:lnTo>
                        <a:pt x="1595" y="6060"/>
                      </a:lnTo>
                      <a:cubicBezTo>
                        <a:pt x="1598" y="6069"/>
                        <a:pt x="1600" y="6075"/>
                        <a:pt x="1602" y="6075"/>
                      </a:cubicBezTo>
                      <a:cubicBezTo>
                        <a:pt x="1604" y="6075"/>
                        <a:pt x="1604" y="6058"/>
                        <a:pt x="1599" y="6007"/>
                      </a:cubicBezTo>
                      <a:cubicBezTo>
                        <a:pt x="1599" y="5938"/>
                        <a:pt x="1576" y="5893"/>
                        <a:pt x="1576" y="5824"/>
                      </a:cubicBezTo>
                      <a:cubicBezTo>
                        <a:pt x="1553" y="5664"/>
                        <a:pt x="1553" y="5505"/>
                        <a:pt x="1553" y="5322"/>
                      </a:cubicBezTo>
                      <a:cubicBezTo>
                        <a:pt x="1553" y="4774"/>
                        <a:pt x="1576" y="4158"/>
                        <a:pt x="1667" y="3633"/>
                      </a:cubicBezTo>
                      <a:cubicBezTo>
                        <a:pt x="1736" y="2971"/>
                        <a:pt x="1850" y="2309"/>
                        <a:pt x="1964" y="1647"/>
                      </a:cubicBezTo>
                      <a:cubicBezTo>
                        <a:pt x="2032" y="1168"/>
                        <a:pt x="1987" y="666"/>
                        <a:pt x="2124" y="209"/>
                      </a:cubicBezTo>
                      <a:cubicBezTo>
                        <a:pt x="2153" y="77"/>
                        <a:pt x="2059" y="1"/>
                        <a:pt x="19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20"/>
                <p:cNvSpPr/>
                <p:nvPr/>
              </p:nvSpPr>
              <p:spPr>
                <a:xfrm>
                  <a:off x="1620625" y="3273850"/>
                  <a:ext cx="38900" cy="150875"/>
                </a:xfrm>
                <a:custGeom>
                  <a:rect b="b" l="l" r="r" t="t"/>
                  <a:pathLst>
                    <a:path extrusionOk="0" h="6035" w="1556">
                      <a:moveTo>
                        <a:pt x="1082" y="0"/>
                      </a:moveTo>
                      <a:cubicBezTo>
                        <a:pt x="1030" y="0"/>
                        <a:pt x="977" y="16"/>
                        <a:pt x="936" y="50"/>
                      </a:cubicBezTo>
                      <a:cubicBezTo>
                        <a:pt x="777" y="187"/>
                        <a:pt x="617" y="301"/>
                        <a:pt x="503" y="461"/>
                      </a:cubicBezTo>
                      <a:cubicBezTo>
                        <a:pt x="366" y="666"/>
                        <a:pt x="252" y="917"/>
                        <a:pt x="183" y="1146"/>
                      </a:cubicBezTo>
                      <a:cubicBezTo>
                        <a:pt x="46" y="1648"/>
                        <a:pt x="1" y="2173"/>
                        <a:pt x="1" y="2698"/>
                      </a:cubicBezTo>
                      <a:cubicBezTo>
                        <a:pt x="23" y="3200"/>
                        <a:pt x="69" y="3702"/>
                        <a:pt x="138" y="4204"/>
                      </a:cubicBezTo>
                      <a:cubicBezTo>
                        <a:pt x="229" y="4683"/>
                        <a:pt x="297" y="5186"/>
                        <a:pt x="457" y="5665"/>
                      </a:cubicBezTo>
                      <a:cubicBezTo>
                        <a:pt x="537" y="5916"/>
                        <a:pt x="763" y="6034"/>
                        <a:pt x="987" y="6034"/>
                      </a:cubicBezTo>
                      <a:cubicBezTo>
                        <a:pt x="1272" y="6034"/>
                        <a:pt x="1556" y="5841"/>
                        <a:pt x="1530" y="5482"/>
                      </a:cubicBezTo>
                      <a:cubicBezTo>
                        <a:pt x="1461" y="4569"/>
                        <a:pt x="1233" y="3702"/>
                        <a:pt x="1165" y="2789"/>
                      </a:cubicBezTo>
                      <a:cubicBezTo>
                        <a:pt x="1119" y="2332"/>
                        <a:pt x="1096" y="1853"/>
                        <a:pt x="1142" y="1397"/>
                      </a:cubicBezTo>
                      <a:cubicBezTo>
                        <a:pt x="1142" y="1214"/>
                        <a:pt x="1165" y="1031"/>
                        <a:pt x="1188" y="849"/>
                      </a:cubicBezTo>
                      <a:cubicBezTo>
                        <a:pt x="1210" y="621"/>
                        <a:pt x="1188" y="438"/>
                        <a:pt x="1256" y="233"/>
                      </a:cubicBezTo>
                      <a:cubicBezTo>
                        <a:pt x="1320" y="88"/>
                        <a:pt x="1204" y="0"/>
                        <a:pt x="10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20"/>
                <p:cNvSpPr/>
                <p:nvPr/>
              </p:nvSpPr>
              <p:spPr>
                <a:xfrm>
                  <a:off x="1627475" y="3183575"/>
                  <a:ext cx="76500" cy="276950"/>
                </a:xfrm>
                <a:custGeom>
                  <a:rect b="b" l="l" r="r" t="t"/>
                  <a:pathLst>
                    <a:path extrusionOk="0" h="11078" w="3060">
                      <a:moveTo>
                        <a:pt x="2072" y="0"/>
                      </a:moveTo>
                      <a:cubicBezTo>
                        <a:pt x="2002" y="0"/>
                        <a:pt x="1930" y="52"/>
                        <a:pt x="1918" y="146"/>
                      </a:cubicBezTo>
                      <a:cubicBezTo>
                        <a:pt x="1872" y="1036"/>
                        <a:pt x="1690" y="1881"/>
                        <a:pt x="1644" y="2771"/>
                      </a:cubicBezTo>
                      <a:cubicBezTo>
                        <a:pt x="1621" y="3661"/>
                        <a:pt x="1804" y="4505"/>
                        <a:pt x="1827" y="5396"/>
                      </a:cubicBezTo>
                      <a:cubicBezTo>
                        <a:pt x="1895" y="6925"/>
                        <a:pt x="1096" y="8157"/>
                        <a:pt x="457" y="9481"/>
                      </a:cubicBezTo>
                      <a:cubicBezTo>
                        <a:pt x="229" y="9984"/>
                        <a:pt x="1" y="10874"/>
                        <a:pt x="754" y="11056"/>
                      </a:cubicBezTo>
                      <a:cubicBezTo>
                        <a:pt x="815" y="11071"/>
                        <a:pt x="872" y="11078"/>
                        <a:pt x="927" y="11078"/>
                      </a:cubicBezTo>
                      <a:cubicBezTo>
                        <a:pt x="1382" y="11078"/>
                        <a:pt x="1620" y="10602"/>
                        <a:pt x="1804" y="10235"/>
                      </a:cubicBezTo>
                      <a:cubicBezTo>
                        <a:pt x="2489" y="8956"/>
                        <a:pt x="2991" y="7564"/>
                        <a:pt x="3036" y="6103"/>
                      </a:cubicBezTo>
                      <a:cubicBezTo>
                        <a:pt x="3059" y="5122"/>
                        <a:pt x="2831" y="4186"/>
                        <a:pt x="2648" y="3250"/>
                      </a:cubicBezTo>
                      <a:cubicBezTo>
                        <a:pt x="2443" y="2223"/>
                        <a:pt x="2283" y="1173"/>
                        <a:pt x="2215" y="146"/>
                      </a:cubicBezTo>
                      <a:cubicBezTo>
                        <a:pt x="2204" y="46"/>
                        <a:pt x="2139" y="0"/>
                        <a:pt x="2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20"/>
                <p:cNvSpPr/>
                <p:nvPr/>
              </p:nvSpPr>
              <p:spPr>
                <a:xfrm>
                  <a:off x="1698225" y="3356175"/>
                  <a:ext cx="39825" cy="92700"/>
                </a:xfrm>
                <a:custGeom>
                  <a:rect b="b" l="l" r="r" t="t"/>
                  <a:pathLst>
                    <a:path extrusionOk="0" h="3708" w="1593">
                      <a:moveTo>
                        <a:pt x="1485" y="2440"/>
                      </a:moveTo>
                      <a:cubicBezTo>
                        <a:pt x="1488" y="2469"/>
                        <a:pt x="1492" y="2498"/>
                        <a:pt x="1491" y="2498"/>
                      </a:cubicBezTo>
                      <a:cubicBezTo>
                        <a:pt x="1491" y="2498"/>
                        <a:pt x="1489" y="2488"/>
                        <a:pt x="1485" y="2463"/>
                      </a:cubicBezTo>
                      <a:cubicBezTo>
                        <a:pt x="1485" y="2456"/>
                        <a:pt x="1485" y="2448"/>
                        <a:pt x="1485" y="2440"/>
                      </a:cubicBezTo>
                      <a:close/>
                      <a:moveTo>
                        <a:pt x="820" y="1"/>
                      </a:moveTo>
                      <a:cubicBezTo>
                        <a:pt x="776" y="1"/>
                        <a:pt x="731" y="7"/>
                        <a:pt x="686" y="21"/>
                      </a:cubicBezTo>
                      <a:cubicBezTo>
                        <a:pt x="343" y="112"/>
                        <a:pt x="183" y="592"/>
                        <a:pt x="115" y="888"/>
                      </a:cubicBezTo>
                      <a:cubicBezTo>
                        <a:pt x="115" y="917"/>
                        <a:pt x="97" y="946"/>
                        <a:pt x="101" y="946"/>
                      </a:cubicBezTo>
                      <a:cubicBezTo>
                        <a:pt x="103" y="946"/>
                        <a:pt x="110" y="939"/>
                        <a:pt x="127" y="922"/>
                      </a:cubicBezTo>
                      <a:lnTo>
                        <a:pt x="127" y="922"/>
                      </a:lnTo>
                      <a:cubicBezTo>
                        <a:pt x="117" y="944"/>
                        <a:pt x="106" y="971"/>
                        <a:pt x="92" y="1002"/>
                      </a:cubicBezTo>
                      <a:cubicBezTo>
                        <a:pt x="92" y="1025"/>
                        <a:pt x="92" y="1025"/>
                        <a:pt x="92" y="1048"/>
                      </a:cubicBezTo>
                      <a:cubicBezTo>
                        <a:pt x="69" y="1139"/>
                        <a:pt x="47" y="1253"/>
                        <a:pt x="47" y="1368"/>
                      </a:cubicBezTo>
                      <a:cubicBezTo>
                        <a:pt x="47" y="1459"/>
                        <a:pt x="24" y="1573"/>
                        <a:pt x="24" y="1664"/>
                      </a:cubicBezTo>
                      <a:cubicBezTo>
                        <a:pt x="1" y="1938"/>
                        <a:pt x="1" y="2189"/>
                        <a:pt x="24" y="2463"/>
                      </a:cubicBezTo>
                      <a:cubicBezTo>
                        <a:pt x="47" y="2897"/>
                        <a:pt x="161" y="3376"/>
                        <a:pt x="572" y="3627"/>
                      </a:cubicBezTo>
                      <a:cubicBezTo>
                        <a:pt x="662" y="3682"/>
                        <a:pt x="770" y="3707"/>
                        <a:pt x="879" y="3707"/>
                      </a:cubicBezTo>
                      <a:cubicBezTo>
                        <a:pt x="1182" y="3707"/>
                        <a:pt x="1503" y="3512"/>
                        <a:pt x="1553" y="3194"/>
                      </a:cubicBezTo>
                      <a:cubicBezTo>
                        <a:pt x="1573" y="3075"/>
                        <a:pt x="1593" y="2939"/>
                        <a:pt x="1553" y="2816"/>
                      </a:cubicBezTo>
                      <a:lnTo>
                        <a:pt x="1553" y="2816"/>
                      </a:lnTo>
                      <a:cubicBezTo>
                        <a:pt x="1552" y="2796"/>
                        <a:pt x="1549" y="2774"/>
                        <a:pt x="1530" y="2737"/>
                      </a:cubicBezTo>
                      <a:cubicBezTo>
                        <a:pt x="1530" y="2623"/>
                        <a:pt x="1507" y="2532"/>
                        <a:pt x="1485" y="2418"/>
                      </a:cubicBezTo>
                      <a:cubicBezTo>
                        <a:pt x="1485" y="2410"/>
                        <a:pt x="1485" y="2402"/>
                        <a:pt x="1485" y="2395"/>
                      </a:cubicBezTo>
                      <a:cubicBezTo>
                        <a:pt x="1462" y="2144"/>
                        <a:pt x="1462" y="1893"/>
                        <a:pt x="1439" y="1642"/>
                      </a:cubicBezTo>
                      <a:cubicBezTo>
                        <a:pt x="1439" y="1550"/>
                        <a:pt x="1439" y="1459"/>
                        <a:pt x="1416" y="1345"/>
                      </a:cubicBezTo>
                      <a:cubicBezTo>
                        <a:pt x="1416" y="1299"/>
                        <a:pt x="1416" y="1253"/>
                        <a:pt x="1416" y="1208"/>
                      </a:cubicBezTo>
                      <a:cubicBezTo>
                        <a:pt x="1416" y="1139"/>
                        <a:pt x="1393" y="1071"/>
                        <a:pt x="1393" y="980"/>
                      </a:cubicBezTo>
                      <a:cubicBezTo>
                        <a:pt x="1393" y="945"/>
                        <a:pt x="1393" y="917"/>
                        <a:pt x="1393" y="888"/>
                      </a:cubicBezTo>
                      <a:cubicBezTo>
                        <a:pt x="1370" y="797"/>
                        <a:pt x="1370" y="729"/>
                        <a:pt x="1348" y="660"/>
                      </a:cubicBezTo>
                      <a:cubicBezTo>
                        <a:pt x="1348" y="629"/>
                        <a:pt x="1348" y="588"/>
                        <a:pt x="1348" y="569"/>
                      </a:cubicBezTo>
                      <a:cubicBezTo>
                        <a:pt x="1348" y="455"/>
                        <a:pt x="1325" y="340"/>
                        <a:pt x="1256" y="249"/>
                      </a:cubicBezTo>
                      <a:cubicBezTo>
                        <a:pt x="1147" y="103"/>
                        <a:pt x="993" y="1"/>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20"/>
                <p:cNvSpPr/>
                <p:nvPr/>
              </p:nvSpPr>
              <p:spPr>
                <a:xfrm>
                  <a:off x="1743875" y="3340125"/>
                  <a:ext cx="43975" cy="92375"/>
                </a:xfrm>
                <a:custGeom>
                  <a:rect b="b" l="l" r="r" t="t"/>
                  <a:pathLst>
                    <a:path extrusionOk="0" h="3695" w="1759">
                      <a:moveTo>
                        <a:pt x="586" y="1"/>
                      </a:moveTo>
                      <a:cubicBezTo>
                        <a:pt x="463" y="1"/>
                        <a:pt x="343" y="47"/>
                        <a:pt x="252" y="138"/>
                      </a:cubicBezTo>
                      <a:cubicBezTo>
                        <a:pt x="92" y="298"/>
                        <a:pt x="92" y="457"/>
                        <a:pt x="47" y="640"/>
                      </a:cubicBezTo>
                      <a:cubicBezTo>
                        <a:pt x="24" y="777"/>
                        <a:pt x="1" y="914"/>
                        <a:pt x="1" y="1074"/>
                      </a:cubicBezTo>
                      <a:cubicBezTo>
                        <a:pt x="24" y="1371"/>
                        <a:pt x="69" y="1667"/>
                        <a:pt x="138" y="1941"/>
                      </a:cubicBezTo>
                      <a:cubicBezTo>
                        <a:pt x="184" y="2169"/>
                        <a:pt x="229" y="2420"/>
                        <a:pt x="298" y="2649"/>
                      </a:cubicBezTo>
                      <a:cubicBezTo>
                        <a:pt x="320" y="2763"/>
                        <a:pt x="366" y="2877"/>
                        <a:pt x="412" y="2991"/>
                      </a:cubicBezTo>
                      <a:cubicBezTo>
                        <a:pt x="450" y="3105"/>
                        <a:pt x="488" y="3203"/>
                        <a:pt x="565" y="3312"/>
                      </a:cubicBezTo>
                      <a:lnTo>
                        <a:pt x="565" y="3312"/>
                      </a:lnTo>
                      <a:cubicBezTo>
                        <a:pt x="564" y="3310"/>
                        <a:pt x="562" y="3310"/>
                        <a:pt x="562" y="3310"/>
                      </a:cubicBezTo>
                      <a:cubicBezTo>
                        <a:pt x="554" y="3310"/>
                        <a:pt x="602" y="3394"/>
                        <a:pt x="617" y="3425"/>
                      </a:cubicBezTo>
                      <a:cubicBezTo>
                        <a:pt x="724" y="3610"/>
                        <a:pt x="914" y="3695"/>
                        <a:pt x="1104" y="3695"/>
                      </a:cubicBezTo>
                      <a:cubicBezTo>
                        <a:pt x="1359" y="3695"/>
                        <a:pt x="1615" y="3540"/>
                        <a:pt x="1667" y="3265"/>
                      </a:cubicBezTo>
                      <a:cubicBezTo>
                        <a:pt x="1682" y="3220"/>
                        <a:pt x="1717" y="3135"/>
                        <a:pt x="1713" y="3135"/>
                      </a:cubicBezTo>
                      <a:cubicBezTo>
                        <a:pt x="1711" y="3135"/>
                        <a:pt x="1698" y="3157"/>
                        <a:pt x="1667" y="3219"/>
                      </a:cubicBezTo>
                      <a:cubicBezTo>
                        <a:pt x="1736" y="3060"/>
                        <a:pt x="1758" y="2923"/>
                        <a:pt x="1736" y="2763"/>
                      </a:cubicBezTo>
                      <a:cubicBezTo>
                        <a:pt x="1713" y="2626"/>
                        <a:pt x="1690" y="2466"/>
                        <a:pt x="1667" y="2306"/>
                      </a:cubicBezTo>
                      <a:cubicBezTo>
                        <a:pt x="1622" y="2078"/>
                        <a:pt x="1530" y="1850"/>
                        <a:pt x="1462" y="1622"/>
                      </a:cubicBezTo>
                      <a:cubicBezTo>
                        <a:pt x="1393" y="1393"/>
                        <a:pt x="1325" y="1165"/>
                        <a:pt x="1256" y="914"/>
                      </a:cubicBezTo>
                      <a:cubicBezTo>
                        <a:pt x="1256" y="868"/>
                        <a:pt x="1233" y="823"/>
                        <a:pt x="1233" y="777"/>
                      </a:cubicBezTo>
                      <a:cubicBezTo>
                        <a:pt x="1214" y="699"/>
                        <a:pt x="1177" y="620"/>
                        <a:pt x="1139" y="542"/>
                      </a:cubicBezTo>
                      <a:lnTo>
                        <a:pt x="1139" y="542"/>
                      </a:lnTo>
                      <a:cubicBezTo>
                        <a:pt x="1135" y="515"/>
                        <a:pt x="1119" y="448"/>
                        <a:pt x="1119" y="435"/>
                      </a:cubicBezTo>
                      <a:cubicBezTo>
                        <a:pt x="1074" y="298"/>
                        <a:pt x="1028" y="206"/>
                        <a:pt x="937" y="138"/>
                      </a:cubicBezTo>
                      <a:cubicBezTo>
                        <a:pt x="834" y="47"/>
                        <a:pt x="709" y="1"/>
                        <a:pt x="5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20"/>
                <p:cNvSpPr/>
                <p:nvPr/>
              </p:nvSpPr>
              <p:spPr>
                <a:xfrm>
                  <a:off x="1799225" y="3353100"/>
                  <a:ext cx="35425" cy="73300"/>
                </a:xfrm>
                <a:custGeom>
                  <a:rect b="b" l="l" r="r" t="t"/>
                  <a:pathLst>
                    <a:path extrusionOk="0" h="2932" w="1417">
                      <a:moveTo>
                        <a:pt x="709" y="235"/>
                      </a:moveTo>
                      <a:cubicBezTo>
                        <a:pt x="743" y="247"/>
                        <a:pt x="772" y="258"/>
                        <a:pt x="801" y="273"/>
                      </a:cubicBezTo>
                      <a:lnTo>
                        <a:pt x="801" y="273"/>
                      </a:lnTo>
                      <a:cubicBezTo>
                        <a:pt x="773" y="259"/>
                        <a:pt x="742" y="247"/>
                        <a:pt x="709" y="235"/>
                      </a:cubicBezTo>
                      <a:close/>
                      <a:moveTo>
                        <a:pt x="891" y="327"/>
                      </a:moveTo>
                      <a:cubicBezTo>
                        <a:pt x="891" y="328"/>
                        <a:pt x="891" y="329"/>
                        <a:pt x="891" y="331"/>
                      </a:cubicBezTo>
                      <a:lnTo>
                        <a:pt x="891" y="331"/>
                      </a:lnTo>
                      <a:cubicBezTo>
                        <a:pt x="894" y="333"/>
                        <a:pt x="897" y="336"/>
                        <a:pt x="900" y="338"/>
                      </a:cubicBezTo>
                      <a:lnTo>
                        <a:pt x="900" y="338"/>
                      </a:lnTo>
                      <a:cubicBezTo>
                        <a:pt x="899" y="335"/>
                        <a:pt x="896" y="331"/>
                        <a:pt x="891" y="327"/>
                      </a:cubicBezTo>
                      <a:close/>
                      <a:moveTo>
                        <a:pt x="1178" y="1154"/>
                      </a:moveTo>
                      <a:cubicBezTo>
                        <a:pt x="1178" y="1154"/>
                        <a:pt x="1179" y="1170"/>
                        <a:pt x="1185" y="1213"/>
                      </a:cubicBezTo>
                      <a:lnTo>
                        <a:pt x="1185" y="1213"/>
                      </a:lnTo>
                      <a:cubicBezTo>
                        <a:pt x="1182" y="1183"/>
                        <a:pt x="1178" y="1154"/>
                        <a:pt x="1178" y="1154"/>
                      </a:cubicBezTo>
                      <a:close/>
                      <a:moveTo>
                        <a:pt x="644" y="1"/>
                      </a:moveTo>
                      <a:cubicBezTo>
                        <a:pt x="548" y="1"/>
                        <a:pt x="448" y="58"/>
                        <a:pt x="412" y="167"/>
                      </a:cubicBezTo>
                      <a:cubicBezTo>
                        <a:pt x="412" y="212"/>
                        <a:pt x="389" y="258"/>
                        <a:pt x="366" y="304"/>
                      </a:cubicBezTo>
                      <a:cubicBezTo>
                        <a:pt x="366" y="306"/>
                        <a:pt x="366" y="308"/>
                        <a:pt x="365" y="311"/>
                      </a:cubicBezTo>
                      <a:lnTo>
                        <a:pt x="365" y="311"/>
                      </a:lnTo>
                      <a:cubicBezTo>
                        <a:pt x="359" y="315"/>
                        <a:pt x="354" y="320"/>
                        <a:pt x="349" y="325"/>
                      </a:cubicBezTo>
                      <a:lnTo>
                        <a:pt x="349" y="325"/>
                      </a:lnTo>
                      <a:cubicBezTo>
                        <a:pt x="351" y="324"/>
                        <a:pt x="353" y="323"/>
                        <a:pt x="356" y="322"/>
                      </a:cubicBezTo>
                      <a:lnTo>
                        <a:pt x="356" y="322"/>
                      </a:lnTo>
                      <a:cubicBezTo>
                        <a:pt x="353" y="324"/>
                        <a:pt x="350" y="325"/>
                        <a:pt x="347" y="326"/>
                      </a:cubicBezTo>
                      <a:lnTo>
                        <a:pt x="347" y="326"/>
                      </a:lnTo>
                      <a:cubicBezTo>
                        <a:pt x="348" y="325"/>
                        <a:pt x="348" y="325"/>
                        <a:pt x="349" y="325"/>
                      </a:cubicBezTo>
                      <a:lnTo>
                        <a:pt x="349" y="325"/>
                      </a:lnTo>
                      <a:cubicBezTo>
                        <a:pt x="347" y="325"/>
                        <a:pt x="345" y="326"/>
                        <a:pt x="343" y="327"/>
                      </a:cubicBezTo>
                      <a:cubicBezTo>
                        <a:pt x="345" y="327"/>
                        <a:pt x="346" y="326"/>
                        <a:pt x="347" y="326"/>
                      </a:cubicBezTo>
                      <a:lnTo>
                        <a:pt x="347" y="326"/>
                      </a:lnTo>
                      <a:cubicBezTo>
                        <a:pt x="286" y="381"/>
                        <a:pt x="242" y="453"/>
                        <a:pt x="229" y="532"/>
                      </a:cubicBezTo>
                      <a:cubicBezTo>
                        <a:pt x="206" y="623"/>
                        <a:pt x="161" y="715"/>
                        <a:pt x="161" y="806"/>
                      </a:cubicBezTo>
                      <a:cubicBezTo>
                        <a:pt x="150" y="826"/>
                        <a:pt x="145" y="838"/>
                        <a:pt x="146" y="838"/>
                      </a:cubicBezTo>
                      <a:cubicBezTo>
                        <a:pt x="147" y="838"/>
                        <a:pt x="150" y="833"/>
                        <a:pt x="156" y="824"/>
                      </a:cubicBezTo>
                      <a:lnTo>
                        <a:pt x="156" y="824"/>
                      </a:lnTo>
                      <a:cubicBezTo>
                        <a:pt x="115" y="888"/>
                        <a:pt x="86" y="967"/>
                        <a:pt x="69" y="1034"/>
                      </a:cubicBezTo>
                      <a:cubicBezTo>
                        <a:pt x="24" y="1240"/>
                        <a:pt x="1" y="1491"/>
                        <a:pt x="24" y="1719"/>
                      </a:cubicBezTo>
                      <a:cubicBezTo>
                        <a:pt x="47" y="1924"/>
                        <a:pt x="69" y="2153"/>
                        <a:pt x="161" y="2358"/>
                      </a:cubicBezTo>
                      <a:cubicBezTo>
                        <a:pt x="252" y="2541"/>
                        <a:pt x="321" y="2723"/>
                        <a:pt x="526" y="2837"/>
                      </a:cubicBezTo>
                      <a:cubicBezTo>
                        <a:pt x="617" y="2906"/>
                        <a:pt x="709" y="2906"/>
                        <a:pt x="823" y="2929"/>
                      </a:cubicBezTo>
                      <a:cubicBezTo>
                        <a:pt x="845" y="2931"/>
                        <a:pt x="868" y="2932"/>
                        <a:pt x="890" y="2932"/>
                      </a:cubicBezTo>
                      <a:cubicBezTo>
                        <a:pt x="1095" y="2932"/>
                        <a:pt x="1286" y="2838"/>
                        <a:pt x="1348" y="2632"/>
                      </a:cubicBezTo>
                      <a:cubicBezTo>
                        <a:pt x="1348" y="2604"/>
                        <a:pt x="1365" y="2541"/>
                        <a:pt x="1362" y="2540"/>
                      </a:cubicBezTo>
                      <a:lnTo>
                        <a:pt x="1362" y="2540"/>
                      </a:lnTo>
                      <a:cubicBezTo>
                        <a:pt x="1393" y="2463"/>
                        <a:pt x="1416" y="2388"/>
                        <a:pt x="1416" y="2289"/>
                      </a:cubicBezTo>
                      <a:cubicBezTo>
                        <a:pt x="1393" y="2153"/>
                        <a:pt x="1348" y="2038"/>
                        <a:pt x="1325" y="1901"/>
                      </a:cubicBezTo>
                      <a:cubicBezTo>
                        <a:pt x="1302" y="1833"/>
                        <a:pt x="1279" y="1742"/>
                        <a:pt x="1279" y="1673"/>
                      </a:cubicBezTo>
                      <a:cubicBezTo>
                        <a:pt x="1266" y="1646"/>
                        <a:pt x="1252" y="1572"/>
                        <a:pt x="1248" y="1562"/>
                      </a:cubicBezTo>
                      <a:lnTo>
                        <a:pt x="1248" y="1562"/>
                      </a:lnTo>
                      <a:cubicBezTo>
                        <a:pt x="1239" y="1505"/>
                        <a:pt x="1225" y="1457"/>
                        <a:pt x="1211" y="1399"/>
                      </a:cubicBezTo>
                      <a:cubicBezTo>
                        <a:pt x="1211" y="1354"/>
                        <a:pt x="1188" y="1308"/>
                        <a:pt x="1188" y="1262"/>
                      </a:cubicBezTo>
                      <a:cubicBezTo>
                        <a:pt x="1188" y="1256"/>
                        <a:pt x="1187" y="1247"/>
                        <a:pt x="1187" y="1237"/>
                      </a:cubicBezTo>
                      <a:lnTo>
                        <a:pt x="1187" y="1237"/>
                      </a:lnTo>
                      <a:cubicBezTo>
                        <a:pt x="1187" y="1238"/>
                        <a:pt x="1187" y="1239"/>
                        <a:pt x="1188" y="1240"/>
                      </a:cubicBezTo>
                      <a:cubicBezTo>
                        <a:pt x="1187" y="1230"/>
                        <a:pt x="1186" y="1221"/>
                        <a:pt x="1185" y="1213"/>
                      </a:cubicBezTo>
                      <a:lnTo>
                        <a:pt x="1185" y="1213"/>
                      </a:lnTo>
                      <a:cubicBezTo>
                        <a:pt x="1185" y="1221"/>
                        <a:pt x="1186" y="1229"/>
                        <a:pt x="1187" y="1237"/>
                      </a:cubicBezTo>
                      <a:lnTo>
                        <a:pt x="1187" y="1237"/>
                      </a:lnTo>
                      <a:cubicBezTo>
                        <a:pt x="1165" y="1192"/>
                        <a:pt x="1165" y="1148"/>
                        <a:pt x="1165" y="1125"/>
                      </a:cubicBezTo>
                      <a:cubicBezTo>
                        <a:pt x="1165" y="1046"/>
                        <a:pt x="1148" y="950"/>
                        <a:pt x="1099" y="881"/>
                      </a:cubicBezTo>
                      <a:lnTo>
                        <a:pt x="1099" y="881"/>
                      </a:lnTo>
                      <a:cubicBezTo>
                        <a:pt x="1098" y="879"/>
                        <a:pt x="1097" y="877"/>
                        <a:pt x="1097" y="874"/>
                      </a:cubicBezTo>
                      <a:cubicBezTo>
                        <a:pt x="1051" y="783"/>
                        <a:pt x="1051" y="692"/>
                        <a:pt x="1028" y="600"/>
                      </a:cubicBezTo>
                      <a:cubicBezTo>
                        <a:pt x="1014" y="489"/>
                        <a:pt x="975" y="404"/>
                        <a:pt x="900" y="338"/>
                      </a:cubicBezTo>
                      <a:lnTo>
                        <a:pt x="900" y="338"/>
                      </a:lnTo>
                      <a:cubicBezTo>
                        <a:pt x="902" y="342"/>
                        <a:pt x="901" y="344"/>
                        <a:pt x="900" y="344"/>
                      </a:cubicBezTo>
                      <a:cubicBezTo>
                        <a:pt x="897" y="344"/>
                        <a:pt x="893" y="339"/>
                        <a:pt x="891" y="331"/>
                      </a:cubicBezTo>
                      <a:lnTo>
                        <a:pt x="891" y="331"/>
                      </a:lnTo>
                      <a:cubicBezTo>
                        <a:pt x="874" y="316"/>
                        <a:pt x="854" y="303"/>
                        <a:pt x="833" y="290"/>
                      </a:cubicBezTo>
                      <a:lnTo>
                        <a:pt x="833" y="290"/>
                      </a:lnTo>
                      <a:cubicBezTo>
                        <a:pt x="851" y="301"/>
                        <a:pt x="870" y="312"/>
                        <a:pt x="891" y="327"/>
                      </a:cubicBezTo>
                      <a:cubicBezTo>
                        <a:pt x="891" y="316"/>
                        <a:pt x="891" y="294"/>
                        <a:pt x="891" y="281"/>
                      </a:cubicBezTo>
                      <a:cubicBezTo>
                        <a:pt x="868" y="235"/>
                        <a:pt x="846" y="190"/>
                        <a:pt x="846" y="144"/>
                      </a:cubicBezTo>
                      <a:cubicBezTo>
                        <a:pt x="813" y="47"/>
                        <a:pt x="730" y="1"/>
                        <a:pt x="6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20"/>
                <p:cNvSpPr/>
                <p:nvPr/>
              </p:nvSpPr>
              <p:spPr>
                <a:xfrm>
                  <a:off x="1840325" y="3361575"/>
                  <a:ext cx="21700" cy="59650"/>
                </a:xfrm>
                <a:custGeom>
                  <a:rect b="b" l="l" r="r" t="t"/>
                  <a:pathLst>
                    <a:path extrusionOk="0" h="2386" w="868">
                      <a:moveTo>
                        <a:pt x="693" y="1"/>
                      </a:moveTo>
                      <a:cubicBezTo>
                        <a:pt x="619" y="1"/>
                        <a:pt x="546" y="41"/>
                        <a:pt x="525" y="124"/>
                      </a:cubicBezTo>
                      <a:cubicBezTo>
                        <a:pt x="503" y="261"/>
                        <a:pt x="480" y="376"/>
                        <a:pt x="434" y="513"/>
                      </a:cubicBezTo>
                      <a:cubicBezTo>
                        <a:pt x="388" y="627"/>
                        <a:pt x="320" y="741"/>
                        <a:pt x="297" y="855"/>
                      </a:cubicBezTo>
                      <a:cubicBezTo>
                        <a:pt x="251" y="969"/>
                        <a:pt x="206" y="1083"/>
                        <a:pt x="183" y="1197"/>
                      </a:cubicBezTo>
                      <a:cubicBezTo>
                        <a:pt x="122" y="1339"/>
                        <a:pt x="44" y="1480"/>
                        <a:pt x="74" y="1622"/>
                      </a:cubicBezTo>
                      <a:lnTo>
                        <a:pt x="74" y="1622"/>
                      </a:lnTo>
                      <a:cubicBezTo>
                        <a:pt x="57" y="1724"/>
                        <a:pt x="40" y="1826"/>
                        <a:pt x="23" y="1928"/>
                      </a:cubicBezTo>
                      <a:cubicBezTo>
                        <a:pt x="23" y="2042"/>
                        <a:pt x="0" y="2202"/>
                        <a:pt x="69" y="2316"/>
                      </a:cubicBezTo>
                      <a:cubicBezTo>
                        <a:pt x="98" y="2360"/>
                        <a:pt x="137" y="2385"/>
                        <a:pt x="180" y="2385"/>
                      </a:cubicBezTo>
                      <a:cubicBezTo>
                        <a:pt x="203" y="2385"/>
                        <a:pt x="227" y="2378"/>
                        <a:pt x="251" y="2361"/>
                      </a:cubicBezTo>
                      <a:cubicBezTo>
                        <a:pt x="343" y="2293"/>
                        <a:pt x="411" y="2179"/>
                        <a:pt x="457" y="2065"/>
                      </a:cubicBezTo>
                      <a:cubicBezTo>
                        <a:pt x="497" y="1963"/>
                        <a:pt x="538" y="1862"/>
                        <a:pt x="579" y="1760"/>
                      </a:cubicBezTo>
                      <a:lnTo>
                        <a:pt x="579" y="1760"/>
                      </a:lnTo>
                      <a:cubicBezTo>
                        <a:pt x="621" y="1718"/>
                        <a:pt x="647" y="1662"/>
                        <a:pt x="662" y="1585"/>
                      </a:cubicBezTo>
                      <a:cubicBezTo>
                        <a:pt x="685" y="1517"/>
                        <a:pt x="708" y="1448"/>
                        <a:pt x="708" y="1380"/>
                      </a:cubicBezTo>
                      <a:cubicBezTo>
                        <a:pt x="754" y="1243"/>
                        <a:pt x="776" y="1129"/>
                        <a:pt x="799" y="992"/>
                      </a:cubicBezTo>
                      <a:cubicBezTo>
                        <a:pt x="822" y="855"/>
                        <a:pt x="822" y="741"/>
                        <a:pt x="822" y="604"/>
                      </a:cubicBezTo>
                      <a:cubicBezTo>
                        <a:pt x="845" y="467"/>
                        <a:pt x="868" y="307"/>
                        <a:pt x="868" y="170"/>
                      </a:cubicBezTo>
                      <a:cubicBezTo>
                        <a:pt x="868" y="58"/>
                        <a:pt x="780" y="1"/>
                        <a:pt x="6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20"/>
                <p:cNvSpPr/>
                <p:nvPr/>
              </p:nvSpPr>
              <p:spPr>
                <a:xfrm>
                  <a:off x="2007525" y="3687650"/>
                  <a:ext cx="35975" cy="35975"/>
                </a:xfrm>
                <a:custGeom>
                  <a:rect b="b" l="l" r="r" t="t"/>
                  <a:pathLst>
                    <a:path extrusionOk="0" h="1439" w="1439">
                      <a:moveTo>
                        <a:pt x="1438" y="731"/>
                      </a:moveTo>
                      <a:cubicBezTo>
                        <a:pt x="1438" y="1119"/>
                        <a:pt x="1119" y="1439"/>
                        <a:pt x="731" y="1439"/>
                      </a:cubicBezTo>
                      <a:cubicBezTo>
                        <a:pt x="320" y="1439"/>
                        <a:pt x="0" y="1119"/>
                        <a:pt x="0" y="731"/>
                      </a:cubicBezTo>
                      <a:cubicBezTo>
                        <a:pt x="0" y="320"/>
                        <a:pt x="320" y="1"/>
                        <a:pt x="731" y="1"/>
                      </a:cubicBezTo>
                      <a:cubicBezTo>
                        <a:pt x="1119" y="1"/>
                        <a:pt x="1438" y="320"/>
                        <a:pt x="1438" y="73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20"/>
                <p:cNvSpPr/>
                <p:nvPr/>
              </p:nvSpPr>
              <p:spPr>
                <a:xfrm>
                  <a:off x="1597225" y="4174975"/>
                  <a:ext cx="35975" cy="35975"/>
                </a:xfrm>
                <a:custGeom>
                  <a:rect b="b" l="l" r="r" t="t"/>
                  <a:pathLst>
                    <a:path extrusionOk="0" h="1439" w="1439">
                      <a:moveTo>
                        <a:pt x="1439" y="708"/>
                      </a:moveTo>
                      <a:cubicBezTo>
                        <a:pt x="1439" y="1119"/>
                        <a:pt x="1119" y="1438"/>
                        <a:pt x="731" y="1438"/>
                      </a:cubicBezTo>
                      <a:cubicBezTo>
                        <a:pt x="320" y="1438"/>
                        <a:pt x="1" y="1119"/>
                        <a:pt x="1" y="708"/>
                      </a:cubicBezTo>
                      <a:cubicBezTo>
                        <a:pt x="1" y="320"/>
                        <a:pt x="320" y="0"/>
                        <a:pt x="731" y="0"/>
                      </a:cubicBezTo>
                      <a:cubicBezTo>
                        <a:pt x="1119" y="0"/>
                        <a:pt x="1439" y="320"/>
                        <a:pt x="1439" y="70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20"/>
                <p:cNvSpPr/>
                <p:nvPr/>
              </p:nvSpPr>
              <p:spPr>
                <a:xfrm>
                  <a:off x="1525325" y="5047475"/>
                  <a:ext cx="36550" cy="35975"/>
                </a:xfrm>
                <a:custGeom>
                  <a:rect b="b" l="l" r="r" t="t"/>
                  <a:pathLst>
                    <a:path extrusionOk="0" h="1439" w="1462">
                      <a:moveTo>
                        <a:pt x="1462" y="708"/>
                      </a:moveTo>
                      <a:cubicBezTo>
                        <a:pt x="1462" y="1119"/>
                        <a:pt x="1142" y="1438"/>
                        <a:pt x="731" y="1438"/>
                      </a:cubicBezTo>
                      <a:cubicBezTo>
                        <a:pt x="343" y="1438"/>
                        <a:pt x="1" y="1119"/>
                        <a:pt x="1" y="708"/>
                      </a:cubicBezTo>
                      <a:cubicBezTo>
                        <a:pt x="1" y="320"/>
                        <a:pt x="343" y="0"/>
                        <a:pt x="731" y="0"/>
                      </a:cubicBezTo>
                      <a:cubicBezTo>
                        <a:pt x="1142" y="0"/>
                        <a:pt x="1462" y="320"/>
                        <a:pt x="1462" y="70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20"/>
                <p:cNvSpPr/>
                <p:nvPr/>
              </p:nvSpPr>
              <p:spPr>
                <a:xfrm>
                  <a:off x="1391225" y="3656275"/>
                  <a:ext cx="268225" cy="268225"/>
                </a:xfrm>
                <a:custGeom>
                  <a:rect b="b" l="l" r="r" t="t"/>
                  <a:pathLst>
                    <a:path extrusionOk="0" h="10729" w="10729">
                      <a:moveTo>
                        <a:pt x="10729" y="5364"/>
                      </a:moveTo>
                      <a:cubicBezTo>
                        <a:pt x="10729" y="8331"/>
                        <a:pt x="8332" y="10728"/>
                        <a:pt x="5365" y="10728"/>
                      </a:cubicBezTo>
                      <a:cubicBezTo>
                        <a:pt x="2420" y="10728"/>
                        <a:pt x="1" y="8331"/>
                        <a:pt x="1" y="5364"/>
                      </a:cubicBezTo>
                      <a:cubicBezTo>
                        <a:pt x="1" y="2420"/>
                        <a:pt x="2420" y="0"/>
                        <a:pt x="5365" y="0"/>
                      </a:cubicBezTo>
                      <a:cubicBezTo>
                        <a:pt x="8332" y="0"/>
                        <a:pt x="10729" y="2420"/>
                        <a:pt x="10729" y="5364"/>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94" name="Google Shape;1094;p20"/>
                <p:cNvGrpSpPr/>
                <p:nvPr/>
              </p:nvGrpSpPr>
              <p:grpSpPr>
                <a:xfrm>
                  <a:off x="71350" y="2408925"/>
                  <a:ext cx="7517550" cy="2939850"/>
                  <a:chOff x="71350" y="2408925"/>
                  <a:chExt cx="7517550" cy="2939850"/>
                </a:xfrm>
              </p:grpSpPr>
              <p:sp>
                <p:nvSpPr>
                  <p:cNvPr id="1095" name="Google Shape;1095;p20"/>
                  <p:cNvSpPr/>
                  <p:nvPr/>
                </p:nvSpPr>
                <p:spPr>
                  <a:xfrm>
                    <a:off x="1926500" y="3330300"/>
                    <a:ext cx="302450" cy="182825"/>
                  </a:xfrm>
                  <a:custGeom>
                    <a:rect b="b" l="l" r="r" t="t"/>
                    <a:pathLst>
                      <a:path extrusionOk="0" h="7313" w="12098">
                        <a:moveTo>
                          <a:pt x="10246" y="0"/>
                        </a:moveTo>
                        <a:cubicBezTo>
                          <a:pt x="10194" y="0"/>
                          <a:pt x="10141" y="2"/>
                          <a:pt x="10089" y="6"/>
                        </a:cubicBezTo>
                        <a:cubicBezTo>
                          <a:pt x="9450" y="52"/>
                          <a:pt x="8833" y="348"/>
                          <a:pt x="8354" y="736"/>
                        </a:cubicBezTo>
                        <a:cubicBezTo>
                          <a:pt x="7395" y="1512"/>
                          <a:pt x="6802" y="2654"/>
                          <a:pt x="5935" y="3521"/>
                        </a:cubicBezTo>
                        <a:cubicBezTo>
                          <a:pt x="5044" y="4411"/>
                          <a:pt x="4086" y="5005"/>
                          <a:pt x="2853" y="5279"/>
                        </a:cubicBezTo>
                        <a:cubicBezTo>
                          <a:pt x="2168" y="5416"/>
                          <a:pt x="1621" y="5552"/>
                          <a:pt x="1050" y="5963"/>
                        </a:cubicBezTo>
                        <a:cubicBezTo>
                          <a:pt x="662" y="6237"/>
                          <a:pt x="0" y="6466"/>
                          <a:pt x="320" y="7059"/>
                        </a:cubicBezTo>
                        <a:cubicBezTo>
                          <a:pt x="403" y="7205"/>
                          <a:pt x="582" y="7313"/>
                          <a:pt x="751" y="7313"/>
                        </a:cubicBezTo>
                        <a:cubicBezTo>
                          <a:pt x="767" y="7313"/>
                          <a:pt x="783" y="7312"/>
                          <a:pt x="799" y="7310"/>
                        </a:cubicBezTo>
                        <a:cubicBezTo>
                          <a:pt x="1370" y="7287"/>
                          <a:pt x="1689" y="6831"/>
                          <a:pt x="2168" y="6602"/>
                        </a:cubicBezTo>
                        <a:cubicBezTo>
                          <a:pt x="2716" y="6374"/>
                          <a:pt x="3355" y="6351"/>
                          <a:pt x="3926" y="6146"/>
                        </a:cubicBezTo>
                        <a:cubicBezTo>
                          <a:pt x="4953" y="5804"/>
                          <a:pt x="5820" y="5187"/>
                          <a:pt x="6574" y="4434"/>
                        </a:cubicBezTo>
                        <a:cubicBezTo>
                          <a:pt x="7350" y="3612"/>
                          <a:pt x="7898" y="2631"/>
                          <a:pt x="8674" y="1809"/>
                        </a:cubicBezTo>
                        <a:cubicBezTo>
                          <a:pt x="9062" y="1375"/>
                          <a:pt x="9495" y="1056"/>
                          <a:pt x="10066" y="896"/>
                        </a:cubicBezTo>
                        <a:cubicBezTo>
                          <a:pt x="10705" y="714"/>
                          <a:pt x="11344" y="554"/>
                          <a:pt x="11983" y="440"/>
                        </a:cubicBezTo>
                        <a:cubicBezTo>
                          <a:pt x="12052" y="440"/>
                          <a:pt x="12097" y="326"/>
                          <a:pt x="12006" y="303"/>
                        </a:cubicBezTo>
                        <a:cubicBezTo>
                          <a:pt x="11419" y="219"/>
                          <a:pt x="10833" y="0"/>
                          <a:pt x="102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20"/>
                  <p:cNvSpPr/>
                  <p:nvPr/>
                </p:nvSpPr>
                <p:spPr>
                  <a:xfrm>
                    <a:off x="2179275" y="3549200"/>
                    <a:ext cx="262525" cy="143600"/>
                  </a:xfrm>
                  <a:custGeom>
                    <a:rect b="b" l="l" r="r" t="t"/>
                    <a:pathLst>
                      <a:path extrusionOk="0" h="5744" w="10501">
                        <a:moveTo>
                          <a:pt x="3300" y="999"/>
                        </a:moveTo>
                        <a:cubicBezTo>
                          <a:pt x="3335" y="1002"/>
                          <a:pt x="3370" y="1005"/>
                          <a:pt x="3404" y="1008"/>
                        </a:cubicBezTo>
                        <a:lnTo>
                          <a:pt x="3404" y="1008"/>
                        </a:lnTo>
                        <a:cubicBezTo>
                          <a:pt x="3390" y="1017"/>
                          <a:pt x="3377" y="1025"/>
                          <a:pt x="3364" y="1034"/>
                        </a:cubicBezTo>
                        <a:lnTo>
                          <a:pt x="3364" y="1034"/>
                        </a:lnTo>
                        <a:cubicBezTo>
                          <a:pt x="3343" y="1022"/>
                          <a:pt x="3321" y="1010"/>
                          <a:pt x="3300" y="999"/>
                        </a:cubicBezTo>
                        <a:close/>
                        <a:moveTo>
                          <a:pt x="1325" y="1387"/>
                        </a:moveTo>
                        <a:cubicBezTo>
                          <a:pt x="1280" y="1463"/>
                          <a:pt x="1247" y="1541"/>
                          <a:pt x="1224" y="1620"/>
                        </a:cubicBezTo>
                        <a:lnTo>
                          <a:pt x="1224" y="1620"/>
                        </a:lnTo>
                        <a:cubicBezTo>
                          <a:pt x="1222" y="1568"/>
                          <a:pt x="1232" y="1519"/>
                          <a:pt x="1256" y="1476"/>
                        </a:cubicBezTo>
                        <a:cubicBezTo>
                          <a:pt x="1275" y="1444"/>
                          <a:pt x="1299" y="1415"/>
                          <a:pt x="1325" y="1387"/>
                        </a:cubicBezTo>
                        <a:close/>
                        <a:moveTo>
                          <a:pt x="9207" y="3731"/>
                        </a:moveTo>
                        <a:cubicBezTo>
                          <a:pt x="9212" y="3731"/>
                          <a:pt x="9217" y="3733"/>
                          <a:pt x="9222" y="3735"/>
                        </a:cubicBezTo>
                        <a:cubicBezTo>
                          <a:pt x="9222" y="3735"/>
                          <a:pt x="9205" y="3743"/>
                          <a:pt x="9179" y="3754"/>
                        </a:cubicBezTo>
                        <a:lnTo>
                          <a:pt x="9179" y="3754"/>
                        </a:lnTo>
                        <a:cubicBezTo>
                          <a:pt x="9186" y="3740"/>
                          <a:pt x="9195" y="3731"/>
                          <a:pt x="9207" y="3731"/>
                        </a:cubicBezTo>
                        <a:close/>
                        <a:moveTo>
                          <a:pt x="9190" y="4029"/>
                        </a:moveTo>
                        <a:cubicBezTo>
                          <a:pt x="9196" y="4031"/>
                          <a:pt x="9199" y="4032"/>
                          <a:pt x="9199" y="4032"/>
                        </a:cubicBezTo>
                        <a:cubicBezTo>
                          <a:pt x="9198" y="4033"/>
                          <a:pt x="9196" y="4033"/>
                          <a:pt x="9195" y="4033"/>
                        </a:cubicBezTo>
                        <a:cubicBezTo>
                          <a:pt x="9194" y="4033"/>
                          <a:pt x="9193" y="4033"/>
                          <a:pt x="9191" y="4032"/>
                        </a:cubicBezTo>
                        <a:lnTo>
                          <a:pt x="9191" y="4032"/>
                        </a:lnTo>
                        <a:cubicBezTo>
                          <a:pt x="9191" y="4031"/>
                          <a:pt x="9191" y="4030"/>
                          <a:pt x="9190" y="4029"/>
                        </a:cubicBezTo>
                        <a:close/>
                        <a:moveTo>
                          <a:pt x="3136" y="1"/>
                        </a:moveTo>
                        <a:cubicBezTo>
                          <a:pt x="2488" y="1"/>
                          <a:pt x="1823" y="104"/>
                          <a:pt x="1233" y="357"/>
                        </a:cubicBezTo>
                        <a:cubicBezTo>
                          <a:pt x="434" y="700"/>
                          <a:pt x="1" y="1384"/>
                          <a:pt x="434" y="2229"/>
                        </a:cubicBezTo>
                        <a:cubicBezTo>
                          <a:pt x="652" y="2664"/>
                          <a:pt x="1165" y="3193"/>
                          <a:pt x="1636" y="3193"/>
                        </a:cubicBezTo>
                        <a:cubicBezTo>
                          <a:pt x="1733" y="3193"/>
                          <a:pt x="1828" y="3171"/>
                          <a:pt x="1919" y="3120"/>
                        </a:cubicBezTo>
                        <a:lnTo>
                          <a:pt x="1919" y="3120"/>
                        </a:lnTo>
                        <a:cubicBezTo>
                          <a:pt x="2050" y="3298"/>
                          <a:pt x="2279" y="3408"/>
                          <a:pt x="2498" y="3408"/>
                        </a:cubicBezTo>
                        <a:cubicBezTo>
                          <a:pt x="2555" y="3408"/>
                          <a:pt x="2611" y="3400"/>
                          <a:pt x="2665" y="3385"/>
                        </a:cubicBezTo>
                        <a:lnTo>
                          <a:pt x="2665" y="3385"/>
                        </a:lnTo>
                        <a:cubicBezTo>
                          <a:pt x="2717" y="3391"/>
                          <a:pt x="2769" y="3394"/>
                          <a:pt x="2822" y="3394"/>
                        </a:cubicBezTo>
                        <a:cubicBezTo>
                          <a:pt x="2904" y="3394"/>
                          <a:pt x="2986" y="3386"/>
                          <a:pt x="3066" y="3369"/>
                        </a:cubicBezTo>
                        <a:lnTo>
                          <a:pt x="3066" y="3369"/>
                        </a:lnTo>
                        <a:cubicBezTo>
                          <a:pt x="3399" y="3445"/>
                          <a:pt x="3739" y="3497"/>
                          <a:pt x="4071" y="3507"/>
                        </a:cubicBezTo>
                        <a:lnTo>
                          <a:pt x="4071" y="3507"/>
                        </a:lnTo>
                        <a:cubicBezTo>
                          <a:pt x="4494" y="3989"/>
                          <a:pt x="4966" y="4415"/>
                          <a:pt x="5626" y="4480"/>
                        </a:cubicBezTo>
                        <a:lnTo>
                          <a:pt x="5626" y="4480"/>
                        </a:lnTo>
                        <a:cubicBezTo>
                          <a:pt x="5934" y="4936"/>
                          <a:pt x="6322" y="5329"/>
                          <a:pt x="6825" y="5607"/>
                        </a:cubicBezTo>
                        <a:cubicBezTo>
                          <a:pt x="7008" y="5704"/>
                          <a:pt x="7205" y="5744"/>
                          <a:pt x="7408" y="5744"/>
                        </a:cubicBezTo>
                        <a:cubicBezTo>
                          <a:pt x="8018" y="5744"/>
                          <a:pt x="8686" y="5385"/>
                          <a:pt x="9199" y="5128"/>
                        </a:cubicBezTo>
                        <a:cubicBezTo>
                          <a:pt x="9770" y="4854"/>
                          <a:pt x="10500" y="4397"/>
                          <a:pt x="10272" y="3644"/>
                        </a:cubicBezTo>
                        <a:cubicBezTo>
                          <a:pt x="10067" y="2936"/>
                          <a:pt x="9291" y="2800"/>
                          <a:pt x="8674" y="2663"/>
                        </a:cubicBezTo>
                        <a:cubicBezTo>
                          <a:pt x="7921" y="2503"/>
                          <a:pt x="7031" y="1887"/>
                          <a:pt x="6369" y="1362"/>
                        </a:cubicBezTo>
                        <a:cubicBezTo>
                          <a:pt x="5593" y="722"/>
                          <a:pt x="4840" y="152"/>
                          <a:pt x="3812" y="38"/>
                        </a:cubicBezTo>
                        <a:cubicBezTo>
                          <a:pt x="3592" y="14"/>
                          <a:pt x="3365" y="1"/>
                          <a:pt x="31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20"/>
                  <p:cNvSpPr/>
                  <p:nvPr/>
                </p:nvSpPr>
                <p:spPr>
                  <a:xfrm>
                    <a:off x="2404675" y="3544850"/>
                    <a:ext cx="73075" cy="135025"/>
                  </a:xfrm>
                  <a:custGeom>
                    <a:rect b="b" l="l" r="r" t="t"/>
                    <a:pathLst>
                      <a:path extrusionOk="0" h="5401" w="2923">
                        <a:moveTo>
                          <a:pt x="2577" y="1"/>
                        </a:moveTo>
                        <a:cubicBezTo>
                          <a:pt x="2551" y="1"/>
                          <a:pt x="2523" y="18"/>
                          <a:pt x="2511" y="52"/>
                        </a:cubicBezTo>
                        <a:cubicBezTo>
                          <a:pt x="2352" y="577"/>
                          <a:pt x="2215" y="1125"/>
                          <a:pt x="2238" y="1673"/>
                        </a:cubicBezTo>
                        <a:cubicBezTo>
                          <a:pt x="2238" y="2197"/>
                          <a:pt x="2306" y="2837"/>
                          <a:pt x="2078" y="3316"/>
                        </a:cubicBezTo>
                        <a:cubicBezTo>
                          <a:pt x="1895" y="3704"/>
                          <a:pt x="1461" y="3932"/>
                          <a:pt x="1096" y="4069"/>
                        </a:cubicBezTo>
                        <a:cubicBezTo>
                          <a:pt x="640" y="4229"/>
                          <a:pt x="275" y="4252"/>
                          <a:pt x="69" y="4754"/>
                        </a:cubicBezTo>
                        <a:cubicBezTo>
                          <a:pt x="1" y="4937"/>
                          <a:pt x="115" y="5119"/>
                          <a:pt x="229" y="5256"/>
                        </a:cubicBezTo>
                        <a:cubicBezTo>
                          <a:pt x="318" y="5364"/>
                          <a:pt x="436" y="5401"/>
                          <a:pt x="560" y="5401"/>
                        </a:cubicBezTo>
                        <a:cubicBezTo>
                          <a:pt x="594" y="5401"/>
                          <a:pt x="628" y="5398"/>
                          <a:pt x="663" y="5393"/>
                        </a:cubicBezTo>
                        <a:cubicBezTo>
                          <a:pt x="777" y="5370"/>
                          <a:pt x="891" y="5325"/>
                          <a:pt x="959" y="5233"/>
                        </a:cubicBezTo>
                        <a:cubicBezTo>
                          <a:pt x="970" y="5233"/>
                          <a:pt x="995" y="5209"/>
                          <a:pt x="1010" y="5190"/>
                        </a:cubicBezTo>
                        <a:lnTo>
                          <a:pt x="1010" y="5190"/>
                        </a:lnTo>
                        <a:cubicBezTo>
                          <a:pt x="1016" y="5188"/>
                          <a:pt x="1022" y="5188"/>
                          <a:pt x="1028" y="5188"/>
                        </a:cubicBezTo>
                        <a:cubicBezTo>
                          <a:pt x="1073" y="5165"/>
                          <a:pt x="1119" y="5165"/>
                          <a:pt x="1165" y="5142"/>
                        </a:cubicBezTo>
                        <a:cubicBezTo>
                          <a:pt x="1256" y="5119"/>
                          <a:pt x="1347" y="5096"/>
                          <a:pt x="1439" y="5051"/>
                        </a:cubicBezTo>
                        <a:cubicBezTo>
                          <a:pt x="2009" y="4822"/>
                          <a:pt x="2648" y="4526"/>
                          <a:pt x="2808" y="3864"/>
                        </a:cubicBezTo>
                        <a:cubicBezTo>
                          <a:pt x="2877" y="3613"/>
                          <a:pt x="2877" y="3316"/>
                          <a:pt x="2899" y="3042"/>
                        </a:cubicBezTo>
                        <a:cubicBezTo>
                          <a:pt x="2922" y="2722"/>
                          <a:pt x="2922" y="2403"/>
                          <a:pt x="2899" y="2083"/>
                        </a:cubicBezTo>
                        <a:cubicBezTo>
                          <a:pt x="2877" y="1741"/>
                          <a:pt x="2831" y="1421"/>
                          <a:pt x="2762" y="1079"/>
                        </a:cubicBezTo>
                        <a:cubicBezTo>
                          <a:pt x="2671" y="759"/>
                          <a:pt x="2603" y="394"/>
                          <a:pt x="2626" y="52"/>
                        </a:cubicBezTo>
                        <a:cubicBezTo>
                          <a:pt x="2626" y="18"/>
                          <a:pt x="2603" y="1"/>
                          <a:pt x="2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20"/>
                  <p:cNvSpPr/>
                  <p:nvPr/>
                </p:nvSpPr>
                <p:spPr>
                  <a:xfrm>
                    <a:off x="2428075" y="3607125"/>
                    <a:ext cx="74925" cy="72000"/>
                  </a:xfrm>
                  <a:custGeom>
                    <a:rect b="b" l="l" r="r" t="t"/>
                    <a:pathLst>
                      <a:path extrusionOk="0" h="2880" w="2997">
                        <a:moveTo>
                          <a:pt x="2800" y="0"/>
                        </a:moveTo>
                        <a:cubicBezTo>
                          <a:pt x="2769" y="0"/>
                          <a:pt x="2739" y="15"/>
                          <a:pt x="2717" y="49"/>
                        </a:cubicBezTo>
                        <a:cubicBezTo>
                          <a:pt x="2580" y="231"/>
                          <a:pt x="2443" y="483"/>
                          <a:pt x="2260" y="597"/>
                        </a:cubicBezTo>
                        <a:cubicBezTo>
                          <a:pt x="2306" y="597"/>
                          <a:pt x="2351" y="574"/>
                          <a:pt x="2397" y="574"/>
                        </a:cubicBezTo>
                        <a:cubicBezTo>
                          <a:pt x="2169" y="597"/>
                          <a:pt x="1963" y="779"/>
                          <a:pt x="1781" y="916"/>
                        </a:cubicBezTo>
                        <a:cubicBezTo>
                          <a:pt x="1575" y="1053"/>
                          <a:pt x="1370" y="1190"/>
                          <a:pt x="1187" y="1327"/>
                        </a:cubicBezTo>
                        <a:cubicBezTo>
                          <a:pt x="959" y="1464"/>
                          <a:pt x="754" y="1555"/>
                          <a:pt x="548" y="1738"/>
                        </a:cubicBezTo>
                        <a:cubicBezTo>
                          <a:pt x="480" y="1784"/>
                          <a:pt x="411" y="1852"/>
                          <a:pt x="343" y="1921"/>
                        </a:cubicBezTo>
                        <a:cubicBezTo>
                          <a:pt x="297" y="1943"/>
                          <a:pt x="252" y="1989"/>
                          <a:pt x="229" y="2012"/>
                        </a:cubicBezTo>
                        <a:cubicBezTo>
                          <a:pt x="160" y="2080"/>
                          <a:pt x="115" y="2126"/>
                          <a:pt x="69" y="2194"/>
                        </a:cubicBezTo>
                        <a:cubicBezTo>
                          <a:pt x="0" y="2331"/>
                          <a:pt x="0" y="2514"/>
                          <a:pt x="92" y="2651"/>
                        </a:cubicBezTo>
                        <a:cubicBezTo>
                          <a:pt x="183" y="2811"/>
                          <a:pt x="320" y="2856"/>
                          <a:pt x="480" y="2879"/>
                        </a:cubicBezTo>
                        <a:cubicBezTo>
                          <a:pt x="685" y="2879"/>
                          <a:pt x="845" y="2765"/>
                          <a:pt x="982" y="2651"/>
                        </a:cubicBezTo>
                        <a:cubicBezTo>
                          <a:pt x="1028" y="2605"/>
                          <a:pt x="1050" y="2560"/>
                          <a:pt x="1096" y="2537"/>
                        </a:cubicBezTo>
                        <a:cubicBezTo>
                          <a:pt x="1096" y="2514"/>
                          <a:pt x="1119" y="2491"/>
                          <a:pt x="1142" y="2491"/>
                        </a:cubicBezTo>
                        <a:cubicBezTo>
                          <a:pt x="1142" y="2483"/>
                          <a:pt x="1150" y="2472"/>
                          <a:pt x="1159" y="2462"/>
                        </a:cubicBezTo>
                        <a:lnTo>
                          <a:pt x="1159" y="2462"/>
                        </a:lnTo>
                        <a:cubicBezTo>
                          <a:pt x="1171" y="2457"/>
                          <a:pt x="1187" y="2446"/>
                          <a:pt x="1187" y="2446"/>
                        </a:cubicBezTo>
                        <a:cubicBezTo>
                          <a:pt x="1233" y="2423"/>
                          <a:pt x="1256" y="2400"/>
                          <a:pt x="1279" y="2377"/>
                        </a:cubicBezTo>
                        <a:cubicBezTo>
                          <a:pt x="1324" y="2354"/>
                          <a:pt x="1370" y="2331"/>
                          <a:pt x="1416" y="2309"/>
                        </a:cubicBezTo>
                        <a:cubicBezTo>
                          <a:pt x="1530" y="2240"/>
                          <a:pt x="1644" y="2194"/>
                          <a:pt x="1758" y="2126"/>
                        </a:cubicBezTo>
                        <a:cubicBezTo>
                          <a:pt x="1986" y="1989"/>
                          <a:pt x="2192" y="1806"/>
                          <a:pt x="2351" y="1601"/>
                        </a:cubicBezTo>
                        <a:cubicBezTo>
                          <a:pt x="2500" y="1389"/>
                          <a:pt x="2688" y="1098"/>
                          <a:pt x="2659" y="820"/>
                        </a:cubicBezTo>
                        <a:lnTo>
                          <a:pt x="2659" y="820"/>
                        </a:lnTo>
                        <a:lnTo>
                          <a:pt x="2671" y="893"/>
                        </a:lnTo>
                        <a:cubicBezTo>
                          <a:pt x="2717" y="665"/>
                          <a:pt x="2831" y="437"/>
                          <a:pt x="2945" y="231"/>
                        </a:cubicBezTo>
                        <a:cubicBezTo>
                          <a:pt x="2996" y="129"/>
                          <a:pt x="2894" y="0"/>
                          <a:pt x="28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20"/>
                  <p:cNvSpPr/>
                  <p:nvPr/>
                </p:nvSpPr>
                <p:spPr>
                  <a:xfrm>
                    <a:off x="2418950" y="3462550"/>
                    <a:ext cx="41675" cy="211575"/>
                  </a:xfrm>
                  <a:custGeom>
                    <a:rect b="b" l="l" r="r" t="t"/>
                    <a:pathLst>
                      <a:path extrusionOk="0" h="8463" w="1667">
                        <a:moveTo>
                          <a:pt x="1406" y="0"/>
                        </a:moveTo>
                        <a:cubicBezTo>
                          <a:pt x="1384" y="0"/>
                          <a:pt x="1363" y="10"/>
                          <a:pt x="1347" y="34"/>
                        </a:cubicBezTo>
                        <a:cubicBezTo>
                          <a:pt x="1096" y="628"/>
                          <a:pt x="1050" y="1290"/>
                          <a:pt x="982" y="1929"/>
                        </a:cubicBezTo>
                        <a:cubicBezTo>
                          <a:pt x="936" y="2636"/>
                          <a:pt x="913" y="3367"/>
                          <a:pt x="936" y="4097"/>
                        </a:cubicBezTo>
                        <a:cubicBezTo>
                          <a:pt x="936" y="4462"/>
                          <a:pt x="959" y="4850"/>
                          <a:pt x="959" y="5216"/>
                        </a:cubicBezTo>
                        <a:cubicBezTo>
                          <a:pt x="959" y="5558"/>
                          <a:pt x="1050" y="5878"/>
                          <a:pt x="1027" y="6197"/>
                        </a:cubicBezTo>
                        <a:cubicBezTo>
                          <a:pt x="1005" y="6517"/>
                          <a:pt x="868" y="6859"/>
                          <a:pt x="639" y="7087"/>
                        </a:cubicBezTo>
                        <a:cubicBezTo>
                          <a:pt x="457" y="7270"/>
                          <a:pt x="274" y="7407"/>
                          <a:pt x="137" y="7635"/>
                        </a:cubicBezTo>
                        <a:cubicBezTo>
                          <a:pt x="0" y="7863"/>
                          <a:pt x="92" y="8114"/>
                          <a:pt x="251" y="8297"/>
                        </a:cubicBezTo>
                        <a:cubicBezTo>
                          <a:pt x="297" y="8365"/>
                          <a:pt x="343" y="8388"/>
                          <a:pt x="411" y="8411"/>
                        </a:cubicBezTo>
                        <a:cubicBezTo>
                          <a:pt x="450" y="8424"/>
                          <a:pt x="598" y="8444"/>
                          <a:pt x="674" y="8455"/>
                        </a:cubicBezTo>
                        <a:lnTo>
                          <a:pt x="674" y="8455"/>
                        </a:lnTo>
                        <a:cubicBezTo>
                          <a:pt x="845" y="8439"/>
                          <a:pt x="1010" y="8310"/>
                          <a:pt x="1096" y="8160"/>
                        </a:cubicBezTo>
                        <a:cubicBezTo>
                          <a:pt x="1393" y="7704"/>
                          <a:pt x="1484" y="7179"/>
                          <a:pt x="1598" y="6654"/>
                        </a:cubicBezTo>
                        <a:cubicBezTo>
                          <a:pt x="1667" y="6311"/>
                          <a:pt x="1644" y="6014"/>
                          <a:pt x="1598" y="5695"/>
                        </a:cubicBezTo>
                        <a:cubicBezTo>
                          <a:pt x="1530" y="5330"/>
                          <a:pt x="1530" y="4965"/>
                          <a:pt x="1484" y="4622"/>
                        </a:cubicBezTo>
                        <a:cubicBezTo>
                          <a:pt x="1438" y="3846"/>
                          <a:pt x="1347" y="3093"/>
                          <a:pt x="1370" y="2340"/>
                        </a:cubicBezTo>
                        <a:cubicBezTo>
                          <a:pt x="1370" y="1997"/>
                          <a:pt x="1370" y="1678"/>
                          <a:pt x="1393" y="1335"/>
                        </a:cubicBezTo>
                        <a:cubicBezTo>
                          <a:pt x="1415" y="924"/>
                          <a:pt x="1393" y="514"/>
                          <a:pt x="1484" y="80"/>
                        </a:cubicBezTo>
                        <a:cubicBezTo>
                          <a:pt x="1484" y="35"/>
                          <a:pt x="1445" y="0"/>
                          <a:pt x="1406" y="0"/>
                        </a:cubicBezTo>
                        <a:close/>
                        <a:moveTo>
                          <a:pt x="674" y="8455"/>
                        </a:moveTo>
                        <a:lnTo>
                          <a:pt x="674" y="8455"/>
                        </a:lnTo>
                        <a:cubicBezTo>
                          <a:pt x="662" y="8456"/>
                          <a:pt x="651" y="8457"/>
                          <a:pt x="639" y="8457"/>
                        </a:cubicBezTo>
                        <a:cubicBezTo>
                          <a:pt x="687" y="8461"/>
                          <a:pt x="711" y="8463"/>
                          <a:pt x="718" y="8463"/>
                        </a:cubicBezTo>
                        <a:cubicBezTo>
                          <a:pt x="726" y="8463"/>
                          <a:pt x="707" y="8460"/>
                          <a:pt x="674" y="845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20"/>
                  <p:cNvSpPr/>
                  <p:nvPr/>
                </p:nvSpPr>
                <p:spPr>
                  <a:xfrm>
                    <a:off x="2464600" y="5092550"/>
                    <a:ext cx="77625" cy="29125"/>
                  </a:xfrm>
                  <a:custGeom>
                    <a:rect b="b" l="l" r="r" t="t"/>
                    <a:pathLst>
                      <a:path extrusionOk="0" h="1165" w="3105">
                        <a:moveTo>
                          <a:pt x="0" y="0"/>
                        </a:moveTo>
                        <a:lnTo>
                          <a:pt x="0" y="0"/>
                        </a:lnTo>
                        <a:cubicBezTo>
                          <a:pt x="251" y="388"/>
                          <a:pt x="480" y="754"/>
                          <a:pt x="731" y="1142"/>
                        </a:cubicBezTo>
                        <a:cubicBezTo>
                          <a:pt x="1530" y="1142"/>
                          <a:pt x="2306" y="1164"/>
                          <a:pt x="3105" y="1164"/>
                        </a:cubicBezTo>
                        <a:cubicBezTo>
                          <a:pt x="2853" y="799"/>
                          <a:pt x="2602" y="434"/>
                          <a:pt x="2351" y="46"/>
                        </a:cubicBezTo>
                        <a:cubicBezTo>
                          <a:pt x="1575" y="46"/>
                          <a:pt x="799" y="23"/>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01" name="Google Shape;1101;p20"/>
                  <p:cNvGrpSpPr/>
                  <p:nvPr/>
                </p:nvGrpSpPr>
                <p:grpSpPr>
                  <a:xfrm>
                    <a:off x="71350" y="2408925"/>
                    <a:ext cx="7517550" cy="2939850"/>
                    <a:chOff x="71350" y="2408925"/>
                    <a:chExt cx="7517550" cy="2939850"/>
                  </a:xfrm>
                </p:grpSpPr>
                <p:sp>
                  <p:nvSpPr>
                    <p:cNvPr id="1102" name="Google Shape;1102;p20"/>
                    <p:cNvSpPr/>
                    <p:nvPr/>
                  </p:nvSpPr>
                  <p:spPr>
                    <a:xfrm>
                      <a:off x="3084300" y="3701350"/>
                      <a:ext cx="23425" cy="85050"/>
                    </a:xfrm>
                    <a:custGeom>
                      <a:rect b="b" l="l" r="r" t="t"/>
                      <a:pathLst>
                        <a:path extrusionOk="0" h="3402" w="937">
                          <a:moveTo>
                            <a:pt x="708" y="3379"/>
                          </a:moveTo>
                          <a:cubicBezTo>
                            <a:pt x="715" y="3379"/>
                            <a:pt x="711" y="3381"/>
                            <a:pt x="703" y="3383"/>
                          </a:cubicBezTo>
                          <a:lnTo>
                            <a:pt x="703" y="3383"/>
                          </a:lnTo>
                          <a:cubicBezTo>
                            <a:pt x="705" y="3382"/>
                            <a:pt x="707" y="3380"/>
                            <a:pt x="708" y="3379"/>
                          </a:cubicBezTo>
                          <a:close/>
                          <a:moveTo>
                            <a:pt x="640" y="3379"/>
                          </a:moveTo>
                          <a:lnTo>
                            <a:pt x="640" y="3379"/>
                          </a:lnTo>
                          <a:cubicBezTo>
                            <a:pt x="640" y="3381"/>
                            <a:pt x="641" y="3382"/>
                            <a:pt x="642" y="3384"/>
                          </a:cubicBezTo>
                          <a:lnTo>
                            <a:pt x="642" y="3384"/>
                          </a:lnTo>
                          <a:cubicBezTo>
                            <a:pt x="641" y="3383"/>
                            <a:pt x="640" y="3381"/>
                            <a:pt x="640" y="3379"/>
                          </a:cubicBezTo>
                          <a:close/>
                          <a:moveTo>
                            <a:pt x="214" y="0"/>
                          </a:moveTo>
                          <a:cubicBezTo>
                            <a:pt x="125" y="0"/>
                            <a:pt x="33" y="65"/>
                            <a:pt x="46" y="183"/>
                          </a:cubicBezTo>
                          <a:cubicBezTo>
                            <a:pt x="69" y="388"/>
                            <a:pt x="69" y="571"/>
                            <a:pt x="46" y="776"/>
                          </a:cubicBezTo>
                          <a:cubicBezTo>
                            <a:pt x="1" y="1050"/>
                            <a:pt x="46" y="1370"/>
                            <a:pt x="69" y="1644"/>
                          </a:cubicBezTo>
                          <a:cubicBezTo>
                            <a:pt x="69" y="1941"/>
                            <a:pt x="92" y="2237"/>
                            <a:pt x="160" y="2534"/>
                          </a:cubicBezTo>
                          <a:cubicBezTo>
                            <a:pt x="183" y="2762"/>
                            <a:pt x="229" y="2990"/>
                            <a:pt x="366" y="3196"/>
                          </a:cubicBezTo>
                          <a:cubicBezTo>
                            <a:pt x="389" y="3242"/>
                            <a:pt x="434" y="3287"/>
                            <a:pt x="480" y="3333"/>
                          </a:cubicBezTo>
                          <a:cubicBezTo>
                            <a:pt x="526" y="3356"/>
                            <a:pt x="571" y="3379"/>
                            <a:pt x="617" y="3401"/>
                          </a:cubicBezTo>
                          <a:cubicBezTo>
                            <a:pt x="631" y="3401"/>
                            <a:pt x="655" y="3401"/>
                            <a:pt x="676" y="3396"/>
                          </a:cubicBezTo>
                          <a:lnTo>
                            <a:pt x="676" y="3396"/>
                          </a:lnTo>
                          <a:cubicBezTo>
                            <a:pt x="711" y="3401"/>
                            <a:pt x="762" y="3401"/>
                            <a:pt x="777" y="3401"/>
                          </a:cubicBezTo>
                          <a:cubicBezTo>
                            <a:pt x="822" y="3379"/>
                            <a:pt x="845" y="3379"/>
                            <a:pt x="891" y="3333"/>
                          </a:cubicBezTo>
                          <a:cubicBezTo>
                            <a:pt x="936" y="3287"/>
                            <a:pt x="936" y="3196"/>
                            <a:pt x="891" y="3173"/>
                          </a:cubicBezTo>
                          <a:cubicBezTo>
                            <a:pt x="868" y="3150"/>
                            <a:pt x="868" y="3150"/>
                            <a:pt x="868" y="3127"/>
                          </a:cubicBezTo>
                          <a:lnTo>
                            <a:pt x="866" y="3127"/>
                          </a:lnTo>
                          <a:cubicBezTo>
                            <a:pt x="860" y="3096"/>
                            <a:pt x="841" y="3074"/>
                            <a:pt x="822" y="3036"/>
                          </a:cubicBezTo>
                          <a:lnTo>
                            <a:pt x="822" y="3036"/>
                          </a:lnTo>
                          <a:cubicBezTo>
                            <a:pt x="835" y="3055"/>
                            <a:pt x="840" y="3062"/>
                            <a:pt x="842" y="3062"/>
                          </a:cubicBezTo>
                          <a:cubicBezTo>
                            <a:pt x="846" y="3062"/>
                            <a:pt x="822" y="3013"/>
                            <a:pt x="822" y="3013"/>
                          </a:cubicBezTo>
                          <a:cubicBezTo>
                            <a:pt x="822" y="2990"/>
                            <a:pt x="799" y="2968"/>
                            <a:pt x="799" y="2922"/>
                          </a:cubicBezTo>
                          <a:cubicBezTo>
                            <a:pt x="777" y="2899"/>
                            <a:pt x="777" y="2876"/>
                            <a:pt x="777" y="2854"/>
                          </a:cubicBezTo>
                          <a:lnTo>
                            <a:pt x="777" y="2854"/>
                          </a:lnTo>
                          <a:cubicBezTo>
                            <a:pt x="782" y="2869"/>
                            <a:pt x="785" y="2875"/>
                            <a:pt x="786" y="2875"/>
                          </a:cubicBezTo>
                          <a:cubicBezTo>
                            <a:pt x="789" y="2875"/>
                            <a:pt x="771" y="2803"/>
                            <a:pt x="754" y="2785"/>
                          </a:cubicBezTo>
                          <a:cubicBezTo>
                            <a:pt x="685" y="2466"/>
                            <a:pt x="640" y="2214"/>
                            <a:pt x="617" y="1918"/>
                          </a:cubicBezTo>
                          <a:cubicBezTo>
                            <a:pt x="548" y="1301"/>
                            <a:pt x="526" y="708"/>
                            <a:pt x="366" y="115"/>
                          </a:cubicBezTo>
                          <a:cubicBezTo>
                            <a:pt x="346" y="36"/>
                            <a:pt x="281" y="0"/>
                            <a:pt x="2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20"/>
                    <p:cNvSpPr/>
                    <p:nvPr/>
                  </p:nvSpPr>
                  <p:spPr>
                    <a:xfrm>
                      <a:off x="3114550" y="3725150"/>
                      <a:ext cx="15250" cy="95950"/>
                    </a:xfrm>
                    <a:custGeom>
                      <a:rect b="b" l="l" r="r" t="t"/>
                      <a:pathLst>
                        <a:path extrusionOk="0" h="3838" w="610">
                          <a:moveTo>
                            <a:pt x="475" y="0"/>
                          </a:moveTo>
                          <a:cubicBezTo>
                            <a:pt x="442" y="0"/>
                            <a:pt x="411" y="16"/>
                            <a:pt x="388" y="53"/>
                          </a:cubicBezTo>
                          <a:cubicBezTo>
                            <a:pt x="274" y="349"/>
                            <a:pt x="160" y="623"/>
                            <a:pt x="114" y="920"/>
                          </a:cubicBezTo>
                          <a:cubicBezTo>
                            <a:pt x="69" y="1262"/>
                            <a:pt x="23" y="1605"/>
                            <a:pt x="23" y="1970"/>
                          </a:cubicBezTo>
                          <a:cubicBezTo>
                            <a:pt x="0" y="2290"/>
                            <a:pt x="23" y="2632"/>
                            <a:pt x="46" y="2974"/>
                          </a:cubicBezTo>
                          <a:cubicBezTo>
                            <a:pt x="69" y="3134"/>
                            <a:pt x="114" y="3294"/>
                            <a:pt x="137" y="3454"/>
                          </a:cubicBezTo>
                          <a:cubicBezTo>
                            <a:pt x="183" y="3591"/>
                            <a:pt x="206" y="3750"/>
                            <a:pt x="320" y="3819"/>
                          </a:cubicBezTo>
                          <a:cubicBezTo>
                            <a:pt x="339" y="3832"/>
                            <a:pt x="360" y="3837"/>
                            <a:pt x="381" y="3837"/>
                          </a:cubicBezTo>
                          <a:cubicBezTo>
                            <a:pt x="436" y="3837"/>
                            <a:pt x="492" y="3800"/>
                            <a:pt x="525" y="3750"/>
                          </a:cubicBezTo>
                          <a:cubicBezTo>
                            <a:pt x="594" y="3659"/>
                            <a:pt x="548" y="3499"/>
                            <a:pt x="548" y="3385"/>
                          </a:cubicBezTo>
                          <a:cubicBezTo>
                            <a:pt x="525" y="3248"/>
                            <a:pt x="525" y="3111"/>
                            <a:pt x="525" y="2951"/>
                          </a:cubicBezTo>
                          <a:cubicBezTo>
                            <a:pt x="502" y="2632"/>
                            <a:pt x="480" y="2312"/>
                            <a:pt x="480" y="1970"/>
                          </a:cubicBezTo>
                          <a:cubicBezTo>
                            <a:pt x="480" y="1650"/>
                            <a:pt x="502" y="1331"/>
                            <a:pt x="525" y="1011"/>
                          </a:cubicBezTo>
                          <a:cubicBezTo>
                            <a:pt x="548" y="715"/>
                            <a:pt x="548" y="441"/>
                            <a:pt x="594" y="144"/>
                          </a:cubicBezTo>
                          <a:cubicBezTo>
                            <a:pt x="609" y="67"/>
                            <a:pt x="541" y="0"/>
                            <a:pt x="4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20"/>
                    <p:cNvSpPr/>
                    <p:nvPr/>
                  </p:nvSpPr>
                  <p:spPr>
                    <a:xfrm>
                      <a:off x="3137950" y="3703325"/>
                      <a:ext cx="41100" cy="159350"/>
                    </a:xfrm>
                    <a:custGeom>
                      <a:rect b="b" l="l" r="r" t="t"/>
                      <a:pathLst>
                        <a:path extrusionOk="0" h="6374" w="1644">
                          <a:moveTo>
                            <a:pt x="1352" y="0"/>
                          </a:moveTo>
                          <a:cubicBezTo>
                            <a:pt x="1310" y="0"/>
                            <a:pt x="1268" y="30"/>
                            <a:pt x="1256" y="81"/>
                          </a:cubicBezTo>
                          <a:cubicBezTo>
                            <a:pt x="1096" y="515"/>
                            <a:pt x="1141" y="1063"/>
                            <a:pt x="1141" y="1542"/>
                          </a:cubicBezTo>
                          <a:cubicBezTo>
                            <a:pt x="1141" y="2113"/>
                            <a:pt x="1141" y="2683"/>
                            <a:pt x="1119" y="3231"/>
                          </a:cubicBezTo>
                          <a:cubicBezTo>
                            <a:pt x="1073" y="3779"/>
                            <a:pt x="1027" y="4327"/>
                            <a:pt x="868" y="4852"/>
                          </a:cubicBezTo>
                          <a:cubicBezTo>
                            <a:pt x="863" y="4867"/>
                            <a:pt x="859" y="4882"/>
                            <a:pt x="855" y="4897"/>
                          </a:cubicBezTo>
                          <a:lnTo>
                            <a:pt x="855" y="4897"/>
                          </a:lnTo>
                          <a:cubicBezTo>
                            <a:pt x="827" y="4591"/>
                            <a:pt x="767" y="4283"/>
                            <a:pt x="708" y="3984"/>
                          </a:cubicBezTo>
                          <a:cubicBezTo>
                            <a:pt x="616" y="3505"/>
                            <a:pt x="502" y="3048"/>
                            <a:pt x="434" y="2569"/>
                          </a:cubicBezTo>
                          <a:cubicBezTo>
                            <a:pt x="411" y="2341"/>
                            <a:pt x="388" y="2135"/>
                            <a:pt x="411" y="1907"/>
                          </a:cubicBezTo>
                          <a:cubicBezTo>
                            <a:pt x="411" y="1725"/>
                            <a:pt x="457" y="1542"/>
                            <a:pt x="388" y="1382"/>
                          </a:cubicBezTo>
                          <a:cubicBezTo>
                            <a:pt x="388" y="1359"/>
                            <a:pt x="365" y="1337"/>
                            <a:pt x="343" y="1337"/>
                          </a:cubicBezTo>
                          <a:cubicBezTo>
                            <a:pt x="23" y="1496"/>
                            <a:pt x="0" y="2021"/>
                            <a:pt x="0" y="2318"/>
                          </a:cubicBezTo>
                          <a:cubicBezTo>
                            <a:pt x="0" y="2797"/>
                            <a:pt x="91" y="3277"/>
                            <a:pt x="183" y="3733"/>
                          </a:cubicBezTo>
                          <a:cubicBezTo>
                            <a:pt x="274" y="4190"/>
                            <a:pt x="365" y="4646"/>
                            <a:pt x="388" y="5126"/>
                          </a:cubicBezTo>
                          <a:cubicBezTo>
                            <a:pt x="411" y="5308"/>
                            <a:pt x="411" y="5514"/>
                            <a:pt x="388" y="5696"/>
                          </a:cubicBezTo>
                          <a:cubicBezTo>
                            <a:pt x="388" y="5787"/>
                            <a:pt x="365" y="5856"/>
                            <a:pt x="343" y="5947"/>
                          </a:cubicBezTo>
                          <a:cubicBezTo>
                            <a:pt x="320" y="5993"/>
                            <a:pt x="320" y="6039"/>
                            <a:pt x="320" y="6084"/>
                          </a:cubicBezTo>
                          <a:cubicBezTo>
                            <a:pt x="318" y="6092"/>
                            <a:pt x="316" y="6099"/>
                            <a:pt x="315" y="6104"/>
                          </a:cubicBezTo>
                          <a:lnTo>
                            <a:pt x="315" y="6104"/>
                          </a:lnTo>
                          <a:cubicBezTo>
                            <a:pt x="310" y="6113"/>
                            <a:pt x="305" y="6121"/>
                            <a:pt x="301" y="6129"/>
                          </a:cubicBezTo>
                          <a:lnTo>
                            <a:pt x="301" y="6129"/>
                          </a:lnTo>
                          <a:cubicBezTo>
                            <a:pt x="295" y="6134"/>
                            <a:pt x="286" y="6141"/>
                            <a:pt x="274" y="6153"/>
                          </a:cubicBezTo>
                          <a:cubicBezTo>
                            <a:pt x="177" y="6230"/>
                            <a:pt x="277" y="6373"/>
                            <a:pt x="394" y="6373"/>
                          </a:cubicBezTo>
                          <a:cubicBezTo>
                            <a:pt x="414" y="6373"/>
                            <a:pt x="436" y="6369"/>
                            <a:pt x="457" y="6358"/>
                          </a:cubicBezTo>
                          <a:cubicBezTo>
                            <a:pt x="890" y="6107"/>
                            <a:pt x="1141" y="5605"/>
                            <a:pt x="1278" y="5148"/>
                          </a:cubicBezTo>
                          <a:cubicBezTo>
                            <a:pt x="1484" y="4601"/>
                            <a:pt x="1552" y="4007"/>
                            <a:pt x="1598" y="3414"/>
                          </a:cubicBezTo>
                          <a:cubicBezTo>
                            <a:pt x="1644" y="2820"/>
                            <a:pt x="1644" y="2204"/>
                            <a:pt x="1621" y="1588"/>
                          </a:cubicBezTo>
                          <a:cubicBezTo>
                            <a:pt x="1598" y="1108"/>
                            <a:pt x="1598" y="538"/>
                            <a:pt x="1438" y="58"/>
                          </a:cubicBezTo>
                          <a:cubicBezTo>
                            <a:pt x="1418" y="18"/>
                            <a:pt x="1385" y="0"/>
                            <a:pt x="13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20"/>
                    <p:cNvSpPr/>
                    <p:nvPr/>
                  </p:nvSpPr>
                  <p:spPr>
                    <a:xfrm>
                      <a:off x="3167050" y="3742400"/>
                      <a:ext cx="104500" cy="202150"/>
                    </a:xfrm>
                    <a:custGeom>
                      <a:rect b="b" l="l" r="r" t="t"/>
                      <a:pathLst>
                        <a:path extrusionOk="0" h="8086" w="4180">
                          <a:moveTo>
                            <a:pt x="566" y="1"/>
                          </a:moveTo>
                          <a:cubicBezTo>
                            <a:pt x="521" y="1"/>
                            <a:pt x="475" y="28"/>
                            <a:pt x="457" y="93"/>
                          </a:cubicBezTo>
                          <a:cubicBezTo>
                            <a:pt x="251" y="1052"/>
                            <a:pt x="69" y="2033"/>
                            <a:pt x="23" y="3015"/>
                          </a:cubicBezTo>
                          <a:cubicBezTo>
                            <a:pt x="0" y="3540"/>
                            <a:pt x="0" y="4065"/>
                            <a:pt x="92" y="4590"/>
                          </a:cubicBezTo>
                          <a:cubicBezTo>
                            <a:pt x="160" y="5001"/>
                            <a:pt x="297" y="5411"/>
                            <a:pt x="662" y="5617"/>
                          </a:cubicBezTo>
                          <a:cubicBezTo>
                            <a:pt x="693" y="5632"/>
                            <a:pt x="726" y="5640"/>
                            <a:pt x="757" y="5640"/>
                          </a:cubicBezTo>
                          <a:cubicBezTo>
                            <a:pt x="819" y="5640"/>
                            <a:pt x="875" y="5609"/>
                            <a:pt x="890" y="5548"/>
                          </a:cubicBezTo>
                          <a:cubicBezTo>
                            <a:pt x="987" y="5301"/>
                            <a:pt x="1066" y="5037"/>
                            <a:pt x="1129" y="4771"/>
                          </a:cubicBezTo>
                          <a:lnTo>
                            <a:pt x="1129" y="4771"/>
                          </a:lnTo>
                          <a:cubicBezTo>
                            <a:pt x="1203" y="5222"/>
                            <a:pt x="1329" y="5719"/>
                            <a:pt x="1621" y="6050"/>
                          </a:cubicBezTo>
                          <a:cubicBezTo>
                            <a:pt x="1668" y="6089"/>
                            <a:pt x="1725" y="6107"/>
                            <a:pt x="1781" y="6107"/>
                          </a:cubicBezTo>
                          <a:cubicBezTo>
                            <a:pt x="1890" y="6107"/>
                            <a:pt x="1994" y="6042"/>
                            <a:pt x="2009" y="5936"/>
                          </a:cubicBezTo>
                          <a:cubicBezTo>
                            <a:pt x="2025" y="5879"/>
                            <a:pt x="2036" y="5822"/>
                            <a:pt x="2044" y="5763"/>
                          </a:cubicBezTo>
                          <a:lnTo>
                            <a:pt x="2044" y="5763"/>
                          </a:lnTo>
                          <a:cubicBezTo>
                            <a:pt x="2112" y="6121"/>
                            <a:pt x="2235" y="6469"/>
                            <a:pt x="2465" y="6781"/>
                          </a:cubicBezTo>
                          <a:cubicBezTo>
                            <a:pt x="2517" y="6859"/>
                            <a:pt x="2598" y="6900"/>
                            <a:pt x="2684" y="6900"/>
                          </a:cubicBezTo>
                          <a:cubicBezTo>
                            <a:pt x="2749" y="6900"/>
                            <a:pt x="2817" y="6876"/>
                            <a:pt x="2876" y="6827"/>
                          </a:cubicBezTo>
                          <a:cubicBezTo>
                            <a:pt x="3012" y="6690"/>
                            <a:pt x="3068" y="6504"/>
                            <a:pt x="3104" y="6321"/>
                          </a:cubicBezTo>
                          <a:lnTo>
                            <a:pt x="3104" y="6321"/>
                          </a:lnTo>
                          <a:cubicBezTo>
                            <a:pt x="3129" y="6408"/>
                            <a:pt x="3152" y="6493"/>
                            <a:pt x="3173" y="6575"/>
                          </a:cubicBezTo>
                          <a:cubicBezTo>
                            <a:pt x="3241" y="6804"/>
                            <a:pt x="3287" y="7055"/>
                            <a:pt x="3378" y="7283"/>
                          </a:cubicBezTo>
                          <a:cubicBezTo>
                            <a:pt x="3447" y="7511"/>
                            <a:pt x="3493" y="7785"/>
                            <a:pt x="3629" y="7968"/>
                          </a:cubicBezTo>
                          <a:cubicBezTo>
                            <a:pt x="3692" y="8051"/>
                            <a:pt x="3773" y="8086"/>
                            <a:pt x="3851" y="8086"/>
                          </a:cubicBezTo>
                          <a:cubicBezTo>
                            <a:pt x="4022" y="8086"/>
                            <a:pt x="4180" y="7920"/>
                            <a:pt x="4101" y="7727"/>
                          </a:cubicBezTo>
                          <a:lnTo>
                            <a:pt x="4101" y="7727"/>
                          </a:lnTo>
                          <a:cubicBezTo>
                            <a:pt x="4075" y="7533"/>
                            <a:pt x="3984" y="7340"/>
                            <a:pt x="3926" y="7146"/>
                          </a:cubicBezTo>
                          <a:cubicBezTo>
                            <a:pt x="3858" y="6895"/>
                            <a:pt x="3789" y="6644"/>
                            <a:pt x="3698" y="6416"/>
                          </a:cubicBezTo>
                          <a:cubicBezTo>
                            <a:pt x="3561" y="5959"/>
                            <a:pt x="3470" y="5389"/>
                            <a:pt x="3173" y="5023"/>
                          </a:cubicBezTo>
                          <a:cubicBezTo>
                            <a:pt x="3140" y="4977"/>
                            <a:pt x="3096" y="4957"/>
                            <a:pt x="3054" y="4957"/>
                          </a:cubicBezTo>
                          <a:cubicBezTo>
                            <a:pt x="2973" y="4957"/>
                            <a:pt x="2896" y="5029"/>
                            <a:pt x="2901" y="5115"/>
                          </a:cubicBezTo>
                          <a:lnTo>
                            <a:pt x="2901" y="5115"/>
                          </a:lnTo>
                          <a:cubicBezTo>
                            <a:pt x="2900" y="5115"/>
                            <a:pt x="2900" y="5115"/>
                            <a:pt x="2899" y="5115"/>
                          </a:cubicBezTo>
                          <a:lnTo>
                            <a:pt x="2899" y="5115"/>
                          </a:lnTo>
                          <a:cubicBezTo>
                            <a:pt x="2879" y="5324"/>
                            <a:pt x="2907" y="5543"/>
                            <a:pt x="2955" y="5760"/>
                          </a:cubicBezTo>
                          <a:lnTo>
                            <a:pt x="2955" y="5760"/>
                          </a:lnTo>
                          <a:cubicBezTo>
                            <a:pt x="2945" y="5824"/>
                            <a:pt x="2934" y="5884"/>
                            <a:pt x="2922" y="5936"/>
                          </a:cubicBezTo>
                          <a:cubicBezTo>
                            <a:pt x="2888" y="6073"/>
                            <a:pt x="2825" y="6159"/>
                            <a:pt x="2748" y="6230"/>
                          </a:cubicBezTo>
                          <a:lnTo>
                            <a:pt x="2748" y="6230"/>
                          </a:lnTo>
                          <a:cubicBezTo>
                            <a:pt x="2390" y="5518"/>
                            <a:pt x="2443" y="4655"/>
                            <a:pt x="2260" y="3882"/>
                          </a:cubicBezTo>
                          <a:cubicBezTo>
                            <a:pt x="2250" y="3833"/>
                            <a:pt x="2210" y="3809"/>
                            <a:pt x="2168" y="3809"/>
                          </a:cubicBezTo>
                          <a:cubicBezTo>
                            <a:pt x="2117" y="3809"/>
                            <a:pt x="2062" y="3845"/>
                            <a:pt x="2055" y="3913"/>
                          </a:cubicBezTo>
                          <a:lnTo>
                            <a:pt x="2055" y="3913"/>
                          </a:lnTo>
                          <a:cubicBezTo>
                            <a:pt x="1910" y="4288"/>
                            <a:pt x="1911" y="4677"/>
                            <a:pt x="1952" y="5068"/>
                          </a:cubicBezTo>
                          <a:lnTo>
                            <a:pt x="1952" y="5068"/>
                          </a:lnTo>
                          <a:cubicBezTo>
                            <a:pt x="1935" y="5137"/>
                            <a:pt x="1918" y="5205"/>
                            <a:pt x="1895" y="5274"/>
                          </a:cubicBezTo>
                          <a:cubicBezTo>
                            <a:pt x="1884" y="5304"/>
                            <a:pt x="1872" y="5332"/>
                            <a:pt x="1860" y="5358"/>
                          </a:cubicBezTo>
                          <a:lnTo>
                            <a:pt x="1860" y="5358"/>
                          </a:lnTo>
                          <a:cubicBezTo>
                            <a:pt x="1750" y="5056"/>
                            <a:pt x="1637" y="4753"/>
                            <a:pt x="1575" y="4430"/>
                          </a:cubicBezTo>
                          <a:cubicBezTo>
                            <a:pt x="1486" y="3961"/>
                            <a:pt x="1462" y="3470"/>
                            <a:pt x="1418" y="3001"/>
                          </a:cubicBezTo>
                          <a:lnTo>
                            <a:pt x="1418" y="3001"/>
                          </a:lnTo>
                          <a:cubicBezTo>
                            <a:pt x="1435" y="2901"/>
                            <a:pt x="1354" y="2839"/>
                            <a:pt x="1275" y="2839"/>
                          </a:cubicBezTo>
                          <a:cubicBezTo>
                            <a:pt x="1217" y="2839"/>
                            <a:pt x="1160" y="2872"/>
                            <a:pt x="1141" y="2946"/>
                          </a:cubicBezTo>
                          <a:cubicBezTo>
                            <a:pt x="988" y="3450"/>
                            <a:pt x="1003" y="3974"/>
                            <a:pt x="1085" y="4479"/>
                          </a:cubicBezTo>
                          <a:lnTo>
                            <a:pt x="1085" y="4479"/>
                          </a:lnTo>
                          <a:cubicBezTo>
                            <a:pt x="1023" y="4733"/>
                            <a:pt x="928" y="4987"/>
                            <a:pt x="781" y="5196"/>
                          </a:cubicBezTo>
                          <a:lnTo>
                            <a:pt x="781" y="5196"/>
                          </a:lnTo>
                          <a:cubicBezTo>
                            <a:pt x="657" y="4929"/>
                            <a:pt x="603" y="4616"/>
                            <a:pt x="548" y="4361"/>
                          </a:cubicBezTo>
                          <a:cubicBezTo>
                            <a:pt x="480" y="3859"/>
                            <a:pt x="480" y="3380"/>
                            <a:pt x="502" y="2878"/>
                          </a:cubicBezTo>
                          <a:cubicBezTo>
                            <a:pt x="525" y="1965"/>
                            <a:pt x="594" y="1052"/>
                            <a:pt x="685" y="139"/>
                          </a:cubicBezTo>
                          <a:cubicBezTo>
                            <a:pt x="698" y="58"/>
                            <a:pt x="632"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20"/>
                    <p:cNvSpPr/>
                    <p:nvPr/>
                  </p:nvSpPr>
                  <p:spPr>
                    <a:xfrm>
                      <a:off x="3265200" y="3871700"/>
                      <a:ext cx="31400" cy="66025"/>
                    </a:xfrm>
                    <a:custGeom>
                      <a:rect b="b" l="l" r="r" t="t"/>
                      <a:pathLst>
                        <a:path extrusionOk="0" h="2641" w="1256">
                          <a:moveTo>
                            <a:pt x="212" y="1"/>
                          </a:moveTo>
                          <a:cubicBezTo>
                            <a:pt x="135" y="1"/>
                            <a:pt x="53" y="42"/>
                            <a:pt x="23" y="102"/>
                          </a:cubicBezTo>
                          <a:cubicBezTo>
                            <a:pt x="23" y="125"/>
                            <a:pt x="0" y="148"/>
                            <a:pt x="0" y="171"/>
                          </a:cubicBezTo>
                          <a:cubicBezTo>
                            <a:pt x="0" y="209"/>
                            <a:pt x="0" y="226"/>
                            <a:pt x="0" y="226"/>
                          </a:cubicBezTo>
                          <a:cubicBezTo>
                            <a:pt x="0" y="253"/>
                            <a:pt x="0" y="274"/>
                            <a:pt x="0" y="308"/>
                          </a:cubicBezTo>
                          <a:cubicBezTo>
                            <a:pt x="12" y="331"/>
                            <a:pt x="29" y="348"/>
                            <a:pt x="49" y="362"/>
                          </a:cubicBezTo>
                          <a:lnTo>
                            <a:pt x="49" y="362"/>
                          </a:lnTo>
                          <a:cubicBezTo>
                            <a:pt x="55" y="374"/>
                            <a:pt x="62" y="386"/>
                            <a:pt x="69" y="399"/>
                          </a:cubicBezTo>
                          <a:lnTo>
                            <a:pt x="69" y="399"/>
                          </a:lnTo>
                          <a:cubicBezTo>
                            <a:pt x="69" y="399"/>
                            <a:pt x="69" y="399"/>
                            <a:pt x="69" y="399"/>
                          </a:cubicBezTo>
                          <a:cubicBezTo>
                            <a:pt x="54" y="429"/>
                            <a:pt x="77" y="458"/>
                            <a:pt x="108" y="463"/>
                          </a:cubicBezTo>
                          <a:lnTo>
                            <a:pt x="108" y="463"/>
                          </a:lnTo>
                          <a:cubicBezTo>
                            <a:pt x="178" y="571"/>
                            <a:pt x="265" y="679"/>
                            <a:pt x="343" y="787"/>
                          </a:cubicBezTo>
                          <a:cubicBezTo>
                            <a:pt x="457" y="970"/>
                            <a:pt x="525" y="1130"/>
                            <a:pt x="571" y="1335"/>
                          </a:cubicBezTo>
                          <a:cubicBezTo>
                            <a:pt x="594" y="1449"/>
                            <a:pt x="616" y="1472"/>
                            <a:pt x="616" y="1586"/>
                          </a:cubicBezTo>
                          <a:cubicBezTo>
                            <a:pt x="616" y="1677"/>
                            <a:pt x="616" y="1792"/>
                            <a:pt x="616" y="1883"/>
                          </a:cubicBezTo>
                          <a:cubicBezTo>
                            <a:pt x="616" y="1928"/>
                            <a:pt x="639" y="1974"/>
                            <a:pt x="639" y="1997"/>
                          </a:cubicBezTo>
                          <a:cubicBezTo>
                            <a:pt x="639" y="1997"/>
                            <a:pt x="629" y="1987"/>
                            <a:pt x="622" y="1987"/>
                          </a:cubicBezTo>
                          <a:cubicBezTo>
                            <a:pt x="619" y="1987"/>
                            <a:pt x="616" y="1989"/>
                            <a:pt x="616" y="1997"/>
                          </a:cubicBezTo>
                          <a:cubicBezTo>
                            <a:pt x="616" y="2043"/>
                            <a:pt x="616" y="2088"/>
                            <a:pt x="594" y="2157"/>
                          </a:cubicBezTo>
                          <a:cubicBezTo>
                            <a:pt x="594" y="2202"/>
                            <a:pt x="571" y="2271"/>
                            <a:pt x="571" y="2339"/>
                          </a:cubicBezTo>
                          <a:cubicBezTo>
                            <a:pt x="571" y="2385"/>
                            <a:pt x="571" y="2453"/>
                            <a:pt x="571" y="2499"/>
                          </a:cubicBezTo>
                          <a:cubicBezTo>
                            <a:pt x="571" y="2582"/>
                            <a:pt x="643" y="2641"/>
                            <a:pt x="717" y="2641"/>
                          </a:cubicBezTo>
                          <a:cubicBezTo>
                            <a:pt x="745" y="2641"/>
                            <a:pt x="774" y="2632"/>
                            <a:pt x="799" y="2613"/>
                          </a:cubicBezTo>
                          <a:cubicBezTo>
                            <a:pt x="913" y="2545"/>
                            <a:pt x="1005" y="2476"/>
                            <a:pt x="1050" y="2339"/>
                          </a:cubicBezTo>
                          <a:cubicBezTo>
                            <a:pt x="1119" y="2225"/>
                            <a:pt x="1164" y="2088"/>
                            <a:pt x="1187" y="1997"/>
                          </a:cubicBezTo>
                          <a:cubicBezTo>
                            <a:pt x="1256" y="1746"/>
                            <a:pt x="1210" y="1472"/>
                            <a:pt x="1141" y="1221"/>
                          </a:cubicBezTo>
                          <a:cubicBezTo>
                            <a:pt x="1027" y="742"/>
                            <a:pt x="753" y="285"/>
                            <a:pt x="320" y="34"/>
                          </a:cubicBezTo>
                          <a:cubicBezTo>
                            <a:pt x="289" y="11"/>
                            <a:pt x="251" y="1"/>
                            <a:pt x="2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20"/>
                    <p:cNvSpPr/>
                    <p:nvPr/>
                  </p:nvSpPr>
                  <p:spPr>
                    <a:xfrm>
                      <a:off x="3254550" y="3564150"/>
                      <a:ext cx="115675" cy="385525"/>
                    </a:xfrm>
                    <a:custGeom>
                      <a:rect b="b" l="l" r="r" t="t"/>
                      <a:pathLst>
                        <a:path extrusionOk="0" h="15421" w="4627">
                          <a:moveTo>
                            <a:pt x="4619" y="0"/>
                          </a:moveTo>
                          <a:cubicBezTo>
                            <a:pt x="4616" y="0"/>
                            <a:pt x="4611" y="3"/>
                            <a:pt x="4603" y="10"/>
                          </a:cubicBezTo>
                          <a:cubicBezTo>
                            <a:pt x="4124" y="946"/>
                            <a:pt x="3645" y="1905"/>
                            <a:pt x="3371" y="2955"/>
                          </a:cubicBezTo>
                          <a:cubicBezTo>
                            <a:pt x="3097" y="4073"/>
                            <a:pt x="3188" y="5192"/>
                            <a:pt x="3211" y="6333"/>
                          </a:cubicBezTo>
                          <a:cubicBezTo>
                            <a:pt x="3211" y="6904"/>
                            <a:pt x="3188" y="7497"/>
                            <a:pt x="3051" y="8068"/>
                          </a:cubicBezTo>
                          <a:cubicBezTo>
                            <a:pt x="2914" y="8638"/>
                            <a:pt x="2617" y="9118"/>
                            <a:pt x="2344" y="9597"/>
                          </a:cubicBezTo>
                          <a:cubicBezTo>
                            <a:pt x="1841" y="10396"/>
                            <a:pt x="1294" y="11126"/>
                            <a:pt x="860" y="11948"/>
                          </a:cubicBezTo>
                          <a:cubicBezTo>
                            <a:pt x="632" y="12404"/>
                            <a:pt x="426" y="12884"/>
                            <a:pt x="289" y="13363"/>
                          </a:cubicBezTo>
                          <a:cubicBezTo>
                            <a:pt x="174" y="13824"/>
                            <a:pt x="75" y="14349"/>
                            <a:pt x="74" y="14844"/>
                          </a:cubicBezTo>
                          <a:lnTo>
                            <a:pt x="74" y="14844"/>
                          </a:lnTo>
                          <a:cubicBezTo>
                            <a:pt x="21" y="14919"/>
                            <a:pt x="0" y="15026"/>
                            <a:pt x="38" y="15121"/>
                          </a:cubicBezTo>
                          <a:cubicBezTo>
                            <a:pt x="27" y="15094"/>
                            <a:pt x="22" y="15083"/>
                            <a:pt x="19" y="15083"/>
                          </a:cubicBezTo>
                          <a:cubicBezTo>
                            <a:pt x="11" y="15083"/>
                            <a:pt x="38" y="15194"/>
                            <a:pt x="38" y="15212"/>
                          </a:cubicBezTo>
                          <a:cubicBezTo>
                            <a:pt x="80" y="15316"/>
                            <a:pt x="179" y="15420"/>
                            <a:pt x="282" y="15420"/>
                          </a:cubicBezTo>
                          <a:cubicBezTo>
                            <a:pt x="292" y="15420"/>
                            <a:pt x="302" y="15419"/>
                            <a:pt x="312" y="15417"/>
                          </a:cubicBezTo>
                          <a:cubicBezTo>
                            <a:pt x="586" y="15372"/>
                            <a:pt x="632" y="15189"/>
                            <a:pt x="632" y="14938"/>
                          </a:cubicBezTo>
                          <a:cubicBezTo>
                            <a:pt x="632" y="14641"/>
                            <a:pt x="654" y="14367"/>
                            <a:pt x="677" y="14094"/>
                          </a:cubicBezTo>
                          <a:cubicBezTo>
                            <a:pt x="746" y="13614"/>
                            <a:pt x="883" y="13135"/>
                            <a:pt x="1042" y="12701"/>
                          </a:cubicBezTo>
                          <a:cubicBezTo>
                            <a:pt x="1385" y="11834"/>
                            <a:pt x="1887" y="11035"/>
                            <a:pt x="2344" y="10213"/>
                          </a:cubicBezTo>
                          <a:cubicBezTo>
                            <a:pt x="2617" y="9757"/>
                            <a:pt x="2868" y="9300"/>
                            <a:pt x="3074" y="8821"/>
                          </a:cubicBezTo>
                          <a:cubicBezTo>
                            <a:pt x="3279" y="8296"/>
                            <a:pt x="3371" y="7748"/>
                            <a:pt x="3393" y="7200"/>
                          </a:cubicBezTo>
                          <a:cubicBezTo>
                            <a:pt x="3439" y="5991"/>
                            <a:pt x="3188" y="4804"/>
                            <a:pt x="3371" y="3617"/>
                          </a:cubicBezTo>
                          <a:cubicBezTo>
                            <a:pt x="3576" y="2338"/>
                            <a:pt x="4124" y="1174"/>
                            <a:pt x="4626" y="10"/>
                          </a:cubicBezTo>
                          <a:cubicBezTo>
                            <a:pt x="4626" y="10"/>
                            <a:pt x="4626" y="0"/>
                            <a:pt x="46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20"/>
                    <p:cNvSpPr/>
                    <p:nvPr/>
                  </p:nvSpPr>
                  <p:spPr>
                    <a:xfrm>
                      <a:off x="3359350" y="3556175"/>
                      <a:ext cx="31400" cy="33725"/>
                    </a:xfrm>
                    <a:custGeom>
                      <a:rect b="b" l="l" r="r" t="t"/>
                      <a:pathLst>
                        <a:path extrusionOk="0" h="1349" w="1256">
                          <a:moveTo>
                            <a:pt x="765" y="72"/>
                          </a:moveTo>
                          <a:cubicBezTo>
                            <a:pt x="763" y="72"/>
                            <a:pt x="754" y="75"/>
                            <a:pt x="748" y="78"/>
                          </a:cubicBezTo>
                          <a:lnTo>
                            <a:pt x="748" y="78"/>
                          </a:lnTo>
                          <a:cubicBezTo>
                            <a:pt x="750" y="78"/>
                            <a:pt x="752" y="78"/>
                            <a:pt x="754" y="78"/>
                          </a:cubicBezTo>
                          <a:cubicBezTo>
                            <a:pt x="763" y="73"/>
                            <a:pt x="766" y="72"/>
                            <a:pt x="765" y="72"/>
                          </a:cubicBezTo>
                          <a:close/>
                          <a:moveTo>
                            <a:pt x="527" y="180"/>
                          </a:moveTo>
                          <a:cubicBezTo>
                            <a:pt x="530" y="187"/>
                            <a:pt x="536" y="196"/>
                            <a:pt x="541" y="202"/>
                          </a:cubicBezTo>
                          <a:lnTo>
                            <a:pt x="541" y="202"/>
                          </a:lnTo>
                          <a:cubicBezTo>
                            <a:pt x="541" y="202"/>
                            <a:pt x="541" y="202"/>
                            <a:pt x="541" y="202"/>
                          </a:cubicBezTo>
                          <a:lnTo>
                            <a:pt x="541" y="202"/>
                          </a:lnTo>
                          <a:cubicBezTo>
                            <a:pt x="534" y="196"/>
                            <a:pt x="530" y="189"/>
                            <a:pt x="527" y="181"/>
                          </a:cubicBezTo>
                          <a:lnTo>
                            <a:pt x="527" y="181"/>
                          </a:lnTo>
                          <a:cubicBezTo>
                            <a:pt x="527" y="180"/>
                            <a:pt x="527" y="180"/>
                            <a:pt x="527" y="180"/>
                          </a:cubicBezTo>
                          <a:close/>
                          <a:moveTo>
                            <a:pt x="622" y="391"/>
                          </a:moveTo>
                          <a:cubicBezTo>
                            <a:pt x="623" y="391"/>
                            <a:pt x="623" y="391"/>
                            <a:pt x="624" y="392"/>
                          </a:cubicBezTo>
                          <a:lnTo>
                            <a:pt x="624" y="392"/>
                          </a:lnTo>
                          <a:cubicBezTo>
                            <a:pt x="626" y="397"/>
                            <a:pt x="627" y="400"/>
                            <a:pt x="625" y="400"/>
                          </a:cubicBezTo>
                          <a:cubicBezTo>
                            <a:pt x="625" y="400"/>
                            <a:pt x="624" y="400"/>
                            <a:pt x="623" y="399"/>
                          </a:cubicBezTo>
                          <a:lnTo>
                            <a:pt x="623" y="399"/>
                          </a:lnTo>
                          <a:cubicBezTo>
                            <a:pt x="620" y="395"/>
                            <a:pt x="619" y="391"/>
                            <a:pt x="622" y="391"/>
                          </a:cubicBezTo>
                          <a:close/>
                          <a:moveTo>
                            <a:pt x="1005" y="1"/>
                          </a:moveTo>
                          <a:cubicBezTo>
                            <a:pt x="983" y="1"/>
                            <a:pt x="961" y="4"/>
                            <a:pt x="936" y="10"/>
                          </a:cubicBezTo>
                          <a:cubicBezTo>
                            <a:pt x="868" y="10"/>
                            <a:pt x="822" y="33"/>
                            <a:pt x="776" y="78"/>
                          </a:cubicBezTo>
                          <a:cubicBezTo>
                            <a:pt x="757" y="83"/>
                            <a:pt x="747" y="85"/>
                            <a:pt x="743" y="85"/>
                          </a:cubicBezTo>
                          <a:cubicBezTo>
                            <a:pt x="737" y="85"/>
                            <a:pt x="741" y="82"/>
                            <a:pt x="748" y="78"/>
                          </a:cubicBezTo>
                          <a:lnTo>
                            <a:pt x="748" y="78"/>
                          </a:lnTo>
                          <a:cubicBezTo>
                            <a:pt x="731" y="78"/>
                            <a:pt x="729" y="80"/>
                            <a:pt x="708" y="101"/>
                          </a:cubicBezTo>
                          <a:cubicBezTo>
                            <a:pt x="685" y="101"/>
                            <a:pt x="639" y="124"/>
                            <a:pt x="617" y="147"/>
                          </a:cubicBezTo>
                          <a:cubicBezTo>
                            <a:pt x="593" y="161"/>
                            <a:pt x="571" y="177"/>
                            <a:pt x="549" y="195"/>
                          </a:cubicBezTo>
                          <a:lnTo>
                            <a:pt x="549" y="195"/>
                          </a:lnTo>
                          <a:cubicBezTo>
                            <a:pt x="549" y="194"/>
                            <a:pt x="549" y="193"/>
                            <a:pt x="548" y="192"/>
                          </a:cubicBezTo>
                          <a:cubicBezTo>
                            <a:pt x="548" y="180"/>
                            <a:pt x="542" y="175"/>
                            <a:pt x="532" y="168"/>
                          </a:cubicBezTo>
                          <a:lnTo>
                            <a:pt x="532" y="168"/>
                          </a:lnTo>
                          <a:cubicBezTo>
                            <a:pt x="539" y="156"/>
                            <a:pt x="548" y="147"/>
                            <a:pt x="548" y="147"/>
                          </a:cubicBezTo>
                          <a:cubicBezTo>
                            <a:pt x="548" y="128"/>
                            <a:pt x="533" y="95"/>
                            <a:pt x="515" y="95"/>
                          </a:cubicBezTo>
                          <a:cubicBezTo>
                            <a:pt x="511" y="95"/>
                            <a:pt x="507" y="97"/>
                            <a:pt x="503" y="101"/>
                          </a:cubicBezTo>
                          <a:cubicBezTo>
                            <a:pt x="503" y="112"/>
                            <a:pt x="497" y="118"/>
                            <a:pt x="488" y="124"/>
                          </a:cubicBezTo>
                          <a:lnTo>
                            <a:pt x="488" y="124"/>
                          </a:lnTo>
                          <a:cubicBezTo>
                            <a:pt x="448" y="124"/>
                            <a:pt x="409" y="126"/>
                            <a:pt x="388" y="147"/>
                          </a:cubicBezTo>
                          <a:cubicBezTo>
                            <a:pt x="343" y="147"/>
                            <a:pt x="320" y="192"/>
                            <a:pt x="297" y="238"/>
                          </a:cubicBezTo>
                          <a:cubicBezTo>
                            <a:pt x="274" y="284"/>
                            <a:pt x="251" y="352"/>
                            <a:pt x="251" y="421"/>
                          </a:cubicBezTo>
                          <a:cubicBezTo>
                            <a:pt x="251" y="454"/>
                            <a:pt x="255" y="487"/>
                            <a:pt x="263" y="520"/>
                          </a:cubicBezTo>
                          <a:lnTo>
                            <a:pt x="263" y="520"/>
                          </a:lnTo>
                          <a:cubicBezTo>
                            <a:pt x="227" y="565"/>
                            <a:pt x="189" y="614"/>
                            <a:pt x="160" y="672"/>
                          </a:cubicBezTo>
                          <a:cubicBezTo>
                            <a:pt x="104" y="747"/>
                            <a:pt x="48" y="837"/>
                            <a:pt x="55" y="943"/>
                          </a:cubicBezTo>
                          <a:lnTo>
                            <a:pt x="55" y="943"/>
                          </a:lnTo>
                          <a:cubicBezTo>
                            <a:pt x="44" y="974"/>
                            <a:pt x="34" y="1005"/>
                            <a:pt x="23" y="1037"/>
                          </a:cubicBezTo>
                          <a:cubicBezTo>
                            <a:pt x="23" y="1083"/>
                            <a:pt x="23" y="1151"/>
                            <a:pt x="0" y="1220"/>
                          </a:cubicBezTo>
                          <a:cubicBezTo>
                            <a:pt x="0" y="1291"/>
                            <a:pt x="70" y="1348"/>
                            <a:pt x="133" y="1348"/>
                          </a:cubicBezTo>
                          <a:cubicBezTo>
                            <a:pt x="151" y="1348"/>
                            <a:pt x="168" y="1344"/>
                            <a:pt x="183" y="1334"/>
                          </a:cubicBezTo>
                          <a:cubicBezTo>
                            <a:pt x="229" y="1288"/>
                            <a:pt x="274" y="1265"/>
                            <a:pt x="320" y="1242"/>
                          </a:cubicBezTo>
                          <a:cubicBezTo>
                            <a:pt x="352" y="1210"/>
                            <a:pt x="384" y="1179"/>
                            <a:pt x="415" y="1147"/>
                          </a:cubicBezTo>
                          <a:lnTo>
                            <a:pt x="415" y="1147"/>
                          </a:lnTo>
                          <a:cubicBezTo>
                            <a:pt x="458" y="1126"/>
                            <a:pt x="492" y="1094"/>
                            <a:pt x="524" y="1063"/>
                          </a:cubicBezTo>
                          <a:lnTo>
                            <a:pt x="524" y="1063"/>
                          </a:lnTo>
                          <a:cubicBezTo>
                            <a:pt x="560" y="1111"/>
                            <a:pt x="599" y="1156"/>
                            <a:pt x="639" y="1197"/>
                          </a:cubicBezTo>
                          <a:cubicBezTo>
                            <a:pt x="688" y="1255"/>
                            <a:pt x="762" y="1285"/>
                            <a:pt x="837" y="1285"/>
                          </a:cubicBezTo>
                          <a:cubicBezTo>
                            <a:pt x="935" y="1285"/>
                            <a:pt x="1034" y="1233"/>
                            <a:pt x="1073" y="1128"/>
                          </a:cubicBezTo>
                          <a:cubicBezTo>
                            <a:pt x="1119" y="1014"/>
                            <a:pt x="1164" y="900"/>
                            <a:pt x="1187" y="763"/>
                          </a:cubicBezTo>
                          <a:cubicBezTo>
                            <a:pt x="1187" y="688"/>
                            <a:pt x="1187" y="613"/>
                            <a:pt x="1181" y="538"/>
                          </a:cubicBezTo>
                          <a:lnTo>
                            <a:pt x="1181" y="538"/>
                          </a:lnTo>
                          <a:cubicBezTo>
                            <a:pt x="1206" y="462"/>
                            <a:pt x="1222" y="382"/>
                            <a:pt x="1233" y="306"/>
                          </a:cubicBezTo>
                          <a:cubicBezTo>
                            <a:pt x="1256" y="215"/>
                            <a:pt x="1233" y="124"/>
                            <a:pt x="1164" y="55"/>
                          </a:cubicBezTo>
                          <a:cubicBezTo>
                            <a:pt x="1114" y="22"/>
                            <a:pt x="1064" y="1"/>
                            <a:pt x="10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20"/>
                    <p:cNvSpPr/>
                    <p:nvPr/>
                  </p:nvSpPr>
                  <p:spPr>
                    <a:xfrm>
                      <a:off x="3321125" y="3609300"/>
                      <a:ext cx="45100" cy="39475"/>
                    </a:xfrm>
                    <a:custGeom>
                      <a:rect b="b" l="l" r="r" t="t"/>
                      <a:pathLst>
                        <a:path extrusionOk="0" h="1579" w="1804">
                          <a:moveTo>
                            <a:pt x="1220" y="483"/>
                          </a:moveTo>
                          <a:cubicBezTo>
                            <a:pt x="1220" y="483"/>
                            <a:pt x="1220" y="483"/>
                            <a:pt x="1220" y="483"/>
                          </a:cubicBezTo>
                          <a:lnTo>
                            <a:pt x="1220" y="483"/>
                          </a:lnTo>
                          <a:cubicBezTo>
                            <a:pt x="1235" y="492"/>
                            <a:pt x="1247" y="501"/>
                            <a:pt x="1255" y="510"/>
                          </a:cubicBezTo>
                          <a:cubicBezTo>
                            <a:pt x="1236" y="490"/>
                            <a:pt x="1225" y="483"/>
                            <a:pt x="1220" y="483"/>
                          </a:cubicBezTo>
                          <a:close/>
                          <a:moveTo>
                            <a:pt x="1297" y="532"/>
                          </a:moveTo>
                          <a:cubicBezTo>
                            <a:pt x="1299" y="532"/>
                            <a:pt x="1300" y="532"/>
                            <a:pt x="1301" y="532"/>
                          </a:cubicBezTo>
                          <a:lnTo>
                            <a:pt x="1297" y="532"/>
                          </a:lnTo>
                          <a:cubicBezTo>
                            <a:pt x="1297" y="532"/>
                            <a:pt x="1297" y="532"/>
                            <a:pt x="1297" y="532"/>
                          </a:cubicBezTo>
                          <a:close/>
                          <a:moveTo>
                            <a:pt x="1298" y="529"/>
                          </a:moveTo>
                          <a:cubicBezTo>
                            <a:pt x="1299" y="530"/>
                            <a:pt x="1300" y="531"/>
                            <a:pt x="1301" y="532"/>
                          </a:cubicBezTo>
                          <a:cubicBezTo>
                            <a:pt x="1300" y="532"/>
                            <a:pt x="1299" y="531"/>
                            <a:pt x="1297" y="531"/>
                          </a:cubicBezTo>
                          <a:lnTo>
                            <a:pt x="1297" y="531"/>
                          </a:lnTo>
                          <a:cubicBezTo>
                            <a:pt x="1297" y="530"/>
                            <a:pt x="1298" y="530"/>
                            <a:pt x="1298" y="529"/>
                          </a:cubicBezTo>
                          <a:close/>
                          <a:moveTo>
                            <a:pt x="1370" y="806"/>
                          </a:moveTo>
                          <a:cubicBezTo>
                            <a:pt x="1381" y="806"/>
                            <a:pt x="1375" y="812"/>
                            <a:pt x="1367" y="818"/>
                          </a:cubicBezTo>
                          <a:cubicBezTo>
                            <a:pt x="1370" y="812"/>
                            <a:pt x="1370" y="806"/>
                            <a:pt x="1370" y="806"/>
                          </a:cubicBezTo>
                          <a:lnTo>
                            <a:pt x="1370" y="806"/>
                          </a:lnTo>
                          <a:cubicBezTo>
                            <a:pt x="1370" y="806"/>
                            <a:pt x="1370" y="806"/>
                            <a:pt x="1370" y="806"/>
                          </a:cubicBezTo>
                          <a:close/>
                          <a:moveTo>
                            <a:pt x="287" y="0"/>
                          </a:moveTo>
                          <a:cubicBezTo>
                            <a:pt x="218" y="0"/>
                            <a:pt x="154" y="23"/>
                            <a:pt x="114" y="76"/>
                          </a:cubicBezTo>
                          <a:cubicBezTo>
                            <a:pt x="46" y="167"/>
                            <a:pt x="0" y="304"/>
                            <a:pt x="69" y="418"/>
                          </a:cubicBezTo>
                          <a:cubicBezTo>
                            <a:pt x="160" y="532"/>
                            <a:pt x="274" y="624"/>
                            <a:pt x="388" y="715"/>
                          </a:cubicBezTo>
                          <a:cubicBezTo>
                            <a:pt x="432" y="759"/>
                            <a:pt x="486" y="784"/>
                            <a:pt x="543" y="784"/>
                          </a:cubicBezTo>
                          <a:cubicBezTo>
                            <a:pt x="562" y="784"/>
                            <a:pt x="582" y="782"/>
                            <a:pt x="601" y="776"/>
                          </a:cubicBezTo>
                          <a:lnTo>
                            <a:pt x="601" y="776"/>
                          </a:lnTo>
                          <a:cubicBezTo>
                            <a:pt x="664" y="813"/>
                            <a:pt x="730" y="847"/>
                            <a:pt x="799" y="875"/>
                          </a:cubicBezTo>
                          <a:cubicBezTo>
                            <a:pt x="874" y="913"/>
                            <a:pt x="957" y="930"/>
                            <a:pt x="1038" y="930"/>
                          </a:cubicBezTo>
                          <a:cubicBezTo>
                            <a:pt x="1105" y="930"/>
                            <a:pt x="1171" y="918"/>
                            <a:pt x="1233" y="898"/>
                          </a:cubicBezTo>
                          <a:lnTo>
                            <a:pt x="1233" y="898"/>
                          </a:lnTo>
                          <a:cubicBezTo>
                            <a:pt x="1227" y="943"/>
                            <a:pt x="1221" y="989"/>
                            <a:pt x="1210" y="1035"/>
                          </a:cubicBezTo>
                          <a:cubicBezTo>
                            <a:pt x="1187" y="1080"/>
                            <a:pt x="1164" y="1126"/>
                            <a:pt x="1164" y="1172"/>
                          </a:cubicBezTo>
                          <a:cubicBezTo>
                            <a:pt x="1141" y="1217"/>
                            <a:pt x="1141" y="1286"/>
                            <a:pt x="1141" y="1354"/>
                          </a:cubicBezTo>
                          <a:cubicBezTo>
                            <a:pt x="1158" y="1473"/>
                            <a:pt x="1263" y="1579"/>
                            <a:pt x="1372" y="1579"/>
                          </a:cubicBezTo>
                          <a:cubicBezTo>
                            <a:pt x="1410" y="1579"/>
                            <a:pt x="1448" y="1566"/>
                            <a:pt x="1484" y="1537"/>
                          </a:cubicBezTo>
                          <a:cubicBezTo>
                            <a:pt x="1552" y="1491"/>
                            <a:pt x="1621" y="1446"/>
                            <a:pt x="1643" y="1377"/>
                          </a:cubicBezTo>
                          <a:cubicBezTo>
                            <a:pt x="1666" y="1331"/>
                            <a:pt x="1689" y="1263"/>
                            <a:pt x="1712" y="1194"/>
                          </a:cubicBezTo>
                          <a:cubicBezTo>
                            <a:pt x="1735" y="1103"/>
                            <a:pt x="1758" y="989"/>
                            <a:pt x="1780" y="898"/>
                          </a:cubicBezTo>
                          <a:cubicBezTo>
                            <a:pt x="1780" y="761"/>
                            <a:pt x="1803" y="647"/>
                            <a:pt x="1803" y="510"/>
                          </a:cubicBezTo>
                          <a:cubicBezTo>
                            <a:pt x="1803" y="464"/>
                            <a:pt x="1803" y="373"/>
                            <a:pt x="1780" y="304"/>
                          </a:cubicBezTo>
                          <a:cubicBezTo>
                            <a:pt x="1758" y="213"/>
                            <a:pt x="1689" y="144"/>
                            <a:pt x="1575" y="122"/>
                          </a:cubicBezTo>
                          <a:cubicBezTo>
                            <a:pt x="1567" y="117"/>
                            <a:pt x="1558" y="116"/>
                            <a:pt x="1550" y="116"/>
                          </a:cubicBezTo>
                          <a:cubicBezTo>
                            <a:pt x="1541" y="116"/>
                            <a:pt x="1532" y="118"/>
                            <a:pt x="1524" y="122"/>
                          </a:cubicBezTo>
                          <a:lnTo>
                            <a:pt x="1524" y="122"/>
                          </a:lnTo>
                          <a:cubicBezTo>
                            <a:pt x="1436" y="124"/>
                            <a:pt x="1391" y="192"/>
                            <a:pt x="1347" y="259"/>
                          </a:cubicBezTo>
                          <a:cubicBezTo>
                            <a:pt x="1324" y="327"/>
                            <a:pt x="1324" y="396"/>
                            <a:pt x="1301" y="464"/>
                          </a:cubicBezTo>
                          <a:cubicBezTo>
                            <a:pt x="1301" y="486"/>
                            <a:pt x="1300" y="507"/>
                            <a:pt x="1298" y="529"/>
                          </a:cubicBezTo>
                          <a:lnTo>
                            <a:pt x="1298" y="529"/>
                          </a:lnTo>
                          <a:cubicBezTo>
                            <a:pt x="1287" y="520"/>
                            <a:pt x="1278" y="515"/>
                            <a:pt x="1273" y="515"/>
                          </a:cubicBezTo>
                          <a:cubicBezTo>
                            <a:pt x="1267" y="515"/>
                            <a:pt x="1267" y="521"/>
                            <a:pt x="1278" y="532"/>
                          </a:cubicBezTo>
                          <a:cubicBezTo>
                            <a:pt x="1255" y="510"/>
                            <a:pt x="1255" y="510"/>
                            <a:pt x="1233" y="510"/>
                          </a:cubicBezTo>
                          <a:cubicBezTo>
                            <a:pt x="1219" y="497"/>
                            <a:pt x="1214" y="483"/>
                            <a:pt x="1220" y="483"/>
                          </a:cubicBezTo>
                          <a:lnTo>
                            <a:pt x="1220" y="483"/>
                          </a:lnTo>
                          <a:cubicBezTo>
                            <a:pt x="1197" y="469"/>
                            <a:pt x="1169" y="455"/>
                            <a:pt x="1141" y="441"/>
                          </a:cubicBezTo>
                          <a:cubicBezTo>
                            <a:pt x="1128" y="428"/>
                            <a:pt x="1107" y="415"/>
                            <a:pt x="1110" y="415"/>
                          </a:cubicBezTo>
                          <a:lnTo>
                            <a:pt x="1110" y="415"/>
                          </a:lnTo>
                          <a:cubicBezTo>
                            <a:pt x="1111" y="415"/>
                            <a:pt x="1126" y="422"/>
                            <a:pt x="1164" y="441"/>
                          </a:cubicBezTo>
                          <a:cubicBezTo>
                            <a:pt x="1119" y="418"/>
                            <a:pt x="1096" y="396"/>
                            <a:pt x="1073" y="396"/>
                          </a:cubicBezTo>
                          <a:cubicBezTo>
                            <a:pt x="1050" y="373"/>
                            <a:pt x="1004" y="350"/>
                            <a:pt x="982" y="350"/>
                          </a:cubicBezTo>
                          <a:cubicBezTo>
                            <a:pt x="913" y="304"/>
                            <a:pt x="867" y="281"/>
                            <a:pt x="822" y="236"/>
                          </a:cubicBezTo>
                          <a:cubicBezTo>
                            <a:pt x="800" y="225"/>
                            <a:pt x="779" y="214"/>
                            <a:pt x="758" y="204"/>
                          </a:cubicBezTo>
                          <a:lnTo>
                            <a:pt x="758" y="204"/>
                          </a:lnTo>
                          <a:cubicBezTo>
                            <a:pt x="756" y="199"/>
                            <a:pt x="755" y="195"/>
                            <a:pt x="753" y="190"/>
                          </a:cubicBezTo>
                          <a:cubicBezTo>
                            <a:pt x="719" y="139"/>
                            <a:pt x="659" y="113"/>
                            <a:pt x="602" y="113"/>
                          </a:cubicBezTo>
                          <a:cubicBezTo>
                            <a:pt x="596" y="113"/>
                            <a:pt x="590" y="113"/>
                            <a:pt x="583" y="114"/>
                          </a:cubicBezTo>
                          <a:lnTo>
                            <a:pt x="583" y="114"/>
                          </a:lnTo>
                          <a:cubicBezTo>
                            <a:pt x="531" y="86"/>
                            <a:pt x="480" y="58"/>
                            <a:pt x="434" y="30"/>
                          </a:cubicBezTo>
                          <a:cubicBezTo>
                            <a:pt x="386" y="11"/>
                            <a:pt x="335" y="0"/>
                            <a:pt x="2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20"/>
                    <p:cNvSpPr/>
                    <p:nvPr/>
                  </p:nvSpPr>
                  <p:spPr>
                    <a:xfrm>
                      <a:off x="3282525" y="3632300"/>
                      <a:ext cx="78975" cy="42925"/>
                    </a:xfrm>
                    <a:custGeom>
                      <a:rect b="b" l="l" r="r" t="t"/>
                      <a:pathLst>
                        <a:path extrusionOk="0" h="1717" w="3159">
                          <a:moveTo>
                            <a:pt x="2663" y="1"/>
                          </a:moveTo>
                          <a:cubicBezTo>
                            <a:pt x="2480" y="1"/>
                            <a:pt x="2297" y="137"/>
                            <a:pt x="2229" y="320"/>
                          </a:cubicBezTo>
                          <a:cubicBezTo>
                            <a:pt x="2218" y="348"/>
                            <a:pt x="2209" y="379"/>
                            <a:pt x="2204" y="411"/>
                          </a:cubicBezTo>
                          <a:lnTo>
                            <a:pt x="2204" y="411"/>
                          </a:lnTo>
                          <a:cubicBezTo>
                            <a:pt x="2114" y="410"/>
                            <a:pt x="2023" y="407"/>
                            <a:pt x="1932" y="389"/>
                          </a:cubicBezTo>
                          <a:cubicBezTo>
                            <a:pt x="1727" y="343"/>
                            <a:pt x="1521" y="274"/>
                            <a:pt x="1293" y="229"/>
                          </a:cubicBezTo>
                          <a:cubicBezTo>
                            <a:pt x="1264" y="218"/>
                            <a:pt x="1237" y="214"/>
                            <a:pt x="1211" y="214"/>
                          </a:cubicBezTo>
                          <a:cubicBezTo>
                            <a:pt x="1094" y="214"/>
                            <a:pt x="1009" y="311"/>
                            <a:pt x="990" y="424"/>
                          </a:cubicBezTo>
                          <a:lnTo>
                            <a:pt x="990" y="424"/>
                          </a:lnTo>
                          <a:cubicBezTo>
                            <a:pt x="759" y="278"/>
                            <a:pt x="544" y="154"/>
                            <a:pt x="289" y="69"/>
                          </a:cubicBezTo>
                          <a:cubicBezTo>
                            <a:pt x="263" y="60"/>
                            <a:pt x="239" y="57"/>
                            <a:pt x="217" y="57"/>
                          </a:cubicBezTo>
                          <a:cubicBezTo>
                            <a:pt x="63" y="57"/>
                            <a:pt x="1" y="249"/>
                            <a:pt x="60" y="389"/>
                          </a:cubicBezTo>
                          <a:cubicBezTo>
                            <a:pt x="106" y="503"/>
                            <a:pt x="152" y="594"/>
                            <a:pt x="266" y="685"/>
                          </a:cubicBezTo>
                          <a:cubicBezTo>
                            <a:pt x="357" y="777"/>
                            <a:pt x="448" y="868"/>
                            <a:pt x="563" y="936"/>
                          </a:cubicBezTo>
                          <a:cubicBezTo>
                            <a:pt x="768" y="1073"/>
                            <a:pt x="996" y="1187"/>
                            <a:pt x="1225" y="1279"/>
                          </a:cubicBezTo>
                          <a:cubicBezTo>
                            <a:pt x="1476" y="1370"/>
                            <a:pt x="1727" y="1484"/>
                            <a:pt x="1978" y="1553"/>
                          </a:cubicBezTo>
                          <a:cubicBezTo>
                            <a:pt x="2115" y="1575"/>
                            <a:pt x="2229" y="1621"/>
                            <a:pt x="2343" y="1667"/>
                          </a:cubicBezTo>
                          <a:cubicBezTo>
                            <a:pt x="2457" y="1690"/>
                            <a:pt x="2571" y="1690"/>
                            <a:pt x="2685" y="1712"/>
                          </a:cubicBezTo>
                          <a:cubicBezTo>
                            <a:pt x="2693" y="1715"/>
                            <a:pt x="2700" y="1716"/>
                            <a:pt x="2707" y="1716"/>
                          </a:cubicBezTo>
                          <a:cubicBezTo>
                            <a:pt x="2763" y="1716"/>
                            <a:pt x="2795" y="1639"/>
                            <a:pt x="2754" y="1598"/>
                          </a:cubicBezTo>
                          <a:cubicBezTo>
                            <a:pt x="2685" y="1507"/>
                            <a:pt x="2617" y="1416"/>
                            <a:pt x="2526" y="1347"/>
                          </a:cubicBezTo>
                          <a:cubicBezTo>
                            <a:pt x="2434" y="1256"/>
                            <a:pt x="2320" y="1187"/>
                            <a:pt x="2206" y="1142"/>
                          </a:cubicBezTo>
                          <a:cubicBezTo>
                            <a:pt x="2151" y="1109"/>
                            <a:pt x="2095" y="1079"/>
                            <a:pt x="2039" y="1051"/>
                          </a:cubicBezTo>
                          <a:lnTo>
                            <a:pt x="2039" y="1051"/>
                          </a:lnTo>
                          <a:cubicBezTo>
                            <a:pt x="2073" y="975"/>
                            <a:pt x="2077" y="886"/>
                            <a:pt x="2038" y="809"/>
                          </a:cubicBezTo>
                          <a:lnTo>
                            <a:pt x="2038" y="809"/>
                          </a:lnTo>
                          <a:cubicBezTo>
                            <a:pt x="2138" y="822"/>
                            <a:pt x="2248" y="822"/>
                            <a:pt x="2343" y="822"/>
                          </a:cubicBezTo>
                          <a:cubicBezTo>
                            <a:pt x="2434" y="822"/>
                            <a:pt x="2515" y="832"/>
                            <a:pt x="2607" y="832"/>
                          </a:cubicBezTo>
                          <a:cubicBezTo>
                            <a:pt x="2652" y="832"/>
                            <a:pt x="2701" y="830"/>
                            <a:pt x="2754" y="822"/>
                          </a:cubicBezTo>
                          <a:cubicBezTo>
                            <a:pt x="2881" y="794"/>
                            <a:pt x="2938" y="670"/>
                            <a:pt x="2936" y="547"/>
                          </a:cubicBezTo>
                          <a:lnTo>
                            <a:pt x="2936" y="547"/>
                          </a:lnTo>
                          <a:cubicBezTo>
                            <a:pt x="3122" y="528"/>
                            <a:pt x="3159" y="271"/>
                            <a:pt x="3005" y="183"/>
                          </a:cubicBezTo>
                          <a:cubicBezTo>
                            <a:pt x="2891" y="115"/>
                            <a:pt x="2822" y="1"/>
                            <a:pt x="26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20"/>
                    <p:cNvSpPr/>
                    <p:nvPr/>
                  </p:nvSpPr>
                  <p:spPr>
                    <a:xfrm>
                      <a:off x="3290300" y="3656925"/>
                      <a:ext cx="87900" cy="93875"/>
                    </a:xfrm>
                    <a:custGeom>
                      <a:rect b="b" l="l" r="r" t="t"/>
                      <a:pathLst>
                        <a:path extrusionOk="0" h="3755" w="3516">
                          <a:moveTo>
                            <a:pt x="1875" y="2966"/>
                          </a:moveTo>
                          <a:cubicBezTo>
                            <a:pt x="1878" y="2970"/>
                            <a:pt x="1878" y="2973"/>
                            <a:pt x="1878" y="2973"/>
                          </a:cubicBezTo>
                          <a:cubicBezTo>
                            <a:pt x="1877" y="2973"/>
                            <a:pt x="1876" y="2971"/>
                            <a:pt x="1875" y="2966"/>
                          </a:cubicBezTo>
                          <a:close/>
                          <a:moveTo>
                            <a:pt x="2478" y="0"/>
                          </a:moveTo>
                          <a:cubicBezTo>
                            <a:pt x="2326" y="0"/>
                            <a:pt x="2202" y="206"/>
                            <a:pt x="2260" y="362"/>
                          </a:cubicBezTo>
                          <a:cubicBezTo>
                            <a:pt x="2321" y="570"/>
                            <a:pt x="2448" y="752"/>
                            <a:pt x="2616" y="890"/>
                          </a:cubicBezTo>
                          <a:lnTo>
                            <a:pt x="2616" y="890"/>
                          </a:lnTo>
                          <a:cubicBezTo>
                            <a:pt x="2588" y="897"/>
                            <a:pt x="2560" y="904"/>
                            <a:pt x="2534" y="910"/>
                          </a:cubicBezTo>
                          <a:cubicBezTo>
                            <a:pt x="2306" y="956"/>
                            <a:pt x="2123" y="978"/>
                            <a:pt x="1918" y="1070"/>
                          </a:cubicBezTo>
                          <a:cubicBezTo>
                            <a:pt x="1735" y="1138"/>
                            <a:pt x="1575" y="1230"/>
                            <a:pt x="1461" y="1412"/>
                          </a:cubicBezTo>
                          <a:cubicBezTo>
                            <a:pt x="1416" y="1481"/>
                            <a:pt x="1393" y="1572"/>
                            <a:pt x="1370" y="1663"/>
                          </a:cubicBezTo>
                          <a:cubicBezTo>
                            <a:pt x="1352" y="1699"/>
                            <a:pt x="1348" y="1748"/>
                            <a:pt x="1337" y="1779"/>
                          </a:cubicBezTo>
                          <a:lnTo>
                            <a:pt x="1337" y="1779"/>
                          </a:lnTo>
                          <a:cubicBezTo>
                            <a:pt x="1298" y="1769"/>
                            <a:pt x="1259" y="1765"/>
                            <a:pt x="1219" y="1765"/>
                          </a:cubicBezTo>
                          <a:cubicBezTo>
                            <a:pt x="1108" y="1765"/>
                            <a:pt x="995" y="1798"/>
                            <a:pt x="868" y="1823"/>
                          </a:cubicBezTo>
                          <a:cubicBezTo>
                            <a:pt x="640" y="1869"/>
                            <a:pt x="434" y="1937"/>
                            <a:pt x="252" y="2006"/>
                          </a:cubicBezTo>
                          <a:cubicBezTo>
                            <a:pt x="46" y="2097"/>
                            <a:pt x="1" y="2302"/>
                            <a:pt x="137" y="2462"/>
                          </a:cubicBezTo>
                          <a:cubicBezTo>
                            <a:pt x="380" y="2761"/>
                            <a:pt x="776" y="2892"/>
                            <a:pt x="1162" y="2892"/>
                          </a:cubicBezTo>
                          <a:cubicBezTo>
                            <a:pt x="1248" y="2892"/>
                            <a:pt x="1333" y="2885"/>
                            <a:pt x="1416" y="2873"/>
                          </a:cubicBezTo>
                          <a:cubicBezTo>
                            <a:pt x="1484" y="2873"/>
                            <a:pt x="1553" y="2850"/>
                            <a:pt x="1667" y="2850"/>
                          </a:cubicBezTo>
                          <a:cubicBezTo>
                            <a:pt x="1729" y="2850"/>
                            <a:pt x="1772" y="2887"/>
                            <a:pt x="1830" y="2928"/>
                          </a:cubicBezTo>
                          <a:lnTo>
                            <a:pt x="1830" y="2928"/>
                          </a:lnTo>
                          <a:cubicBezTo>
                            <a:pt x="1813" y="3008"/>
                            <a:pt x="1831" y="3100"/>
                            <a:pt x="1849" y="3193"/>
                          </a:cubicBezTo>
                          <a:cubicBezTo>
                            <a:pt x="1895" y="3307"/>
                            <a:pt x="1941" y="3466"/>
                            <a:pt x="1986" y="3603"/>
                          </a:cubicBezTo>
                          <a:cubicBezTo>
                            <a:pt x="2020" y="3703"/>
                            <a:pt x="2107" y="3755"/>
                            <a:pt x="2193" y="3755"/>
                          </a:cubicBezTo>
                          <a:cubicBezTo>
                            <a:pt x="2284" y="3755"/>
                            <a:pt x="2374" y="3698"/>
                            <a:pt x="2397" y="3581"/>
                          </a:cubicBezTo>
                          <a:cubicBezTo>
                            <a:pt x="2443" y="3398"/>
                            <a:pt x="2488" y="3238"/>
                            <a:pt x="2420" y="3056"/>
                          </a:cubicBezTo>
                          <a:cubicBezTo>
                            <a:pt x="2378" y="2931"/>
                            <a:pt x="2261" y="2730"/>
                            <a:pt x="2102" y="2730"/>
                          </a:cubicBezTo>
                          <a:cubicBezTo>
                            <a:pt x="2101" y="2730"/>
                            <a:pt x="2100" y="2730"/>
                            <a:pt x="2099" y="2730"/>
                          </a:cubicBezTo>
                          <a:lnTo>
                            <a:pt x="2099" y="2730"/>
                          </a:lnTo>
                          <a:cubicBezTo>
                            <a:pt x="2093" y="2709"/>
                            <a:pt x="2055" y="2690"/>
                            <a:pt x="2055" y="2690"/>
                          </a:cubicBezTo>
                          <a:cubicBezTo>
                            <a:pt x="2009" y="2645"/>
                            <a:pt x="1963" y="2622"/>
                            <a:pt x="1918" y="2599"/>
                          </a:cubicBezTo>
                          <a:cubicBezTo>
                            <a:pt x="1827" y="2553"/>
                            <a:pt x="1735" y="2508"/>
                            <a:pt x="1644" y="2462"/>
                          </a:cubicBezTo>
                          <a:cubicBezTo>
                            <a:pt x="1438" y="2394"/>
                            <a:pt x="1256" y="2348"/>
                            <a:pt x="1028" y="2325"/>
                          </a:cubicBezTo>
                          <a:cubicBezTo>
                            <a:pt x="1015" y="2323"/>
                            <a:pt x="1002" y="2320"/>
                            <a:pt x="989" y="2318"/>
                          </a:cubicBezTo>
                          <a:lnTo>
                            <a:pt x="989" y="2318"/>
                          </a:lnTo>
                          <a:cubicBezTo>
                            <a:pt x="1139" y="2285"/>
                            <a:pt x="1290" y="2321"/>
                            <a:pt x="1461" y="2257"/>
                          </a:cubicBezTo>
                          <a:cubicBezTo>
                            <a:pt x="1598" y="2188"/>
                            <a:pt x="1667" y="2006"/>
                            <a:pt x="1530" y="1869"/>
                          </a:cubicBezTo>
                          <a:cubicBezTo>
                            <a:pt x="1507" y="1846"/>
                            <a:pt x="1484" y="1846"/>
                            <a:pt x="1461" y="1823"/>
                          </a:cubicBezTo>
                          <a:cubicBezTo>
                            <a:pt x="1446" y="1807"/>
                            <a:pt x="1436" y="1799"/>
                            <a:pt x="1430" y="1794"/>
                          </a:cubicBezTo>
                          <a:lnTo>
                            <a:pt x="1430" y="1794"/>
                          </a:lnTo>
                          <a:cubicBezTo>
                            <a:pt x="1430" y="1794"/>
                            <a:pt x="1430" y="1794"/>
                            <a:pt x="1431" y="1794"/>
                          </a:cubicBezTo>
                          <a:cubicBezTo>
                            <a:pt x="1434" y="1794"/>
                            <a:pt x="1438" y="1791"/>
                            <a:pt x="1438" y="1777"/>
                          </a:cubicBezTo>
                          <a:cubicBezTo>
                            <a:pt x="1416" y="1709"/>
                            <a:pt x="1438" y="1640"/>
                            <a:pt x="1461" y="1595"/>
                          </a:cubicBezTo>
                          <a:cubicBezTo>
                            <a:pt x="1530" y="1526"/>
                            <a:pt x="1598" y="1481"/>
                            <a:pt x="1667" y="1458"/>
                          </a:cubicBezTo>
                          <a:cubicBezTo>
                            <a:pt x="1758" y="1435"/>
                            <a:pt x="1849" y="1429"/>
                            <a:pt x="1941" y="1429"/>
                          </a:cubicBezTo>
                          <a:cubicBezTo>
                            <a:pt x="2032" y="1429"/>
                            <a:pt x="2123" y="1435"/>
                            <a:pt x="2215" y="1435"/>
                          </a:cubicBezTo>
                          <a:cubicBezTo>
                            <a:pt x="2603" y="1435"/>
                            <a:pt x="3082" y="1344"/>
                            <a:pt x="3379" y="1070"/>
                          </a:cubicBezTo>
                          <a:cubicBezTo>
                            <a:pt x="3516" y="910"/>
                            <a:pt x="3424" y="682"/>
                            <a:pt x="3242" y="613"/>
                          </a:cubicBezTo>
                          <a:cubicBezTo>
                            <a:pt x="3128" y="568"/>
                            <a:pt x="3015" y="523"/>
                            <a:pt x="2924" y="433"/>
                          </a:cubicBezTo>
                          <a:lnTo>
                            <a:pt x="2924" y="433"/>
                          </a:lnTo>
                          <a:cubicBezTo>
                            <a:pt x="2905" y="370"/>
                            <a:pt x="2891" y="305"/>
                            <a:pt x="2876" y="248"/>
                          </a:cubicBezTo>
                          <a:cubicBezTo>
                            <a:pt x="2808" y="111"/>
                            <a:pt x="2694" y="65"/>
                            <a:pt x="2557" y="20"/>
                          </a:cubicBezTo>
                          <a:cubicBezTo>
                            <a:pt x="2530" y="6"/>
                            <a:pt x="2504" y="0"/>
                            <a:pt x="24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20"/>
                    <p:cNvSpPr/>
                    <p:nvPr/>
                  </p:nvSpPr>
                  <p:spPr>
                    <a:xfrm>
                      <a:off x="3337550" y="3758675"/>
                      <a:ext cx="102850" cy="30325"/>
                    </a:xfrm>
                    <a:custGeom>
                      <a:rect b="b" l="l" r="r" t="t"/>
                      <a:pathLst>
                        <a:path extrusionOk="0" h="1213" w="4114">
                          <a:moveTo>
                            <a:pt x="1485" y="0"/>
                          </a:moveTo>
                          <a:cubicBezTo>
                            <a:pt x="1448" y="0"/>
                            <a:pt x="1410" y="17"/>
                            <a:pt x="1375" y="58"/>
                          </a:cubicBezTo>
                          <a:cubicBezTo>
                            <a:pt x="1306" y="150"/>
                            <a:pt x="1283" y="195"/>
                            <a:pt x="1146" y="218"/>
                          </a:cubicBezTo>
                          <a:cubicBezTo>
                            <a:pt x="1055" y="218"/>
                            <a:pt x="964" y="241"/>
                            <a:pt x="872" y="241"/>
                          </a:cubicBezTo>
                          <a:cubicBezTo>
                            <a:pt x="798" y="250"/>
                            <a:pt x="719" y="260"/>
                            <a:pt x="644" y="260"/>
                          </a:cubicBezTo>
                          <a:cubicBezTo>
                            <a:pt x="533" y="260"/>
                            <a:pt x="428" y="240"/>
                            <a:pt x="347" y="173"/>
                          </a:cubicBezTo>
                          <a:cubicBezTo>
                            <a:pt x="311" y="145"/>
                            <a:pt x="274" y="133"/>
                            <a:pt x="240" y="133"/>
                          </a:cubicBezTo>
                          <a:cubicBezTo>
                            <a:pt x="103" y="133"/>
                            <a:pt x="0" y="323"/>
                            <a:pt x="73" y="469"/>
                          </a:cubicBezTo>
                          <a:cubicBezTo>
                            <a:pt x="165" y="629"/>
                            <a:pt x="279" y="789"/>
                            <a:pt x="439" y="903"/>
                          </a:cubicBezTo>
                          <a:cubicBezTo>
                            <a:pt x="598" y="1040"/>
                            <a:pt x="781" y="1131"/>
                            <a:pt x="964" y="1177"/>
                          </a:cubicBezTo>
                          <a:cubicBezTo>
                            <a:pt x="1070" y="1200"/>
                            <a:pt x="1164" y="1212"/>
                            <a:pt x="1252" y="1212"/>
                          </a:cubicBezTo>
                          <a:cubicBezTo>
                            <a:pt x="1428" y="1212"/>
                            <a:pt x="1580" y="1162"/>
                            <a:pt x="1763" y="1040"/>
                          </a:cubicBezTo>
                          <a:cubicBezTo>
                            <a:pt x="1961" y="924"/>
                            <a:pt x="2208" y="892"/>
                            <a:pt x="2451" y="892"/>
                          </a:cubicBezTo>
                          <a:cubicBezTo>
                            <a:pt x="2542" y="892"/>
                            <a:pt x="2634" y="897"/>
                            <a:pt x="2721" y="903"/>
                          </a:cubicBezTo>
                          <a:cubicBezTo>
                            <a:pt x="2880" y="912"/>
                            <a:pt x="3046" y="922"/>
                            <a:pt x="3213" y="922"/>
                          </a:cubicBezTo>
                          <a:cubicBezTo>
                            <a:pt x="3456" y="922"/>
                            <a:pt x="3701" y="902"/>
                            <a:pt x="3931" y="834"/>
                          </a:cubicBezTo>
                          <a:cubicBezTo>
                            <a:pt x="4114" y="766"/>
                            <a:pt x="4045" y="515"/>
                            <a:pt x="3862" y="492"/>
                          </a:cubicBezTo>
                          <a:cubicBezTo>
                            <a:pt x="3680" y="469"/>
                            <a:pt x="3497" y="469"/>
                            <a:pt x="3315" y="424"/>
                          </a:cubicBezTo>
                          <a:cubicBezTo>
                            <a:pt x="3132" y="378"/>
                            <a:pt x="2949" y="355"/>
                            <a:pt x="2767" y="332"/>
                          </a:cubicBezTo>
                          <a:cubicBezTo>
                            <a:pt x="2654" y="325"/>
                            <a:pt x="2539" y="320"/>
                            <a:pt x="2424" y="320"/>
                          </a:cubicBezTo>
                          <a:cubicBezTo>
                            <a:pt x="2168" y="320"/>
                            <a:pt x="1915" y="345"/>
                            <a:pt x="1694" y="424"/>
                          </a:cubicBezTo>
                          <a:cubicBezTo>
                            <a:pt x="1613" y="456"/>
                            <a:pt x="1544" y="499"/>
                            <a:pt x="1478" y="538"/>
                          </a:cubicBezTo>
                          <a:lnTo>
                            <a:pt x="1478" y="538"/>
                          </a:lnTo>
                          <a:cubicBezTo>
                            <a:pt x="1543" y="443"/>
                            <a:pt x="1591" y="337"/>
                            <a:pt x="1626" y="241"/>
                          </a:cubicBezTo>
                          <a:cubicBezTo>
                            <a:pt x="1676" y="139"/>
                            <a:pt x="1589" y="0"/>
                            <a:pt x="14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20"/>
                    <p:cNvSpPr/>
                    <p:nvPr/>
                  </p:nvSpPr>
                  <p:spPr>
                    <a:xfrm>
                      <a:off x="3273525" y="3748600"/>
                      <a:ext cx="73550" cy="89950"/>
                    </a:xfrm>
                    <a:custGeom>
                      <a:rect b="b" l="l" r="r" t="t"/>
                      <a:pathLst>
                        <a:path extrusionOk="0" h="3598" w="2942">
                          <a:moveTo>
                            <a:pt x="1720" y="865"/>
                          </a:moveTo>
                          <a:lnTo>
                            <a:pt x="1720" y="865"/>
                          </a:lnTo>
                          <a:cubicBezTo>
                            <a:pt x="1734" y="944"/>
                            <a:pt x="1759" y="1024"/>
                            <a:pt x="1790" y="1100"/>
                          </a:cubicBezTo>
                          <a:cubicBezTo>
                            <a:pt x="1836" y="1215"/>
                            <a:pt x="1881" y="1306"/>
                            <a:pt x="1950" y="1397"/>
                          </a:cubicBezTo>
                          <a:cubicBezTo>
                            <a:pt x="1997" y="1457"/>
                            <a:pt x="2032" y="1516"/>
                            <a:pt x="2065" y="1575"/>
                          </a:cubicBezTo>
                          <a:lnTo>
                            <a:pt x="2065" y="1575"/>
                          </a:lnTo>
                          <a:cubicBezTo>
                            <a:pt x="1994" y="1589"/>
                            <a:pt x="1923" y="1600"/>
                            <a:pt x="1858" y="1625"/>
                          </a:cubicBezTo>
                          <a:cubicBezTo>
                            <a:pt x="1797" y="1641"/>
                            <a:pt x="1741" y="1659"/>
                            <a:pt x="1687" y="1679"/>
                          </a:cubicBezTo>
                          <a:lnTo>
                            <a:pt x="1687" y="1679"/>
                          </a:lnTo>
                          <a:cubicBezTo>
                            <a:pt x="1594" y="1596"/>
                            <a:pt x="1512" y="1502"/>
                            <a:pt x="1448" y="1397"/>
                          </a:cubicBezTo>
                          <a:cubicBezTo>
                            <a:pt x="1332" y="1243"/>
                            <a:pt x="1253" y="1068"/>
                            <a:pt x="1205" y="887"/>
                          </a:cubicBezTo>
                          <a:lnTo>
                            <a:pt x="1205" y="887"/>
                          </a:lnTo>
                          <a:cubicBezTo>
                            <a:pt x="1247" y="889"/>
                            <a:pt x="1289" y="890"/>
                            <a:pt x="1331" y="890"/>
                          </a:cubicBezTo>
                          <a:cubicBezTo>
                            <a:pt x="1463" y="890"/>
                            <a:pt x="1594" y="881"/>
                            <a:pt x="1720" y="865"/>
                          </a:cubicBezTo>
                          <a:close/>
                          <a:moveTo>
                            <a:pt x="414" y="0"/>
                          </a:moveTo>
                          <a:cubicBezTo>
                            <a:pt x="167" y="0"/>
                            <a:pt x="0" y="294"/>
                            <a:pt x="192" y="507"/>
                          </a:cubicBezTo>
                          <a:cubicBezTo>
                            <a:pt x="383" y="698"/>
                            <a:pt x="638" y="805"/>
                            <a:pt x="914" y="855"/>
                          </a:cubicBezTo>
                          <a:lnTo>
                            <a:pt x="914" y="855"/>
                          </a:lnTo>
                          <a:cubicBezTo>
                            <a:pt x="988" y="1095"/>
                            <a:pt x="1109" y="1318"/>
                            <a:pt x="1288" y="1511"/>
                          </a:cubicBezTo>
                          <a:cubicBezTo>
                            <a:pt x="1371" y="1595"/>
                            <a:pt x="1461" y="1669"/>
                            <a:pt x="1555" y="1737"/>
                          </a:cubicBezTo>
                          <a:lnTo>
                            <a:pt x="1555" y="1737"/>
                          </a:lnTo>
                          <a:cubicBezTo>
                            <a:pt x="1497" y="1765"/>
                            <a:pt x="1440" y="1796"/>
                            <a:pt x="1379" y="1831"/>
                          </a:cubicBezTo>
                          <a:cubicBezTo>
                            <a:pt x="1128" y="1968"/>
                            <a:pt x="808" y="2196"/>
                            <a:pt x="694" y="2493"/>
                          </a:cubicBezTo>
                          <a:cubicBezTo>
                            <a:pt x="649" y="2607"/>
                            <a:pt x="626" y="2744"/>
                            <a:pt x="649" y="2858"/>
                          </a:cubicBezTo>
                          <a:cubicBezTo>
                            <a:pt x="672" y="2995"/>
                            <a:pt x="694" y="3155"/>
                            <a:pt x="786" y="3246"/>
                          </a:cubicBezTo>
                          <a:cubicBezTo>
                            <a:pt x="1014" y="3497"/>
                            <a:pt x="1356" y="3543"/>
                            <a:pt x="1676" y="3566"/>
                          </a:cubicBezTo>
                          <a:cubicBezTo>
                            <a:pt x="1805" y="3582"/>
                            <a:pt x="1934" y="3598"/>
                            <a:pt x="2055" y="3598"/>
                          </a:cubicBezTo>
                          <a:cubicBezTo>
                            <a:pt x="2105" y="3598"/>
                            <a:pt x="2154" y="3595"/>
                            <a:pt x="2201" y="3588"/>
                          </a:cubicBezTo>
                          <a:cubicBezTo>
                            <a:pt x="2361" y="3588"/>
                            <a:pt x="2498" y="3566"/>
                            <a:pt x="2634" y="3543"/>
                          </a:cubicBezTo>
                          <a:lnTo>
                            <a:pt x="2572" y="3543"/>
                          </a:lnTo>
                          <a:cubicBezTo>
                            <a:pt x="2803" y="3523"/>
                            <a:pt x="2941" y="3312"/>
                            <a:pt x="2817" y="3063"/>
                          </a:cubicBezTo>
                          <a:cubicBezTo>
                            <a:pt x="2749" y="2972"/>
                            <a:pt x="2680" y="2881"/>
                            <a:pt x="2589" y="2812"/>
                          </a:cubicBezTo>
                          <a:cubicBezTo>
                            <a:pt x="2570" y="2799"/>
                            <a:pt x="2550" y="2788"/>
                            <a:pt x="2530" y="2781"/>
                          </a:cubicBezTo>
                          <a:lnTo>
                            <a:pt x="2530" y="2781"/>
                          </a:lnTo>
                          <a:cubicBezTo>
                            <a:pt x="2485" y="2683"/>
                            <a:pt x="2390" y="2606"/>
                            <a:pt x="2273" y="2606"/>
                          </a:cubicBezTo>
                          <a:cubicBezTo>
                            <a:pt x="2264" y="2606"/>
                            <a:pt x="2255" y="2606"/>
                            <a:pt x="2246" y="2607"/>
                          </a:cubicBezTo>
                          <a:cubicBezTo>
                            <a:pt x="2132" y="2607"/>
                            <a:pt x="2041" y="2653"/>
                            <a:pt x="1950" y="2698"/>
                          </a:cubicBezTo>
                          <a:cubicBezTo>
                            <a:pt x="1927" y="2710"/>
                            <a:pt x="1918" y="2716"/>
                            <a:pt x="1917" y="2718"/>
                          </a:cubicBezTo>
                          <a:lnTo>
                            <a:pt x="1917" y="2718"/>
                          </a:lnTo>
                          <a:cubicBezTo>
                            <a:pt x="1913" y="2719"/>
                            <a:pt x="1909" y="2720"/>
                            <a:pt x="1904" y="2721"/>
                          </a:cubicBezTo>
                          <a:lnTo>
                            <a:pt x="1881" y="2721"/>
                          </a:lnTo>
                          <a:cubicBezTo>
                            <a:pt x="1863" y="2719"/>
                            <a:pt x="1845" y="2718"/>
                            <a:pt x="1827" y="2718"/>
                          </a:cubicBezTo>
                          <a:cubicBezTo>
                            <a:pt x="1673" y="2718"/>
                            <a:pt x="1529" y="2800"/>
                            <a:pt x="1479" y="2964"/>
                          </a:cubicBezTo>
                          <a:lnTo>
                            <a:pt x="1479" y="2964"/>
                          </a:lnTo>
                          <a:cubicBezTo>
                            <a:pt x="1381" y="2951"/>
                            <a:pt x="1283" y="2931"/>
                            <a:pt x="1174" y="2904"/>
                          </a:cubicBezTo>
                          <a:cubicBezTo>
                            <a:pt x="1151" y="2904"/>
                            <a:pt x="1128" y="2904"/>
                            <a:pt x="1105" y="2881"/>
                          </a:cubicBezTo>
                          <a:lnTo>
                            <a:pt x="1060" y="2881"/>
                          </a:lnTo>
                          <a:cubicBezTo>
                            <a:pt x="968" y="2835"/>
                            <a:pt x="968" y="2858"/>
                            <a:pt x="900" y="2835"/>
                          </a:cubicBezTo>
                          <a:cubicBezTo>
                            <a:pt x="890" y="2835"/>
                            <a:pt x="881" y="2827"/>
                            <a:pt x="874" y="2821"/>
                          </a:cubicBezTo>
                          <a:lnTo>
                            <a:pt x="874" y="2821"/>
                          </a:lnTo>
                          <a:cubicBezTo>
                            <a:pt x="869" y="2803"/>
                            <a:pt x="854" y="2785"/>
                            <a:pt x="854" y="2767"/>
                          </a:cubicBezTo>
                          <a:cubicBezTo>
                            <a:pt x="854" y="2698"/>
                            <a:pt x="854" y="2675"/>
                            <a:pt x="877" y="2607"/>
                          </a:cubicBezTo>
                          <a:cubicBezTo>
                            <a:pt x="1037" y="2402"/>
                            <a:pt x="1333" y="2333"/>
                            <a:pt x="1585" y="2242"/>
                          </a:cubicBezTo>
                          <a:cubicBezTo>
                            <a:pt x="1744" y="2173"/>
                            <a:pt x="1904" y="2105"/>
                            <a:pt x="2064" y="2013"/>
                          </a:cubicBezTo>
                          <a:cubicBezTo>
                            <a:pt x="2065" y="2013"/>
                            <a:pt x="2067" y="2012"/>
                            <a:pt x="2068" y="2011"/>
                          </a:cubicBezTo>
                          <a:lnTo>
                            <a:pt x="2068" y="2011"/>
                          </a:lnTo>
                          <a:cubicBezTo>
                            <a:pt x="2134" y="2037"/>
                            <a:pt x="2201" y="2061"/>
                            <a:pt x="2269" y="2082"/>
                          </a:cubicBezTo>
                          <a:cubicBezTo>
                            <a:pt x="2292" y="2082"/>
                            <a:pt x="2292" y="2036"/>
                            <a:pt x="2269" y="2036"/>
                          </a:cubicBezTo>
                          <a:cubicBezTo>
                            <a:pt x="2222" y="2016"/>
                            <a:pt x="2175" y="1994"/>
                            <a:pt x="2128" y="1971"/>
                          </a:cubicBezTo>
                          <a:lnTo>
                            <a:pt x="2128" y="1971"/>
                          </a:lnTo>
                          <a:cubicBezTo>
                            <a:pt x="2214" y="1909"/>
                            <a:pt x="2287" y="1836"/>
                            <a:pt x="2361" y="1762"/>
                          </a:cubicBezTo>
                          <a:cubicBezTo>
                            <a:pt x="2406" y="1694"/>
                            <a:pt x="2406" y="1580"/>
                            <a:pt x="2315" y="1534"/>
                          </a:cubicBezTo>
                          <a:cubicBezTo>
                            <a:pt x="2224" y="1489"/>
                            <a:pt x="2109" y="1443"/>
                            <a:pt x="2064" y="1352"/>
                          </a:cubicBezTo>
                          <a:cubicBezTo>
                            <a:pt x="2041" y="1260"/>
                            <a:pt x="2018" y="1169"/>
                            <a:pt x="2018" y="1078"/>
                          </a:cubicBezTo>
                          <a:cubicBezTo>
                            <a:pt x="1995" y="918"/>
                            <a:pt x="2064" y="849"/>
                            <a:pt x="2155" y="735"/>
                          </a:cubicBezTo>
                          <a:cubicBezTo>
                            <a:pt x="2287" y="625"/>
                            <a:pt x="2186" y="346"/>
                            <a:pt x="2015" y="346"/>
                          </a:cubicBezTo>
                          <a:cubicBezTo>
                            <a:pt x="2009" y="346"/>
                            <a:pt x="2002" y="346"/>
                            <a:pt x="1995" y="347"/>
                          </a:cubicBezTo>
                          <a:cubicBezTo>
                            <a:pt x="1886" y="364"/>
                            <a:pt x="1766" y="376"/>
                            <a:pt x="1643" y="381"/>
                          </a:cubicBezTo>
                          <a:lnTo>
                            <a:pt x="1643" y="381"/>
                          </a:lnTo>
                          <a:cubicBezTo>
                            <a:pt x="1613" y="335"/>
                            <a:pt x="1570" y="299"/>
                            <a:pt x="1516" y="279"/>
                          </a:cubicBezTo>
                          <a:cubicBezTo>
                            <a:pt x="1509" y="277"/>
                            <a:pt x="1502" y="276"/>
                            <a:pt x="1496" y="275"/>
                          </a:cubicBezTo>
                          <a:lnTo>
                            <a:pt x="1496" y="275"/>
                          </a:lnTo>
                          <a:cubicBezTo>
                            <a:pt x="1139" y="204"/>
                            <a:pt x="825" y="50"/>
                            <a:pt x="466" y="5"/>
                          </a:cubicBezTo>
                          <a:cubicBezTo>
                            <a:pt x="448" y="2"/>
                            <a:pt x="431" y="0"/>
                            <a:pt x="4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20"/>
                    <p:cNvSpPr/>
                    <p:nvPr/>
                  </p:nvSpPr>
                  <p:spPr>
                    <a:xfrm>
                      <a:off x="3324550" y="3799500"/>
                      <a:ext cx="22850" cy="17700"/>
                    </a:xfrm>
                    <a:custGeom>
                      <a:rect b="b" l="l" r="r" t="t"/>
                      <a:pathLst>
                        <a:path extrusionOk="0" h="708" w="914">
                          <a:moveTo>
                            <a:pt x="235" y="478"/>
                          </a:moveTo>
                          <a:cubicBezTo>
                            <a:pt x="241" y="489"/>
                            <a:pt x="252" y="498"/>
                            <a:pt x="264" y="501"/>
                          </a:cubicBezTo>
                          <a:lnTo>
                            <a:pt x="264" y="501"/>
                          </a:lnTo>
                          <a:cubicBezTo>
                            <a:pt x="260" y="498"/>
                            <a:pt x="256" y="494"/>
                            <a:pt x="252" y="490"/>
                          </a:cubicBezTo>
                          <a:lnTo>
                            <a:pt x="252" y="490"/>
                          </a:lnTo>
                          <a:cubicBezTo>
                            <a:pt x="246" y="486"/>
                            <a:pt x="240" y="482"/>
                            <a:pt x="235" y="478"/>
                          </a:cubicBezTo>
                          <a:close/>
                          <a:moveTo>
                            <a:pt x="160" y="0"/>
                          </a:moveTo>
                          <a:cubicBezTo>
                            <a:pt x="114" y="23"/>
                            <a:pt x="68" y="69"/>
                            <a:pt x="46" y="114"/>
                          </a:cubicBezTo>
                          <a:cubicBezTo>
                            <a:pt x="23" y="160"/>
                            <a:pt x="0" y="229"/>
                            <a:pt x="23" y="274"/>
                          </a:cubicBezTo>
                          <a:cubicBezTo>
                            <a:pt x="46" y="343"/>
                            <a:pt x="68" y="366"/>
                            <a:pt x="137" y="411"/>
                          </a:cubicBezTo>
                          <a:cubicBezTo>
                            <a:pt x="170" y="427"/>
                            <a:pt x="202" y="455"/>
                            <a:pt x="235" y="478"/>
                          </a:cubicBezTo>
                          <a:lnTo>
                            <a:pt x="235" y="478"/>
                          </a:lnTo>
                          <a:cubicBezTo>
                            <a:pt x="231" y="472"/>
                            <a:pt x="228" y="464"/>
                            <a:pt x="228" y="457"/>
                          </a:cubicBezTo>
                          <a:lnTo>
                            <a:pt x="228" y="457"/>
                          </a:lnTo>
                          <a:cubicBezTo>
                            <a:pt x="235" y="469"/>
                            <a:pt x="243" y="480"/>
                            <a:pt x="252" y="490"/>
                          </a:cubicBezTo>
                          <a:lnTo>
                            <a:pt x="252" y="490"/>
                          </a:lnTo>
                          <a:cubicBezTo>
                            <a:pt x="259" y="495"/>
                            <a:pt x="267" y="499"/>
                            <a:pt x="274" y="502"/>
                          </a:cubicBezTo>
                          <a:cubicBezTo>
                            <a:pt x="271" y="502"/>
                            <a:pt x="267" y="502"/>
                            <a:pt x="264" y="501"/>
                          </a:cubicBezTo>
                          <a:lnTo>
                            <a:pt x="264" y="501"/>
                          </a:lnTo>
                          <a:cubicBezTo>
                            <a:pt x="287" y="520"/>
                            <a:pt x="314" y="534"/>
                            <a:pt x="342" y="548"/>
                          </a:cubicBezTo>
                          <a:cubicBezTo>
                            <a:pt x="365" y="571"/>
                            <a:pt x="411" y="594"/>
                            <a:pt x="434" y="617"/>
                          </a:cubicBezTo>
                          <a:cubicBezTo>
                            <a:pt x="457" y="617"/>
                            <a:pt x="502" y="639"/>
                            <a:pt x="525" y="639"/>
                          </a:cubicBezTo>
                          <a:cubicBezTo>
                            <a:pt x="571" y="662"/>
                            <a:pt x="616" y="685"/>
                            <a:pt x="662" y="708"/>
                          </a:cubicBezTo>
                          <a:cubicBezTo>
                            <a:pt x="753" y="708"/>
                            <a:pt x="822" y="685"/>
                            <a:pt x="867" y="617"/>
                          </a:cubicBezTo>
                          <a:cubicBezTo>
                            <a:pt x="890" y="594"/>
                            <a:pt x="890" y="571"/>
                            <a:pt x="913" y="525"/>
                          </a:cubicBezTo>
                          <a:cubicBezTo>
                            <a:pt x="913" y="480"/>
                            <a:pt x="913" y="434"/>
                            <a:pt x="867" y="388"/>
                          </a:cubicBezTo>
                          <a:cubicBezTo>
                            <a:pt x="867" y="366"/>
                            <a:pt x="845" y="343"/>
                            <a:pt x="822" y="320"/>
                          </a:cubicBezTo>
                          <a:cubicBezTo>
                            <a:pt x="799" y="320"/>
                            <a:pt x="799" y="297"/>
                            <a:pt x="776" y="297"/>
                          </a:cubicBezTo>
                          <a:cubicBezTo>
                            <a:pt x="753" y="274"/>
                            <a:pt x="730" y="251"/>
                            <a:pt x="708" y="229"/>
                          </a:cubicBezTo>
                          <a:cubicBezTo>
                            <a:pt x="631" y="171"/>
                            <a:pt x="554" y="129"/>
                            <a:pt x="477" y="90"/>
                          </a:cubicBezTo>
                          <a:lnTo>
                            <a:pt x="477" y="90"/>
                          </a:lnTo>
                          <a:cubicBezTo>
                            <a:pt x="485" y="92"/>
                            <a:pt x="494" y="92"/>
                            <a:pt x="502" y="92"/>
                          </a:cubicBezTo>
                          <a:cubicBezTo>
                            <a:pt x="434" y="69"/>
                            <a:pt x="388" y="46"/>
                            <a:pt x="342" y="23"/>
                          </a:cubicBezTo>
                          <a:cubicBezTo>
                            <a:pt x="274" y="0"/>
                            <a:pt x="228" y="0"/>
                            <a:pt x="1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20"/>
                    <p:cNvSpPr/>
                    <p:nvPr/>
                  </p:nvSpPr>
                  <p:spPr>
                    <a:xfrm>
                      <a:off x="3278375" y="3765050"/>
                      <a:ext cx="65075" cy="88425"/>
                    </a:xfrm>
                    <a:custGeom>
                      <a:rect b="b" l="l" r="r" t="t"/>
                      <a:pathLst>
                        <a:path extrusionOk="0" h="3537" w="2603">
                          <a:moveTo>
                            <a:pt x="2277" y="0"/>
                          </a:moveTo>
                          <a:cubicBezTo>
                            <a:pt x="2214" y="0"/>
                            <a:pt x="2152" y="25"/>
                            <a:pt x="2103" y="83"/>
                          </a:cubicBezTo>
                          <a:lnTo>
                            <a:pt x="2103" y="83"/>
                          </a:lnTo>
                          <a:cubicBezTo>
                            <a:pt x="2102" y="81"/>
                            <a:pt x="2100" y="79"/>
                            <a:pt x="2098" y="77"/>
                          </a:cubicBezTo>
                          <a:cubicBezTo>
                            <a:pt x="2029" y="147"/>
                            <a:pt x="1986" y="229"/>
                            <a:pt x="1939" y="305"/>
                          </a:cubicBezTo>
                          <a:lnTo>
                            <a:pt x="1939" y="305"/>
                          </a:lnTo>
                          <a:cubicBezTo>
                            <a:pt x="1939" y="305"/>
                            <a:pt x="1939" y="305"/>
                            <a:pt x="1938" y="306"/>
                          </a:cubicBezTo>
                          <a:cubicBezTo>
                            <a:pt x="1918" y="326"/>
                            <a:pt x="1903" y="349"/>
                            <a:pt x="1893" y="374"/>
                          </a:cubicBezTo>
                          <a:lnTo>
                            <a:pt x="1893" y="374"/>
                          </a:lnTo>
                          <a:cubicBezTo>
                            <a:pt x="1893" y="374"/>
                            <a:pt x="1893" y="374"/>
                            <a:pt x="1893" y="374"/>
                          </a:cubicBezTo>
                          <a:lnTo>
                            <a:pt x="1893" y="374"/>
                          </a:lnTo>
                          <a:cubicBezTo>
                            <a:pt x="1890" y="380"/>
                            <a:pt x="1888" y="387"/>
                            <a:pt x="1886" y="394"/>
                          </a:cubicBezTo>
                          <a:lnTo>
                            <a:pt x="1886" y="394"/>
                          </a:lnTo>
                          <a:cubicBezTo>
                            <a:pt x="1873" y="410"/>
                            <a:pt x="1860" y="426"/>
                            <a:pt x="1847" y="442"/>
                          </a:cubicBezTo>
                          <a:cubicBezTo>
                            <a:pt x="1756" y="557"/>
                            <a:pt x="1664" y="671"/>
                            <a:pt x="1573" y="785"/>
                          </a:cubicBezTo>
                          <a:cubicBezTo>
                            <a:pt x="1391" y="1036"/>
                            <a:pt x="1208" y="1310"/>
                            <a:pt x="1048" y="1584"/>
                          </a:cubicBezTo>
                          <a:cubicBezTo>
                            <a:pt x="911" y="1835"/>
                            <a:pt x="774" y="2132"/>
                            <a:pt x="660" y="2405"/>
                          </a:cubicBezTo>
                          <a:cubicBezTo>
                            <a:pt x="624" y="2514"/>
                            <a:pt x="595" y="2623"/>
                            <a:pt x="567" y="2730"/>
                          </a:cubicBezTo>
                          <a:lnTo>
                            <a:pt x="567" y="2730"/>
                          </a:lnTo>
                          <a:cubicBezTo>
                            <a:pt x="553" y="2713"/>
                            <a:pt x="538" y="2696"/>
                            <a:pt x="523" y="2679"/>
                          </a:cubicBezTo>
                          <a:cubicBezTo>
                            <a:pt x="474" y="2624"/>
                            <a:pt x="410" y="2600"/>
                            <a:pt x="347" y="2600"/>
                          </a:cubicBezTo>
                          <a:cubicBezTo>
                            <a:pt x="176" y="2600"/>
                            <a:pt x="0" y="2770"/>
                            <a:pt x="67" y="2953"/>
                          </a:cubicBezTo>
                          <a:cubicBezTo>
                            <a:pt x="112" y="3090"/>
                            <a:pt x="181" y="3227"/>
                            <a:pt x="272" y="3341"/>
                          </a:cubicBezTo>
                          <a:cubicBezTo>
                            <a:pt x="363" y="3433"/>
                            <a:pt x="500" y="3478"/>
                            <a:pt x="614" y="3524"/>
                          </a:cubicBezTo>
                          <a:cubicBezTo>
                            <a:pt x="637" y="3532"/>
                            <a:pt x="660" y="3536"/>
                            <a:pt x="682" y="3536"/>
                          </a:cubicBezTo>
                          <a:cubicBezTo>
                            <a:pt x="796" y="3536"/>
                            <a:pt x="898" y="3434"/>
                            <a:pt x="921" y="3325"/>
                          </a:cubicBezTo>
                          <a:lnTo>
                            <a:pt x="921" y="3325"/>
                          </a:lnTo>
                          <a:cubicBezTo>
                            <a:pt x="933" y="3330"/>
                            <a:pt x="945" y="3335"/>
                            <a:pt x="957" y="3341"/>
                          </a:cubicBezTo>
                          <a:cubicBezTo>
                            <a:pt x="970" y="3350"/>
                            <a:pt x="982" y="3354"/>
                            <a:pt x="994" y="3354"/>
                          </a:cubicBezTo>
                          <a:cubicBezTo>
                            <a:pt x="1046" y="3354"/>
                            <a:pt x="1081" y="3283"/>
                            <a:pt x="1025" y="3227"/>
                          </a:cubicBezTo>
                          <a:cubicBezTo>
                            <a:pt x="979" y="3181"/>
                            <a:pt x="933" y="3134"/>
                            <a:pt x="889" y="3087"/>
                          </a:cubicBezTo>
                          <a:lnTo>
                            <a:pt x="889" y="3087"/>
                          </a:lnTo>
                          <a:cubicBezTo>
                            <a:pt x="872" y="2887"/>
                            <a:pt x="945" y="2668"/>
                            <a:pt x="1002" y="2497"/>
                          </a:cubicBezTo>
                          <a:cubicBezTo>
                            <a:pt x="1094" y="2223"/>
                            <a:pt x="1231" y="1949"/>
                            <a:pt x="1368" y="1698"/>
                          </a:cubicBezTo>
                          <a:cubicBezTo>
                            <a:pt x="1527" y="1447"/>
                            <a:pt x="1687" y="1219"/>
                            <a:pt x="1870" y="967"/>
                          </a:cubicBezTo>
                          <a:cubicBezTo>
                            <a:pt x="1927" y="891"/>
                            <a:pt x="2000" y="799"/>
                            <a:pt x="2076" y="718"/>
                          </a:cubicBezTo>
                          <a:lnTo>
                            <a:pt x="2076" y="718"/>
                          </a:lnTo>
                          <a:cubicBezTo>
                            <a:pt x="2078" y="718"/>
                            <a:pt x="2081" y="718"/>
                            <a:pt x="2084" y="718"/>
                          </a:cubicBezTo>
                          <a:cubicBezTo>
                            <a:pt x="2147" y="718"/>
                            <a:pt x="2212" y="694"/>
                            <a:pt x="2258" y="648"/>
                          </a:cubicBezTo>
                          <a:cubicBezTo>
                            <a:pt x="2349" y="557"/>
                            <a:pt x="2440" y="488"/>
                            <a:pt x="2509" y="374"/>
                          </a:cubicBezTo>
                          <a:cubicBezTo>
                            <a:pt x="2603" y="171"/>
                            <a:pt x="2440" y="0"/>
                            <a:pt x="22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20"/>
                    <p:cNvSpPr/>
                    <p:nvPr/>
                  </p:nvSpPr>
                  <p:spPr>
                    <a:xfrm>
                      <a:off x="3332825" y="3663800"/>
                      <a:ext cx="29400" cy="96225"/>
                    </a:xfrm>
                    <a:custGeom>
                      <a:rect b="b" l="l" r="r" t="t"/>
                      <a:pathLst>
                        <a:path extrusionOk="0" h="3849" w="1176">
                          <a:moveTo>
                            <a:pt x="331" y="3397"/>
                          </a:moveTo>
                          <a:cubicBezTo>
                            <a:pt x="333" y="3399"/>
                            <a:pt x="335" y="3401"/>
                            <a:pt x="337" y="3402"/>
                          </a:cubicBezTo>
                          <a:lnTo>
                            <a:pt x="337" y="3402"/>
                          </a:lnTo>
                          <a:cubicBezTo>
                            <a:pt x="334" y="3401"/>
                            <a:pt x="331" y="3400"/>
                            <a:pt x="328" y="3400"/>
                          </a:cubicBezTo>
                          <a:lnTo>
                            <a:pt x="328" y="3400"/>
                          </a:lnTo>
                          <a:cubicBezTo>
                            <a:pt x="329" y="3399"/>
                            <a:pt x="330" y="3398"/>
                            <a:pt x="331" y="3397"/>
                          </a:cubicBezTo>
                          <a:close/>
                          <a:moveTo>
                            <a:pt x="304" y="0"/>
                          </a:moveTo>
                          <a:cubicBezTo>
                            <a:pt x="266" y="0"/>
                            <a:pt x="230" y="25"/>
                            <a:pt x="217" y="64"/>
                          </a:cubicBezTo>
                          <a:cubicBezTo>
                            <a:pt x="194" y="156"/>
                            <a:pt x="194" y="224"/>
                            <a:pt x="171" y="315"/>
                          </a:cubicBezTo>
                          <a:cubicBezTo>
                            <a:pt x="171" y="361"/>
                            <a:pt x="194" y="430"/>
                            <a:pt x="171" y="498"/>
                          </a:cubicBezTo>
                          <a:cubicBezTo>
                            <a:pt x="171" y="544"/>
                            <a:pt x="126" y="567"/>
                            <a:pt x="103" y="612"/>
                          </a:cubicBezTo>
                          <a:cubicBezTo>
                            <a:pt x="103" y="658"/>
                            <a:pt x="103" y="681"/>
                            <a:pt x="126" y="726"/>
                          </a:cubicBezTo>
                          <a:cubicBezTo>
                            <a:pt x="126" y="818"/>
                            <a:pt x="126" y="886"/>
                            <a:pt x="148" y="955"/>
                          </a:cubicBezTo>
                          <a:cubicBezTo>
                            <a:pt x="262" y="1251"/>
                            <a:pt x="399" y="1525"/>
                            <a:pt x="468" y="1845"/>
                          </a:cubicBezTo>
                          <a:cubicBezTo>
                            <a:pt x="536" y="2119"/>
                            <a:pt x="605" y="2393"/>
                            <a:pt x="536" y="2666"/>
                          </a:cubicBezTo>
                          <a:cubicBezTo>
                            <a:pt x="491" y="2826"/>
                            <a:pt x="445" y="2963"/>
                            <a:pt x="377" y="3100"/>
                          </a:cubicBezTo>
                          <a:cubicBezTo>
                            <a:pt x="306" y="3223"/>
                            <a:pt x="196" y="3333"/>
                            <a:pt x="127" y="3460"/>
                          </a:cubicBezTo>
                          <a:lnTo>
                            <a:pt x="127" y="3460"/>
                          </a:lnTo>
                          <a:cubicBezTo>
                            <a:pt x="0" y="3569"/>
                            <a:pt x="88" y="3848"/>
                            <a:pt x="272" y="3848"/>
                          </a:cubicBezTo>
                          <a:cubicBezTo>
                            <a:pt x="297" y="3848"/>
                            <a:pt x="325" y="3843"/>
                            <a:pt x="354" y="3831"/>
                          </a:cubicBezTo>
                          <a:cubicBezTo>
                            <a:pt x="651" y="3716"/>
                            <a:pt x="833" y="3351"/>
                            <a:pt x="947" y="3054"/>
                          </a:cubicBezTo>
                          <a:cubicBezTo>
                            <a:pt x="1061" y="2803"/>
                            <a:pt x="1107" y="2507"/>
                            <a:pt x="1153" y="2210"/>
                          </a:cubicBezTo>
                          <a:cubicBezTo>
                            <a:pt x="1175" y="1936"/>
                            <a:pt x="1084" y="1594"/>
                            <a:pt x="993" y="1320"/>
                          </a:cubicBezTo>
                          <a:cubicBezTo>
                            <a:pt x="868" y="1049"/>
                            <a:pt x="743" y="778"/>
                            <a:pt x="549" y="560"/>
                          </a:cubicBezTo>
                          <a:lnTo>
                            <a:pt x="549" y="560"/>
                          </a:lnTo>
                          <a:cubicBezTo>
                            <a:pt x="546" y="478"/>
                            <a:pt x="553" y="397"/>
                            <a:pt x="536" y="315"/>
                          </a:cubicBezTo>
                          <a:cubicBezTo>
                            <a:pt x="514" y="224"/>
                            <a:pt x="422" y="133"/>
                            <a:pt x="377" y="42"/>
                          </a:cubicBezTo>
                          <a:cubicBezTo>
                            <a:pt x="357" y="13"/>
                            <a:pt x="330" y="0"/>
                            <a:pt x="3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20"/>
                    <p:cNvSpPr/>
                    <p:nvPr/>
                  </p:nvSpPr>
                  <p:spPr>
                    <a:xfrm>
                      <a:off x="3345750" y="3616075"/>
                      <a:ext cx="22150" cy="36375"/>
                    </a:xfrm>
                    <a:custGeom>
                      <a:rect b="b" l="l" r="r" t="t"/>
                      <a:pathLst>
                        <a:path extrusionOk="0" h="1455" w="886">
                          <a:moveTo>
                            <a:pt x="653" y="1"/>
                          </a:moveTo>
                          <a:cubicBezTo>
                            <a:pt x="640" y="1"/>
                            <a:pt x="626" y="4"/>
                            <a:pt x="613" y="10"/>
                          </a:cubicBezTo>
                          <a:cubicBezTo>
                            <a:pt x="590" y="33"/>
                            <a:pt x="567" y="56"/>
                            <a:pt x="567" y="56"/>
                          </a:cubicBezTo>
                          <a:cubicBezTo>
                            <a:pt x="522" y="102"/>
                            <a:pt x="522" y="125"/>
                            <a:pt x="499" y="170"/>
                          </a:cubicBezTo>
                          <a:cubicBezTo>
                            <a:pt x="499" y="176"/>
                            <a:pt x="499" y="177"/>
                            <a:pt x="498" y="177"/>
                          </a:cubicBezTo>
                          <a:cubicBezTo>
                            <a:pt x="498" y="177"/>
                            <a:pt x="497" y="176"/>
                            <a:pt x="496" y="176"/>
                          </a:cubicBezTo>
                          <a:cubicBezTo>
                            <a:pt x="493" y="176"/>
                            <a:pt x="487" y="182"/>
                            <a:pt x="476" y="216"/>
                          </a:cubicBezTo>
                          <a:cubicBezTo>
                            <a:pt x="453" y="261"/>
                            <a:pt x="430" y="284"/>
                            <a:pt x="430" y="330"/>
                          </a:cubicBezTo>
                          <a:cubicBezTo>
                            <a:pt x="430" y="330"/>
                            <a:pt x="417" y="368"/>
                            <a:pt x="411" y="368"/>
                          </a:cubicBezTo>
                          <a:cubicBezTo>
                            <a:pt x="409" y="368"/>
                            <a:pt x="407" y="364"/>
                            <a:pt x="407" y="353"/>
                          </a:cubicBezTo>
                          <a:cubicBezTo>
                            <a:pt x="407" y="376"/>
                            <a:pt x="385" y="398"/>
                            <a:pt x="385" y="421"/>
                          </a:cubicBezTo>
                          <a:cubicBezTo>
                            <a:pt x="362" y="444"/>
                            <a:pt x="362" y="490"/>
                            <a:pt x="339" y="513"/>
                          </a:cubicBezTo>
                          <a:cubicBezTo>
                            <a:pt x="339" y="535"/>
                            <a:pt x="339" y="535"/>
                            <a:pt x="339" y="558"/>
                          </a:cubicBezTo>
                          <a:cubicBezTo>
                            <a:pt x="293" y="650"/>
                            <a:pt x="248" y="741"/>
                            <a:pt x="202" y="809"/>
                          </a:cubicBezTo>
                          <a:cubicBezTo>
                            <a:pt x="179" y="855"/>
                            <a:pt x="156" y="901"/>
                            <a:pt x="134" y="946"/>
                          </a:cubicBezTo>
                          <a:cubicBezTo>
                            <a:pt x="111" y="969"/>
                            <a:pt x="111" y="992"/>
                            <a:pt x="88" y="1015"/>
                          </a:cubicBezTo>
                          <a:cubicBezTo>
                            <a:pt x="78" y="1045"/>
                            <a:pt x="72" y="1071"/>
                            <a:pt x="69" y="1095"/>
                          </a:cubicBezTo>
                          <a:lnTo>
                            <a:pt x="69" y="1095"/>
                          </a:lnTo>
                          <a:cubicBezTo>
                            <a:pt x="62" y="1115"/>
                            <a:pt x="56" y="1138"/>
                            <a:pt x="42" y="1152"/>
                          </a:cubicBezTo>
                          <a:cubicBezTo>
                            <a:pt x="20" y="1196"/>
                            <a:pt x="19" y="1283"/>
                            <a:pt x="61" y="1330"/>
                          </a:cubicBezTo>
                          <a:lnTo>
                            <a:pt x="61" y="1330"/>
                          </a:lnTo>
                          <a:cubicBezTo>
                            <a:pt x="53" y="1346"/>
                            <a:pt x="36" y="1363"/>
                            <a:pt x="19" y="1380"/>
                          </a:cubicBezTo>
                          <a:cubicBezTo>
                            <a:pt x="1" y="1417"/>
                            <a:pt x="43" y="1454"/>
                            <a:pt x="84" y="1454"/>
                          </a:cubicBezTo>
                          <a:cubicBezTo>
                            <a:pt x="93" y="1454"/>
                            <a:pt x="102" y="1453"/>
                            <a:pt x="111" y="1448"/>
                          </a:cubicBezTo>
                          <a:cubicBezTo>
                            <a:pt x="124" y="1435"/>
                            <a:pt x="138" y="1422"/>
                            <a:pt x="151" y="1413"/>
                          </a:cubicBezTo>
                          <a:lnTo>
                            <a:pt x="151" y="1413"/>
                          </a:lnTo>
                          <a:cubicBezTo>
                            <a:pt x="173" y="1423"/>
                            <a:pt x="196" y="1428"/>
                            <a:pt x="219" y="1428"/>
                          </a:cubicBezTo>
                          <a:cubicBezTo>
                            <a:pt x="268" y="1428"/>
                            <a:pt x="319" y="1408"/>
                            <a:pt x="362" y="1380"/>
                          </a:cubicBezTo>
                          <a:cubicBezTo>
                            <a:pt x="374" y="1368"/>
                            <a:pt x="386" y="1355"/>
                            <a:pt x="395" y="1343"/>
                          </a:cubicBezTo>
                          <a:lnTo>
                            <a:pt x="395" y="1343"/>
                          </a:lnTo>
                          <a:cubicBezTo>
                            <a:pt x="435" y="1316"/>
                            <a:pt x="467" y="1291"/>
                            <a:pt x="499" y="1243"/>
                          </a:cubicBezTo>
                          <a:cubicBezTo>
                            <a:pt x="544" y="1197"/>
                            <a:pt x="567" y="1152"/>
                            <a:pt x="613" y="1106"/>
                          </a:cubicBezTo>
                          <a:cubicBezTo>
                            <a:pt x="658" y="1038"/>
                            <a:pt x="704" y="946"/>
                            <a:pt x="750" y="878"/>
                          </a:cubicBezTo>
                          <a:cubicBezTo>
                            <a:pt x="773" y="764"/>
                            <a:pt x="818" y="672"/>
                            <a:pt x="841" y="581"/>
                          </a:cubicBezTo>
                          <a:cubicBezTo>
                            <a:pt x="863" y="448"/>
                            <a:pt x="885" y="316"/>
                            <a:pt x="824" y="204"/>
                          </a:cubicBezTo>
                          <a:lnTo>
                            <a:pt x="824" y="204"/>
                          </a:lnTo>
                          <a:cubicBezTo>
                            <a:pt x="812" y="141"/>
                            <a:pt x="798" y="81"/>
                            <a:pt x="750" y="33"/>
                          </a:cubicBezTo>
                          <a:cubicBezTo>
                            <a:pt x="718" y="17"/>
                            <a:pt x="685" y="1"/>
                            <a:pt x="6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20"/>
                    <p:cNvSpPr/>
                    <p:nvPr/>
                  </p:nvSpPr>
                  <p:spPr>
                    <a:xfrm>
                      <a:off x="3358775" y="3569875"/>
                      <a:ext cx="26850" cy="32200"/>
                    </a:xfrm>
                    <a:custGeom>
                      <a:rect b="b" l="l" r="r" t="t"/>
                      <a:pathLst>
                        <a:path extrusionOk="0" h="1288" w="1074">
                          <a:moveTo>
                            <a:pt x="731" y="32"/>
                          </a:moveTo>
                          <a:cubicBezTo>
                            <a:pt x="717" y="32"/>
                            <a:pt x="703" y="35"/>
                            <a:pt x="689" y="38"/>
                          </a:cubicBezTo>
                          <a:lnTo>
                            <a:pt x="689" y="38"/>
                          </a:lnTo>
                          <a:cubicBezTo>
                            <a:pt x="689" y="38"/>
                            <a:pt x="688" y="38"/>
                            <a:pt x="688" y="38"/>
                          </a:cubicBezTo>
                          <a:lnTo>
                            <a:pt x="688" y="38"/>
                          </a:lnTo>
                          <a:cubicBezTo>
                            <a:pt x="703" y="32"/>
                            <a:pt x="717" y="32"/>
                            <a:pt x="731" y="32"/>
                          </a:cubicBezTo>
                          <a:close/>
                          <a:moveTo>
                            <a:pt x="808" y="0"/>
                          </a:moveTo>
                          <a:cubicBezTo>
                            <a:pt x="761" y="0"/>
                            <a:pt x="718" y="16"/>
                            <a:pt x="685" y="32"/>
                          </a:cubicBezTo>
                          <a:cubicBezTo>
                            <a:pt x="681" y="36"/>
                            <a:pt x="677" y="39"/>
                            <a:pt x="673" y="43"/>
                          </a:cubicBezTo>
                          <a:lnTo>
                            <a:pt x="673" y="43"/>
                          </a:lnTo>
                          <a:cubicBezTo>
                            <a:pt x="647" y="52"/>
                            <a:pt x="620" y="65"/>
                            <a:pt x="594" y="78"/>
                          </a:cubicBezTo>
                          <a:cubicBezTo>
                            <a:pt x="571" y="101"/>
                            <a:pt x="548" y="124"/>
                            <a:pt x="526" y="124"/>
                          </a:cubicBezTo>
                          <a:cubicBezTo>
                            <a:pt x="480" y="147"/>
                            <a:pt x="457" y="169"/>
                            <a:pt x="411" y="192"/>
                          </a:cubicBezTo>
                          <a:cubicBezTo>
                            <a:pt x="395" y="224"/>
                            <a:pt x="379" y="257"/>
                            <a:pt x="363" y="289"/>
                          </a:cubicBezTo>
                          <a:lnTo>
                            <a:pt x="363" y="289"/>
                          </a:lnTo>
                          <a:cubicBezTo>
                            <a:pt x="356" y="298"/>
                            <a:pt x="351" y="309"/>
                            <a:pt x="347" y="321"/>
                          </a:cubicBezTo>
                          <a:lnTo>
                            <a:pt x="347" y="321"/>
                          </a:lnTo>
                          <a:cubicBezTo>
                            <a:pt x="346" y="324"/>
                            <a:pt x="344" y="326"/>
                            <a:pt x="343" y="329"/>
                          </a:cubicBezTo>
                          <a:lnTo>
                            <a:pt x="346" y="324"/>
                          </a:lnTo>
                          <a:lnTo>
                            <a:pt x="346" y="324"/>
                          </a:lnTo>
                          <a:cubicBezTo>
                            <a:pt x="344" y="333"/>
                            <a:pt x="343" y="342"/>
                            <a:pt x="343" y="352"/>
                          </a:cubicBezTo>
                          <a:cubicBezTo>
                            <a:pt x="337" y="358"/>
                            <a:pt x="334" y="367"/>
                            <a:pt x="334" y="378"/>
                          </a:cubicBezTo>
                          <a:lnTo>
                            <a:pt x="334" y="378"/>
                          </a:lnTo>
                          <a:cubicBezTo>
                            <a:pt x="289" y="428"/>
                            <a:pt x="246" y="481"/>
                            <a:pt x="206" y="535"/>
                          </a:cubicBezTo>
                          <a:cubicBezTo>
                            <a:pt x="92" y="694"/>
                            <a:pt x="1" y="877"/>
                            <a:pt x="23" y="1082"/>
                          </a:cubicBezTo>
                          <a:cubicBezTo>
                            <a:pt x="46" y="1128"/>
                            <a:pt x="46" y="1174"/>
                            <a:pt x="92" y="1196"/>
                          </a:cubicBezTo>
                          <a:cubicBezTo>
                            <a:pt x="115" y="1242"/>
                            <a:pt x="160" y="1265"/>
                            <a:pt x="206" y="1288"/>
                          </a:cubicBezTo>
                          <a:lnTo>
                            <a:pt x="320" y="1288"/>
                          </a:lnTo>
                          <a:cubicBezTo>
                            <a:pt x="366" y="1265"/>
                            <a:pt x="411" y="1219"/>
                            <a:pt x="434" y="1174"/>
                          </a:cubicBezTo>
                          <a:cubicBezTo>
                            <a:pt x="457" y="1105"/>
                            <a:pt x="503" y="1060"/>
                            <a:pt x="526" y="991"/>
                          </a:cubicBezTo>
                          <a:cubicBezTo>
                            <a:pt x="548" y="923"/>
                            <a:pt x="594" y="854"/>
                            <a:pt x="640" y="786"/>
                          </a:cubicBezTo>
                          <a:lnTo>
                            <a:pt x="640" y="786"/>
                          </a:lnTo>
                          <a:cubicBezTo>
                            <a:pt x="640" y="808"/>
                            <a:pt x="617" y="808"/>
                            <a:pt x="617" y="831"/>
                          </a:cubicBezTo>
                          <a:cubicBezTo>
                            <a:pt x="708" y="717"/>
                            <a:pt x="799" y="603"/>
                            <a:pt x="936" y="489"/>
                          </a:cubicBezTo>
                          <a:cubicBezTo>
                            <a:pt x="1005" y="443"/>
                            <a:pt x="1051" y="398"/>
                            <a:pt x="1051" y="329"/>
                          </a:cubicBezTo>
                          <a:cubicBezTo>
                            <a:pt x="1073" y="261"/>
                            <a:pt x="1073" y="192"/>
                            <a:pt x="1028" y="124"/>
                          </a:cubicBezTo>
                          <a:cubicBezTo>
                            <a:pt x="982" y="78"/>
                            <a:pt x="936" y="32"/>
                            <a:pt x="868" y="10"/>
                          </a:cubicBezTo>
                          <a:cubicBezTo>
                            <a:pt x="848" y="3"/>
                            <a:pt x="828" y="0"/>
                            <a:pt x="8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20"/>
                    <p:cNvSpPr/>
                    <p:nvPr/>
                  </p:nvSpPr>
                  <p:spPr>
                    <a:xfrm>
                      <a:off x="3286175" y="3822325"/>
                      <a:ext cx="67500" cy="28150"/>
                    </a:xfrm>
                    <a:custGeom>
                      <a:rect b="b" l="l" r="r" t="t"/>
                      <a:pathLst>
                        <a:path extrusionOk="0" h="1126" w="2700">
                          <a:moveTo>
                            <a:pt x="1375" y="0"/>
                          </a:moveTo>
                          <a:cubicBezTo>
                            <a:pt x="1193" y="0"/>
                            <a:pt x="987" y="46"/>
                            <a:pt x="805" y="137"/>
                          </a:cubicBezTo>
                          <a:cubicBezTo>
                            <a:pt x="576" y="251"/>
                            <a:pt x="348" y="366"/>
                            <a:pt x="120" y="480"/>
                          </a:cubicBezTo>
                          <a:cubicBezTo>
                            <a:pt x="0" y="539"/>
                            <a:pt x="55" y="721"/>
                            <a:pt x="161" y="721"/>
                          </a:cubicBezTo>
                          <a:cubicBezTo>
                            <a:pt x="177" y="721"/>
                            <a:pt x="194" y="717"/>
                            <a:pt x="211" y="708"/>
                          </a:cubicBezTo>
                          <a:cubicBezTo>
                            <a:pt x="417" y="617"/>
                            <a:pt x="645" y="525"/>
                            <a:pt x="873" y="480"/>
                          </a:cubicBezTo>
                          <a:cubicBezTo>
                            <a:pt x="1033" y="434"/>
                            <a:pt x="1170" y="388"/>
                            <a:pt x="1352" y="388"/>
                          </a:cubicBezTo>
                          <a:cubicBezTo>
                            <a:pt x="1375" y="388"/>
                            <a:pt x="1489" y="434"/>
                            <a:pt x="1512" y="434"/>
                          </a:cubicBezTo>
                          <a:cubicBezTo>
                            <a:pt x="1581" y="457"/>
                            <a:pt x="1649" y="502"/>
                            <a:pt x="1695" y="548"/>
                          </a:cubicBezTo>
                          <a:cubicBezTo>
                            <a:pt x="1855" y="662"/>
                            <a:pt x="1992" y="845"/>
                            <a:pt x="2128" y="1005"/>
                          </a:cubicBezTo>
                          <a:cubicBezTo>
                            <a:pt x="2190" y="1078"/>
                            <a:pt x="2283" y="1125"/>
                            <a:pt x="2371" y="1125"/>
                          </a:cubicBezTo>
                          <a:cubicBezTo>
                            <a:pt x="2448" y="1125"/>
                            <a:pt x="2520" y="1090"/>
                            <a:pt x="2562" y="1005"/>
                          </a:cubicBezTo>
                          <a:cubicBezTo>
                            <a:pt x="2631" y="868"/>
                            <a:pt x="2699" y="617"/>
                            <a:pt x="2585" y="480"/>
                          </a:cubicBezTo>
                          <a:cubicBezTo>
                            <a:pt x="2555" y="419"/>
                            <a:pt x="2504" y="388"/>
                            <a:pt x="2446" y="388"/>
                          </a:cubicBezTo>
                          <a:cubicBezTo>
                            <a:pt x="2418" y="388"/>
                            <a:pt x="2387" y="396"/>
                            <a:pt x="2357" y="411"/>
                          </a:cubicBezTo>
                          <a:cubicBezTo>
                            <a:pt x="2335" y="424"/>
                            <a:pt x="2315" y="442"/>
                            <a:pt x="2296" y="462"/>
                          </a:cubicBezTo>
                          <a:lnTo>
                            <a:pt x="2296" y="462"/>
                          </a:lnTo>
                          <a:cubicBezTo>
                            <a:pt x="2042" y="209"/>
                            <a:pt x="1742" y="18"/>
                            <a:pt x="13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20"/>
                    <p:cNvSpPr/>
                    <p:nvPr/>
                  </p:nvSpPr>
                  <p:spPr>
                    <a:xfrm>
                      <a:off x="3253800" y="3859275"/>
                      <a:ext cx="45650" cy="40800"/>
                    </a:xfrm>
                    <a:custGeom>
                      <a:rect b="b" l="l" r="r" t="t"/>
                      <a:pathLst>
                        <a:path extrusionOk="0" h="1632" w="1826">
                          <a:moveTo>
                            <a:pt x="952" y="1020"/>
                          </a:moveTo>
                          <a:cubicBezTo>
                            <a:pt x="944" y="1033"/>
                            <a:pt x="941" y="1037"/>
                            <a:pt x="942" y="1037"/>
                          </a:cubicBezTo>
                          <a:cubicBezTo>
                            <a:pt x="943" y="1037"/>
                            <a:pt x="953" y="1022"/>
                            <a:pt x="952" y="1020"/>
                          </a:cubicBezTo>
                          <a:close/>
                          <a:moveTo>
                            <a:pt x="68" y="1261"/>
                          </a:moveTo>
                          <a:cubicBezTo>
                            <a:pt x="68" y="1261"/>
                            <a:pt x="68" y="1284"/>
                            <a:pt x="68" y="1284"/>
                          </a:cubicBezTo>
                          <a:cubicBezTo>
                            <a:pt x="63" y="1287"/>
                            <a:pt x="59" y="1291"/>
                            <a:pt x="55" y="1295"/>
                          </a:cubicBezTo>
                          <a:lnTo>
                            <a:pt x="55" y="1295"/>
                          </a:lnTo>
                          <a:cubicBezTo>
                            <a:pt x="62" y="1277"/>
                            <a:pt x="68" y="1261"/>
                            <a:pt x="68" y="1261"/>
                          </a:cubicBezTo>
                          <a:close/>
                          <a:moveTo>
                            <a:pt x="45" y="1320"/>
                          </a:moveTo>
                          <a:cubicBezTo>
                            <a:pt x="45" y="1330"/>
                            <a:pt x="45" y="1340"/>
                            <a:pt x="45" y="1353"/>
                          </a:cubicBezTo>
                          <a:cubicBezTo>
                            <a:pt x="45" y="1344"/>
                            <a:pt x="45" y="1336"/>
                            <a:pt x="45" y="1330"/>
                          </a:cubicBezTo>
                          <a:cubicBezTo>
                            <a:pt x="42" y="1337"/>
                            <a:pt x="40" y="1341"/>
                            <a:pt x="39" y="1341"/>
                          </a:cubicBezTo>
                          <a:cubicBezTo>
                            <a:pt x="38" y="1341"/>
                            <a:pt x="41" y="1332"/>
                            <a:pt x="45" y="1320"/>
                          </a:cubicBezTo>
                          <a:close/>
                          <a:moveTo>
                            <a:pt x="1421" y="0"/>
                          </a:moveTo>
                          <a:cubicBezTo>
                            <a:pt x="1322" y="0"/>
                            <a:pt x="1216" y="41"/>
                            <a:pt x="1141" y="97"/>
                          </a:cubicBezTo>
                          <a:cubicBezTo>
                            <a:pt x="1050" y="143"/>
                            <a:pt x="958" y="211"/>
                            <a:pt x="890" y="280"/>
                          </a:cubicBezTo>
                          <a:cubicBezTo>
                            <a:pt x="753" y="417"/>
                            <a:pt x="662" y="554"/>
                            <a:pt x="547" y="691"/>
                          </a:cubicBezTo>
                          <a:cubicBezTo>
                            <a:pt x="456" y="805"/>
                            <a:pt x="342" y="919"/>
                            <a:pt x="251" y="1033"/>
                          </a:cubicBezTo>
                          <a:cubicBezTo>
                            <a:pt x="182" y="1079"/>
                            <a:pt x="114" y="1147"/>
                            <a:pt x="68" y="1216"/>
                          </a:cubicBezTo>
                          <a:cubicBezTo>
                            <a:pt x="52" y="1249"/>
                            <a:pt x="47" y="1270"/>
                            <a:pt x="46" y="1305"/>
                          </a:cubicBezTo>
                          <a:lnTo>
                            <a:pt x="46" y="1305"/>
                          </a:lnTo>
                          <a:cubicBezTo>
                            <a:pt x="1" y="1363"/>
                            <a:pt x="8" y="1475"/>
                            <a:pt x="68" y="1535"/>
                          </a:cubicBezTo>
                          <a:cubicBezTo>
                            <a:pt x="91" y="1558"/>
                            <a:pt x="137" y="1581"/>
                            <a:pt x="182" y="1604"/>
                          </a:cubicBezTo>
                          <a:cubicBezTo>
                            <a:pt x="226" y="1623"/>
                            <a:pt x="269" y="1631"/>
                            <a:pt x="309" y="1631"/>
                          </a:cubicBezTo>
                          <a:cubicBezTo>
                            <a:pt x="416" y="1631"/>
                            <a:pt x="510" y="1572"/>
                            <a:pt x="593" y="1490"/>
                          </a:cubicBezTo>
                          <a:cubicBezTo>
                            <a:pt x="730" y="1375"/>
                            <a:pt x="821" y="1216"/>
                            <a:pt x="913" y="1079"/>
                          </a:cubicBezTo>
                          <a:cubicBezTo>
                            <a:pt x="913" y="1056"/>
                            <a:pt x="936" y="1033"/>
                            <a:pt x="936" y="1033"/>
                          </a:cubicBezTo>
                          <a:cubicBezTo>
                            <a:pt x="945" y="1023"/>
                            <a:pt x="950" y="1020"/>
                            <a:pt x="951" y="1020"/>
                          </a:cubicBezTo>
                          <a:cubicBezTo>
                            <a:pt x="952" y="1020"/>
                            <a:pt x="952" y="1020"/>
                            <a:pt x="952" y="1020"/>
                          </a:cubicBezTo>
                          <a:lnTo>
                            <a:pt x="952" y="1020"/>
                          </a:lnTo>
                          <a:cubicBezTo>
                            <a:pt x="954" y="1017"/>
                            <a:pt x="956" y="1014"/>
                            <a:pt x="958" y="1010"/>
                          </a:cubicBezTo>
                          <a:cubicBezTo>
                            <a:pt x="981" y="965"/>
                            <a:pt x="1004" y="942"/>
                            <a:pt x="1027" y="896"/>
                          </a:cubicBezTo>
                          <a:cubicBezTo>
                            <a:pt x="1095" y="828"/>
                            <a:pt x="1141" y="759"/>
                            <a:pt x="1209" y="691"/>
                          </a:cubicBezTo>
                          <a:cubicBezTo>
                            <a:pt x="1227" y="674"/>
                            <a:pt x="1257" y="643"/>
                            <a:pt x="1280" y="620"/>
                          </a:cubicBezTo>
                          <a:lnTo>
                            <a:pt x="1280" y="620"/>
                          </a:lnTo>
                          <a:cubicBezTo>
                            <a:pt x="1299" y="628"/>
                            <a:pt x="1319" y="633"/>
                            <a:pt x="1339" y="633"/>
                          </a:cubicBezTo>
                          <a:cubicBezTo>
                            <a:pt x="1357" y="633"/>
                            <a:pt x="1374" y="629"/>
                            <a:pt x="1392" y="622"/>
                          </a:cubicBezTo>
                          <a:cubicBezTo>
                            <a:pt x="1438" y="599"/>
                            <a:pt x="1483" y="577"/>
                            <a:pt x="1529" y="531"/>
                          </a:cubicBezTo>
                          <a:cubicBezTo>
                            <a:pt x="1552" y="508"/>
                            <a:pt x="1552" y="485"/>
                            <a:pt x="1575" y="440"/>
                          </a:cubicBezTo>
                          <a:cubicBezTo>
                            <a:pt x="1575" y="444"/>
                            <a:pt x="1576" y="446"/>
                            <a:pt x="1579" y="446"/>
                          </a:cubicBezTo>
                          <a:cubicBezTo>
                            <a:pt x="1591" y="446"/>
                            <a:pt x="1620" y="417"/>
                            <a:pt x="1620" y="417"/>
                          </a:cubicBezTo>
                          <a:cubicBezTo>
                            <a:pt x="1643" y="394"/>
                            <a:pt x="1643" y="371"/>
                            <a:pt x="1689" y="348"/>
                          </a:cubicBezTo>
                          <a:cubicBezTo>
                            <a:pt x="1712" y="303"/>
                            <a:pt x="1757" y="280"/>
                            <a:pt x="1803" y="234"/>
                          </a:cubicBezTo>
                          <a:cubicBezTo>
                            <a:pt x="1826" y="211"/>
                            <a:pt x="1780" y="166"/>
                            <a:pt x="1757" y="166"/>
                          </a:cubicBezTo>
                          <a:cubicBezTo>
                            <a:pt x="1721" y="190"/>
                            <a:pt x="1686" y="220"/>
                            <a:pt x="1647" y="243"/>
                          </a:cubicBezTo>
                          <a:lnTo>
                            <a:pt x="1647" y="243"/>
                          </a:lnTo>
                          <a:cubicBezTo>
                            <a:pt x="1654" y="145"/>
                            <a:pt x="1589" y="41"/>
                            <a:pt x="1483" y="6"/>
                          </a:cubicBezTo>
                          <a:cubicBezTo>
                            <a:pt x="1463" y="2"/>
                            <a:pt x="1442" y="0"/>
                            <a:pt x="14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20"/>
                    <p:cNvSpPr/>
                    <p:nvPr/>
                  </p:nvSpPr>
                  <p:spPr>
                    <a:xfrm>
                      <a:off x="3233800" y="3511275"/>
                      <a:ext cx="34275" cy="394925"/>
                    </a:xfrm>
                    <a:custGeom>
                      <a:rect b="b" l="l" r="r" t="t"/>
                      <a:pathLst>
                        <a:path extrusionOk="0" h="15797" w="1371">
                          <a:moveTo>
                            <a:pt x="809" y="1"/>
                          </a:moveTo>
                          <a:cubicBezTo>
                            <a:pt x="798" y="1"/>
                            <a:pt x="786" y="8"/>
                            <a:pt x="777" y="25"/>
                          </a:cubicBezTo>
                          <a:cubicBezTo>
                            <a:pt x="771" y="38"/>
                            <a:pt x="765" y="51"/>
                            <a:pt x="759" y="64"/>
                          </a:cubicBezTo>
                          <a:lnTo>
                            <a:pt x="759" y="64"/>
                          </a:lnTo>
                          <a:cubicBezTo>
                            <a:pt x="734" y="105"/>
                            <a:pt x="699" y="127"/>
                            <a:pt x="663" y="162"/>
                          </a:cubicBezTo>
                          <a:cubicBezTo>
                            <a:pt x="644" y="162"/>
                            <a:pt x="655" y="192"/>
                            <a:pt x="672" y="192"/>
                          </a:cubicBezTo>
                          <a:cubicBezTo>
                            <a:pt x="676" y="192"/>
                            <a:pt x="681" y="190"/>
                            <a:pt x="686" y="185"/>
                          </a:cubicBezTo>
                          <a:cubicBezTo>
                            <a:pt x="695" y="180"/>
                            <a:pt x="705" y="176"/>
                            <a:pt x="714" y="172"/>
                          </a:cubicBezTo>
                          <a:lnTo>
                            <a:pt x="714" y="172"/>
                          </a:lnTo>
                          <a:cubicBezTo>
                            <a:pt x="577" y="521"/>
                            <a:pt x="517" y="901"/>
                            <a:pt x="457" y="1281"/>
                          </a:cubicBezTo>
                          <a:cubicBezTo>
                            <a:pt x="343" y="1783"/>
                            <a:pt x="183" y="2262"/>
                            <a:pt x="115" y="2764"/>
                          </a:cubicBezTo>
                          <a:cubicBezTo>
                            <a:pt x="46" y="3244"/>
                            <a:pt x="1" y="3769"/>
                            <a:pt x="69" y="4248"/>
                          </a:cubicBezTo>
                          <a:cubicBezTo>
                            <a:pt x="115" y="4773"/>
                            <a:pt x="298" y="5275"/>
                            <a:pt x="343" y="5777"/>
                          </a:cubicBezTo>
                          <a:cubicBezTo>
                            <a:pt x="412" y="6302"/>
                            <a:pt x="412" y="6804"/>
                            <a:pt x="480" y="7307"/>
                          </a:cubicBezTo>
                          <a:cubicBezTo>
                            <a:pt x="526" y="7854"/>
                            <a:pt x="571" y="8402"/>
                            <a:pt x="617" y="8950"/>
                          </a:cubicBezTo>
                          <a:cubicBezTo>
                            <a:pt x="663" y="9498"/>
                            <a:pt x="686" y="10046"/>
                            <a:pt x="731" y="10571"/>
                          </a:cubicBezTo>
                          <a:cubicBezTo>
                            <a:pt x="777" y="11073"/>
                            <a:pt x="891" y="11575"/>
                            <a:pt x="937" y="12100"/>
                          </a:cubicBezTo>
                          <a:cubicBezTo>
                            <a:pt x="1051" y="13287"/>
                            <a:pt x="571" y="14360"/>
                            <a:pt x="252" y="15478"/>
                          </a:cubicBezTo>
                          <a:cubicBezTo>
                            <a:pt x="192" y="15657"/>
                            <a:pt x="356" y="15796"/>
                            <a:pt x="508" y="15796"/>
                          </a:cubicBezTo>
                          <a:cubicBezTo>
                            <a:pt x="590" y="15796"/>
                            <a:pt x="669" y="15756"/>
                            <a:pt x="708" y="15661"/>
                          </a:cubicBezTo>
                          <a:cubicBezTo>
                            <a:pt x="914" y="15204"/>
                            <a:pt x="1005" y="14702"/>
                            <a:pt x="1096" y="14200"/>
                          </a:cubicBezTo>
                          <a:cubicBezTo>
                            <a:pt x="1188" y="13743"/>
                            <a:pt x="1325" y="13241"/>
                            <a:pt x="1347" y="12762"/>
                          </a:cubicBezTo>
                          <a:cubicBezTo>
                            <a:pt x="1370" y="12283"/>
                            <a:pt x="1279" y="11780"/>
                            <a:pt x="1211" y="11301"/>
                          </a:cubicBezTo>
                          <a:cubicBezTo>
                            <a:pt x="1119" y="10753"/>
                            <a:pt x="1096" y="10228"/>
                            <a:pt x="1051" y="9680"/>
                          </a:cubicBezTo>
                          <a:cubicBezTo>
                            <a:pt x="959" y="8608"/>
                            <a:pt x="708" y="7558"/>
                            <a:pt x="640" y="6485"/>
                          </a:cubicBezTo>
                          <a:cubicBezTo>
                            <a:pt x="617" y="5983"/>
                            <a:pt x="549" y="5503"/>
                            <a:pt x="434" y="5024"/>
                          </a:cubicBezTo>
                          <a:cubicBezTo>
                            <a:pt x="320" y="4476"/>
                            <a:pt x="252" y="3951"/>
                            <a:pt x="275" y="3404"/>
                          </a:cubicBezTo>
                          <a:cubicBezTo>
                            <a:pt x="298" y="2787"/>
                            <a:pt x="412" y="2217"/>
                            <a:pt x="526" y="1600"/>
                          </a:cubicBezTo>
                          <a:cubicBezTo>
                            <a:pt x="612" y="1124"/>
                            <a:pt x="617" y="607"/>
                            <a:pt x="811" y="127"/>
                          </a:cubicBezTo>
                          <a:lnTo>
                            <a:pt x="811" y="127"/>
                          </a:lnTo>
                          <a:cubicBezTo>
                            <a:pt x="826" y="112"/>
                            <a:pt x="837" y="89"/>
                            <a:pt x="845" y="48"/>
                          </a:cubicBezTo>
                          <a:lnTo>
                            <a:pt x="845" y="48"/>
                          </a:lnTo>
                          <a:cubicBezTo>
                            <a:pt x="845" y="48"/>
                            <a:pt x="845" y="48"/>
                            <a:pt x="845" y="48"/>
                          </a:cubicBezTo>
                          <a:cubicBezTo>
                            <a:pt x="845" y="20"/>
                            <a:pt x="828" y="1"/>
                            <a:pt x="8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20"/>
                    <p:cNvSpPr/>
                    <p:nvPr/>
                  </p:nvSpPr>
                  <p:spPr>
                    <a:xfrm>
                      <a:off x="3230375" y="3508225"/>
                      <a:ext cx="37125" cy="43400"/>
                    </a:xfrm>
                    <a:custGeom>
                      <a:rect b="b" l="l" r="r" t="t"/>
                      <a:pathLst>
                        <a:path extrusionOk="0" h="1736" w="1485">
                          <a:moveTo>
                            <a:pt x="885" y="92"/>
                          </a:moveTo>
                          <a:cubicBezTo>
                            <a:pt x="888" y="92"/>
                            <a:pt x="891" y="94"/>
                            <a:pt x="891" y="102"/>
                          </a:cubicBezTo>
                          <a:cubicBezTo>
                            <a:pt x="891" y="102"/>
                            <a:pt x="892" y="103"/>
                            <a:pt x="892" y="103"/>
                          </a:cubicBezTo>
                          <a:lnTo>
                            <a:pt x="892" y="103"/>
                          </a:lnTo>
                          <a:cubicBezTo>
                            <a:pt x="886" y="101"/>
                            <a:pt x="880" y="99"/>
                            <a:pt x="874" y="97"/>
                          </a:cubicBezTo>
                          <a:lnTo>
                            <a:pt x="874" y="97"/>
                          </a:lnTo>
                          <a:cubicBezTo>
                            <a:pt x="877" y="94"/>
                            <a:pt x="882" y="92"/>
                            <a:pt x="885" y="92"/>
                          </a:cubicBezTo>
                          <a:close/>
                          <a:moveTo>
                            <a:pt x="1439" y="453"/>
                          </a:moveTo>
                          <a:lnTo>
                            <a:pt x="1439" y="453"/>
                          </a:lnTo>
                          <a:cubicBezTo>
                            <a:pt x="1442" y="462"/>
                            <a:pt x="1445" y="471"/>
                            <a:pt x="1447" y="480"/>
                          </a:cubicBezTo>
                          <a:lnTo>
                            <a:pt x="1447" y="480"/>
                          </a:lnTo>
                          <a:cubicBezTo>
                            <a:pt x="1445" y="476"/>
                            <a:pt x="1442" y="471"/>
                            <a:pt x="1439" y="467"/>
                          </a:cubicBezTo>
                          <a:cubicBezTo>
                            <a:pt x="1439" y="467"/>
                            <a:pt x="1439" y="467"/>
                            <a:pt x="1439" y="453"/>
                          </a:cubicBezTo>
                          <a:close/>
                          <a:moveTo>
                            <a:pt x="772" y="646"/>
                          </a:moveTo>
                          <a:lnTo>
                            <a:pt x="772" y="646"/>
                          </a:lnTo>
                          <a:cubicBezTo>
                            <a:pt x="774" y="648"/>
                            <a:pt x="775" y="651"/>
                            <a:pt x="775" y="653"/>
                          </a:cubicBezTo>
                          <a:lnTo>
                            <a:pt x="775" y="653"/>
                          </a:lnTo>
                          <a:cubicBezTo>
                            <a:pt x="775" y="652"/>
                            <a:pt x="773" y="649"/>
                            <a:pt x="772" y="646"/>
                          </a:cubicBezTo>
                          <a:close/>
                          <a:moveTo>
                            <a:pt x="375" y="985"/>
                          </a:moveTo>
                          <a:cubicBezTo>
                            <a:pt x="374" y="985"/>
                            <a:pt x="371" y="987"/>
                            <a:pt x="366" y="992"/>
                          </a:cubicBezTo>
                          <a:cubicBezTo>
                            <a:pt x="366" y="997"/>
                            <a:pt x="367" y="999"/>
                            <a:pt x="368" y="999"/>
                          </a:cubicBezTo>
                          <a:cubicBezTo>
                            <a:pt x="372" y="999"/>
                            <a:pt x="379" y="985"/>
                            <a:pt x="375" y="985"/>
                          </a:cubicBezTo>
                          <a:close/>
                          <a:moveTo>
                            <a:pt x="345" y="1215"/>
                          </a:moveTo>
                          <a:cubicBezTo>
                            <a:pt x="347" y="1215"/>
                            <a:pt x="351" y="1224"/>
                            <a:pt x="355" y="1232"/>
                          </a:cubicBezTo>
                          <a:lnTo>
                            <a:pt x="355" y="1232"/>
                          </a:lnTo>
                          <a:cubicBezTo>
                            <a:pt x="352" y="1228"/>
                            <a:pt x="348" y="1225"/>
                            <a:pt x="343" y="1220"/>
                          </a:cubicBezTo>
                          <a:cubicBezTo>
                            <a:pt x="343" y="1217"/>
                            <a:pt x="344" y="1215"/>
                            <a:pt x="345" y="1215"/>
                          </a:cubicBezTo>
                          <a:close/>
                          <a:moveTo>
                            <a:pt x="385" y="1279"/>
                          </a:moveTo>
                          <a:cubicBezTo>
                            <a:pt x="391" y="1279"/>
                            <a:pt x="412" y="1289"/>
                            <a:pt x="412" y="1289"/>
                          </a:cubicBezTo>
                          <a:lnTo>
                            <a:pt x="389" y="1289"/>
                          </a:lnTo>
                          <a:cubicBezTo>
                            <a:pt x="381" y="1281"/>
                            <a:pt x="381" y="1279"/>
                            <a:pt x="385" y="1279"/>
                          </a:cubicBezTo>
                          <a:close/>
                          <a:moveTo>
                            <a:pt x="459" y="1302"/>
                          </a:moveTo>
                          <a:lnTo>
                            <a:pt x="459" y="1302"/>
                          </a:lnTo>
                          <a:cubicBezTo>
                            <a:pt x="460" y="1303"/>
                            <a:pt x="461" y="1303"/>
                            <a:pt x="462" y="1303"/>
                          </a:cubicBezTo>
                          <a:lnTo>
                            <a:pt x="462" y="1303"/>
                          </a:lnTo>
                          <a:cubicBezTo>
                            <a:pt x="461" y="1303"/>
                            <a:pt x="460" y="1303"/>
                            <a:pt x="459" y="1302"/>
                          </a:cubicBezTo>
                          <a:close/>
                          <a:moveTo>
                            <a:pt x="625" y="518"/>
                          </a:moveTo>
                          <a:cubicBezTo>
                            <a:pt x="629" y="524"/>
                            <a:pt x="634" y="530"/>
                            <a:pt x="640" y="535"/>
                          </a:cubicBezTo>
                          <a:cubicBezTo>
                            <a:pt x="670" y="560"/>
                            <a:pt x="701" y="582"/>
                            <a:pt x="731" y="604"/>
                          </a:cubicBezTo>
                          <a:lnTo>
                            <a:pt x="731" y="604"/>
                          </a:lnTo>
                          <a:cubicBezTo>
                            <a:pt x="731" y="604"/>
                            <a:pt x="731" y="604"/>
                            <a:pt x="731" y="604"/>
                          </a:cubicBezTo>
                          <a:cubicBezTo>
                            <a:pt x="731" y="604"/>
                            <a:pt x="732" y="604"/>
                            <a:pt x="732" y="604"/>
                          </a:cubicBezTo>
                          <a:lnTo>
                            <a:pt x="732" y="604"/>
                          </a:lnTo>
                          <a:cubicBezTo>
                            <a:pt x="735" y="606"/>
                            <a:pt x="738" y="608"/>
                            <a:pt x="741" y="611"/>
                          </a:cubicBezTo>
                          <a:lnTo>
                            <a:pt x="741" y="611"/>
                          </a:lnTo>
                          <a:cubicBezTo>
                            <a:pt x="748" y="620"/>
                            <a:pt x="754" y="627"/>
                            <a:pt x="754" y="627"/>
                          </a:cubicBezTo>
                          <a:cubicBezTo>
                            <a:pt x="760" y="633"/>
                            <a:pt x="765" y="638"/>
                            <a:pt x="768" y="641"/>
                          </a:cubicBezTo>
                          <a:lnTo>
                            <a:pt x="768" y="641"/>
                          </a:lnTo>
                          <a:cubicBezTo>
                            <a:pt x="763" y="644"/>
                            <a:pt x="759" y="646"/>
                            <a:pt x="754" y="650"/>
                          </a:cubicBezTo>
                          <a:cubicBezTo>
                            <a:pt x="663" y="672"/>
                            <a:pt x="617" y="718"/>
                            <a:pt x="594" y="809"/>
                          </a:cubicBezTo>
                          <a:cubicBezTo>
                            <a:pt x="549" y="901"/>
                            <a:pt x="549" y="969"/>
                            <a:pt x="571" y="1060"/>
                          </a:cubicBezTo>
                          <a:cubicBezTo>
                            <a:pt x="571" y="1139"/>
                            <a:pt x="597" y="1200"/>
                            <a:pt x="638" y="1243"/>
                          </a:cubicBezTo>
                          <a:lnTo>
                            <a:pt x="638" y="1243"/>
                          </a:lnTo>
                          <a:cubicBezTo>
                            <a:pt x="617" y="1244"/>
                            <a:pt x="616" y="1266"/>
                            <a:pt x="594" y="1266"/>
                          </a:cubicBezTo>
                          <a:cubicBezTo>
                            <a:pt x="594" y="1266"/>
                            <a:pt x="573" y="1280"/>
                            <a:pt x="562" y="1289"/>
                          </a:cubicBezTo>
                          <a:lnTo>
                            <a:pt x="526" y="1289"/>
                          </a:lnTo>
                          <a:cubicBezTo>
                            <a:pt x="509" y="1289"/>
                            <a:pt x="493" y="1301"/>
                            <a:pt x="476" y="1307"/>
                          </a:cubicBezTo>
                          <a:lnTo>
                            <a:pt x="476" y="1307"/>
                          </a:lnTo>
                          <a:cubicBezTo>
                            <a:pt x="472" y="1306"/>
                            <a:pt x="467" y="1305"/>
                            <a:pt x="462" y="1303"/>
                          </a:cubicBezTo>
                          <a:lnTo>
                            <a:pt x="462" y="1303"/>
                          </a:lnTo>
                          <a:cubicBezTo>
                            <a:pt x="465" y="1304"/>
                            <a:pt x="469" y="1306"/>
                            <a:pt x="474" y="1308"/>
                          </a:cubicBezTo>
                          <a:lnTo>
                            <a:pt x="474" y="1308"/>
                          </a:lnTo>
                          <a:cubicBezTo>
                            <a:pt x="468" y="1310"/>
                            <a:pt x="463" y="1311"/>
                            <a:pt x="457" y="1311"/>
                          </a:cubicBezTo>
                          <a:cubicBezTo>
                            <a:pt x="464" y="1311"/>
                            <a:pt x="460" y="1309"/>
                            <a:pt x="453" y="1306"/>
                          </a:cubicBezTo>
                          <a:lnTo>
                            <a:pt x="453" y="1306"/>
                          </a:lnTo>
                          <a:cubicBezTo>
                            <a:pt x="455" y="1309"/>
                            <a:pt x="457" y="1311"/>
                            <a:pt x="457" y="1311"/>
                          </a:cubicBezTo>
                          <a:cubicBezTo>
                            <a:pt x="455" y="1309"/>
                            <a:pt x="453" y="1307"/>
                            <a:pt x="451" y="1306"/>
                          </a:cubicBezTo>
                          <a:lnTo>
                            <a:pt x="451" y="1306"/>
                          </a:lnTo>
                          <a:cubicBezTo>
                            <a:pt x="452" y="1306"/>
                            <a:pt x="452" y="1306"/>
                            <a:pt x="453" y="1306"/>
                          </a:cubicBezTo>
                          <a:lnTo>
                            <a:pt x="453" y="1306"/>
                          </a:lnTo>
                          <a:cubicBezTo>
                            <a:pt x="451" y="1304"/>
                            <a:pt x="451" y="1301"/>
                            <a:pt x="454" y="1301"/>
                          </a:cubicBezTo>
                          <a:cubicBezTo>
                            <a:pt x="455" y="1301"/>
                            <a:pt x="457" y="1302"/>
                            <a:pt x="459" y="1302"/>
                          </a:cubicBezTo>
                          <a:lnTo>
                            <a:pt x="459" y="1302"/>
                          </a:lnTo>
                          <a:cubicBezTo>
                            <a:pt x="450" y="1299"/>
                            <a:pt x="441" y="1295"/>
                            <a:pt x="435" y="1289"/>
                          </a:cubicBezTo>
                          <a:lnTo>
                            <a:pt x="412" y="1289"/>
                          </a:lnTo>
                          <a:cubicBezTo>
                            <a:pt x="412" y="1289"/>
                            <a:pt x="398" y="1275"/>
                            <a:pt x="386" y="1263"/>
                          </a:cubicBezTo>
                          <a:lnTo>
                            <a:pt x="386" y="1263"/>
                          </a:lnTo>
                          <a:cubicBezTo>
                            <a:pt x="383" y="1254"/>
                            <a:pt x="377" y="1243"/>
                            <a:pt x="366" y="1243"/>
                          </a:cubicBezTo>
                          <a:cubicBezTo>
                            <a:pt x="343" y="1220"/>
                            <a:pt x="343" y="1197"/>
                            <a:pt x="343" y="1152"/>
                          </a:cubicBezTo>
                          <a:cubicBezTo>
                            <a:pt x="343" y="1106"/>
                            <a:pt x="343" y="1060"/>
                            <a:pt x="366" y="1015"/>
                          </a:cubicBezTo>
                          <a:cubicBezTo>
                            <a:pt x="366" y="1015"/>
                            <a:pt x="366" y="992"/>
                            <a:pt x="366" y="992"/>
                          </a:cubicBezTo>
                          <a:cubicBezTo>
                            <a:pt x="389" y="969"/>
                            <a:pt x="389" y="923"/>
                            <a:pt x="412" y="901"/>
                          </a:cubicBezTo>
                          <a:cubicBezTo>
                            <a:pt x="435" y="855"/>
                            <a:pt x="457" y="809"/>
                            <a:pt x="480" y="764"/>
                          </a:cubicBezTo>
                          <a:cubicBezTo>
                            <a:pt x="517" y="671"/>
                            <a:pt x="569" y="593"/>
                            <a:pt x="625" y="518"/>
                          </a:cubicBezTo>
                          <a:close/>
                          <a:moveTo>
                            <a:pt x="510" y="1305"/>
                          </a:moveTo>
                          <a:cubicBezTo>
                            <a:pt x="508" y="1307"/>
                            <a:pt x="506" y="1309"/>
                            <a:pt x="503" y="1311"/>
                          </a:cubicBezTo>
                          <a:cubicBezTo>
                            <a:pt x="498" y="1311"/>
                            <a:pt x="494" y="1311"/>
                            <a:pt x="492" y="1311"/>
                          </a:cubicBezTo>
                          <a:lnTo>
                            <a:pt x="492" y="1311"/>
                          </a:lnTo>
                          <a:cubicBezTo>
                            <a:pt x="498" y="1311"/>
                            <a:pt x="496" y="1311"/>
                            <a:pt x="491" y="1310"/>
                          </a:cubicBezTo>
                          <a:lnTo>
                            <a:pt x="491" y="1310"/>
                          </a:lnTo>
                          <a:cubicBezTo>
                            <a:pt x="495" y="1309"/>
                            <a:pt x="503" y="1308"/>
                            <a:pt x="510" y="1305"/>
                          </a:cubicBezTo>
                          <a:close/>
                          <a:moveTo>
                            <a:pt x="852" y="0"/>
                          </a:moveTo>
                          <a:cubicBezTo>
                            <a:pt x="830" y="0"/>
                            <a:pt x="815" y="10"/>
                            <a:pt x="800" y="10"/>
                          </a:cubicBezTo>
                          <a:cubicBezTo>
                            <a:pt x="754" y="10"/>
                            <a:pt x="686" y="33"/>
                            <a:pt x="640" y="79"/>
                          </a:cubicBezTo>
                          <a:cubicBezTo>
                            <a:pt x="617" y="102"/>
                            <a:pt x="571" y="147"/>
                            <a:pt x="526" y="193"/>
                          </a:cubicBezTo>
                          <a:cubicBezTo>
                            <a:pt x="343" y="376"/>
                            <a:pt x="206" y="627"/>
                            <a:pt x="92" y="878"/>
                          </a:cubicBezTo>
                          <a:cubicBezTo>
                            <a:pt x="46" y="969"/>
                            <a:pt x="1" y="1083"/>
                            <a:pt x="1" y="1175"/>
                          </a:cubicBezTo>
                          <a:cubicBezTo>
                            <a:pt x="24" y="1334"/>
                            <a:pt x="69" y="1494"/>
                            <a:pt x="161" y="1608"/>
                          </a:cubicBezTo>
                          <a:cubicBezTo>
                            <a:pt x="251" y="1698"/>
                            <a:pt x="368" y="1736"/>
                            <a:pt x="487" y="1736"/>
                          </a:cubicBezTo>
                          <a:cubicBezTo>
                            <a:pt x="640" y="1736"/>
                            <a:pt x="799" y="1675"/>
                            <a:pt x="914" y="1585"/>
                          </a:cubicBezTo>
                          <a:cubicBezTo>
                            <a:pt x="1028" y="1494"/>
                            <a:pt x="1142" y="1357"/>
                            <a:pt x="1165" y="1197"/>
                          </a:cubicBezTo>
                          <a:cubicBezTo>
                            <a:pt x="1169" y="1163"/>
                            <a:pt x="1170" y="1129"/>
                            <a:pt x="1168" y="1096"/>
                          </a:cubicBezTo>
                          <a:lnTo>
                            <a:pt x="1168" y="1096"/>
                          </a:lnTo>
                          <a:cubicBezTo>
                            <a:pt x="1234" y="997"/>
                            <a:pt x="1271" y="878"/>
                            <a:pt x="1278" y="761"/>
                          </a:cubicBezTo>
                          <a:lnTo>
                            <a:pt x="1278" y="761"/>
                          </a:lnTo>
                          <a:cubicBezTo>
                            <a:pt x="1331" y="746"/>
                            <a:pt x="1378" y="717"/>
                            <a:pt x="1414" y="667"/>
                          </a:cubicBezTo>
                          <a:lnTo>
                            <a:pt x="1414" y="667"/>
                          </a:lnTo>
                          <a:cubicBezTo>
                            <a:pt x="1422" y="663"/>
                            <a:pt x="1431" y="658"/>
                            <a:pt x="1439" y="650"/>
                          </a:cubicBezTo>
                          <a:cubicBezTo>
                            <a:pt x="1481" y="607"/>
                            <a:pt x="1484" y="546"/>
                            <a:pt x="1448" y="483"/>
                          </a:cubicBezTo>
                          <a:lnTo>
                            <a:pt x="1448" y="483"/>
                          </a:lnTo>
                          <a:lnTo>
                            <a:pt x="1462" y="535"/>
                          </a:lnTo>
                          <a:cubicBezTo>
                            <a:pt x="1457" y="517"/>
                            <a:pt x="1452" y="499"/>
                            <a:pt x="1447" y="480"/>
                          </a:cubicBezTo>
                          <a:lnTo>
                            <a:pt x="1447" y="480"/>
                          </a:lnTo>
                          <a:cubicBezTo>
                            <a:pt x="1448" y="481"/>
                            <a:pt x="1448" y="482"/>
                            <a:pt x="1448" y="483"/>
                          </a:cubicBezTo>
                          <a:lnTo>
                            <a:pt x="1448" y="483"/>
                          </a:lnTo>
                          <a:lnTo>
                            <a:pt x="1439" y="444"/>
                          </a:lnTo>
                          <a:cubicBezTo>
                            <a:pt x="1439" y="448"/>
                            <a:pt x="1439" y="451"/>
                            <a:pt x="1439" y="453"/>
                          </a:cubicBezTo>
                          <a:lnTo>
                            <a:pt x="1439" y="453"/>
                          </a:lnTo>
                          <a:cubicBezTo>
                            <a:pt x="1419" y="393"/>
                            <a:pt x="1388" y="339"/>
                            <a:pt x="1325" y="307"/>
                          </a:cubicBezTo>
                          <a:cubicBezTo>
                            <a:pt x="1279" y="284"/>
                            <a:pt x="1233" y="284"/>
                            <a:pt x="1211" y="262"/>
                          </a:cubicBezTo>
                          <a:lnTo>
                            <a:pt x="1188" y="262"/>
                          </a:lnTo>
                          <a:cubicBezTo>
                            <a:pt x="1165" y="262"/>
                            <a:pt x="1142" y="239"/>
                            <a:pt x="1119" y="239"/>
                          </a:cubicBezTo>
                          <a:cubicBezTo>
                            <a:pt x="1119" y="239"/>
                            <a:pt x="1100" y="219"/>
                            <a:pt x="1079" y="216"/>
                          </a:cubicBezTo>
                          <a:lnTo>
                            <a:pt x="1079" y="216"/>
                          </a:lnTo>
                          <a:cubicBezTo>
                            <a:pt x="1038" y="178"/>
                            <a:pt x="990" y="146"/>
                            <a:pt x="937" y="125"/>
                          </a:cubicBezTo>
                          <a:cubicBezTo>
                            <a:pt x="928" y="119"/>
                            <a:pt x="919" y="115"/>
                            <a:pt x="910" y="111"/>
                          </a:cubicBezTo>
                          <a:lnTo>
                            <a:pt x="910" y="111"/>
                          </a:lnTo>
                          <a:cubicBezTo>
                            <a:pt x="911" y="111"/>
                            <a:pt x="912" y="111"/>
                            <a:pt x="913" y="111"/>
                          </a:cubicBezTo>
                          <a:cubicBezTo>
                            <a:pt x="935" y="111"/>
                            <a:pt x="960" y="90"/>
                            <a:pt x="960" y="56"/>
                          </a:cubicBezTo>
                          <a:cubicBezTo>
                            <a:pt x="937" y="56"/>
                            <a:pt x="937" y="33"/>
                            <a:pt x="937" y="33"/>
                          </a:cubicBezTo>
                          <a:cubicBezTo>
                            <a:pt x="914" y="10"/>
                            <a:pt x="891" y="10"/>
                            <a:pt x="891" y="10"/>
                          </a:cubicBezTo>
                          <a:cubicBezTo>
                            <a:pt x="876" y="3"/>
                            <a:pt x="863" y="0"/>
                            <a:pt x="8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20"/>
                    <p:cNvSpPr/>
                    <p:nvPr/>
                  </p:nvSpPr>
                  <p:spPr>
                    <a:xfrm>
                      <a:off x="3210400" y="3536425"/>
                      <a:ext cx="49100" cy="41350"/>
                    </a:xfrm>
                    <a:custGeom>
                      <a:rect b="b" l="l" r="r" t="t"/>
                      <a:pathLst>
                        <a:path extrusionOk="0" h="1654" w="1964">
                          <a:moveTo>
                            <a:pt x="1253" y="792"/>
                          </a:moveTo>
                          <a:cubicBezTo>
                            <a:pt x="1254" y="795"/>
                            <a:pt x="1255" y="797"/>
                            <a:pt x="1256" y="800"/>
                          </a:cubicBezTo>
                          <a:cubicBezTo>
                            <a:pt x="1253" y="803"/>
                            <a:pt x="1251" y="805"/>
                            <a:pt x="1249" y="807"/>
                          </a:cubicBezTo>
                          <a:lnTo>
                            <a:pt x="1249" y="807"/>
                          </a:lnTo>
                          <a:cubicBezTo>
                            <a:pt x="1249" y="807"/>
                            <a:pt x="1248" y="807"/>
                            <a:pt x="1247" y="808"/>
                          </a:cubicBezTo>
                          <a:lnTo>
                            <a:pt x="1247" y="808"/>
                          </a:lnTo>
                          <a:cubicBezTo>
                            <a:pt x="1248" y="805"/>
                            <a:pt x="1251" y="799"/>
                            <a:pt x="1253" y="792"/>
                          </a:cubicBezTo>
                          <a:close/>
                          <a:moveTo>
                            <a:pt x="321" y="1279"/>
                          </a:moveTo>
                          <a:cubicBezTo>
                            <a:pt x="327" y="1279"/>
                            <a:pt x="332" y="1283"/>
                            <a:pt x="335" y="1288"/>
                          </a:cubicBezTo>
                          <a:lnTo>
                            <a:pt x="335" y="1288"/>
                          </a:lnTo>
                          <a:cubicBezTo>
                            <a:pt x="335" y="1288"/>
                            <a:pt x="335" y="1289"/>
                            <a:pt x="334" y="1289"/>
                          </a:cubicBezTo>
                          <a:cubicBezTo>
                            <a:pt x="332" y="1289"/>
                            <a:pt x="327" y="1286"/>
                            <a:pt x="321" y="1279"/>
                          </a:cubicBezTo>
                          <a:close/>
                          <a:moveTo>
                            <a:pt x="1439" y="1"/>
                          </a:moveTo>
                          <a:cubicBezTo>
                            <a:pt x="1348" y="47"/>
                            <a:pt x="1279" y="115"/>
                            <a:pt x="1211" y="183"/>
                          </a:cubicBezTo>
                          <a:cubicBezTo>
                            <a:pt x="1097" y="275"/>
                            <a:pt x="1005" y="412"/>
                            <a:pt x="891" y="526"/>
                          </a:cubicBezTo>
                          <a:cubicBezTo>
                            <a:pt x="829" y="629"/>
                            <a:pt x="823" y="788"/>
                            <a:pt x="924" y="868"/>
                          </a:cubicBezTo>
                          <a:lnTo>
                            <a:pt x="914" y="868"/>
                          </a:lnTo>
                          <a:cubicBezTo>
                            <a:pt x="845" y="868"/>
                            <a:pt x="777" y="891"/>
                            <a:pt x="686" y="914"/>
                          </a:cubicBezTo>
                          <a:lnTo>
                            <a:pt x="617" y="914"/>
                          </a:lnTo>
                          <a:cubicBezTo>
                            <a:pt x="594" y="937"/>
                            <a:pt x="572" y="937"/>
                            <a:pt x="549" y="937"/>
                          </a:cubicBezTo>
                          <a:cubicBezTo>
                            <a:pt x="457" y="937"/>
                            <a:pt x="389" y="937"/>
                            <a:pt x="321" y="960"/>
                          </a:cubicBezTo>
                          <a:cubicBezTo>
                            <a:pt x="161" y="1005"/>
                            <a:pt x="1" y="1188"/>
                            <a:pt x="1" y="1348"/>
                          </a:cubicBezTo>
                          <a:cubicBezTo>
                            <a:pt x="1" y="1526"/>
                            <a:pt x="156" y="1653"/>
                            <a:pt x="317" y="1653"/>
                          </a:cubicBezTo>
                          <a:cubicBezTo>
                            <a:pt x="341" y="1653"/>
                            <a:pt x="365" y="1650"/>
                            <a:pt x="389" y="1644"/>
                          </a:cubicBezTo>
                          <a:cubicBezTo>
                            <a:pt x="552" y="1595"/>
                            <a:pt x="575" y="1408"/>
                            <a:pt x="493" y="1312"/>
                          </a:cubicBezTo>
                          <a:lnTo>
                            <a:pt x="493" y="1312"/>
                          </a:lnTo>
                          <a:cubicBezTo>
                            <a:pt x="614" y="1346"/>
                            <a:pt x="746" y="1376"/>
                            <a:pt x="870" y="1376"/>
                          </a:cubicBezTo>
                          <a:cubicBezTo>
                            <a:pt x="900" y="1376"/>
                            <a:pt x="930" y="1375"/>
                            <a:pt x="960" y="1370"/>
                          </a:cubicBezTo>
                          <a:cubicBezTo>
                            <a:pt x="1051" y="1348"/>
                            <a:pt x="1142" y="1348"/>
                            <a:pt x="1188" y="1279"/>
                          </a:cubicBezTo>
                          <a:lnTo>
                            <a:pt x="1211" y="1279"/>
                          </a:lnTo>
                          <a:cubicBezTo>
                            <a:pt x="1302" y="1279"/>
                            <a:pt x="1393" y="1256"/>
                            <a:pt x="1485" y="1233"/>
                          </a:cubicBezTo>
                          <a:cubicBezTo>
                            <a:pt x="1644" y="1165"/>
                            <a:pt x="1804" y="1051"/>
                            <a:pt x="1895" y="891"/>
                          </a:cubicBezTo>
                          <a:cubicBezTo>
                            <a:pt x="1964" y="777"/>
                            <a:pt x="1918" y="549"/>
                            <a:pt x="1759" y="526"/>
                          </a:cubicBezTo>
                          <a:cubicBezTo>
                            <a:pt x="1662" y="526"/>
                            <a:pt x="1577" y="515"/>
                            <a:pt x="1495" y="508"/>
                          </a:cubicBezTo>
                          <a:lnTo>
                            <a:pt x="1495" y="508"/>
                          </a:lnTo>
                          <a:cubicBezTo>
                            <a:pt x="1519" y="468"/>
                            <a:pt x="1559" y="429"/>
                            <a:pt x="1599" y="389"/>
                          </a:cubicBezTo>
                          <a:cubicBezTo>
                            <a:pt x="1644" y="366"/>
                            <a:pt x="1667" y="320"/>
                            <a:pt x="1690" y="275"/>
                          </a:cubicBezTo>
                          <a:cubicBezTo>
                            <a:pt x="1690" y="252"/>
                            <a:pt x="1690" y="229"/>
                            <a:pt x="1713" y="206"/>
                          </a:cubicBezTo>
                          <a:cubicBezTo>
                            <a:pt x="1713" y="185"/>
                            <a:pt x="1713" y="184"/>
                            <a:pt x="1694" y="165"/>
                          </a:cubicBezTo>
                          <a:lnTo>
                            <a:pt x="1694" y="165"/>
                          </a:lnTo>
                          <a:cubicBezTo>
                            <a:pt x="1708" y="157"/>
                            <a:pt x="1722" y="152"/>
                            <a:pt x="1736" y="138"/>
                          </a:cubicBezTo>
                          <a:cubicBezTo>
                            <a:pt x="1781" y="115"/>
                            <a:pt x="1759" y="47"/>
                            <a:pt x="1713" y="47"/>
                          </a:cubicBezTo>
                          <a:lnTo>
                            <a:pt x="1644" y="47"/>
                          </a:lnTo>
                          <a:cubicBezTo>
                            <a:pt x="1622" y="47"/>
                            <a:pt x="1622" y="24"/>
                            <a:pt x="1599" y="24"/>
                          </a:cubicBezTo>
                          <a:cubicBezTo>
                            <a:pt x="1576" y="24"/>
                            <a:pt x="1576" y="1"/>
                            <a:pt x="1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20"/>
                    <p:cNvSpPr/>
                    <p:nvPr/>
                  </p:nvSpPr>
                  <p:spPr>
                    <a:xfrm>
                      <a:off x="3209850" y="3566425"/>
                      <a:ext cx="10850" cy="11125"/>
                    </a:xfrm>
                    <a:custGeom>
                      <a:rect b="b" l="l" r="r" t="t"/>
                      <a:pathLst>
                        <a:path extrusionOk="0" h="445" w="434">
                          <a:moveTo>
                            <a:pt x="353" y="341"/>
                          </a:moveTo>
                          <a:cubicBezTo>
                            <a:pt x="350" y="345"/>
                            <a:pt x="347" y="349"/>
                            <a:pt x="343" y="353"/>
                          </a:cubicBezTo>
                          <a:cubicBezTo>
                            <a:pt x="343" y="353"/>
                            <a:pt x="320" y="376"/>
                            <a:pt x="297" y="376"/>
                          </a:cubicBezTo>
                          <a:cubicBezTo>
                            <a:pt x="316" y="357"/>
                            <a:pt x="334" y="354"/>
                            <a:pt x="353" y="341"/>
                          </a:cubicBezTo>
                          <a:close/>
                          <a:moveTo>
                            <a:pt x="211" y="0"/>
                          </a:moveTo>
                          <a:cubicBezTo>
                            <a:pt x="188" y="0"/>
                            <a:pt x="168" y="11"/>
                            <a:pt x="137" y="11"/>
                          </a:cubicBezTo>
                          <a:cubicBezTo>
                            <a:pt x="137" y="11"/>
                            <a:pt x="114" y="11"/>
                            <a:pt x="91" y="33"/>
                          </a:cubicBezTo>
                          <a:cubicBezTo>
                            <a:pt x="91" y="33"/>
                            <a:pt x="46" y="56"/>
                            <a:pt x="46" y="56"/>
                          </a:cubicBezTo>
                          <a:cubicBezTo>
                            <a:pt x="46" y="56"/>
                            <a:pt x="23" y="102"/>
                            <a:pt x="23" y="102"/>
                          </a:cubicBezTo>
                          <a:cubicBezTo>
                            <a:pt x="23" y="125"/>
                            <a:pt x="0" y="148"/>
                            <a:pt x="0" y="170"/>
                          </a:cubicBezTo>
                          <a:cubicBezTo>
                            <a:pt x="0" y="170"/>
                            <a:pt x="0" y="216"/>
                            <a:pt x="0" y="216"/>
                          </a:cubicBezTo>
                          <a:cubicBezTo>
                            <a:pt x="0" y="216"/>
                            <a:pt x="0" y="262"/>
                            <a:pt x="0" y="262"/>
                          </a:cubicBezTo>
                          <a:cubicBezTo>
                            <a:pt x="23" y="285"/>
                            <a:pt x="23" y="307"/>
                            <a:pt x="23" y="330"/>
                          </a:cubicBezTo>
                          <a:cubicBezTo>
                            <a:pt x="46" y="330"/>
                            <a:pt x="46" y="353"/>
                            <a:pt x="69" y="376"/>
                          </a:cubicBezTo>
                          <a:cubicBezTo>
                            <a:pt x="91" y="376"/>
                            <a:pt x="114" y="399"/>
                            <a:pt x="114" y="399"/>
                          </a:cubicBezTo>
                          <a:cubicBezTo>
                            <a:pt x="160" y="421"/>
                            <a:pt x="183" y="444"/>
                            <a:pt x="228" y="444"/>
                          </a:cubicBezTo>
                          <a:cubicBezTo>
                            <a:pt x="251" y="444"/>
                            <a:pt x="297" y="421"/>
                            <a:pt x="320" y="399"/>
                          </a:cubicBezTo>
                          <a:cubicBezTo>
                            <a:pt x="343" y="399"/>
                            <a:pt x="365" y="376"/>
                            <a:pt x="365" y="376"/>
                          </a:cubicBezTo>
                          <a:cubicBezTo>
                            <a:pt x="388" y="353"/>
                            <a:pt x="388" y="353"/>
                            <a:pt x="411" y="330"/>
                          </a:cubicBezTo>
                          <a:cubicBezTo>
                            <a:pt x="411" y="307"/>
                            <a:pt x="411" y="285"/>
                            <a:pt x="411" y="285"/>
                          </a:cubicBezTo>
                          <a:cubicBezTo>
                            <a:pt x="434" y="262"/>
                            <a:pt x="434" y="239"/>
                            <a:pt x="434" y="239"/>
                          </a:cubicBezTo>
                          <a:lnTo>
                            <a:pt x="434" y="216"/>
                          </a:lnTo>
                          <a:cubicBezTo>
                            <a:pt x="434" y="170"/>
                            <a:pt x="411" y="148"/>
                            <a:pt x="388" y="102"/>
                          </a:cubicBezTo>
                          <a:cubicBezTo>
                            <a:pt x="373" y="87"/>
                            <a:pt x="358" y="71"/>
                            <a:pt x="343" y="56"/>
                          </a:cubicBezTo>
                          <a:lnTo>
                            <a:pt x="343" y="56"/>
                          </a:lnTo>
                          <a:cubicBezTo>
                            <a:pt x="343" y="57"/>
                            <a:pt x="343" y="57"/>
                            <a:pt x="343" y="57"/>
                          </a:cubicBezTo>
                          <a:lnTo>
                            <a:pt x="343" y="57"/>
                          </a:lnTo>
                          <a:cubicBezTo>
                            <a:pt x="342" y="57"/>
                            <a:pt x="342" y="57"/>
                            <a:pt x="342" y="56"/>
                          </a:cubicBezTo>
                          <a:lnTo>
                            <a:pt x="342" y="56"/>
                          </a:lnTo>
                          <a:cubicBezTo>
                            <a:pt x="342" y="56"/>
                            <a:pt x="342" y="56"/>
                            <a:pt x="343" y="56"/>
                          </a:cubicBezTo>
                          <a:lnTo>
                            <a:pt x="343" y="56"/>
                          </a:lnTo>
                          <a:cubicBezTo>
                            <a:pt x="335" y="49"/>
                            <a:pt x="327" y="41"/>
                            <a:pt x="320" y="33"/>
                          </a:cubicBezTo>
                          <a:cubicBezTo>
                            <a:pt x="297" y="33"/>
                            <a:pt x="274" y="11"/>
                            <a:pt x="274" y="11"/>
                          </a:cubicBezTo>
                          <a:lnTo>
                            <a:pt x="251" y="11"/>
                          </a:lnTo>
                          <a:cubicBezTo>
                            <a:pt x="236" y="3"/>
                            <a:pt x="223" y="0"/>
                            <a:pt x="2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20"/>
                    <p:cNvSpPr/>
                    <p:nvPr/>
                  </p:nvSpPr>
                  <p:spPr>
                    <a:xfrm>
                      <a:off x="3221250" y="3566775"/>
                      <a:ext cx="26275" cy="37800"/>
                    </a:xfrm>
                    <a:custGeom>
                      <a:rect b="b" l="l" r="r" t="t"/>
                      <a:pathLst>
                        <a:path extrusionOk="0" h="1512" w="1051">
                          <a:moveTo>
                            <a:pt x="273" y="1100"/>
                          </a:moveTo>
                          <a:cubicBezTo>
                            <a:pt x="275" y="1100"/>
                            <a:pt x="275" y="1106"/>
                            <a:pt x="275" y="1115"/>
                          </a:cubicBezTo>
                          <a:cubicBezTo>
                            <a:pt x="269" y="1115"/>
                            <a:pt x="265" y="1116"/>
                            <a:pt x="261" y="1119"/>
                          </a:cubicBezTo>
                          <a:lnTo>
                            <a:pt x="261" y="1119"/>
                          </a:lnTo>
                          <a:cubicBezTo>
                            <a:pt x="268" y="1106"/>
                            <a:pt x="271" y="1100"/>
                            <a:pt x="273" y="1100"/>
                          </a:cubicBezTo>
                          <a:close/>
                          <a:moveTo>
                            <a:pt x="588" y="1"/>
                          </a:moveTo>
                          <a:cubicBezTo>
                            <a:pt x="523" y="1"/>
                            <a:pt x="456" y="14"/>
                            <a:pt x="389" y="42"/>
                          </a:cubicBezTo>
                          <a:cubicBezTo>
                            <a:pt x="229" y="88"/>
                            <a:pt x="115" y="271"/>
                            <a:pt x="138" y="453"/>
                          </a:cubicBezTo>
                          <a:cubicBezTo>
                            <a:pt x="155" y="592"/>
                            <a:pt x="212" y="744"/>
                            <a:pt x="319" y="839"/>
                          </a:cubicBezTo>
                          <a:lnTo>
                            <a:pt x="319" y="839"/>
                          </a:lnTo>
                          <a:cubicBezTo>
                            <a:pt x="314" y="878"/>
                            <a:pt x="297" y="920"/>
                            <a:pt x="297" y="978"/>
                          </a:cubicBezTo>
                          <a:cubicBezTo>
                            <a:pt x="297" y="1001"/>
                            <a:pt x="297" y="1024"/>
                            <a:pt x="275" y="1047"/>
                          </a:cubicBezTo>
                          <a:cubicBezTo>
                            <a:pt x="275" y="1069"/>
                            <a:pt x="252" y="1115"/>
                            <a:pt x="252" y="1138"/>
                          </a:cubicBezTo>
                          <a:cubicBezTo>
                            <a:pt x="252" y="1138"/>
                            <a:pt x="229" y="1161"/>
                            <a:pt x="229" y="1161"/>
                          </a:cubicBezTo>
                          <a:cubicBezTo>
                            <a:pt x="229" y="1161"/>
                            <a:pt x="249" y="1151"/>
                            <a:pt x="256" y="1151"/>
                          </a:cubicBezTo>
                          <a:cubicBezTo>
                            <a:pt x="259" y="1151"/>
                            <a:pt x="259" y="1153"/>
                            <a:pt x="252" y="1161"/>
                          </a:cubicBezTo>
                          <a:lnTo>
                            <a:pt x="252" y="1161"/>
                          </a:lnTo>
                          <a:cubicBezTo>
                            <a:pt x="257" y="1156"/>
                            <a:pt x="257" y="1154"/>
                            <a:pt x="256" y="1154"/>
                          </a:cubicBezTo>
                          <a:cubicBezTo>
                            <a:pt x="254" y="1154"/>
                            <a:pt x="248" y="1157"/>
                            <a:pt x="243" y="1161"/>
                          </a:cubicBezTo>
                          <a:lnTo>
                            <a:pt x="183" y="1161"/>
                          </a:lnTo>
                          <a:cubicBezTo>
                            <a:pt x="169" y="1161"/>
                            <a:pt x="155" y="1161"/>
                            <a:pt x="146" y="1166"/>
                          </a:cubicBezTo>
                          <a:lnTo>
                            <a:pt x="146" y="1166"/>
                          </a:lnTo>
                          <a:cubicBezTo>
                            <a:pt x="126" y="1168"/>
                            <a:pt x="107" y="1173"/>
                            <a:pt x="92" y="1184"/>
                          </a:cubicBezTo>
                          <a:cubicBezTo>
                            <a:pt x="1" y="1252"/>
                            <a:pt x="1" y="1366"/>
                            <a:pt x="69" y="1435"/>
                          </a:cubicBezTo>
                          <a:cubicBezTo>
                            <a:pt x="120" y="1486"/>
                            <a:pt x="210" y="1512"/>
                            <a:pt x="291" y="1512"/>
                          </a:cubicBezTo>
                          <a:cubicBezTo>
                            <a:pt x="317" y="1512"/>
                            <a:pt x="343" y="1509"/>
                            <a:pt x="366" y="1503"/>
                          </a:cubicBezTo>
                          <a:cubicBezTo>
                            <a:pt x="416" y="1478"/>
                            <a:pt x="459" y="1447"/>
                            <a:pt x="495" y="1412"/>
                          </a:cubicBezTo>
                          <a:lnTo>
                            <a:pt x="640" y="1412"/>
                          </a:lnTo>
                          <a:cubicBezTo>
                            <a:pt x="754" y="1412"/>
                            <a:pt x="891" y="1412"/>
                            <a:pt x="936" y="1275"/>
                          </a:cubicBezTo>
                          <a:cubicBezTo>
                            <a:pt x="936" y="1229"/>
                            <a:pt x="914" y="1206"/>
                            <a:pt x="868" y="1206"/>
                          </a:cubicBezTo>
                          <a:cubicBezTo>
                            <a:pt x="777" y="1229"/>
                            <a:pt x="685" y="1298"/>
                            <a:pt x="594" y="1298"/>
                          </a:cubicBezTo>
                          <a:cubicBezTo>
                            <a:pt x="590" y="1298"/>
                            <a:pt x="586" y="1298"/>
                            <a:pt x="582" y="1298"/>
                          </a:cubicBezTo>
                          <a:lnTo>
                            <a:pt x="582" y="1298"/>
                          </a:lnTo>
                          <a:cubicBezTo>
                            <a:pt x="609" y="1239"/>
                            <a:pt x="629" y="1181"/>
                            <a:pt x="644" y="1122"/>
                          </a:cubicBezTo>
                          <a:lnTo>
                            <a:pt x="644" y="1122"/>
                          </a:lnTo>
                          <a:cubicBezTo>
                            <a:pt x="660" y="1129"/>
                            <a:pt x="680" y="1138"/>
                            <a:pt x="708" y="1138"/>
                          </a:cubicBezTo>
                          <a:cubicBezTo>
                            <a:pt x="739" y="1138"/>
                            <a:pt x="759" y="1148"/>
                            <a:pt x="789" y="1148"/>
                          </a:cubicBezTo>
                          <a:cubicBezTo>
                            <a:pt x="805" y="1148"/>
                            <a:pt x="822" y="1145"/>
                            <a:pt x="845" y="1138"/>
                          </a:cubicBezTo>
                          <a:cubicBezTo>
                            <a:pt x="930" y="1117"/>
                            <a:pt x="975" y="977"/>
                            <a:pt x="908" y="903"/>
                          </a:cubicBezTo>
                          <a:lnTo>
                            <a:pt x="908" y="903"/>
                          </a:lnTo>
                          <a:cubicBezTo>
                            <a:pt x="899" y="861"/>
                            <a:pt x="878" y="828"/>
                            <a:pt x="845" y="796"/>
                          </a:cubicBezTo>
                          <a:cubicBezTo>
                            <a:pt x="845" y="796"/>
                            <a:pt x="831" y="774"/>
                            <a:pt x="822" y="763"/>
                          </a:cubicBezTo>
                          <a:lnTo>
                            <a:pt x="822" y="763"/>
                          </a:lnTo>
                          <a:cubicBezTo>
                            <a:pt x="822" y="750"/>
                            <a:pt x="819" y="750"/>
                            <a:pt x="800" y="750"/>
                          </a:cubicBezTo>
                          <a:cubicBezTo>
                            <a:pt x="800" y="727"/>
                            <a:pt x="777" y="704"/>
                            <a:pt x="754" y="681"/>
                          </a:cubicBezTo>
                          <a:cubicBezTo>
                            <a:pt x="731" y="636"/>
                            <a:pt x="686" y="591"/>
                            <a:pt x="663" y="568"/>
                          </a:cubicBezTo>
                          <a:lnTo>
                            <a:pt x="663" y="568"/>
                          </a:lnTo>
                          <a:cubicBezTo>
                            <a:pt x="663" y="568"/>
                            <a:pt x="663" y="568"/>
                            <a:pt x="663" y="568"/>
                          </a:cubicBezTo>
                          <a:lnTo>
                            <a:pt x="663" y="568"/>
                          </a:lnTo>
                          <a:cubicBezTo>
                            <a:pt x="663" y="568"/>
                            <a:pt x="663" y="567"/>
                            <a:pt x="663" y="567"/>
                          </a:cubicBezTo>
                          <a:cubicBezTo>
                            <a:pt x="663" y="567"/>
                            <a:pt x="640" y="544"/>
                            <a:pt x="640" y="544"/>
                          </a:cubicBezTo>
                          <a:cubicBezTo>
                            <a:pt x="640" y="525"/>
                            <a:pt x="623" y="522"/>
                            <a:pt x="618" y="507"/>
                          </a:cubicBezTo>
                          <a:lnTo>
                            <a:pt x="618" y="507"/>
                          </a:lnTo>
                          <a:cubicBezTo>
                            <a:pt x="659" y="533"/>
                            <a:pt x="707" y="547"/>
                            <a:pt x="759" y="547"/>
                          </a:cubicBezTo>
                          <a:cubicBezTo>
                            <a:pt x="772" y="547"/>
                            <a:pt x="786" y="546"/>
                            <a:pt x="800" y="544"/>
                          </a:cubicBezTo>
                          <a:cubicBezTo>
                            <a:pt x="914" y="544"/>
                            <a:pt x="1028" y="453"/>
                            <a:pt x="1028" y="316"/>
                          </a:cubicBezTo>
                          <a:cubicBezTo>
                            <a:pt x="1051" y="202"/>
                            <a:pt x="959" y="111"/>
                            <a:pt x="845" y="65"/>
                          </a:cubicBezTo>
                          <a:cubicBezTo>
                            <a:pt x="766" y="25"/>
                            <a:pt x="678" y="1"/>
                            <a:pt x="5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20"/>
                    <p:cNvSpPr/>
                    <p:nvPr/>
                  </p:nvSpPr>
                  <p:spPr>
                    <a:xfrm>
                      <a:off x="3204750" y="3589075"/>
                      <a:ext cx="76175" cy="26725"/>
                    </a:xfrm>
                    <a:custGeom>
                      <a:rect b="b" l="l" r="r" t="t"/>
                      <a:pathLst>
                        <a:path extrusionOk="0" h="1069" w="3047">
                          <a:moveTo>
                            <a:pt x="2735" y="428"/>
                          </a:moveTo>
                          <a:cubicBezTo>
                            <a:pt x="2736" y="428"/>
                            <a:pt x="2737" y="428"/>
                            <a:pt x="2738" y="428"/>
                          </a:cubicBezTo>
                          <a:cubicBezTo>
                            <a:pt x="2738" y="431"/>
                            <a:pt x="2738" y="432"/>
                            <a:pt x="2737" y="432"/>
                          </a:cubicBezTo>
                          <a:cubicBezTo>
                            <a:pt x="2737" y="432"/>
                            <a:pt x="2736" y="430"/>
                            <a:pt x="2735" y="428"/>
                          </a:cubicBezTo>
                          <a:close/>
                          <a:moveTo>
                            <a:pt x="2472" y="1"/>
                          </a:moveTo>
                          <a:cubicBezTo>
                            <a:pt x="2417" y="1"/>
                            <a:pt x="2365" y="21"/>
                            <a:pt x="2328" y="68"/>
                          </a:cubicBezTo>
                          <a:lnTo>
                            <a:pt x="2328" y="68"/>
                          </a:lnTo>
                          <a:cubicBezTo>
                            <a:pt x="2328" y="66"/>
                            <a:pt x="2327" y="65"/>
                            <a:pt x="2327" y="63"/>
                          </a:cubicBezTo>
                          <a:lnTo>
                            <a:pt x="2327" y="63"/>
                          </a:lnTo>
                          <a:cubicBezTo>
                            <a:pt x="2316" y="77"/>
                            <a:pt x="2306" y="92"/>
                            <a:pt x="2296" y="108"/>
                          </a:cubicBezTo>
                          <a:lnTo>
                            <a:pt x="2296" y="108"/>
                          </a:lnTo>
                          <a:cubicBezTo>
                            <a:pt x="2168" y="184"/>
                            <a:pt x="2054" y="261"/>
                            <a:pt x="1939" y="337"/>
                          </a:cubicBezTo>
                          <a:cubicBezTo>
                            <a:pt x="1893" y="360"/>
                            <a:pt x="1802" y="406"/>
                            <a:pt x="1802" y="406"/>
                          </a:cubicBezTo>
                          <a:cubicBezTo>
                            <a:pt x="1771" y="406"/>
                            <a:pt x="1782" y="416"/>
                            <a:pt x="1778" y="416"/>
                          </a:cubicBezTo>
                          <a:cubicBezTo>
                            <a:pt x="1777" y="416"/>
                            <a:pt x="1771" y="413"/>
                            <a:pt x="1756" y="406"/>
                          </a:cubicBezTo>
                          <a:cubicBezTo>
                            <a:pt x="1733" y="383"/>
                            <a:pt x="1711" y="360"/>
                            <a:pt x="1688" y="337"/>
                          </a:cubicBezTo>
                          <a:cubicBezTo>
                            <a:pt x="1639" y="259"/>
                            <a:pt x="1569" y="223"/>
                            <a:pt x="1500" y="223"/>
                          </a:cubicBezTo>
                          <a:cubicBezTo>
                            <a:pt x="1408" y="223"/>
                            <a:pt x="1316" y="288"/>
                            <a:pt x="1277" y="406"/>
                          </a:cubicBezTo>
                          <a:cubicBezTo>
                            <a:pt x="1240" y="488"/>
                            <a:pt x="1237" y="571"/>
                            <a:pt x="1253" y="651"/>
                          </a:cubicBezTo>
                          <a:lnTo>
                            <a:pt x="1253" y="651"/>
                          </a:lnTo>
                          <a:cubicBezTo>
                            <a:pt x="1218" y="660"/>
                            <a:pt x="1179" y="662"/>
                            <a:pt x="1140" y="662"/>
                          </a:cubicBezTo>
                          <a:cubicBezTo>
                            <a:pt x="1083" y="662"/>
                            <a:pt x="1026" y="657"/>
                            <a:pt x="980" y="657"/>
                          </a:cubicBezTo>
                          <a:cubicBezTo>
                            <a:pt x="866" y="634"/>
                            <a:pt x="775" y="634"/>
                            <a:pt x="661" y="611"/>
                          </a:cubicBezTo>
                          <a:cubicBezTo>
                            <a:pt x="618" y="606"/>
                            <a:pt x="573" y="603"/>
                            <a:pt x="528" y="603"/>
                          </a:cubicBezTo>
                          <a:cubicBezTo>
                            <a:pt x="382" y="603"/>
                            <a:pt x="229" y="633"/>
                            <a:pt x="90" y="702"/>
                          </a:cubicBezTo>
                          <a:cubicBezTo>
                            <a:pt x="91" y="703"/>
                            <a:pt x="92" y="704"/>
                            <a:pt x="93" y="705"/>
                          </a:cubicBezTo>
                          <a:lnTo>
                            <a:pt x="93" y="705"/>
                          </a:lnTo>
                          <a:cubicBezTo>
                            <a:pt x="1" y="775"/>
                            <a:pt x="40" y="958"/>
                            <a:pt x="167" y="958"/>
                          </a:cubicBezTo>
                          <a:cubicBezTo>
                            <a:pt x="179" y="958"/>
                            <a:pt x="191" y="957"/>
                            <a:pt x="204" y="953"/>
                          </a:cubicBezTo>
                          <a:cubicBezTo>
                            <a:pt x="387" y="908"/>
                            <a:pt x="569" y="885"/>
                            <a:pt x="752" y="862"/>
                          </a:cubicBezTo>
                          <a:cubicBezTo>
                            <a:pt x="900" y="846"/>
                            <a:pt x="1036" y="817"/>
                            <a:pt x="1177" y="803"/>
                          </a:cubicBezTo>
                          <a:lnTo>
                            <a:pt x="1177" y="803"/>
                          </a:lnTo>
                          <a:cubicBezTo>
                            <a:pt x="1174" y="844"/>
                            <a:pt x="1195" y="890"/>
                            <a:pt x="1231" y="908"/>
                          </a:cubicBezTo>
                          <a:cubicBezTo>
                            <a:pt x="1288" y="945"/>
                            <a:pt x="1344" y="968"/>
                            <a:pt x="1414" y="987"/>
                          </a:cubicBezTo>
                          <a:lnTo>
                            <a:pt x="1414" y="987"/>
                          </a:lnTo>
                          <a:cubicBezTo>
                            <a:pt x="1419" y="999"/>
                            <a:pt x="1425" y="1010"/>
                            <a:pt x="1437" y="1022"/>
                          </a:cubicBezTo>
                          <a:cubicBezTo>
                            <a:pt x="1469" y="1055"/>
                            <a:pt x="1510" y="1069"/>
                            <a:pt x="1550" y="1069"/>
                          </a:cubicBezTo>
                          <a:cubicBezTo>
                            <a:pt x="1650" y="1069"/>
                            <a:pt x="1750" y="983"/>
                            <a:pt x="1733" y="885"/>
                          </a:cubicBezTo>
                          <a:cubicBezTo>
                            <a:pt x="1733" y="882"/>
                            <a:pt x="1733" y="879"/>
                            <a:pt x="1733" y="876"/>
                          </a:cubicBezTo>
                          <a:lnTo>
                            <a:pt x="1733" y="876"/>
                          </a:lnTo>
                          <a:cubicBezTo>
                            <a:pt x="1754" y="879"/>
                            <a:pt x="1775" y="880"/>
                            <a:pt x="1797" y="880"/>
                          </a:cubicBezTo>
                          <a:cubicBezTo>
                            <a:pt x="1864" y="880"/>
                            <a:pt x="1934" y="867"/>
                            <a:pt x="2007" y="839"/>
                          </a:cubicBezTo>
                          <a:cubicBezTo>
                            <a:pt x="2107" y="800"/>
                            <a:pt x="2189" y="734"/>
                            <a:pt x="2267" y="663"/>
                          </a:cubicBezTo>
                          <a:lnTo>
                            <a:pt x="2267" y="663"/>
                          </a:lnTo>
                          <a:cubicBezTo>
                            <a:pt x="2297" y="724"/>
                            <a:pt x="2339" y="777"/>
                            <a:pt x="2395" y="817"/>
                          </a:cubicBezTo>
                          <a:cubicBezTo>
                            <a:pt x="2458" y="865"/>
                            <a:pt x="2524" y="885"/>
                            <a:pt x="2589" y="885"/>
                          </a:cubicBezTo>
                          <a:cubicBezTo>
                            <a:pt x="2831" y="885"/>
                            <a:pt x="3046" y="594"/>
                            <a:pt x="2920" y="360"/>
                          </a:cubicBezTo>
                          <a:cubicBezTo>
                            <a:pt x="2901" y="284"/>
                            <a:pt x="2804" y="240"/>
                            <a:pt x="2732" y="240"/>
                          </a:cubicBezTo>
                          <a:cubicBezTo>
                            <a:pt x="2726" y="240"/>
                            <a:pt x="2721" y="240"/>
                            <a:pt x="2715" y="241"/>
                          </a:cubicBezTo>
                          <a:lnTo>
                            <a:pt x="2715" y="241"/>
                          </a:lnTo>
                          <a:cubicBezTo>
                            <a:pt x="2715" y="235"/>
                            <a:pt x="2715" y="229"/>
                            <a:pt x="2715" y="223"/>
                          </a:cubicBezTo>
                          <a:cubicBezTo>
                            <a:pt x="2715" y="94"/>
                            <a:pt x="2588" y="1"/>
                            <a:pt x="24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20"/>
                    <p:cNvSpPr/>
                    <p:nvPr/>
                  </p:nvSpPr>
                  <p:spPr>
                    <a:xfrm>
                      <a:off x="3209275" y="3619650"/>
                      <a:ext cx="35950" cy="11525"/>
                    </a:xfrm>
                    <a:custGeom>
                      <a:rect b="b" l="l" r="r" t="t"/>
                      <a:pathLst>
                        <a:path extrusionOk="0" h="461" w="1438">
                          <a:moveTo>
                            <a:pt x="408" y="301"/>
                          </a:moveTo>
                          <a:cubicBezTo>
                            <a:pt x="403" y="304"/>
                            <a:pt x="397" y="308"/>
                            <a:pt x="393" y="308"/>
                          </a:cubicBezTo>
                          <a:cubicBezTo>
                            <a:pt x="390" y="308"/>
                            <a:pt x="388" y="306"/>
                            <a:pt x="388" y="301"/>
                          </a:cubicBezTo>
                          <a:close/>
                          <a:moveTo>
                            <a:pt x="367" y="1"/>
                          </a:moveTo>
                          <a:cubicBezTo>
                            <a:pt x="329" y="1"/>
                            <a:pt x="290" y="8"/>
                            <a:pt x="251" y="27"/>
                          </a:cubicBezTo>
                          <a:cubicBezTo>
                            <a:pt x="0" y="96"/>
                            <a:pt x="114" y="438"/>
                            <a:pt x="343" y="461"/>
                          </a:cubicBezTo>
                          <a:cubicBezTo>
                            <a:pt x="411" y="461"/>
                            <a:pt x="502" y="370"/>
                            <a:pt x="480" y="278"/>
                          </a:cubicBezTo>
                          <a:lnTo>
                            <a:pt x="617" y="278"/>
                          </a:lnTo>
                          <a:cubicBezTo>
                            <a:pt x="639" y="278"/>
                            <a:pt x="639" y="278"/>
                            <a:pt x="662" y="255"/>
                          </a:cubicBezTo>
                          <a:lnTo>
                            <a:pt x="868" y="255"/>
                          </a:lnTo>
                          <a:cubicBezTo>
                            <a:pt x="936" y="255"/>
                            <a:pt x="982" y="255"/>
                            <a:pt x="1027" y="278"/>
                          </a:cubicBezTo>
                          <a:cubicBezTo>
                            <a:pt x="1073" y="278"/>
                            <a:pt x="1142" y="278"/>
                            <a:pt x="1187" y="301"/>
                          </a:cubicBezTo>
                          <a:cubicBezTo>
                            <a:pt x="1233" y="301"/>
                            <a:pt x="1279" y="311"/>
                            <a:pt x="1324" y="311"/>
                          </a:cubicBezTo>
                          <a:cubicBezTo>
                            <a:pt x="1347" y="311"/>
                            <a:pt x="1370" y="309"/>
                            <a:pt x="1393" y="301"/>
                          </a:cubicBezTo>
                          <a:cubicBezTo>
                            <a:pt x="1433" y="301"/>
                            <a:pt x="1438" y="229"/>
                            <a:pt x="1406" y="229"/>
                          </a:cubicBezTo>
                          <a:cubicBezTo>
                            <a:pt x="1402" y="229"/>
                            <a:pt x="1398" y="230"/>
                            <a:pt x="1393" y="233"/>
                          </a:cubicBezTo>
                          <a:cubicBezTo>
                            <a:pt x="1370" y="233"/>
                            <a:pt x="1370" y="210"/>
                            <a:pt x="1370" y="210"/>
                          </a:cubicBezTo>
                          <a:lnTo>
                            <a:pt x="1324" y="210"/>
                          </a:lnTo>
                          <a:cubicBezTo>
                            <a:pt x="1279" y="210"/>
                            <a:pt x="1256" y="210"/>
                            <a:pt x="1210" y="187"/>
                          </a:cubicBezTo>
                          <a:cubicBezTo>
                            <a:pt x="1096" y="164"/>
                            <a:pt x="982" y="141"/>
                            <a:pt x="868" y="118"/>
                          </a:cubicBezTo>
                          <a:cubicBezTo>
                            <a:pt x="845" y="118"/>
                            <a:pt x="799" y="96"/>
                            <a:pt x="776" y="96"/>
                          </a:cubicBezTo>
                          <a:cubicBezTo>
                            <a:pt x="754" y="96"/>
                            <a:pt x="754" y="96"/>
                            <a:pt x="731" y="73"/>
                          </a:cubicBezTo>
                          <a:lnTo>
                            <a:pt x="685" y="73"/>
                          </a:lnTo>
                          <a:cubicBezTo>
                            <a:pt x="639" y="50"/>
                            <a:pt x="594" y="27"/>
                            <a:pt x="525" y="27"/>
                          </a:cubicBezTo>
                          <a:cubicBezTo>
                            <a:pt x="473" y="14"/>
                            <a:pt x="420" y="1"/>
                            <a:pt x="3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20"/>
                    <p:cNvSpPr/>
                    <p:nvPr/>
                  </p:nvSpPr>
                  <p:spPr>
                    <a:xfrm>
                      <a:off x="3198850" y="3617375"/>
                      <a:ext cx="73225" cy="34925"/>
                    </a:xfrm>
                    <a:custGeom>
                      <a:rect b="b" l="l" r="r" t="t"/>
                      <a:pathLst>
                        <a:path extrusionOk="0" h="1397" w="2929">
                          <a:moveTo>
                            <a:pt x="2426" y="164"/>
                          </a:moveTo>
                          <a:cubicBezTo>
                            <a:pt x="2408" y="176"/>
                            <a:pt x="2401" y="182"/>
                            <a:pt x="2401" y="183"/>
                          </a:cubicBezTo>
                          <a:lnTo>
                            <a:pt x="2401" y="183"/>
                          </a:lnTo>
                          <a:cubicBezTo>
                            <a:pt x="2410" y="177"/>
                            <a:pt x="2419" y="171"/>
                            <a:pt x="2426" y="164"/>
                          </a:cubicBezTo>
                          <a:close/>
                          <a:moveTo>
                            <a:pt x="2154" y="329"/>
                          </a:moveTo>
                          <a:cubicBezTo>
                            <a:pt x="2157" y="332"/>
                            <a:pt x="2160" y="334"/>
                            <a:pt x="2163" y="336"/>
                          </a:cubicBezTo>
                          <a:lnTo>
                            <a:pt x="2163" y="336"/>
                          </a:lnTo>
                          <a:cubicBezTo>
                            <a:pt x="2160" y="334"/>
                            <a:pt x="2158" y="333"/>
                            <a:pt x="2157" y="333"/>
                          </a:cubicBezTo>
                          <a:cubicBezTo>
                            <a:pt x="2156" y="333"/>
                            <a:pt x="2156" y="333"/>
                            <a:pt x="2155" y="334"/>
                          </a:cubicBezTo>
                          <a:lnTo>
                            <a:pt x="2155" y="334"/>
                          </a:lnTo>
                          <a:cubicBezTo>
                            <a:pt x="2155" y="332"/>
                            <a:pt x="2154" y="331"/>
                            <a:pt x="2154" y="329"/>
                          </a:cubicBezTo>
                          <a:close/>
                          <a:moveTo>
                            <a:pt x="2781" y="610"/>
                          </a:moveTo>
                          <a:cubicBezTo>
                            <a:pt x="2783" y="610"/>
                            <a:pt x="2777" y="618"/>
                            <a:pt x="2768" y="630"/>
                          </a:cubicBezTo>
                          <a:lnTo>
                            <a:pt x="2768" y="630"/>
                          </a:lnTo>
                          <a:cubicBezTo>
                            <a:pt x="2768" y="627"/>
                            <a:pt x="2768" y="624"/>
                            <a:pt x="2768" y="620"/>
                          </a:cubicBezTo>
                          <a:cubicBezTo>
                            <a:pt x="2776" y="613"/>
                            <a:pt x="2780" y="610"/>
                            <a:pt x="2781" y="610"/>
                          </a:cubicBezTo>
                          <a:close/>
                          <a:moveTo>
                            <a:pt x="2751" y="653"/>
                          </a:moveTo>
                          <a:cubicBezTo>
                            <a:pt x="2737" y="671"/>
                            <a:pt x="2723" y="689"/>
                            <a:pt x="2723" y="689"/>
                          </a:cubicBezTo>
                          <a:cubicBezTo>
                            <a:pt x="2723" y="676"/>
                            <a:pt x="2738" y="662"/>
                            <a:pt x="2738" y="662"/>
                          </a:cubicBezTo>
                          <a:lnTo>
                            <a:pt x="2738" y="662"/>
                          </a:lnTo>
                          <a:cubicBezTo>
                            <a:pt x="2737" y="662"/>
                            <a:pt x="2729" y="670"/>
                            <a:pt x="2700" y="689"/>
                          </a:cubicBezTo>
                          <a:lnTo>
                            <a:pt x="2697" y="683"/>
                          </a:lnTo>
                          <a:lnTo>
                            <a:pt x="2697" y="683"/>
                          </a:lnTo>
                          <a:cubicBezTo>
                            <a:pt x="2715" y="673"/>
                            <a:pt x="2733" y="663"/>
                            <a:pt x="2751" y="653"/>
                          </a:cubicBezTo>
                          <a:close/>
                          <a:moveTo>
                            <a:pt x="1876" y="1"/>
                          </a:moveTo>
                          <a:cubicBezTo>
                            <a:pt x="1746" y="1"/>
                            <a:pt x="1668" y="87"/>
                            <a:pt x="1627" y="209"/>
                          </a:cubicBezTo>
                          <a:cubicBezTo>
                            <a:pt x="1627" y="209"/>
                            <a:pt x="1604" y="255"/>
                            <a:pt x="1604" y="255"/>
                          </a:cubicBezTo>
                          <a:cubicBezTo>
                            <a:pt x="1604" y="255"/>
                            <a:pt x="1566" y="293"/>
                            <a:pt x="1566" y="303"/>
                          </a:cubicBezTo>
                          <a:lnTo>
                            <a:pt x="1566" y="303"/>
                          </a:lnTo>
                          <a:cubicBezTo>
                            <a:pt x="1561" y="304"/>
                            <a:pt x="1556" y="306"/>
                            <a:pt x="1552" y="307"/>
                          </a:cubicBezTo>
                          <a:lnTo>
                            <a:pt x="1552" y="307"/>
                          </a:lnTo>
                          <a:cubicBezTo>
                            <a:pt x="1554" y="305"/>
                            <a:pt x="1556" y="303"/>
                            <a:pt x="1559" y="301"/>
                          </a:cubicBezTo>
                          <a:lnTo>
                            <a:pt x="1559" y="301"/>
                          </a:lnTo>
                          <a:cubicBezTo>
                            <a:pt x="1543" y="308"/>
                            <a:pt x="1538" y="311"/>
                            <a:pt x="1539" y="311"/>
                          </a:cubicBezTo>
                          <a:cubicBezTo>
                            <a:pt x="1540" y="311"/>
                            <a:pt x="1545" y="309"/>
                            <a:pt x="1552" y="307"/>
                          </a:cubicBezTo>
                          <a:lnTo>
                            <a:pt x="1552" y="307"/>
                          </a:lnTo>
                          <a:cubicBezTo>
                            <a:pt x="1531" y="324"/>
                            <a:pt x="1511" y="324"/>
                            <a:pt x="1490" y="324"/>
                          </a:cubicBezTo>
                          <a:cubicBezTo>
                            <a:pt x="1444" y="346"/>
                            <a:pt x="1376" y="346"/>
                            <a:pt x="1330" y="369"/>
                          </a:cubicBezTo>
                          <a:lnTo>
                            <a:pt x="1216" y="369"/>
                          </a:lnTo>
                          <a:cubicBezTo>
                            <a:pt x="1056" y="369"/>
                            <a:pt x="919" y="438"/>
                            <a:pt x="783" y="483"/>
                          </a:cubicBezTo>
                          <a:cubicBezTo>
                            <a:pt x="727" y="497"/>
                            <a:pt x="655" y="520"/>
                            <a:pt x="586" y="520"/>
                          </a:cubicBezTo>
                          <a:cubicBezTo>
                            <a:pt x="542" y="520"/>
                            <a:pt x="499" y="510"/>
                            <a:pt x="463" y="483"/>
                          </a:cubicBezTo>
                          <a:cubicBezTo>
                            <a:pt x="408" y="444"/>
                            <a:pt x="354" y="427"/>
                            <a:pt x="304" y="427"/>
                          </a:cubicBezTo>
                          <a:cubicBezTo>
                            <a:pt x="123" y="427"/>
                            <a:pt x="1" y="647"/>
                            <a:pt x="143" y="826"/>
                          </a:cubicBezTo>
                          <a:cubicBezTo>
                            <a:pt x="212" y="917"/>
                            <a:pt x="303" y="1008"/>
                            <a:pt x="394" y="1100"/>
                          </a:cubicBezTo>
                          <a:cubicBezTo>
                            <a:pt x="460" y="1149"/>
                            <a:pt x="514" y="1187"/>
                            <a:pt x="582" y="1187"/>
                          </a:cubicBezTo>
                          <a:cubicBezTo>
                            <a:pt x="608" y="1187"/>
                            <a:pt x="637" y="1181"/>
                            <a:pt x="668" y="1168"/>
                          </a:cubicBezTo>
                          <a:cubicBezTo>
                            <a:pt x="691" y="1168"/>
                            <a:pt x="691" y="1145"/>
                            <a:pt x="691" y="1123"/>
                          </a:cubicBezTo>
                          <a:cubicBezTo>
                            <a:pt x="681" y="1082"/>
                            <a:pt x="671" y="1041"/>
                            <a:pt x="661" y="1001"/>
                          </a:cubicBezTo>
                          <a:lnTo>
                            <a:pt x="661" y="1001"/>
                          </a:lnTo>
                          <a:cubicBezTo>
                            <a:pt x="700" y="998"/>
                            <a:pt x="741" y="993"/>
                            <a:pt x="783" y="986"/>
                          </a:cubicBezTo>
                          <a:cubicBezTo>
                            <a:pt x="942" y="940"/>
                            <a:pt x="1102" y="871"/>
                            <a:pt x="1285" y="871"/>
                          </a:cubicBezTo>
                          <a:lnTo>
                            <a:pt x="1467" y="871"/>
                          </a:lnTo>
                          <a:cubicBezTo>
                            <a:pt x="1559" y="871"/>
                            <a:pt x="1650" y="849"/>
                            <a:pt x="1718" y="826"/>
                          </a:cubicBezTo>
                          <a:cubicBezTo>
                            <a:pt x="1745" y="815"/>
                            <a:pt x="1771" y="803"/>
                            <a:pt x="1795" y="790"/>
                          </a:cubicBezTo>
                          <a:lnTo>
                            <a:pt x="1795" y="790"/>
                          </a:lnTo>
                          <a:cubicBezTo>
                            <a:pt x="1882" y="864"/>
                            <a:pt x="1994" y="894"/>
                            <a:pt x="2106" y="894"/>
                          </a:cubicBezTo>
                          <a:cubicBezTo>
                            <a:pt x="2156" y="894"/>
                            <a:pt x="2205" y="888"/>
                            <a:pt x="2254" y="877"/>
                          </a:cubicBezTo>
                          <a:lnTo>
                            <a:pt x="2254" y="877"/>
                          </a:lnTo>
                          <a:cubicBezTo>
                            <a:pt x="2258" y="890"/>
                            <a:pt x="2262" y="904"/>
                            <a:pt x="2266" y="917"/>
                          </a:cubicBezTo>
                          <a:cubicBezTo>
                            <a:pt x="2289" y="1054"/>
                            <a:pt x="2335" y="1168"/>
                            <a:pt x="2449" y="1282"/>
                          </a:cubicBezTo>
                          <a:cubicBezTo>
                            <a:pt x="2517" y="1374"/>
                            <a:pt x="2586" y="1396"/>
                            <a:pt x="2700" y="1396"/>
                          </a:cubicBezTo>
                          <a:cubicBezTo>
                            <a:pt x="2745" y="1396"/>
                            <a:pt x="2768" y="1328"/>
                            <a:pt x="2745" y="1282"/>
                          </a:cubicBezTo>
                          <a:cubicBezTo>
                            <a:pt x="2768" y="1259"/>
                            <a:pt x="2768" y="1237"/>
                            <a:pt x="2768" y="1214"/>
                          </a:cubicBezTo>
                          <a:cubicBezTo>
                            <a:pt x="2768" y="1168"/>
                            <a:pt x="2768" y="1145"/>
                            <a:pt x="2768" y="1100"/>
                          </a:cubicBezTo>
                          <a:cubicBezTo>
                            <a:pt x="2768" y="1031"/>
                            <a:pt x="2745" y="940"/>
                            <a:pt x="2745" y="871"/>
                          </a:cubicBezTo>
                          <a:cubicBezTo>
                            <a:pt x="2745" y="826"/>
                            <a:pt x="2745" y="803"/>
                            <a:pt x="2745" y="757"/>
                          </a:cubicBezTo>
                          <a:cubicBezTo>
                            <a:pt x="2745" y="734"/>
                            <a:pt x="2745" y="712"/>
                            <a:pt x="2745" y="689"/>
                          </a:cubicBezTo>
                          <a:cubicBezTo>
                            <a:pt x="2761" y="674"/>
                            <a:pt x="2766" y="659"/>
                            <a:pt x="2767" y="644"/>
                          </a:cubicBezTo>
                          <a:lnTo>
                            <a:pt x="2767" y="644"/>
                          </a:lnTo>
                          <a:cubicBezTo>
                            <a:pt x="2768" y="644"/>
                            <a:pt x="2768" y="643"/>
                            <a:pt x="2768" y="643"/>
                          </a:cubicBezTo>
                          <a:cubicBezTo>
                            <a:pt x="2905" y="575"/>
                            <a:pt x="2928" y="369"/>
                            <a:pt x="2860" y="255"/>
                          </a:cubicBezTo>
                          <a:cubicBezTo>
                            <a:pt x="2803" y="157"/>
                            <a:pt x="2721" y="110"/>
                            <a:pt x="2635" y="110"/>
                          </a:cubicBezTo>
                          <a:cubicBezTo>
                            <a:pt x="2580" y="110"/>
                            <a:pt x="2524" y="129"/>
                            <a:pt x="2472" y="164"/>
                          </a:cubicBezTo>
                          <a:cubicBezTo>
                            <a:pt x="2456" y="164"/>
                            <a:pt x="2411" y="184"/>
                            <a:pt x="2402" y="184"/>
                          </a:cubicBezTo>
                          <a:cubicBezTo>
                            <a:pt x="2401" y="184"/>
                            <a:pt x="2401" y="184"/>
                            <a:pt x="2401" y="183"/>
                          </a:cubicBezTo>
                          <a:lnTo>
                            <a:pt x="2401" y="183"/>
                          </a:lnTo>
                          <a:cubicBezTo>
                            <a:pt x="2378" y="198"/>
                            <a:pt x="2351" y="209"/>
                            <a:pt x="2335" y="209"/>
                          </a:cubicBezTo>
                          <a:cubicBezTo>
                            <a:pt x="2281" y="228"/>
                            <a:pt x="2212" y="246"/>
                            <a:pt x="2152" y="264"/>
                          </a:cubicBezTo>
                          <a:lnTo>
                            <a:pt x="2152" y="264"/>
                          </a:lnTo>
                          <a:cubicBezTo>
                            <a:pt x="2152" y="260"/>
                            <a:pt x="2152" y="257"/>
                            <a:pt x="2152" y="255"/>
                          </a:cubicBezTo>
                          <a:cubicBezTo>
                            <a:pt x="2152" y="141"/>
                            <a:pt x="2038" y="4"/>
                            <a:pt x="1924" y="4"/>
                          </a:cubicBezTo>
                          <a:cubicBezTo>
                            <a:pt x="1907" y="2"/>
                            <a:pt x="1892" y="1"/>
                            <a:pt x="18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20"/>
                    <p:cNvSpPr/>
                    <p:nvPr/>
                  </p:nvSpPr>
                  <p:spPr>
                    <a:xfrm>
                      <a:off x="3266900" y="3643725"/>
                      <a:ext cx="21725" cy="14700"/>
                    </a:xfrm>
                    <a:custGeom>
                      <a:rect b="b" l="l" r="r" t="t"/>
                      <a:pathLst>
                        <a:path extrusionOk="0" h="588" w="869">
                          <a:moveTo>
                            <a:pt x="275" y="0"/>
                          </a:moveTo>
                          <a:cubicBezTo>
                            <a:pt x="252" y="0"/>
                            <a:pt x="206" y="23"/>
                            <a:pt x="183" y="23"/>
                          </a:cubicBezTo>
                          <a:cubicBezTo>
                            <a:pt x="115" y="23"/>
                            <a:pt x="46" y="69"/>
                            <a:pt x="23" y="137"/>
                          </a:cubicBezTo>
                          <a:cubicBezTo>
                            <a:pt x="23" y="160"/>
                            <a:pt x="1" y="205"/>
                            <a:pt x="23" y="228"/>
                          </a:cubicBezTo>
                          <a:cubicBezTo>
                            <a:pt x="23" y="274"/>
                            <a:pt x="46" y="320"/>
                            <a:pt x="69" y="342"/>
                          </a:cubicBezTo>
                          <a:cubicBezTo>
                            <a:pt x="69" y="342"/>
                            <a:pt x="69" y="342"/>
                            <a:pt x="69" y="342"/>
                          </a:cubicBezTo>
                          <a:lnTo>
                            <a:pt x="69" y="342"/>
                          </a:lnTo>
                          <a:cubicBezTo>
                            <a:pt x="69" y="357"/>
                            <a:pt x="79" y="362"/>
                            <a:pt x="85" y="364"/>
                          </a:cubicBezTo>
                          <a:lnTo>
                            <a:pt x="85" y="364"/>
                          </a:lnTo>
                          <a:cubicBezTo>
                            <a:pt x="94" y="380"/>
                            <a:pt x="99" y="395"/>
                            <a:pt x="115" y="411"/>
                          </a:cubicBezTo>
                          <a:cubicBezTo>
                            <a:pt x="138" y="434"/>
                            <a:pt x="160" y="434"/>
                            <a:pt x="183" y="457"/>
                          </a:cubicBezTo>
                          <a:cubicBezTo>
                            <a:pt x="206" y="479"/>
                            <a:pt x="229" y="502"/>
                            <a:pt x="252" y="502"/>
                          </a:cubicBezTo>
                          <a:cubicBezTo>
                            <a:pt x="320" y="525"/>
                            <a:pt x="389" y="571"/>
                            <a:pt x="457" y="571"/>
                          </a:cubicBezTo>
                          <a:cubicBezTo>
                            <a:pt x="480" y="582"/>
                            <a:pt x="509" y="588"/>
                            <a:pt x="540" y="588"/>
                          </a:cubicBezTo>
                          <a:cubicBezTo>
                            <a:pt x="571" y="588"/>
                            <a:pt x="606" y="582"/>
                            <a:pt x="640" y="571"/>
                          </a:cubicBezTo>
                          <a:cubicBezTo>
                            <a:pt x="685" y="571"/>
                            <a:pt x="731" y="525"/>
                            <a:pt x="777" y="479"/>
                          </a:cubicBezTo>
                          <a:cubicBezTo>
                            <a:pt x="800" y="457"/>
                            <a:pt x="800" y="434"/>
                            <a:pt x="822" y="411"/>
                          </a:cubicBezTo>
                          <a:cubicBezTo>
                            <a:pt x="868" y="342"/>
                            <a:pt x="845" y="205"/>
                            <a:pt x="777" y="137"/>
                          </a:cubicBezTo>
                          <a:cubicBezTo>
                            <a:pt x="727" y="104"/>
                            <a:pt x="676" y="82"/>
                            <a:pt x="617" y="82"/>
                          </a:cubicBezTo>
                          <a:cubicBezTo>
                            <a:pt x="598" y="82"/>
                            <a:pt x="578" y="85"/>
                            <a:pt x="557" y="89"/>
                          </a:cubicBezTo>
                          <a:lnTo>
                            <a:pt x="557" y="89"/>
                          </a:lnTo>
                          <a:cubicBezTo>
                            <a:pt x="541" y="86"/>
                            <a:pt x="521" y="79"/>
                            <a:pt x="499" y="74"/>
                          </a:cubicBezTo>
                          <a:lnTo>
                            <a:pt x="499" y="74"/>
                          </a:lnTo>
                          <a:cubicBezTo>
                            <a:pt x="508" y="77"/>
                            <a:pt x="517" y="83"/>
                            <a:pt x="526" y="91"/>
                          </a:cubicBezTo>
                          <a:cubicBezTo>
                            <a:pt x="512" y="84"/>
                            <a:pt x="498" y="78"/>
                            <a:pt x="484" y="71"/>
                          </a:cubicBezTo>
                          <a:lnTo>
                            <a:pt x="484" y="71"/>
                          </a:lnTo>
                          <a:cubicBezTo>
                            <a:pt x="489" y="72"/>
                            <a:pt x="494" y="73"/>
                            <a:pt x="499" y="74"/>
                          </a:cubicBezTo>
                          <a:lnTo>
                            <a:pt x="499" y="74"/>
                          </a:lnTo>
                          <a:cubicBezTo>
                            <a:pt x="493" y="72"/>
                            <a:pt x="487" y="70"/>
                            <a:pt x="481" y="69"/>
                          </a:cubicBezTo>
                          <a:lnTo>
                            <a:pt x="481" y="69"/>
                          </a:lnTo>
                          <a:cubicBezTo>
                            <a:pt x="482" y="70"/>
                            <a:pt x="483" y="70"/>
                            <a:pt x="484" y="71"/>
                          </a:cubicBezTo>
                          <a:lnTo>
                            <a:pt x="484" y="71"/>
                          </a:lnTo>
                          <a:cubicBezTo>
                            <a:pt x="475" y="69"/>
                            <a:pt x="466" y="69"/>
                            <a:pt x="457" y="69"/>
                          </a:cubicBezTo>
                          <a:cubicBezTo>
                            <a:pt x="465" y="69"/>
                            <a:pt x="473" y="69"/>
                            <a:pt x="481" y="69"/>
                          </a:cubicBezTo>
                          <a:lnTo>
                            <a:pt x="481" y="69"/>
                          </a:lnTo>
                          <a:cubicBezTo>
                            <a:pt x="449" y="54"/>
                            <a:pt x="413" y="38"/>
                            <a:pt x="366" y="23"/>
                          </a:cubicBezTo>
                          <a:cubicBezTo>
                            <a:pt x="343" y="23"/>
                            <a:pt x="320" y="23"/>
                            <a:pt x="2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20"/>
                    <p:cNvSpPr/>
                    <p:nvPr/>
                  </p:nvSpPr>
                  <p:spPr>
                    <a:xfrm>
                      <a:off x="3242925" y="3650550"/>
                      <a:ext cx="27425" cy="8025"/>
                    </a:xfrm>
                    <a:custGeom>
                      <a:rect b="b" l="l" r="r" t="t"/>
                      <a:pathLst>
                        <a:path extrusionOk="0" h="321" w="1097">
                          <a:moveTo>
                            <a:pt x="640" y="1"/>
                          </a:moveTo>
                          <a:cubicBezTo>
                            <a:pt x="480" y="1"/>
                            <a:pt x="321" y="1"/>
                            <a:pt x="184" y="69"/>
                          </a:cubicBezTo>
                          <a:cubicBezTo>
                            <a:pt x="92" y="92"/>
                            <a:pt x="1" y="138"/>
                            <a:pt x="24" y="229"/>
                          </a:cubicBezTo>
                          <a:cubicBezTo>
                            <a:pt x="24" y="275"/>
                            <a:pt x="47" y="298"/>
                            <a:pt x="92" y="320"/>
                          </a:cubicBezTo>
                          <a:cubicBezTo>
                            <a:pt x="138" y="320"/>
                            <a:pt x="161" y="320"/>
                            <a:pt x="184" y="298"/>
                          </a:cubicBezTo>
                          <a:cubicBezTo>
                            <a:pt x="206" y="275"/>
                            <a:pt x="229" y="275"/>
                            <a:pt x="275" y="252"/>
                          </a:cubicBezTo>
                          <a:lnTo>
                            <a:pt x="298" y="252"/>
                          </a:lnTo>
                          <a:cubicBezTo>
                            <a:pt x="298" y="229"/>
                            <a:pt x="321" y="229"/>
                            <a:pt x="343" y="229"/>
                          </a:cubicBezTo>
                          <a:cubicBezTo>
                            <a:pt x="412" y="206"/>
                            <a:pt x="503" y="184"/>
                            <a:pt x="572" y="161"/>
                          </a:cubicBezTo>
                          <a:cubicBezTo>
                            <a:pt x="663" y="138"/>
                            <a:pt x="731" y="115"/>
                            <a:pt x="823" y="115"/>
                          </a:cubicBezTo>
                          <a:lnTo>
                            <a:pt x="1051" y="115"/>
                          </a:lnTo>
                          <a:cubicBezTo>
                            <a:pt x="1097" y="115"/>
                            <a:pt x="1097" y="47"/>
                            <a:pt x="1051" y="24"/>
                          </a:cubicBezTo>
                          <a:cubicBezTo>
                            <a:pt x="1005" y="24"/>
                            <a:pt x="937" y="24"/>
                            <a:pt x="8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20"/>
                    <p:cNvSpPr/>
                    <p:nvPr/>
                  </p:nvSpPr>
                  <p:spPr>
                    <a:xfrm>
                      <a:off x="3201275" y="3662650"/>
                      <a:ext cx="42250" cy="21400"/>
                    </a:xfrm>
                    <a:custGeom>
                      <a:rect b="b" l="l" r="r" t="t"/>
                      <a:pathLst>
                        <a:path extrusionOk="0" h="856" w="1690">
                          <a:moveTo>
                            <a:pt x="605" y="539"/>
                          </a:moveTo>
                          <a:cubicBezTo>
                            <a:pt x="607" y="539"/>
                            <a:pt x="610" y="541"/>
                            <a:pt x="617" y="544"/>
                          </a:cubicBezTo>
                          <a:lnTo>
                            <a:pt x="617" y="544"/>
                          </a:lnTo>
                          <a:cubicBezTo>
                            <a:pt x="625" y="552"/>
                            <a:pt x="632" y="559"/>
                            <a:pt x="640" y="567"/>
                          </a:cubicBezTo>
                          <a:cubicBezTo>
                            <a:pt x="640" y="567"/>
                            <a:pt x="640" y="567"/>
                            <a:pt x="640" y="567"/>
                          </a:cubicBezTo>
                          <a:lnTo>
                            <a:pt x="640" y="567"/>
                          </a:lnTo>
                          <a:cubicBezTo>
                            <a:pt x="643" y="570"/>
                            <a:pt x="644" y="572"/>
                            <a:pt x="643" y="572"/>
                          </a:cubicBezTo>
                          <a:cubicBezTo>
                            <a:pt x="640" y="572"/>
                            <a:pt x="597" y="539"/>
                            <a:pt x="605" y="539"/>
                          </a:cubicBezTo>
                          <a:close/>
                          <a:moveTo>
                            <a:pt x="481" y="1"/>
                          </a:moveTo>
                          <a:cubicBezTo>
                            <a:pt x="442" y="1"/>
                            <a:pt x="404" y="6"/>
                            <a:pt x="366" y="19"/>
                          </a:cubicBezTo>
                          <a:cubicBezTo>
                            <a:pt x="206" y="42"/>
                            <a:pt x="115" y="179"/>
                            <a:pt x="46" y="293"/>
                          </a:cubicBezTo>
                          <a:cubicBezTo>
                            <a:pt x="1" y="361"/>
                            <a:pt x="1" y="453"/>
                            <a:pt x="46" y="521"/>
                          </a:cubicBezTo>
                          <a:cubicBezTo>
                            <a:pt x="115" y="613"/>
                            <a:pt x="183" y="681"/>
                            <a:pt x="252" y="727"/>
                          </a:cubicBezTo>
                          <a:cubicBezTo>
                            <a:pt x="320" y="772"/>
                            <a:pt x="412" y="818"/>
                            <a:pt x="503" y="818"/>
                          </a:cubicBezTo>
                          <a:cubicBezTo>
                            <a:pt x="583" y="845"/>
                            <a:pt x="671" y="856"/>
                            <a:pt x="762" y="856"/>
                          </a:cubicBezTo>
                          <a:cubicBezTo>
                            <a:pt x="827" y="856"/>
                            <a:pt x="893" y="850"/>
                            <a:pt x="959" y="841"/>
                          </a:cubicBezTo>
                          <a:cubicBezTo>
                            <a:pt x="985" y="832"/>
                            <a:pt x="1014" y="824"/>
                            <a:pt x="1044" y="815"/>
                          </a:cubicBezTo>
                          <a:lnTo>
                            <a:pt x="1044" y="815"/>
                          </a:lnTo>
                          <a:cubicBezTo>
                            <a:pt x="1060" y="817"/>
                            <a:pt x="1078" y="818"/>
                            <a:pt x="1096" y="818"/>
                          </a:cubicBezTo>
                          <a:lnTo>
                            <a:pt x="1074" y="818"/>
                          </a:lnTo>
                          <a:cubicBezTo>
                            <a:pt x="1043" y="818"/>
                            <a:pt x="1084" y="828"/>
                            <a:pt x="1101" y="828"/>
                          </a:cubicBezTo>
                          <a:cubicBezTo>
                            <a:pt x="1109" y="828"/>
                            <a:pt x="1112" y="826"/>
                            <a:pt x="1096" y="818"/>
                          </a:cubicBezTo>
                          <a:lnTo>
                            <a:pt x="1096" y="818"/>
                          </a:lnTo>
                          <a:cubicBezTo>
                            <a:pt x="1131" y="829"/>
                            <a:pt x="1153" y="835"/>
                            <a:pt x="1173" y="835"/>
                          </a:cubicBezTo>
                          <a:cubicBezTo>
                            <a:pt x="1193" y="835"/>
                            <a:pt x="1210" y="829"/>
                            <a:pt x="1233" y="818"/>
                          </a:cubicBezTo>
                          <a:cubicBezTo>
                            <a:pt x="1320" y="801"/>
                            <a:pt x="1367" y="730"/>
                            <a:pt x="1375" y="658"/>
                          </a:cubicBezTo>
                          <a:lnTo>
                            <a:pt x="1375" y="658"/>
                          </a:lnTo>
                          <a:cubicBezTo>
                            <a:pt x="1383" y="657"/>
                            <a:pt x="1399" y="652"/>
                            <a:pt x="1416" y="635"/>
                          </a:cubicBezTo>
                          <a:cubicBezTo>
                            <a:pt x="1439" y="613"/>
                            <a:pt x="1484" y="590"/>
                            <a:pt x="1507" y="544"/>
                          </a:cubicBezTo>
                          <a:cubicBezTo>
                            <a:pt x="1530" y="544"/>
                            <a:pt x="1530" y="521"/>
                            <a:pt x="1553" y="521"/>
                          </a:cubicBezTo>
                          <a:cubicBezTo>
                            <a:pt x="1561" y="504"/>
                            <a:pt x="1560" y="500"/>
                            <a:pt x="1557" y="500"/>
                          </a:cubicBezTo>
                          <a:cubicBezTo>
                            <a:pt x="1553" y="500"/>
                            <a:pt x="1547" y="505"/>
                            <a:pt x="1546" y="505"/>
                          </a:cubicBezTo>
                          <a:cubicBezTo>
                            <a:pt x="1546" y="505"/>
                            <a:pt x="1548" y="504"/>
                            <a:pt x="1553" y="498"/>
                          </a:cubicBezTo>
                          <a:cubicBezTo>
                            <a:pt x="1621" y="453"/>
                            <a:pt x="1667" y="407"/>
                            <a:pt x="1690" y="339"/>
                          </a:cubicBezTo>
                          <a:cubicBezTo>
                            <a:pt x="1690" y="316"/>
                            <a:pt x="1690" y="293"/>
                            <a:pt x="1667" y="293"/>
                          </a:cubicBezTo>
                          <a:cubicBezTo>
                            <a:pt x="1644" y="270"/>
                            <a:pt x="1616" y="264"/>
                            <a:pt x="1587" y="264"/>
                          </a:cubicBezTo>
                          <a:cubicBezTo>
                            <a:pt x="1559" y="264"/>
                            <a:pt x="1530" y="270"/>
                            <a:pt x="1507" y="270"/>
                          </a:cubicBezTo>
                          <a:cubicBezTo>
                            <a:pt x="1492" y="278"/>
                            <a:pt x="1474" y="280"/>
                            <a:pt x="1456" y="280"/>
                          </a:cubicBezTo>
                          <a:cubicBezTo>
                            <a:pt x="1418" y="280"/>
                            <a:pt x="1378" y="270"/>
                            <a:pt x="1347" y="270"/>
                          </a:cubicBezTo>
                          <a:lnTo>
                            <a:pt x="1256" y="270"/>
                          </a:lnTo>
                          <a:cubicBezTo>
                            <a:pt x="1233" y="270"/>
                            <a:pt x="1233" y="293"/>
                            <a:pt x="1256" y="293"/>
                          </a:cubicBezTo>
                          <a:lnTo>
                            <a:pt x="1233" y="293"/>
                          </a:lnTo>
                          <a:cubicBezTo>
                            <a:pt x="1210" y="270"/>
                            <a:pt x="1188" y="270"/>
                            <a:pt x="1165" y="270"/>
                          </a:cubicBezTo>
                          <a:cubicBezTo>
                            <a:pt x="1146" y="270"/>
                            <a:pt x="1130" y="274"/>
                            <a:pt x="1118" y="279"/>
                          </a:cubicBezTo>
                          <a:lnTo>
                            <a:pt x="1118" y="279"/>
                          </a:lnTo>
                          <a:cubicBezTo>
                            <a:pt x="1104" y="268"/>
                            <a:pt x="1089" y="258"/>
                            <a:pt x="1074" y="247"/>
                          </a:cubicBezTo>
                          <a:cubicBezTo>
                            <a:pt x="1028" y="225"/>
                            <a:pt x="982" y="179"/>
                            <a:pt x="937" y="156"/>
                          </a:cubicBezTo>
                          <a:cubicBezTo>
                            <a:pt x="891" y="133"/>
                            <a:pt x="868" y="110"/>
                            <a:pt x="822" y="110"/>
                          </a:cubicBezTo>
                          <a:cubicBezTo>
                            <a:pt x="822" y="108"/>
                            <a:pt x="822" y="105"/>
                            <a:pt x="822" y="103"/>
                          </a:cubicBezTo>
                          <a:lnTo>
                            <a:pt x="822" y="103"/>
                          </a:lnTo>
                          <a:cubicBezTo>
                            <a:pt x="822" y="101"/>
                            <a:pt x="822" y="95"/>
                            <a:pt x="822" y="88"/>
                          </a:cubicBezTo>
                          <a:lnTo>
                            <a:pt x="777" y="88"/>
                          </a:lnTo>
                          <a:cubicBezTo>
                            <a:pt x="678" y="38"/>
                            <a:pt x="579" y="1"/>
                            <a:pt x="4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20"/>
                    <p:cNvSpPr/>
                    <p:nvPr/>
                  </p:nvSpPr>
                  <p:spPr>
                    <a:xfrm>
                      <a:off x="3222725" y="3668800"/>
                      <a:ext cx="82425" cy="20675"/>
                    </a:xfrm>
                    <a:custGeom>
                      <a:rect b="b" l="l" r="r" t="t"/>
                      <a:pathLst>
                        <a:path extrusionOk="0" h="827" w="3297">
                          <a:moveTo>
                            <a:pt x="1736" y="0"/>
                          </a:moveTo>
                          <a:cubicBezTo>
                            <a:pt x="1679" y="0"/>
                            <a:pt x="1622" y="14"/>
                            <a:pt x="1572" y="42"/>
                          </a:cubicBezTo>
                          <a:lnTo>
                            <a:pt x="1572" y="42"/>
                          </a:lnTo>
                          <a:cubicBezTo>
                            <a:pt x="1557" y="41"/>
                            <a:pt x="1543" y="41"/>
                            <a:pt x="1528" y="41"/>
                          </a:cubicBezTo>
                          <a:cubicBezTo>
                            <a:pt x="1373" y="41"/>
                            <a:pt x="1209" y="78"/>
                            <a:pt x="1060" y="115"/>
                          </a:cubicBezTo>
                          <a:cubicBezTo>
                            <a:pt x="1027" y="118"/>
                            <a:pt x="994" y="122"/>
                            <a:pt x="960" y="126"/>
                          </a:cubicBezTo>
                          <a:lnTo>
                            <a:pt x="960" y="126"/>
                          </a:lnTo>
                          <a:cubicBezTo>
                            <a:pt x="963" y="115"/>
                            <a:pt x="966" y="104"/>
                            <a:pt x="969" y="93"/>
                          </a:cubicBezTo>
                          <a:cubicBezTo>
                            <a:pt x="983" y="64"/>
                            <a:pt x="962" y="45"/>
                            <a:pt x="939" y="45"/>
                          </a:cubicBezTo>
                          <a:cubicBezTo>
                            <a:pt x="924" y="45"/>
                            <a:pt x="909" y="52"/>
                            <a:pt x="900" y="70"/>
                          </a:cubicBezTo>
                          <a:cubicBezTo>
                            <a:pt x="881" y="96"/>
                            <a:pt x="858" y="120"/>
                            <a:pt x="832" y="141"/>
                          </a:cubicBezTo>
                          <a:lnTo>
                            <a:pt x="832" y="141"/>
                          </a:lnTo>
                          <a:cubicBezTo>
                            <a:pt x="657" y="164"/>
                            <a:pt x="482" y="191"/>
                            <a:pt x="307" y="207"/>
                          </a:cubicBezTo>
                          <a:cubicBezTo>
                            <a:pt x="1" y="229"/>
                            <a:pt x="9" y="712"/>
                            <a:pt x="271" y="712"/>
                          </a:cubicBezTo>
                          <a:cubicBezTo>
                            <a:pt x="283" y="712"/>
                            <a:pt x="294" y="711"/>
                            <a:pt x="307" y="709"/>
                          </a:cubicBezTo>
                          <a:cubicBezTo>
                            <a:pt x="581" y="709"/>
                            <a:pt x="832" y="663"/>
                            <a:pt x="1083" y="618"/>
                          </a:cubicBezTo>
                          <a:cubicBezTo>
                            <a:pt x="1230" y="581"/>
                            <a:pt x="1377" y="529"/>
                            <a:pt x="1524" y="511"/>
                          </a:cubicBezTo>
                          <a:lnTo>
                            <a:pt x="1524" y="511"/>
                          </a:lnTo>
                          <a:cubicBezTo>
                            <a:pt x="1598" y="582"/>
                            <a:pt x="1696" y="611"/>
                            <a:pt x="1813" y="640"/>
                          </a:cubicBezTo>
                          <a:cubicBezTo>
                            <a:pt x="1950" y="686"/>
                            <a:pt x="2087" y="777"/>
                            <a:pt x="2247" y="800"/>
                          </a:cubicBezTo>
                          <a:cubicBezTo>
                            <a:pt x="2315" y="820"/>
                            <a:pt x="2390" y="827"/>
                            <a:pt x="2467" y="827"/>
                          </a:cubicBezTo>
                          <a:cubicBezTo>
                            <a:pt x="2572" y="827"/>
                            <a:pt x="2680" y="813"/>
                            <a:pt x="2772" y="800"/>
                          </a:cubicBezTo>
                          <a:cubicBezTo>
                            <a:pt x="2863" y="777"/>
                            <a:pt x="2932" y="755"/>
                            <a:pt x="3000" y="709"/>
                          </a:cubicBezTo>
                          <a:cubicBezTo>
                            <a:pt x="3046" y="709"/>
                            <a:pt x="3092" y="686"/>
                            <a:pt x="3137" y="663"/>
                          </a:cubicBezTo>
                          <a:cubicBezTo>
                            <a:pt x="3160" y="663"/>
                            <a:pt x="3183" y="640"/>
                            <a:pt x="3206" y="618"/>
                          </a:cubicBezTo>
                          <a:cubicBezTo>
                            <a:pt x="3215" y="608"/>
                            <a:pt x="3223" y="601"/>
                            <a:pt x="3228" y="595"/>
                          </a:cubicBezTo>
                          <a:cubicBezTo>
                            <a:pt x="3274" y="549"/>
                            <a:pt x="3297" y="503"/>
                            <a:pt x="3251" y="435"/>
                          </a:cubicBezTo>
                          <a:cubicBezTo>
                            <a:pt x="3186" y="304"/>
                            <a:pt x="3061" y="255"/>
                            <a:pt x="2920" y="255"/>
                          </a:cubicBezTo>
                          <a:cubicBezTo>
                            <a:pt x="2865" y="255"/>
                            <a:pt x="2807" y="262"/>
                            <a:pt x="2749" y="275"/>
                          </a:cubicBezTo>
                          <a:cubicBezTo>
                            <a:pt x="2647" y="309"/>
                            <a:pt x="2546" y="368"/>
                            <a:pt x="2434" y="368"/>
                          </a:cubicBezTo>
                          <a:cubicBezTo>
                            <a:pt x="2396" y="368"/>
                            <a:pt x="2356" y="361"/>
                            <a:pt x="2315" y="344"/>
                          </a:cubicBezTo>
                          <a:cubicBezTo>
                            <a:pt x="2179" y="275"/>
                            <a:pt x="2087" y="161"/>
                            <a:pt x="1950" y="70"/>
                          </a:cubicBezTo>
                          <a:cubicBezTo>
                            <a:pt x="1886" y="24"/>
                            <a:pt x="1810" y="0"/>
                            <a:pt x="17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20"/>
                    <p:cNvSpPr/>
                    <p:nvPr/>
                  </p:nvSpPr>
                  <p:spPr>
                    <a:xfrm>
                      <a:off x="3286875" y="3686425"/>
                      <a:ext cx="22650" cy="9800"/>
                    </a:xfrm>
                    <a:custGeom>
                      <a:rect b="b" l="l" r="r" t="t"/>
                      <a:pathLst>
                        <a:path extrusionOk="0" h="392" w="906">
                          <a:moveTo>
                            <a:pt x="142" y="0"/>
                          </a:moveTo>
                          <a:cubicBezTo>
                            <a:pt x="98" y="0"/>
                            <a:pt x="60" y="8"/>
                            <a:pt x="46" y="50"/>
                          </a:cubicBezTo>
                          <a:cubicBezTo>
                            <a:pt x="1" y="141"/>
                            <a:pt x="92" y="187"/>
                            <a:pt x="160" y="209"/>
                          </a:cubicBezTo>
                          <a:lnTo>
                            <a:pt x="263" y="278"/>
                          </a:lnTo>
                          <a:lnTo>
                            <a:pt x="263" y="278"/>
                          </a:lnTo>
                          <a:cubicBezTo>
                            <a:pt x="295" y="315"/>
                            <a:pt x="342" y="331"/>
                            <a:pt x="389" y="346"/>
                          </a:cubicBezTo>
                          <a:cubicBezTo>
                            <a:pt x="434" y="346"/>
                            <a:pt x="457" y="369"/>
                            <a:pt x="503" y="369"/>
                          </a:cubicBezTo>
                          <a:cubicBezTo>
                            <a:pt x="526" y="392"/>
                            <a:pt x="526" y="392"/>
                            <a:pt x="548" y="392"/>
                          </a:cubicBezTo>
                          <a:lnTo>
                            <a:pt x="617" y="392"/>
                          </a:lnTo>
                          <a:cubicBezTo>
                            <a:pt x="617" y="392"/>
                            <a:pt x="617" y="392"/>
                            <a:pt x="617" y="369"/>
                          </a:cubicBezTo>
                          <a:cubicBezTo>
                            <a:pt x="662" y="369"/>
                            <a:pt x="708" y="369"/>
                            <a:pt x="731" y="346"/>
                          </a:cubicBezTo>
                          <a:cubicBezTo>
                            <a:pt x="761" y="346"/>
                            <a:pt x="791" y="327"/>
                            <a:pt x="808" y="301"/>
                          </a:cubicBezTo>
                          <a:lnTo>
                            <a:pt x="822" y="301"/>
                          </a:lnTo>
                          <a:cubicBezTo>
                            <a:pt x="845" y="278"/>
                            <a:pt x="845" y="278"/>
                            <a:pt x="868" y="255"/>
                          </a:cubicBezTo>
                          <a:cubicBezTo>
                            <a:pt x="905" y="199"/>
                            <a:pt x="867" y="129"/>
                            <a:pt x="814" y="129"/>
                          </a:cubicBezTo>
                          <a:cubicBezTo>
                            <a:pt x="802" y="129"/>
                            <a:pt x="789" y="132"/>
                            <a:pt x="777" y="141"/>
                          </a:cubicBezTo>
                          <a:lnTo>
                            <a:pt x="754" y="141"/>
                          </a:lnTo>
                          <a:cubicBezTo>
                            <a:pt x="754" y="146"/>
                            <a:pt x="753" y="150"/>
                            <a:pt x="751" y="153"/>
                          </a:cubicBezTo>
                          <a:lnTo>
                            <a:pt x="751" y="153"/>
                          </a:lnTo>
                          <a:cubicBezTo>
                            <a:pt x="737" y="146"/>
                            <a:pt x="723" y="141"/>
                            <a:pt x="708" y="141"/>
                          </a:cubicBezTo>
                          <a:lnTo>
                            <a:pt x="662" y="141"/>
                          </a:lnTo>
                          <a:cubicBezTo>
                            <a:pt x="640" y="141"/>
                            <a:pt x="617" y="118"/>
                            <a:pt x="594" y="118"/>
                          </a:cubicBezTo>
                          <a:cubicBezTo>
                            <a:pt x="571" y="118"/>
                            <a:pt x="571" y="118"/>
                            <a:pt x="548" y="95"/>
                          </a:cubicBezTo>
                          <a:cubicBezTo>
                            <a:pt x="487" y="95"/>
                            <a:pt x="425" y="64"/>
                            <a:pt x="371" y="58"/>
                          </a:cubicBezTo>
                          <a:lnTo>
                            <a:pt x="371" y="58"/>
                          </a:lnTo>
                          <a:cubicBezTo>
                            <a:pt x="376" y="55"/>
                            <a:pt x="382" y="53"/>
                            <a:pt x="389" y="50"/>
                          </a:cubicBezTo>
                          <a:cubicBezTo>
                            <a:pt x="343" y="50"/>
                            <a:pt x="274" y="27"/>
                            <a:pt x="229" y="4"/>
                          </a:cubicBezTo>
                          <a:cubicBezTo>
                            <a:pt x="201" y="4"/>
                            <a:pt x="170" y="0"/>
                            <a:pt x="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20"/>
                    <p:cNvSpPr/>
                    <p:nvPr/>
                  </p:nvSpPr>
                  <p:spPr>
                    <a:xfrm>
                      <a:off x="3212700" y="3689825"/>
                      <a:ext cx="67350" cy="49350"/>
                    </a:xfrm>
                    <a:custGeom>
                      <a:rect b="b" l="l" r="r" t="t"/>
                      <a:pathLst>
                        <a:path extrusionOk="0" h="1974" w="2694">
                          <a:moveTo>
                            <a:pt x="548" y="530"/>
                          </a:moveTo>
                          <a:cubicBezTo>
                            <a:pt x="548" y="530"/>
                            <a:pt x="548" y="531"/>
                            <a:pt x="548" y="532"/>
                          </a:cubicBezTo>
                          <a:lnTo>
                            <a:pt x="548" y="532"/>
                          </a:lnTo>
                          <a:cubicBezTo>
                            <a:pt x="549" y="532"/>
                            <a:pt x="550" y="532"/>
                            <a:pt x="551" y="533"/>
                          </a:cubicBezTo>
                          <a:lnTo>
                            <a:pt x="551" y="533"/>
                          </a:lnTo>
                          <a:cubicBezTo>
                            <a:pt x="550" y="532"/>
                            <a:pt x="549" y="531"/>
                            <a:pt x="548" y="530"/>
                          </a:cubicBezTo>
                          <a:close/>
                          <a:moveTo>
                            <a:pt x="551" y="533"/>
                          </a:moveTo>
                          <a:cubicBezTo>
                            <a:pt x="555" y="536"/>
                            <a:pt x="558" y="540"/>
                            <a:pt x="562" y="544"/>
                          </a:cubicBezTo>
                          <a:lnTo>
                            <a:pt x="562" y="544"/>
                          </a:lnTo>
                          <a:cubicBezTo>
                            <a:pt x="565" y="543"/>
                            <a:pt x="569" y="543"/>
                            <a:pt x="572" y="543"/>
                          </a:cubicBezTo>
                          <a:lnTo>
                            <a:pt x="572" y="543"/>
                          </a:lnTo>
                          <a:cubicBezTo>
                            <a:pt x="565" y="539"/>
                            <a:pt x="558" y="535"/>
                            <a:pt x="551" y="533"/>
                          </a:cubicBezTo>
                          <a:close/>
                          <a:moveTo>
                            <a:pt x="589" y="552"/>
                          </a:moveTo>
                          <a:lnTo>
                            <a:pt x="589" y="552"/>
                          </a:lnTo>
                          <a:cubicBezTo>
                            <a:pt x="592" y="553"/>
                            <a:pt x="594" y="553"/>
                            <a:pt x="594" y="553"/>
                          </a:cubicBezTo>
                          <a:cubicBezTo>
                            <a:pt x="592" y="553"/>
                            <a:pt x="591" y="553"/>
                            <a:pt x="589" y="553"/>
                          </a:cubicBezTo>
                          <a:lnTo>
                            <a:pt x="589" y="553"/>
                          </a:lnTo>
                          <a:cubicBezTo>
                            <a:pt x="589" y="553"/>
                            <a:pt x="589" y="553"/>
                            <a:pt x="589" y="552"/>
                          </a:cubicBezTo>
                          <a:close/>
                          <a:moveTo>
                            <a:pt x="684" y="722"/>
                          </a:moveTo>
                          <a:cubicBezTo>
                            <a:pt x="685" y="722"/>
                            <a:pt x="685" y="727"/>
                            <a:pt x="685" y="735"/>
                          </a:cubicBezTo>
                          <a:cubicBezTo>
                            <a:pt x="685" y="750"/>
                            <a:pt x="676" y="765"/>
                            <a:pt x="663" y="779"/>
                          </a:cubicBezTo>
                          <a:lnTo>
                            <a:pt x="663" y="779"/>
                          </a:lnTo>
                          <a:cubicBezTo>
                            <a:pt x="677" y="737"/>
                            <a:pt x="682" y="722"/>
                            <a:pt x="684" y="722"/>
                          </a:cubicBezTo>
                          <a:close/>
                          <a:moveTo>
                            <a:pt x="592" y="846"/>
                          </a:moveTo>
                          <a:lnTo>
                            <a:pt x="592" y="846"/>
                          </a:lnTo>
                          <a:cubicBezTo>
                            <a:pt x="593" y="846"/>
                            <a:pt x="595" y="847"/>
                            <a:pt x="600" y="849"/>
                          </a:cubicBezTo>
                          <a:lnTo>
                            <a:pt x="596" y="849"/>
                          </a:lnTo>
                          <a:cubicBezTo>
                            <a:pt x="593" y="847"/>
                            <a:pt x="591" y="846"/>
                            <a:pt x="592" y="846"/>
                          </a:cubicBezTo>
                          <a:close/>
                          <a:moveTo>
                            <a:pt x="607" y="796"/>
                          </a:moveTo>
                          <a:cubicBezTo>
                            <a:pt x="608" y="796"/>
                            <a:pt x="611" y="810"/>
                            <a:pt x="616" y="847"/>
                          </a:cubicBezTo>
                          <a:lnTo>
                            <a:pt x="616" y="847"/>
                          </a:lnTo>
                          <a:cubicBezTo>
                            <a:pt x="616" y="847"/>
                            <a:pt x="616" y="847"/>
                            <a:pt x="616" y="847"/>
                          </a:cubicBezTo>
                          <a:cubicBezTo>
                            <a:pt x="616" y="847"/>
                            <a:pt x="616" y="848"/>
                            <a:pt x="615" y="849"/>
                          </a:cubicBezTo>
                          <a:lnTo>
                            <a:pt x="609" y="849"/>
                          </a:lnTo>
                          <a:cubicBezTo>
                            <a:pt x="607" y="822"/>
                            <a:pt x="605" y="796"/>
                            <a:pt x="607" y="796"/>
                          </a:cubicBezTo>
                          <a:close/>
                          <a:moveTo>
                            <a:pt x="616" y="848"/>
                          </a:moveTo>
                          <a:cubicBezTo>
                            <a:pt x="616" y="848"/>
                            <a:pt x="616" y="849"/>
                            <a:pt x="617" y="849"/>
                          </a:cubicBezTo>
                          <a:lnTo>
                            <a:pt x="616" y="849"/>
                          </a:lnTo>
                          <a:cubicBezTo>
                            <a:pt x="616" y="849"/>
                            <a:pt x="616" y="848"/>
                            <a:pt x="616" y="848"/>
                          </a:cubicBezTo>
                          <a:close/>
                          <a:moveTo>
                            <a:pt x="714" y="775"/>
                          </a:moveTo>
                          <a:lnTo>
                            <a:pt x="714" y="775"/>
                          </a:lnTo>
                          <a:cubicBezTo>
                            <a:pt x="721" y="781"/>
                            <a:pt x="731" y="781"/>
                            <a:pt x="731" y="781"/>
                          </a:cubicBezTo>
                          <a:lnTo>
                            <a:pt x="753" y="781"/>
                          </a:lnTo>
                          <a:cubicBezTo>
                            <a:pt x="742" y="801"/>
                            <a:pt x="731" y="820"/>
                            <a:pt x="720" y="838"/>
                          </a:cubicBezTo>
                          <a:lnTo>
                            <a:pt x="720" y="838"/>
                          </a:lnTo>
                          <a:cubicBezTo>
                            <a:pt x="695" y="845"/>
                            <a:pt x="672" y="849"/>
                            <a:pt x="662" y="849"/>
                          </a:cubicBezTo>
                          <a:lnTo>
                            <a:pt x="629" y="849"/>
                          </a:lnTo>
                          <a:cubicBezTo>
                            <a:pt x="640" y="831"/>
                            <a:pt x="650" y="816"/>
                            <a:pt x="656" y="804"/>
                          </a:cubicBezTo>
                          <a:lnTo>
                            <a:pt x="662" y="804"/>
                          </a:lnTo>
                          <a:cubicBezTo>
                            <a:pt x="662" y="804"/>
                            <a:pt x="708" y="781"/>
                            <a:pt x="708" y="781"/>
                          </a:cubicBezTo>
                          <a:cubicBezTo>
                            <a:pt x="710" y="779"/>
                            <a:pt x="712" y="776"/>
                            <a:pt x="714" y="775"/>
                          </a:cubicBezTo>
                          <a:close/>
                          <a:moveTo>
                            <a:pt x="610" y="855"/>
                          </a:moveTo>
                          <a:cubicBezTo>
                            <a:pt x="611" y="856"/>
                            <a:pt x="612" y="856"/>
                            <a:pt x="614" y="857"/>
                          </a:cubicBezTo>
                          <a:lnTo>
                            <a:pt x="614" y="857"/>
                          </a:lnTo>
                          <a:cubicBezTo>
                            <a:pt x="614" y="859"/>
                            <a:pt x="613" y="860"/>
                            <a:pt x="613" y="862"/>
                          </a:cubicBezTo>
                          <a:lnTo>
                            <a:pt x="613" y="862"/>
                          </a:lnTo>
                          <a:cubicBezTo>
                            <a:pt x="612" y="862"/>
                            <a:pt x="611" y="861"/>
                            <a:pt x="610" y="860"/>
                          </a:cubicBezTo>
                          <a:lnTo>
                            <a:pt x="610" y="860"/>
                          </a:lnTo>
                          <a:cubicBezTo>
                            <a:pt x="610" y="858"/>
                            <a:pt x="610" y="857"/>
                            <a:pt x="610" y="855"/>
                          </a:cubicBezTo>
                          <a:close/>
                          <a:moveTo>
                            <a:pt x="610" y="860"/>
                          </a:moveTo>
                          <a:cubicBezTo>
                            <a:pt x="611" y="861"/>
                            <a:pt x="612" y="862"/>
                            <a:pt x="613" y="862"/>
                          </a:cubicBezTo>
                          <a:lnTo>
                            <a:pt x="613" y="862"/>
                          </a:lnTo>
                          <a:cubicBezTo>
                            <a:pt x="613" y="863"/>
                            <a:pt x="612" y="864"/>
                            <a:pt x="612" y="865"/>
                          </a:cubicBezTo>
                          <a:lnTo>
                            <a:pt x="612" y="865"/>
                          </a:lnTo>
                          <a:cubicBezTo>
                            <a:pt x="612" y="864"/>
                            <a:pt x="611" y="864"/>
                            <a:pt x="610" y="863"/>
                          </a:cubicBezTo>
                          <a:lnTo>
                            <a:pt x="610" y="863"/>
                          </a:lnTo>
                          <a:cubicBezTo>
                            <a:pt x="610" y="862"/>
                            <a:pt x="610" y="861"/>
                            <a:pt x="610" y="860"/>
                          </a:cubicBezTo>
                          <a:close/>
                          <a:moveTo>
                            <a:pt x="617" y="859"/>
                          </a:moveTo>
                          <a:cubicBezTo>
                            <a:pt x="617" y="859"/>
                            <a:pt x="617" y="859"/>
                            <a:pt x="617" y="859"/>
                          </a:cubicBezTo>
                          <a:lnTo>
                            <a:pt x="617" y="859"/>
                          </a:lnTo>
                          <a:cubicBezTo>
                            <a:pt x="617" y="862"/>
                            <a:pt x="617" y="866"/>
                            <a:pt x="617" y="869"/>
                          </a:cubicBezTo>
                          <a:lnTo>
                            <a:pt x="617" y="869"/>
                          </a:lnTo>
                          <a:cubicBezTo>
                            <a:pt x="617" y="869"/>
                            <a:pt x="617" y="869"/>
                            <a:pt x="617" y="869"/>
                          </a:cubicBezTo>
                          <a:lnTo>
                            <a:pt x="617" y="869"/>
                          </a:lnTo>
                          <a:cubicBezTo>
                            <a:pt x="617" y="865"/>
                            <a:pt x="617" y="862"/>
                            <a:pt x="617" y="859"/>
                          </a:cubicBezTo>
                          <a:close/>
                          <a:moveTo>
                            <a:pt x="622" y="862"/>
                          </a:moveTo>
                          <a:cubicBezTo>
                            <a:pt x="627" y="865"/>
                            <a:pt x="633" y="868"/>
                            <a:pt x="639" y="872"/>
                          </a:cubicBezTo>
                          <a:cubicBezTo>
                            <a:pt x="629" y="872"/>
                            <a:pt x="623" y="872"/>
                            <a:pt x="618" y="870"/>
                          </a:cubicBezTo>
                          <a:lnTo>
                            <a:pt x="618" y="870"/>
                          </a:lnTo>
                          <a:cubicBezTo>
                            <a:pt x="619" y="867"/>
                            <a:pt x="621" y="864"/>
                            <a:pt x="622" y="862"/>
                          </a:cubicBezTo>
                          <a:close/>
                          <a:moveTo>
                            <a:pt x="607" y="882"/>
                          </a:moveTo>
                          <a:lnTo>
                            <a:pt x="607" y="882"/>
                          </a:lnTo>
                          <a:cubicBezTo>
                            <a:pt x="607" y="882"/>
                            <a:pt x="607" y="882"/>
                            <a:pt x="607" y="882"/>
                          </a:cubicBezTo>
                          <a:lnTo>
                            <a:pt x="607" y="882"/>
                          </a:lnTo>
                          <a:cubicBezTo>
                            <a:pt x="604" y="890"/>
                            <a:pt x="599" y="895"/>
                            <a:pt x="594" y="895"/>
                          </a:cubicBezTo>
                          <a:cubicBezTo>
                            <a:pt x="594" y="895"/>
                            <a:pt x="601" y="888"/>
                            <a:pt x="607" y="882"/>
                          </a:cubicBezTo>
                          <a:close/>
                          <a:moveTo>
                            <a:pt x="2327" y="1164"/>
                          </a:moveTo>
                          <a:cubicBezTo>
                            <a:pt x="2328" y="1167"/>
                            <a:pt x="2328" y="1169"/>
                            <a:pt x="2328" y="1169"/>
                          </a:cubicBezTo>
                          <a:cubicBezTo>
                            <a:pt x="2324" y="1169"/>
                            <a:pt x="2324" y="1167"/>
                            <a:pt x="2327" y="1164"/>
                          </a:cubicBezTo>
                          <a:close/>
                          <a:moveTo>
                            <a:pt x="1914" y="0"/>
                          </a:moveTo>
                          <a:cubicBezTo>
                            <a:pt x="1908" y="0"/>
                            <a:pt x="1901" y="2"/>
                            <a:pt x="1895" y="5"/>
                          </a:cubicBezTo>
                          <a:cubicBezTo>
                            <a:pt x="1826" y="51"/>
                            <a:pt x="1758" y="96"/>
                            <a:pt x="1689" y="142"/>
                          </a:cubicBezTo>
                          <a:cubicBezTo>
                            <a:pt x="1628" y="172"/>
                            <a:pt x="1578" y="193"/>
                            <a:pt x="1530" y="216"/>
                          </a:cubicBezTo>
                          <a:lnTo>
                            <a:pt x="1530" y="216"/>
                          </a:lnTo>
                          <a:cubicBezTo>
                            <a:pt x="1470" y="164"/>
                            <a:pt x="1392" y="134"/>
                            <a:pt x="1314" y="134"/>
                          </a:cubicBezTo>
                          <a:cubicBezTo>
                            <a:pt x="1235" y="134"/>
                            <a:pt x="1157" y="165"/>
                            <a:pt x="1096" y="233"/>
                          </a:cubicBezTo>
                          <a:cubicBezTo>
                            <a:pt x="1036" y="293"/>
                            <a:pt x="985" y="361"/>
                            <a:pt x="939" y="434"/>
                          </a:cubicBezTo>
                          <a:lnTo>
                            <a:pt x="939" y="434"/>
                          </a:lnTo>
                          <a:cubicBezTo>
                            <a:pt x="918" y="442"/>
                            <a:pt x="900" y="452"/>
                            <a:pt x="890" y="461"/>
                          </a:cubicBezTo>
                          <a:lnTo>
                            <a:pt x="868" y="461"/>
                          </a:lnTo>
                          <a:cubicBezTo>
                            <a:pt x="868" y="461"/>
                            <a:pt x="845" y="461"/>
                            <a:pt x="845" y="484"/>
                          </a:cubicBezTo>
                          <a:cubicBezTo>
                            <a:pt x="799" y="484"/>
                            <a:pt x="776" y="484"/>
                            <a:pt x="753" y="507"/>
                          </a:cubicBezTo>
                          <a:cubicBezTo>
                            <a:pt x="731" y="507"/>
                            <a:pt x="731" y="507"/>
                            <a:pt x="708" y="530"/>
                          </a:cubicBezTo>
                          <a:lnTo>
                            <a:pt x="685" y="530"/>
                          </a:lnTo>
                          <a:cubicBezTo>
                            <a:pt x="662" y="530"/>
                            <a:pt x="617" y="530"/>
                            <a:pt x="594" y="553"/>
                          </a:cubicBezTo>
                          <a:cubicBezTo>
                            <a:pt x="594" y="545"/>
                            <a:pt x="584" y="543"/>
                            <a:pt x="573" y="543"/>
                          </a:cubicBezTo>
                          <a:cubicBezTo>
                            <a:pt x="573" y="543"/>
                            <a:pt x="573" y="543"/>
                            <a:pt x="572" y="543"/>
                          </a:cubicBezTo>
                          <a:lnTo>
                            <a:pt x="572" y="543"/>
                          </a:lnTo>
                          <a:cubicBezTo>
                            <a:pt x="578" y="546"/>
                            <a:pt x="583" y="549"/>
                            <a:pt x="589" y="552"/>
                          </a:cubicBezTo>
                          <a:lnTo>
                            <a:pt x="589" y="552"/>
                          </a:lnTo>
                          <a:cubicBezTo>
                            <a:pt x="584" y="552"/>
                            <a:pt x="575" y="551"/>
                            <a:pt x="568" y="549"/>
                          </a:cubicBezTo>
                          <a:lnTo>
                            <a:pt x="568" y="549"/>
                          </a:lnTo>
                          <a:cubicBezTo>
                            <a:pt x="569" y="550"/>
                            <a:pt x="570" y="551"/>
                            <a:pt x="571" y="552"/>
                          </a:cubicBezTo>
                          <a:lnTo>
                            <a:pt x="571" y="552"/>
                          </a:lnTo>
                          <a:cubicBezTo>
                            <a:pt x="550" y="551"/>
                            <a:pt x="550" y="547"/>
                            <a:pt x="558" y="545"/>
                          </a:cubicBezTo>
                          <a:lnTo>
                            <a:pt x="558" y="545"/>
                          </a:lnTo>
                          <a:cubicBezTo>
                            <a:pt x="561" y="546"/>
                            <a:pt x="564" y="548"/>
                            <a:pt x="568" y="549"/>
                          </a:cubicBezTo>
                          <a:lnTo>
                            <a:pt x="568" y="549"/>
                          </a:lnTo>
                          <a:cubicBezTo>
                            <a:pt x="566" y="547"/>
                            <a:pt x="564" y="545"/>
                            <a:pt x="562" y="544"/>
                          </a:cubicBezTo>
                          <a:lnTo>
                            <a:pt x="562" y="544"/>
                          </a:lnTo>
                          <a:cubicBezTo>
                            <a:pt x="560" y="544"/>
                            <a:pt x="559" y="544"/>
                            <a:pt x="558" y="545"/>
                          </a:cubicBezTo>
                          <a:lnTo>
                            <a:pt x="558" y="545"/>
                          </a:lnTo>
                          <a:cubicBezTo>
                            <a:pt x="553" y="542"/>
                            <a:pt x="549" y="537"/>
                            <a:pt x="548" y="532"/>
                          </a:cubicBezTo>
                          <a:lnTo>
                            <a:pt x="548" y="532"/>
                          </a:lnTo>
                          <a:cubicBezTo>
                            <a:pt x="529" y="525"/>
                            <a:pt x="509" y="521"/>
                            <a:pt x="489" y="521"/>
                          </a:cubicBezTo>
                          <a:cubicBezTo>
                            <a:pt x="471" y="521"/>
                            <a:pt x="452" y="524"/>
                            <a:pt x="434" y="530"/>
                          </a:cubicBezTo>
                          <a:cubicBezTo>
                            <a:pt x="343" y="553"/>
                            <a:pt x="274" y="576"/>
                            <a:pt x="206" y="621"/>
                          </a:cubicBezTo>
                          <a:cubicBezTo>
                            <a:pt x="46" y="712"/>
                            <a:pt x="0" y="872"/>
                            <a:pt x="46" y="1055"/>
                          </a:cubicBezTo>
                          <a:cubicBezTo>
                            <a:pt x="68" y="1177"/>
                            <a:pt x="138" y="1282"/>
                            <a:pt x="234" y="1359"/>
                          </a:cubicBezTo>
                          <a:lnTo>
                            <a:pt x="234" y="1359"/>
                          </a:lnTo>
                          <a:cubicBezTo>
                            <a:pt x="216" y="1424"/>
                            <a:pt x="226" y="1497"/>
                            <a:pt x="274" y="1557"/>
                          </a:cubicBezTo>
                          <a:cubicBezTo>
                            <a:pt x="321" y="1635"/>
                            <a:pt x="409" y="1680"/>
                            <a:pt x="497" y="1680"/>
                          </a:cubicBezTo>
                          <a:cubicBezTo>
                            <a:pt x="539" y="1680"/>
                            <a:pt x="580" y="1670"/>
                            <a:pt x="617" y="1648"/>
                          </a:cubicBezTo>
                          <a:cubicBezTo>
                            <a:pt x="617" y="1648"/>
                            <a:pt x="617" y="1648"/>
                            <a:pt x="617" y="1648"/>
                          </a:cubicBezTo>
                          <a:lnTo>
                            <a:pt x="617" y="1648"/>
                          </a:lnTo>
                          <a:cubicBezTo>
                            <a:pt x="672" y="1628"/>
                            <a:pt x="725" y="1604"/>
                            <a:pt x="777" y="1578"/>
                          </a:cubicBezTo>
                          <a:lnTo>
                            <a:pt x="777" y="1578"/>
                          </a:lnTo>
                          <a:cubicBezTo>
                            <a:pt x="795" y="1582"/>
                            <a:pt x="813" y="1583"/>
                            <a:pt x="830" y="1583"/>
                          </a:cubicBezTo>
                          <a:cubicBezTo>
                            <a:pt x="982" y="1583"/>
                            <a:pt x="1101" y="1457"/>
                            <a:pt x="1190" y="1312"/>
                          </a:cubicBezTo>
                          <a:lnTo>
                            <a:pt x="1190" y="1312"/>
                          </a:lnTo>
                          <a:cubicBezTo>
                            <a:pt x="1235" y="1280"/>
                            <a:pt x="1279" y="1247"/>
                            <a:pt x="1324" y="1215"/>
                          </a:cubicBezTo>
                          <a:cubicBezTo>
                            <a:pt x="1438" y="1123"/>
                            <a:pt x="1552" y="1032"/>
                            <a:pt x="1667" y="964"/>
                          </a:cubicBezTo>
                          <a:cubicBezTo>
                            <a:pt x="1694" y="936"/>
                            <a:pt x="1731" y="916"/>
                            <a:pt x="1765" y="895"/>
                          </a:cubicBezTo>
                          <a:lnTo>
                            <a:pt x="1765" y="895"/>
                          </a:lnTo>
                          <a:cubicBezTo>
                            <a:pt x="1787" y="936"/>
                            <a:pt x="1815" y="975"/>
                            <a:pt x="1849" y="1009"/>
                          </a:cubicBezTo>
                          <a:cubicBezTo>
                            <a:pt x="1918" y="1078"/>
                            <a:pt x="1986" y="1123"/>
                            <a:pt x="2077" y="1146"/>
                          </a:cubicBezTo>
                          <a:cubicBezTo>
                            <a:pt x="2105" y="1146"/>
                            <a:pt x="2143" y="1150"/>
                            <a:pt x="2182" y="1150"/>
                          </a:cubicBezTo>
                          <a:cubicBezTo>
                            <a:pt x="2231" y="1150"/>
                            <a:pt x="2281" y="1144"/>
                            <a:pt x="2312" y="1119"/>
                          </a:cubicBezTo>
                          <a:lnTo>
                            <a:pt x="2312" y="1119"/>
                          </a:lnTo>
                          <a:cubicBezTo>
                            <a:pt x="2315" y="1128"/>
                            <a:pt x="2318" y="1139"/>
                            <a:pt x="2322" y="1149"/>
                          </a:cubicBezTo>
                          <a:lnTo>
                            <a:pt x="2322" y="1149"/>
                          </a:lnTo>
                          <a:cubicBezTo>
                            <a:pt x="2258" y="1172"/>
                            <a:pt x="2236" y="1216"/>
                            <a:pt x="2214" y="1260"/>
                          </a:cubicBezTo>
                          <a:cubicBezTo>
                            <a:pt x="2206" y="1269"/>
                            <a:pt x="2191" y="1283"/>
                            <a:pt x="2191" y="1283"/>
                          </a:cubicBezTo>
                          <a:cubicBezTo>
                            <a:pt x="2146" y="1329"/>
                            <a:pt x="2123" y="1374"/>
                            <a:pt x="2100" y="1443"/>
                          </a:cubicBezTo>
                          <a:cubicBezTo>
                            <a:pt x="2077" y="1489"/>
                            <a:pt x="2100" y="1557"/>
                            <a:pt x="2100" y="1603"/>
                          </a:cubicBezTo>
                          <a:cubicBezTo>
                            <a:pt x="2100" y="1625"/>
                            <a:pt x="2100" y="1648"/>
                            <a:pt x="2100" y="1671"/>
                          </a:cubicBezTo>
                          <a:cubicBezTo>
                            <a:pt x="2100" y="1717"/>
                            <a:pt x="2123" y="1762"/>
                            <a:pt x="2123" y="1808"/>
                          </a:cubicBezTo>
                          <a:cubicBezTo>
                            <a:pt x="2123" y="1825"/>
                            <a:pt x="2123" y="1846"/>
                            <a:pt x="2123" y="1877"/>
                          </a:cubicBezTo>
                          <a:cubicBezTo>
                            <a:pt x="2142" y="1933"/>
                            <a:pt x="2207" y="1974"/>
                            <a:pt x="2268" y="1974"/>
                          </a:cubicBezTo>
                          <a:cubicBezTo>
                            <a:pt x="2281" y="1974"/>
                            <a:pt x="2293" y="1972"/>
                            <a:pt x="2306" y="1968"/>
                          </a:cubicBezTo>
                          <a:cubicBezTo>
                            <a:pt x="2328" y="1945"/>
                            <a:pt x="2351" y="1945"/>
                            <a:pt x="2374" y="1922"/>
                          </a:cubicBezTo>
                          <a:cubicBezTo>
                            <a:pt x="2443" y="1877"/>
                            <a:pt x="2488" y="1877"/>
                            <a:pt x="2534" y="1808"/>
                          </a:cubicBezTo>
                          <a:cubicBezTo>
                            <a:pt x="2580" y="1762"/>
                            <a:pt x="2602" y="1740"/>
                            <a:pt x="2648" y="1671"/>
                          </a:cubicBezTo>
                          <a:cubicBezTo>
                            <a:pt x="2694" y="1580"/>
                            <a:pt x="2694" y="1511"/>
                            <a:pt x="2671" y="1397"/>
                          </a:cubicBezTo>
                          <a:cubicBezTo>
                            <a:pt x="2648" y="1306"/>
                            <a:pt x="2625" y="1192"/>
                            <a:pt x="2534" y="1146"/>
                          </a:cubicBezTo>
                          <a:cubicBezTo>
                            <a:pt x="2511" y="1123"/>
                            <a:pt x="2511" y="1123"/>
                            <a:pt x="2488" y="1123"/>
                          </a:cubicBezTo>
                          <a:cubicBezTo>
                            <a:pt x="2465" y="1100"/>
                            <a:pt x="2465" y="1055"/>
                            <a:pt x="2443" y="1032"/>
                          </a:cubicBezTo>
                          <a:cubicBezTo>
                            <a:pt x="2420" y="1009"/>
                            <a:pt x="2420" y="1009"/>
                            <a:pt x="2420" y="964"/>
                          </a:cubicBezTo>
                          <a:cubicBezTo>
                            <a:pt x="2415" y="972"/>
                            <a:pt x="2413" y="976"/>
                            <a:pt x="2411" y="976"/>
                          </a:cubicBezTo>
                          <a:cubicBezTo>
                            <a:pt x="2410" y="976"/>
                            <a:pt x="2409" y="973"/>
                            <a:pt x="2410" y="967"/>
                          </a:cubicBezTo>
                          <a:lnTo>
                            <a:pt x="2410" y="967"/>
                          </a:lnTo>
                          <a:cubicBezTo>
                            <a:pt x="2400" y="975"/>
                            <a:pt x="2398" y="993"/>
                            <a:pt x="2397" y="993"/>
                          </a:cubicBezTo>
                          <a:cubicBezTo>
                            <a:pt x="2397" y="993"/>
                            <a:pt x="2397" y="991"/>
                            <a:pt x="2397" y="986"/>
                          </a:cubicBezTo>
                          <a:cubicBezTo>
                            <a:pt x="2397" y="986"/>
                            <a:pt x="2405" y="962"/>
                            <a:pt x="2412" y="952"/>
                          </a:cubicBezTo>
                          <a:lnTo>
                            <a:pt x="2412" y="952"/>
                          </a:lnTo>
                          <a:cubicBezTo>
                            <a:pt x="2411" y="958"/>
                            <a:pt x="2410" y="963"/>
                            <a:pt x="2410" y="967"/>
                          </a:cubicBezTo>
                          <a:lnTo>
                            <a:pt x="2410" y="967"/>
                          </a:lnTo>
                          <a:cubicBezTo>
                            <a:pt x="2412" y="965"/>
                            <a:pt x="2416" y="964"/>
                            <a:pt x="2420" y="964"/>
                          </a:cubicBezTo>
                          <a:cubicBezTo>
                            <a:pt x="2420" y="952"/>
                            <a:pt x="2418" y="948"/>
                            <a:pt x="2416" y="948"/>
                          </a:cubicBezTo>
                          <a:cubicBezTo>
                            <a:pt x="2415" y="948"/>
                            <a:pt x="2413" y="949"/>
                            <a:pt x="2412" y="952"/>
                          </a:cubicBezTo>
                          <a:lnTo>
                            <a:pt x="2412" y="952"/>
                          </a:lnTo>
                          <a:cubicBezTo>
                            <a:pt x="2415" y="932"/>
                            <a:pt x="2420" y="906"/>
                            <a:pt x="2420" y="895"/>
                          </a:cubicBezTo>
                          <a:cubicBezTo>
                            <a:pt x="2420" y="827"/>
                            <a:pt x="2397" y="781"/>
                            <a:pt x="2351" y="735"/>
                          </a:cubicBezTo>
                          <a:cubicBezTo>
                            <a:pt x="2328" y="690"/>
                            <a:pt x="2306" y="644"/>
                            <a:pt x="2283" y="621"/>
                          </a:cubicBezTo>
                          <a:cubicBezTo>
                            <a:pt x="2273" y="612"/>
                            <a:pt x="2269" y="608"/>
                            <a:pt x="2267" y="608"/>
                          </a:cubicBezTo>
                          <a:cubicBezTo>
                            <a:pt x="2263" y="608"/>
                            <a:pt x="2280" y="634"/>
                            <a:pt x="2276" y="634"/>
                          </a:cubicBezTo>
                          <a:cubicBezTo>
                            <a:pt x="2275" y="634"/>
                            <a:pt x="2273" y="633"/>
                            <a:pt x="2271" y="631"/>
                          </a:cubicBezTo>
                          <a:lnTo>
                            <a:pt x="2271" y="631"/>
                          </a:lnTo>
                          <a:cubicBezTo>
                            <a:pt x="2266" y="620"/>
                            <a:pt x="2260" y="606"/>
                            <a:pt x="2260" y="598"/>
                          </a:cubicBezTo>
                          <a:cubicBezTo>
                            <a:pt x="2259" y="596"/>
                            <a:pt x="2258" y="594"/>
                            <a:pt x="2258" y="592"/>
                          </a:cubicBezTo>
                          <a:lnTo>
                            <a:pt x="2258" y="592"/>
                          </a:lnTo>
                          <a:cubicBezTo>
                            <a:pt x="2259" y="590"/>
                            <a:pt x="2260" y="585"/>
                            <a:pt x="2260" y="576"/>
                          </a:cubicBezTo>
                          <a:cubicBezTo>
                            <a:pt x="2237" y="553"/>
                            <a:pt x="2237" y="553"/>
                            <a:pt x="2237" y="530"/>
                          </a:cubicBezTo>
                          <a:lnTo>
                            <a:pt x="2237" y="530"/>
                          </a:lnTo>
                          <a:cubicBezTo>
                            <a:pt x="2241" y="537"/>
                            <a:pt x="2243" y="541"/>
                            <a:pt x="2245" y="541"/>
                          </a:cubicBezTo>
                          <a:cubicBezTo>
                            <a:pt x="2252" y="541"/>
                            <a:pt x="2233" y="461"/>
                            <a:pt x="2214" y="461"/>
                          </a:cubicBezTo>
                          <a:cubicBezTo>
                            <a:pt x="2185" y="346"/>
                            <a:pt x="2092" y="285"/>
                            <a:pt x="1993" y="285"/>
                          </a:cubicBezTo>
                          <a:cubicBezTo>
                            <a:pt x="1936" y="285"/>
                            <a:pt x="1877" y="305"/>
                            <a:pt x="1826" y="347"/>
                          </a:cubicBezTo>
                          <a:lnTo>
                            <a:pt x="1826" y="347"/>
                          </a:lnTo>
                          <a:cubicBezTo>
                            <a:pt x="1840" y="333"/>
                            <a:pt x="1844" y="328"/>
                            <a:pt x="1841" y="328"/>
                          </a:cubicBezTo>
                          <a:cubicBezTo>
                            <a:pt x="1834" y="328"/>
                            <a:pt x="1796" y="354"/>
                            <a:pt x="1781" y="370"/>
                          </a:cubicBezTo>
                          <a:cubicBezTo>
                            <a:pt x="1778" y="370"/>
                            <a:pt x="1776" y="370"/>
                            <a:pt x="1773" y="370"/>
                          </a:cubicBezTo>
                          <a:lnTo>
                            <a:pt x="1773" y="370"/>
                          </a:lnTo>
                          <a:cubicBezTo>
                            <a:pt x="1788" y="346"/>
                            <a:pt x="1805" y="323"/>
                            <a:pt x="1826" y="302"/>
                          </a:cubicBezTo>
                          <a:cubicBezTo>
                            <a:pt x="1872" y="233"/>
                            <a:pt x="1918" y="165"/>
                            <a:pt x="1963" y="96"/>
                          </a:cubicBezTo>
                          <a:cubicBezTo>
                            <a:pt x="2003" y="57"/>
                            <a:pt x="1957" y="0"/>
                            <a:pt x="19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20"/>
                    <p:cNvSpPr/>
                    <p:nvPr/>
                  </p:nvSpPr>
                  <p:spPr>
                    <a:xfrm>
                      <a:off x="3214400" y="3742850"/>
                      <a:ext cx="56325" cy="38775"/>
                    </a:xfrm>
                    <a:custGeom>
                      <a:rect b="b" l="l" r="r" t="t"/>
                      <a:pathLst>
                        <a:path extrusionOk="0" h="1551" w="2253">
                          <a:moveTo>
                            <a:pt x="2009" y="409"/>
                          </a:moveTo>
                          <a:cubicBezTo>
                            <a:pt x="2013" y="409"/>
                            <a:pt x="2016" y="409"/>
                            <a:pt x="2019" y="410"/>
                          </a:cubicBezTo>
                          <a:lnTo>
                            <a:pt x="2019" y="410"/>
                          </a:lnTo>
                          <a:cubicBezTo>
                            <a:pt x="2009" y="411"/>
                            <a:pt x="1998" y="414"/>
                            <a:pt x="1987" y="417"/>
                          </a:cubicBezTo>
                          <a:cubicBezTo>
                            <a:pt x="1993" y="411"/>
                            <a:pt x="2000" y="409"/>
                            <a:pt x="2009" y="409"/>
                          </a:cubicBezTo>
                          <a:close/>
                          <a:moveTo>
                            <a:pt x="1702" y="573"/>
                          </a:moveTo>
                          <a:cubicBezTo>
                            <a:pt x="1703" y="576"/>
                            <a:pt x="1707" y="584"/>
                            <a:pt x="1710" y="584"/>
                          </a:cubicBezTo>
                          <a:cubicBezTo>
                            <a:pt x="1712" y="584"/>
                            <a:pt x="1713" y="582"/>
                            <a:pt x="1713" y="577"/>
                          </a:cubicBezTo>
                          <a:cubicBezTo>
                            <a:pt x="1708" y="575"/>
                            <a:pt x="1705" y="574"/>
                            <a:pt x="1702" y="573"/>
                          </a:cubicBezTo>
                          <a:close/>
                          <a:moveTo>
                            <a:pt x="1704" y="571"/>
                          </a:moveTo>
                          <a:cubicBezTo>
                            <a:pt x="1705" y="571"/>
                            <a:pt x="1708" y="572"/>
                            <a:pt x="1713" y="577"/>
                          </a:cubicBezTo>
                          <a:cubicBezTo>
                            <a:pt x="1713" y="581"/>
                            <a:pt x="1713" y="585"/>
                            <a:pt x="1713" y="589"/>
                          </a:cubicBezTo>
                          <a:lnTo>
                            <a:pt x="1713" y="589"/>
                          </a:lnTo>
                          <a:cubicBezTo>
                            <a:pt x="1703" y="579"/>
                            <a:pt x="1694" y="571"/>
                            <a:pt x="1698" y="571"/>
                          </a:cubicBezTo>
                          <a:cubicBezTo>
                            <a:pt x="1699" y="571"/>
                            <a:pt x="1700" y="571"/>
                            <a:pt x="1702" y="573"/>
                          </a:cubicBezTo>
                          <a:lnTo>
                            <a:pt x="1702" y="573"/>
                          </a:lnTo>
                          <a:cubicBezTo>
                            <a:pt x="1702" y="571"/>
                            <a:pt x="1703" y="571"/>
                            <a:pt x="1704" y="571"/>
                          </a:cubicBezTo>
                          <a:close/>
                          <a:moveTo>
                            <a:pt x="1734" y="616"/>
                          </a:moveTo>
                          <a:cubicBezTo>
                            <a:pt x="1748" y="623"/>
                            <a:pt x="1758" y="623"/>
                            <a:pt x="1758" y="623"/>
                          </a:cubicBezTo>
                          <a:lnTo>
                            <a:pt x="1735" y="623"/>
                          </a:lnTo>
                          <a:cubicBezTo>
                            <a:pt x="1735" y="621"/>
                            <a:pt x="1735" y="618"/>
                            <a:pt x="1734" y="616"/>
                          </a:cubicBezTo>
                          <a:close/>
                          <a:moveTo>
                            <a:pt x="955" y="756"/>
                          </a:moveTo>
                          <a:cubicBezTo>
                            <a:pt x="958" y="757"/>
                            <a:pt x="961" y="759"/>
                            <a:pt x="963" y="760"/>
                          </a:cubicBezTo>
                          <a:lnTo>
                            <a:pt x="959" y="760"/>
                          </a:lnTo>
                          <a:cubicBezTo>
                            <a:pt x="958" y="759"/>
                            <a:pt x="957" y="757"/>
                            <a:pt x="955" y="756"/>
                          </a:cubicBezTo>
                          <a:close/>
                          <a:moveTo>
                            <a:pt x="1002" y="773"/>
                          </a:moveTo>
                          <a:cubicBezTo>
                            <a:pt x="1009" y="775"/>
                            <a:pt x="1015" y="776"/>
                            <a:pt x="1022" y="777"/>
                          </a:cubicBezTo>
                          <a:lnTo>
                            <a:pt x="1022" y="777"/>
                          </a:lnTo>
                          <a:cubicBezTo>
                            <a:pt x="1009" y="786"/>
                            <a:pt x="996" y="796"/>
                            <a:pt x="982" y="806"/>
                          </a:cubicBezTo>
                          <a:cubicBezTo>
                            <a:pt x="937" y="828"/>
                            <a:pt x="914" y="851"/>
                            <a:pt x="868" y="874"/>
                          </a:cubicBezTo>
                          <a:cubicBezTo>
                            <a:pt x="843" y="886"/>
                            <a:pt x="811" y="892"/>
                            <a:pt x="780" y="898"/>
                          </a:cubicBezTo>
                          <a:lnTo>
                            <a:pt x="780" y="898"/>
                          </a:lnTo>
                          <a:cubicBezTo>
                            <a:pt x="793" y="890"/>
                            <a:pt x="806" y="882"/>
                            <a:pt x="822" y="874"/>
                          </a:cubicBezTo>
                          <a:cubicBezTo>
                            <a:pt x="896" y="819"/>
                            <a:pt x="940" y="793"/>
                            <a:pt x="1002" y="773"/>
                          </a:cubicBezTo>
                          <a:close/>
                          <a:moveTo>
                            <a:pt x="1939" y="0"/>
                          </a:moveTo>
                          <a:cubicBezTo>
                            <a:pt x="1934" y="0"/>
                            <a:pt x="1927" y="2"/>
                            <a:pt x="1918" y="7"/>
                          </a:cubicBezTo>
                          <a:cubicBezTo>
                            <a:pt x="1895" y="7"/>
                            <a:pt x="1872" y="7"/>
                            <a:pt x="1850" y="29"/>
                          </a:cubicBezTo>
                          <a:lnTo>
                            <a:pt x="1804" y="29"/>
                          </a:lnTo>
                          <a:cubicBezTo>
                            <a:pt x="1789" y="29"/>
                            <a:pt x="1784" y="29"/>
                            <a:pt x="1789" y="36"/>
                          </a:cubicBezTo>
                          <a:lnTo>
                            <a:pt x="1789" y="36"/>
                          </a:lnTo>
                          <a:cubicBezTo>
                            <a:pt x="1786" y="34"/>
                            <a:pt x="1784" y="32"/>
                            <a:pt x="1781" y="29"/>
                          </a:cubicBezTo>
                          <a:cubicBezTo>
                            <a:pt x="1767" y="25"/>
                            <a:pt x="1754" y="23"/>
                            <a:pt x="1740" y="23"/>
                          </a:cubicBezTo>
                          <a:cubicBezTo>
                            <a:pt x="1685" y="23"/>
                            <a:pt x="1630" y="52"/>
                            <a:pt x="1576" y="52"/>
                          </a:cubicBezTo>
                          <a:cubicBezTo>
                            <a:pt x="1577" y="54"/>
                            <a:pt x="1579" y="55"/>
                            <a:pt x="1581" y="57"/>
                          </a:cubicBezTo>
                          <a:lnTo>
                            <a:pt x="1581" y="57"/>
                          </a:lnTo>
                          <a:cubicBezTo>
                            <a:pt x="1573" y="56"/>
                            <a:pt x="1565" y="56"/>
                            <a:pt x="1557" y="56"/>
                          </a:cubicBezTo>
                          <a:cubicBezTo>
                            <a:pt x="1463" y="56"/>
                            <a:pt x="1360" y="88"/>
                            <a:pt x="1279" y="121"/>
                          </a:cubicBezTo>
                          <a:cubicBezTo>
                            <a:pt x="1142" y="166"/>
                            <a:pt x="1028" y="189"/>
                            <a:pt x="914" y="281"/>
                          </a:cubicBezTo>
                          <a:cubicBezTo>
                            <a:pt x="849" y="313"/>
                            <a:pt x="807" y="369"/>
                            <a:pt x="788" y="431"/>
                          </a:cubicBezTo>
                          <a:lnTo>
                            <a:pt x="788" y="431"/>
                          </a:lnTo>
                          <a:cubicBezTo>
                            <a:pt x="737" y="472"/>
                            <a:pt x="646" y="520"/>
                            <a:pt x="594" y="554"/>
                          </a:cubicBezTo>
                          <a:cubicBezTo>
                            <a:pt x="526" y="600"/>
                            <a:pt x="412" y="691"/>
                            <a:pt x="366" y="737"/>
                          </a:cubicBezTo>
                          <a:cubicBezTo>
                            <a:pt x="206" y="851"/>
                            <a:pt x="46" y="1011"/>
                            <a:pt x="24" y="1239"/>
                          </a:cubicBezTo>
                          <a:cubicBezTo>
                            <a:pt x="1" y="1376"/>
                            <a:pt x="69" y="1490"/>
                            <a:pt x="206" y="1536"/>
                          </a:cubicBezTo>
                          <a:cubicBezTo>
                            <a:pt x="236" y="1546"/>
                            <a:pt x="267" y="1550"/>
                            <a:pt x="299" y="1550"/>
                          </a:cubicBezTo>
                          <a:cubicBezTo>
                            <a:pt x="412" y="1550"/>
                            <a:pt x="533" y="1493"/>
                            <a:pt x="640" y="1422"/>
                          </a:cubicBezTo>
                          <a:cubicBezTo>
                            <a:pt x="754" y="1330"/>
                            <a:pt x="914" y="1216"/>
                            <a:pt x="982" y="1079"/>
                          </a:cubicBezTo>
                          <a:cubicBezTo>
                            <a:pt x="1005" y="1034"/>
                            <a:pt x="1028" y="1034"/>
                            <a:pt x="1051" y="988"/>
                          </a:cubicBezTo>
                          <a:cubicBezTo>
                            <a:pt x="1096" y="965"/>
                            <a:pt x="1119" y="942"/>
                            <a:pt x="1142" y="920"/>
                          </a:cubicBezTo>
                          <a:cubicBezTo>
                            <a:pt x="1210" y="874"/>
                            <a:pt x="1256" y="806"/>
                            <a:pt x="1302" y="760"/>
                          </a:cubicBezTo>
                          <a:cubicBezTo>
                            <a:pt x="1347" y="737"/>
                            <a:pt x="1416" y="714"/>
                            <a:pt x="1462" y="669"/>
                          </a:cubicBezTo>
                          <a:cubicBezTo>
                            <a:pt x="1517" y="650"/>
                            <a:pt x="1601" y="587"/>
                            <a:pt x="1668" y="587"/>
                          </a:cubicBezTo>
                          <a:cubicBezTo>
                            <a:pt x="1673" y="587"/>
                            <a:pt x="1677" y="588"/>
                            <a:pt x="1682" y="588"/>
                          </a:cubicBezTo>
                          <a:lnTo>
                            <a:pt x="1682" y="588"/>
                          </a:lnTo>
                          <a:cubicBezTo>
                            <a:pt x="1692" y="596"/>
                            <a:pt x="1702" y="600"/>
                            <a:pt x="1713" y="600"/>
                          </a:cubicBezTo>
                          <a:cubicBezTo>
                            <a:pt x="1713" y="601"/>
                            <a:pt x="1714" y="601"/>
                            <a:pt x="1715" y="602"/>
                          </a:cubicBezTo>
                          <a:lnTo>
                            <a:pt x="1715" y="602"/>
                          </a:lnTo>
                          <a:cubicBezTo>
                            <a:pt x="1724" y="662"/>
                            <a:pt x="1764" y="720"/>
                            <a:pt x="1804" y="760"/>
                          </a:cubicBezTo>
                          <a:cubicBezTo>
                            <a:pt x="1851" y="807"/>
                            <a:pt x="1921" y="830"/>
                            <a:pt x="1990" y="830"/>
                          </a:cubicBezTo>
                          <a:cubicBezTo>
                            <a:pt x="2121" y="830"/>
                            <a:pt x="2253" y="749"/>
                            <a:pt x="2238" y="600"/>
                          </a:cubicBezTo>
                          <a:cubicBezTo>
                            <a:pt x="2238" y="532"/>
                            <a:pt x="2215" y="463"/>
                            <a:pt x="2146" y="440"/>
                          </a:cubicBezTo>
                          <a:cubicBezTo>
                            <a:pt x="2122" y="428"/>
                            <a:pt x="2098" y="416"/>
                            <a:pt x="2071" y="411"/>
                          </a:cubicBezTo>
                          <a:lnTo>
                            <a:pt x="2071" y="411"/>
                          </a:lnTo>
                          <a:cubicBezTo>
                            <a:pt x="2066" y="406"/>
                            <a:pt x="2060" y="400"/>
                            <a:pt x="2055" y="395"/>
                          </a:cubicBezTo>
                          <a:cubicBezTo>
                            <a:pt x="1987" y="326"/>
                            <a:pt x="1918" y="258"/>
                            <a:pt x="1827" y="258"/>
                          </a:cubicBezTo>
                          <a:cubicBezTo>
                            <a:pt x="1812" y="258"/>
                            <a:pt x="1799" y="259"/>
                            <a:pt x="1787" y="261"/>
                          </a:cubicBezTo>
                          <a:lnTo>
                            <a:pt x="1787" y="261"/>
                          </a:lnTo>
                          <a:cubicBezTo>
                            <a:pt x="1814" y="231"/>
                            <a:pt x="1838" y="202"/>
                            <a:pt x="1850" y="166"/>
                          </a:cubicBezTo>
                          <a:cubicBezTo>
                            <a:pt x="1872" y="144"/>
                            <a:pt x="1872" y="144"/>
                            <a:pt x="1895" y="121"/>
                          </a:cubicBezTo>
                          <a:cubicBezTo>
                            <a:pt x="1918" y="98"/>
                            <a:pt x="1941" y="75"/>
                            <a:pt x="1941" y="52"/>
                          </a:cubicBezTo>
                          <a:cubicBezTo>
                            <a:pt x="1959" y="34"/>
                            <a:pt x="1963" y="0"/>
                            <a:pt x="19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20"/>
                    <p:cNvSpPr/>
                    <p:nvPr/>
                  </p:nvSpPr>
                  <p:spPr>
                    <a:xfrm>
                      <a:off x="3272050" y="3751700"/>
                      <a:ext cx="23400" cy="15150"/>
                    </a:xfrm>
                    <a:custGeom>
                      <a:rect b="b" l="l" r="r" t="t"/>
                      <a:pathLst>
                        <a:path extrusionOk="0" h="606" w="936">
                          <a:moveTo>
                            <a:pt x="488" y="151"/>
                          </a:moveTo>
                          <a:cubicBezTo>
                            <a:pt x="488" y="151"/>
                            <a:pt x="487" y="151"/>
                            <a:pt x="487" y="152"/>
                          </a:cubicBezTo>
                          <a:lnTo>
                            <a:pt x="487" y="152"/>
                          </a:lnTo>
                          <a:cubicBezTo>
                            <a:pt x="486" y="152"/>
                            <a:pt x="485" y="152"/>
                            <a:pt x="483" y="153"/>
                          </a:cubicBezTo>
                          <a:lnTo>
                            <a:pt x="483" y="153"/>
                          </a:lnTo>
                          <a:lnTo>
                            <a:pt x="488" y="151"/>
                          </a:lnTo>
                          <a:close/>
                          <a:moveTo>
                            <a:pt x="525" y="132"/>
                          </a:moveTo>
                          <a:lnTo>
                            <a:pt x="525" y="132"/>
                          </a:lnTo>
                          <a:cubicBezTo>
                            <a:pt x="518" y="139"/>
                            <a:pt x="508" y="144"/>
                            <a:pt x="497" y="148"/>
                          </a:cubicBezTo>
                          <a:lnTo>
                            <a:pt x="497" y="148"/>
                          </a:lnTo>
                          <a:cubicBezTo>
                            <a:pt x="499" y="147"/>
                            <a:pt x="501" y="145"/>
                            <a:pt x="502" y="143"/>
                          </a:cubicBezTo>
                          <a:lnTo>
                            <a:pt x="502" y="143"/>
                          </a:lnTo>
                          <a:lnTo>
                            <a:pt x="491" y="149"/>
                          </a:lnTo>
                          <a:lnTo>
                            <a:pt x="491" y="149"/>
                          </a:lnTo>
                          <a:lnTo>
                            <a:pt x="490" y="151"/>
                          </a:lnTo>
                          <a:lnTo>
                            <a:pt x="490" y="151"/>
                          </a:lnTo>
                          <a:cubicBezTo>
                            <a:pt x="492" y="150"/>
                            <a:pt x="495" y="149"/>
                            <a:pt x="497" y="148"/>
                          </a:cubicBezTo>
                          <a:lnTo>
                            <a:pt x="497" y="148"/>
                          </a:lnTo>
                          <a:cubicBezTo>
                            <a:pt x="494" y="150"/>
                            <a:pt x="491" y="152"/>
                            <a:pt x="488" y="154"/>
                          </a:cubicBezTo>
                          <a:lnTo>
                            <a:pt x="488" y="154"/>
                          </a:lnTo>
                          <a:lnTo>
                            <a:pt x="490" y="151"/>
                          </a:lnTo>
                          <a:lnTo>
                            <a:pt x="490" y="151"/>
                          </a:lnTo>
                          <a:cubicBezTo>
                            <a:pt x="489" y="151"/>
                            <a:pt x="488" y="151"/>
                            <a:pt x="488" y="152"/>
                          </a:cubicBezTo>
                          <a:lnTo>
                            <a:pt x="488" y="152"/>
                          </a:lnTo>
                          <a:cubicBezTo>
                            <a:pt x="488" y="151"/>
                            <a:pt x="488" y="151"/>
                            <a:pt x="488" y="150"/>
                          </a:cubicBezTo>
                          <a:lnTo>
                            <a:pt x="488" y="150"/>
                          </a:lnTo>
                          <a:lnTo>
                            <a:pt x="491" y="149"/>
                          </a:lnTo>
                          <a:lnTo>
                            <a:pt x="491" y="149"/>
                          </a:lnTo>
                          <a:lnTo>
                            <a:pt x="495" y="142"/>
                          </a:lnTo>
                          <a:lnTo>
                            <a:pt x="495" y="142"/>
                          </a:lnTo>
                          <a:cubicBezTo>
                            <a:pt x="504" y="137"/>
                            <a:pt x="514" y="132"/>
                            <a:pt x="525" y="132"/>
                          </a:cubicBezTo>
                          <a:lnTo>
                            <a:pt x="525" y="132"/>
                          </a:lnTo>
                          <a:cubicBezTo>
                            <a:pt x="514" y="132"/>
                            <a:pt x="508" y="138"/>
                            <a:pt x="502" y="143"/>
                          </a:cubicBezTo>
                          <a:lnTo>
                            <a:pt x="502" y="143"/>
                          </a:lnTo>
                          <a:lnTo>
                            <a:pt x="525" y="132"/>
                          </a:lnTo>
                          <a:close/>
                          <a:moveTo>
                            <a:pt x="486" y="149"/>
                          </a:moveTo>
                          <a:lnTo>
                            <a:pt x="486" y="149"/>
                          </a:lnTo>
                          <a:cubicBezTo>
                            <a:pt x="485" y="150"/>
                            <a:pt x="484" y="152"/>
                            <a:pt x="483" y="153"/>
                          </a:cubicBezTo>
                          <a:lnTo>
                            <a:pt x="483" y="153"/>
                          </a:lnTo>
                          <a:cubicBezTo>
                            <a:pt x="482" y="153"/>
                            <a:pt x="482" y="153"/>
                            <a:pt x="481" y="154"/>
                          </a:cubicBezTo>
                          <a:lnTo>
                            <a:pt x="481" y="154"/>
                          </a:lnTo>
                          <a:cubicBezTo>
                            <a:pt x="482" y="153"/>
                            <a:pt x="484" y="151"/>
                            <a:pt x="486" y="149"/>
                          </a:cubicBezTo>
                          <a:close/>
                          <a:moveTo>
                            <a:pt x="483" y="153"/>
                          </a:moveTo>
                          <a:lnTo>
                            <a:pt x="483" y="153"/>
                          </a:lnTo>
                          <a:cubicBezTo>
                            <a:pt x="483" y="153"/>
                            <a:pt x="483" y="154"/>
                            <a:pt x="482" y="155"/>
                          </a:cubicBezTo>
                          <a:lnTo>
                            <a:pt x="482" y="155"/>
                          </a:lnTo>
                          <a:cubicBezTo>
                            <a:pt x="481" y="155"/>
                            <a:pt x="480" y="155"/>
                            <a:pt x="479" y="155"/>
                          </a:cubicBezTo>
                          <a:lnTo>
                            <a:pt x="483" y="153"/>
                          </a:lnTo>
                          <a:close/>
                          <a:moveTo>
                            <a:pt x="385" y="191"/>
                          </a:moveTo>
                          <a:cubicBezTo>
                            <a:pt x="382" y="195"/>
                            <a:pt x="378" y="197"/>
                            <a:pt x="375" y="198"/>
                          </a:cubicBezTo>
                          <a:lnTo>
                            <a:pt x="375" y="198"/>
                          </a:lnTo>
                          <a:cubicBezTo>
                            <a:pt x="374" y="197"/>
                            <a:pt x="379" y="194"/>
                            <a:pt x="385" y="191"/>
                          </a:cubicBezTo>
                          <a:close/>
                          <a:moveTo>
                            <a:pt x="479" y="166"/>
                          </a:moveTo>
                          <a:cubicBezTo>
                            <a:pt x="474" y="178"/>
                            <a:pt x="468" y="189"/>
                            <a:pt x="457" y="200"/>
                          </a:cubicBezTo>
                          <a:lnTo>
                            <a:pt x="479" y="166"/>
                          </a:lnTo>
                          <a:close/>
                          <a:moveTo>
                            <a:pt x="246" y="238"/>
                          </a:moveTo>
                          <a:cubicBezTo>
                            <a:pt x="240" y="246"/>
                            <a:pt x="228" y="246"/>
                            <a:pt x="228" y="246"/>
                          </a:cubicBezTo>
                          <a:cubicBezTo>
                            <a:pt x="228" y="246"/>
                            <a:pt x="238" y="241"/>
                            <a:pt x="246" y="238"/>
                          </a:cubicBezTo>
                          <a:close/>
                          <a:moveTo>
                            <a:pt x="258" y="237"/>
                          </a:moveTo>
                          <a:cubicBezTo>
                            <a:pt x="258" y="239"/>
                            <a:pt x="256" y="241"/>
                            <a:pt x="251" y="246"/>
                          </a:cubicBezTo>
                          <a:cubicBezTo>
                            <a:pt x="241" y="246"/>
                            <a:pt x="248" y="242"/>
                            <a:pt x="258" y="237"/>
                          </a:cubicBezTo>
                          <a:close/>
                          <a:moveTo>
                            <a:pt x="308" y="240"/>
                          </a:moveTo>
                          <a:cubicBezTo>
                            <a:pt x="291" y="266"/>
                            <a:pt x="283" y="278"/>
                            <a:pt x="282" y="278"/>
                          </a:cubicBezTo>
                          <a:cubicBezTo>
                            <a:pt x="281" y="278"/>
                            <a:pt x="287" y="267"/>
                            <a:pt x="297" y="246"/>
                          </a:cubicBezTo>
                          <a:cubicBezTo>
                            <a:pt x="301" y="244"/>
                            <a:pt x="305" y="242"/>
                            <a:pt x="308" y="240"/>
                          </a:cubicBezTo>
                          <a:close/>
                          <a:moveTo>
                            <a:pt x="688" y="1"/>
                          </a:moveTo>
                          <a:cubicBezTo>
                            <a:pt x="668" y="1"/>
                            <a:pt x="651" y="6"/>
                            <a:pt x="639" y="18"/>
                          </a:cubicBezTo>
                          <a:cubicBezTo>
                            <a:pt x="571" y="41"/>
                            <a:pt x="525" y="86"/>
                            <a:pt x="502" y="132"/>
                          </a:cubicBezTo>
                          <a:cubicBezTo>
                            <a:pt x="502" y="132"/>
                            <a:pt x="502" y="132"/>
                            <a:pt x="502" y="132"/>
                          </a:cubicBezTo>
                          <a:lnTo>
                            <a:pt x="502" y="132"/>
                          </a:lnTo>
                          <a:cubicBezTo>
                            <a:pt x="502" y="132"/>
                            <a:pt x="502" y="132"/>
                            <a:pt x="502" y="133"/>
                          </a:cubicBezTo>
                          <a:lnTo>
                            <a:pt x="502" y="133"/>
                          </a:lnTo>
                          <a:cubicBezTo>
                            <a:pt x="488" y="146"/>
                            <a:pt x="483" y="152"/>
                            <a:pt x="481" y="154"/>
                          </a:cubicBezTo>
                          <a:lnTo>
                            <a:pt x="481" y="154"/>
                          </a:lnTo>
                          <a:cubicBezTo>
                            <a:pt x="460" y="160"/>
                            <a:pt x="435" y="165"/>
                            <a:pt x="411" y="178"/>
                          </a:cubicBezTo>
                          <a:cubicBezTo>
                            <a:pt x="405" y="178"/>
                            <a:pt x="400" y="178"/>
                            <a:pt x="397" y="178"/>
                          </a:cubicBezTo>
                          <a:lnTo>
                            <a:pt x="397" y="178"/>
                          </a:lnTo>
                          <a:cubicBezTo>
                            <a:pt x="395" y="178"/>
                            <a:pt x="392" y="178"/>
                            <a:pt x="388" y="178"/>
                          </a:cubicBezTo>
                          <a:cubicBezTo>
                            <a:pt x="388" y="179"/>
                            <a:pt x="388" y="180"/>
                            <a:pt x="388" y="181"/>
                          </a:cubicBezTo>
                          <a:lnTo>
                            <a:pt x="388" y="181"/>
                          </a:lnTo>
                          <a:cubicBezTo>
                            <a:pt x="382" y="183"/>
                            <a:pt x="377" y="189"/>
                            <a:pt x="365" y="200"/>
                          </a:cubicBezTo>
                          <a:cubicBezTo>
                            <a:pt x="320" y="200"/>
                            <a:pt x="274" y="200"/>
                            <a:pt x="251" y="223"/>
                          </a:cubicBezTo>
                          <a:lnTo>
                            <a:pt x="206" y="223"/>
                          </a:lnTo>
                          <a:cubicBezTo>
                            <a:pt x="177" y="223"/>
                            <a:pt x="157" y="232"/>
                            <a:pt x="147" y="245"/>
                          </a:cubicBezTo>
                          <a:lnTo>
                            <a:pt x="147" y="245"/>
                          </a:lnTo>
                          <a:cubicBezTo>
                            <a:pt x="117" y="239"/>
                            <a:pt x="65" y="220"/>
                            <a:pt x="46" y="200"/>
                          </a:cubicBezTo>
                          <a:cubicBezTo>
                            <a:pt x="23" y="200"/>
                            <a:pt x="0" y="223"/>
                            <a:pt x="23" y="246"/>
                          </a:cubicBezTo>
                          <a:cubicBezTo>
                            <a:pt x="42" y="285"/>
                            <a:pt x="78" y="307"/>
                            <a:pt x="117" y="327"/>
                          </a:cubicBezTo>
                          <a:lnTo>
                            <a:pt x="117" y="327"/>
                          </a:lnTo>
                          <a:cubicBezTo>
                            <a:pt x="124" y="369"/>
                            <a:pt x="146" y="388"/>
                            <a:pt x="183" y="406"/>
                          </a:cubicBezTo>
                          <a:lnTo>
                            <a:pt x="206" y="406"/>
                          </a:lnTo>
                          <a:cubicBezTo>
                            <a:pt x="206" y="406"/>
                            <a:pt x="228" y="429"/>
                            <a:pt x="206" y="429"/>
                          </a:cubicBezTo>
                          <a:cubicBezTo>
                            <a:pt x="228" y="452"/>
                            <a:pt x="251" y="474"/>
                            <a:pt x="297" y="497"/>
                          </a:cubicBezTo>
                          <a:lnTo>
                            <a:pt x="297" y="497"/>
                          </a:lnTo>
                          <a:cubicBezTo>
                            <a:pt x="289" y="490"/>
                            <a:pt x="282" y="482"/>
                            <a:pt x="274" y="474"/>
                          </a:cubicBezTo>
                          <a:cubicBezTo>
                            <a:pt x="274" y="452"/>
                            <a:pt x="274" y="452"/>
                            <a:pt x="274" y="429"/>
                          </a:cubicBezTo>
                          <a:cubicBezTo>
                            <a:pt x="274" y="452"/>
                            <a:pt x="274" y="452"/>
                            <a:pt x="297" y="474"/>
                          </a:cubicBezTo>
                          <a:cubicBezTo>
                            <a:pt x="297" y="497"/>
                            <a:pt x="320" y="497"/>
                            <a:pt x="320" y="520"/>
                          </a:cubicBezTo>
                          <a:cubicBezTo>
                            <a:pt x="342" y="543"/>
                            <a:pt x="388" y="566"/>
                            <a:pt x="434" y="566"/>
                          </a:cubicBezTo>
                          <a:cubicBezTo>
                            <a:pt x="434" y="588"/>
                            <a:pt x="457" y="588"/>
                            <a:pt x="479" y="588"/>
                          </a:cubicBezTo>
                          <a:cubicBezTo>
                            <a:pt x="514" y="600"/>
                            <a:pt x="548" y="606"/>
                            <a:pt x="582" y="606"/>
                          </a:cubicBezTo>
                          <a:cubicBezTo>
                            <a:pt x="616" y="606"/>
                            <a:pt x="651" y="600"/>
                            <a:pt x="685" y="588"/>
                          </a:cubicBezTo>
                          <a:cubicBezTo>
                            <a:pt x="731" y="566"/>
                            <a:pt x="799" y="520"/>
                            <a:pt x="845" y="474"/>
                          </a:cubicBezTo>
                          <a:cubicBezTo>
                            <a:pt x="867" y="452"/>
                            <a:pt x="890" y="429"/>
                            <a:pt x="890" y="406"/>
                          </a:cubicBezTo>
                          <a:cubicBezTo>
                            <a:pt x="913" y="360"/>
                            <a:pt x="936" y="292"/>
                            <a:pt x="936" y="246"/>
                          </a:cubicBezTo>
                          <a:cubicBezTo>
                            <a:pt x="936" y="178"/>
                            <a:pt x="913" y="132"/>
                            <a:pt x="890" y="86"/>
                          </a:cubicBezTo>
                          <a:cubicBezTo>
                            <a:pt x="845" y="63"/>
                            <a:pt x="799" y="18"/>
                            <a:pt x="753" y="18"/>
                          </a:cubicBezTo>
                          <a:cubicBezTo>
                            <a:pt x="731" y="6"/>
                            <a:pt x="708" y="1"/>
                            <a:pt x="6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20"/>
                    <p:cNvSpPr/>
                    <p:nvPr/>
                  </p:nvSpPr>
                  <p:spPr>
                    <a:xfrm>
                      <a:off x="3268050" y="3759325"/>
                      <a:ext cx="11425" cy="18425"/>
                    </a:xfrm>
                    <a:custGeom>
                      <a:rect b="b" l="l" r="r" t="t"/>
                      <a:pathLst>
                        <a:path extrusionOk="0" h="737" w="457">
                          <a:moveTo>
                            <a:pt x="367" y="0"/>
                          </a:moveTo>
                          <a:cubicBezTo>
                            <a:pt x="358" y="0"/>
                            <a:pt x="349" y="3"/>
                            <a:pt x="343" y="10"/>
                          </a:cubicBezTo>
                          <a:cubicBezTo>
                            <a:pt x="283" y="50"/>
                            <a:pt x="240" y="90"/>
                            <a:pt x="200" y="145"/>
                          </a:cubicBezTo>
                          <a:lnTo>
                            <a:pt x="200" y="145"/>
                          </a:lnTo>
                          <a:cubicBezTo>
                            <a:pt x="174" y="157"/>
                            <a:pt x="151" y="173"/>
                            <a:pt x="137" y="215"/>
                          </a:cubicBezTo>
                          <a:cubicBezTo>
                            <a:pt x="137" y="215"/>
                            <a:pt x="114" y="238"/>
                            <a:pt x="114" y="238"/>
                          </a:cubicBezTo>
                          <a:cubicBezTo>
                            <a:pt x="114" y="261"/>
                            <a:pt x="92" y="261"/>
                            <a:pt x="92" y="283"/>
                          </a:cubicBezTo>
                          <a:cubicBezTo>
                            <a:pt x="92" y="284"/>
                            <a:pt x="92" y="284"/>
                            <a:pt x="92" y="284"/>
                          </a:cubicBezTo>
                          <a:lnTo>
                            <a:pt x="92" y="284"/>
                          </a:lnTo>
                          <a:cubicBezTo>
                            <a:pt x="79" y="299"/>
                            <a:pt x="69" y="314"/>
                            <a:pt x="69" y="329"/>
                          </a:cubicBezTo>
                          <a:cubicBezTo>
                            <a:pt x="46" y="375"/>
                            <a:pt x="23" y="420"/>
                            <a:pt x="23" y="466"/>
                          </a:cubicBezTo>
                          <a:cubicBezTo>
                            <a:pt x="23" y="489"/>
                            <a:pt x="0" y="535"/>
                            <a:pt x="0" y="557"/>
                          </a:cubicBezTo>
                          <a:cubicBezTo>
                            <a:pt x="23" y="603"/>
                            <a:pt x="23" y="626"/>
                            <a:pt x="46" y="671"/>
                          </a:cubicBezTo>
                          <a:cubicBezTo>
                            <a:pt x="78" y="704"/>
                            <a:pt x="133" y="736"/>
                            <a:pt x="179" y="736"/>
                          </a:cubicBezTo>
                          <a:cubicBezTo>
                            <a:pt x="198" y="736"/>
                            <a:pt x="215" y="731"/>
                            <a:pt x="229" y="717"/>
                          </a:cubicBezTo>
                          <a:cubicBezTo>
                            <a:pt x="251" y="694"/>
                            <a:pt x="297" y="671"/>
                            <a:pt x="297" y="649"/>
                          </a:cubicBezTo>
                          <a:cubicBezTo>
                            <a:pt x="320" y="626"/>
                            <a:pt x="343" y="580"/>
                            <a:pt x="343" y="557"/>
                          </a:cubicBezTo>
                          <a:cubicBezTo>
                            <a:pt x="343" y="512"/>
                            <a:pt x="366" y="466"/>
                            <a:pt x="366" y="420"/>
                          </a:cubicBezTo>
                          <a:cubicBezTo>
                            <a:pt x="366" y="402"/>
                            <a:pt x="366" y="383"/>
                            <a:pt x="366" y="352"/>
                          </a:cubicBezTo>
                          <a:cubicBezTo>
                            <a:pt x="366" y="329"/>
                            <a:pt x="366" y="329"/>
                            <a:pt x="366" y="306"/>
                          </a:cubicBezTo>
                          <a:cubicBezTo>
                            <a:pt x="381" y="276"/>
                            <a:pt x="386" y="246"/>
                            <a:pt x="381" y="222"/>
                          </a:cubicBezTo>
                          <a:lnTo>
                            <a:pt x="381" y="222"/>
                          </a:lnTo>
                          <a:cubicBezTo>
                            <a:pt x="388" y="215"/>
                            <a:pt x="388" y="215"/>
                            <a:pt x="388" y="215"/>
                          </a:cubicBezTo>
                          <a:cubicBezTo>
                            <a:pt x="388" y="215"/>
                            <a:pt x="388" y="192"/>
                            <a:pt x="388" y="192"/>
                          </a:cubicBezTo>
                          <a:cubicBezTo>
                            <a:pt x="388" y="169"/>
                            <a:pt x="411" y="147"/>
                            <a:pt x="434" y="124"/>
                          </a:cubicBezTo>
                          <a:cubicBezTo>
                            <a:pt x="457" y="101"/>
                            <a:pt x="457" y="55"/>
                            <a:pt x="434" y="32"/>
                          </a:cubicBezTo>
                          <a:cubicBezTo>
                            <a:pt x="418" y="16"/>
                            <a:pt x="390" y="0"/>
                            <a:pt x="3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20"/>
                    <p:cNvSpPr/>
                    <p:nvPr/>
                  </p:nvSpPr>
                  <p:spPr>
                    <a:xfrm>
                      <a:off x="3221825" y="3721775"/>
                      <a:ext cx="34825" cy="44875"/>
                    </a:xfrm>
                    <a:custGeom>
                      <a:rect b="b" l="l" r="r" t="t"/>
                      <a:pathLst>
                        <a:path extrusionOk="0" h="1795" w="1393">
                          <a:moveTo>
                            <a:pt x="685" y="1466"/>
                          </a:moveTo>
                          <a:cubicBezTo>
                            <a:pt x="685" y="1475"/>
                            <a:pt x="685" y="1482"/>
                            <a:pt x="686" y="1488"/>
                          </a:cubicBezTo>
                          <a:lnTo>
                            <a:pt x="686" y="1488"/>
                          </a:lnTo>
                          <a:cubicBezTo>
                            <a:pt x="685" y="1481"/>
                            <a:pt x="685" y="1473"/>
                            <a:pt x="685" y="1466"/>
                          </a:cubicBezTo>
                          <a:close/>
                          <a:moveTo>
                            <a:pt x="1187" y="1649"/>
                          </a:moveTo>
                          <a:lnTo>
                            <a:pt x="1187" y="1649"/>
                          </a:lnTo>
                          <a:cubicBezTo>
                            <a:pt x="1187" y="1661"/>
                            <a:pt x="1181" y="1666"/>
                            <a:pt x="1172" y="1672"/>
                          </a:cubicBezTo>
                          <a:lnTo>
                            <a:pt x="1172" y="1672"/>
                          </a:lnTo>
                          <a:cubicBezTo>
                            <a:pt x="1178" y="1665"/>
                            <a:pt x="1183" y="1657"/>
                            <a:pt x="1187" y="1649"/>
                          </a:cubicBezTo>
                          <a:close/>
                          <a:moveTo>
                            <a:pt x="293" y="1"/>
                          </a:moveTo>
                          <a:cubicBezTo>
                            <a:pt x="225" y="1"/>
                            <a:pt x="157" y="40"/>
                            <a:pt x="115" y="96"/>
                          </a:cubicBezTo>
                          <a:cubicBezTo>
                            <a:pt x="46" y="188"/>
                            <a:pt x="0" y="302"/>
                            <a:pt x="23" y="416"/>
                          </a:cubicBezTo>
                          <a:cubicBezTo>
                            <a:pt x="46" y="507"/>
                            <a:pt x="115" y="576"/>
                            <a:pt x="206" y="644"/>
                          </a:cubicBezTo>
                          <a:cubicBezTo>
                            <a:pt x="256" y="669"/>
                            <a:pt x="306" y="687"/>
                            <a:pt x="360" y="687"/>
                          </a:cubicBezTo>
                          <a:cubicBezTo>
                            <a:pt x="404" y="687"/>
                            <a:pt x="451" y="675"/>
                            <a:pt x="503" y="644"/>
                          </a:cubicBezTo>
                          <a:cubicBezTo>
                            <a:pt x="545" y="630"/>
                            <a:pt x="578" y="590"/>
                            <a:pt x="593" y="545"/>
                          </a:cubicBezTo>
                          <a:lnTo>
                            <a:pt x="593" y="545"/>
                          </a:lnTo>
                          <a:cubicBezTo>
                            <a:pt x="649" y="651"/>
                            <a:pt x="688" y="771"/>
                            <a:pt x="708" y="872"/>
                          </a:cubicBezTo>
                          <a:cubicBezTo>
                            <a:pt x="731" y="941"/>
                            <a:pt x="731" y="987"/>
                            <a:pt x="754" y="1055"/>
                          </a:cubicBezTo>
                          <a:cubicBezTo>
                            <a:pt x="754" y="1055"/>
                            <a:pt x="754" y="1084"/>
                            <a:pt x="754" y="1084"/>
                          </a:cubicBezTo>
                          <a:cubicBezTo>
                            <a:pt x="754" y="1091"/>
                            <a:pt x="754" y="1101"/>
                            <a:pt x="754" y="1101"/>
                          </a:cubicBezTo>
                          <a:cubicBezTo>
                            <a:pt x="731" y="1124"/>
                            <a:pt x="731" y="1169"/>
                            <a:pt x="731" y="1192"/>
                          </a:cubicBezTo>
                          <a:cubicBezTo>
                            <a:pt x="708" y="1260"/>
                            <a:pt x="708" y="1329"/>
                            <a:pt x="685" y="1397"/>
                          </a:cubicBezTo>
                          <a:cubicBezTo>
                            <a:pt x="685" y="1412"/>
                            <a:pt x="685" y="1454"/>
                            <a:pt x="691" y="1454"/>
                          </a:cubicBezTo>
                          <a:cubicBezTo>
                            <a:pt x="694" y="1454"/>
                            <a:pt x="700" y="1439"/>
                            <a:pt x="708" y="1397"/>
                          </a:cubicBezTo>
                          <a:lnTo>
                            <a:pt x="708" y="1397"/>
                          </a:lnTo>
                          <a:cubicBezTo>
                            <a:pt x="708" y="1414"/>
                            <a:pt x="695" y="1507"/>
                            <a:pt x="689" y="1507"/>
                          </a:cubicBezTo>
                          <a:cubicBezTo>
                            <a:pt x="687" y="1507"/>
                            <a:pt x="686" y="1501"/>
                            <a:pt x="686" y="1488"/>
                          </a:cubicBezTo>
                          <a:lnTo>
                            <a:pt x="686" y="1488"/>
                          </a:lnTo>
                          <a:cubicBezTo>
                            <a:pt x="690" y="1617"/>
                            <a:pt x="738" y="1742"/>
                            <a:pt x="868" y="1785"/>
                          </a:cubicBezTo>
                          <a:lnTo>
                            <a:pt x="891" y="1785"/>
                          </a:lnTo>
                          <a:cubicBezTo>
                            <a:pt x="913" y="1791"/>
                            <a:pt x="936" y="1794"/>
                            <a:pt x="959" y="1794"/>
                          </a:cubicBezTo>
                          <a:cubicBezTo>
                            <a:pt x="1026" y="1794"/>
                            <a:pt x="1090" y="1768"/>
                            <a:pt x="1142" y="1717"/>
                          </a:cubicBezTo>
                          <a:lnTo>
                            <a:pt x="1155" y="1689"/>
                          </a:lnTo>
                          <a:lnTo>
                            <a:pt x="1155" y="1689"/>
                          </a:lnTo>
                          <a:cubicBezTo>
                            <a:pt x="1217" y="1668"/>
                            <a:pt x="1261" y="1647"/>
                            <a:pt x="1324" y="1626"/>
                          </a:cubicBezTo>
                          <a:cubicBezTo>
                            <a:pt x="1393" y="1603"/>
                            <a:pt x="1370" y="1534"/>
                            <a:pt x="1302" y="1512"/>
                          </a:cubicBezTo>
                          <a:cubicBezTo>
                            <a:pt x="1282" y="1512"/>
                            <a:pt x="1229" y="1512"/>
                            <a:pt x="1200" y="1497"/>
                          </a:cubicBezTo>
                          <a:lnTo>
                            <a:pt x="1200" y="1497"/>
                          </a:lnTo>
                          <a:cubicBezTo>
                            <a:pt x="1200" y="1494"/>
                            <a:pt x="1201" y="1491"/>
                            <a:pt x="1202" y="1488"/>
                          </a:cubicBezTo>
                          <a:lnTo>
                            <a:pt x="1202" y="1488"/>
                          </a:lnTo>
                          <a:cubicBezTo>
                            <a:pt x="1202" y="1488"/>
                            <a:pt x="1203" y="1487"/>
                            <a:pt x="1202" y="1486"/>
                          </a:cubicBezTo>
                          <a:lnTo>
                            <a:pt x="1202" y="1486"/>
                          </a:lnTo>
                          <a:cubicBezTo>
                            <a:pt x="1223" y="1372"/>
                            <a:pt x="1203" y="1254"/>
                            <a:pt x="1142" y="1146"/>
                          </a:cubicBezTo>
                          <a:cubicBezTo>
                            <a:pt x="1119" y="1124"/>
                            <a:pt x="1096" y="1078"/>
                            <a:pt x="1096" y="1055"/>
                          </a:cubicBezTo>
                          <a:cubicBezTo>
                            <a:pt x="1073" y="1055"/>
                            <a:pt x="1073" y="1032"/>
                            <a:pt x="1050" y="1009"/>
                          </a:cubicBezTo>
                          <a:cubicBezTo>
                            <a:pt x="1050" y="1009"/>
                            <a:pt x="1050" y="987"/>
                            <a:pt x="1028" y="987"/>
                          </a:cubicBezTo>
                          <a:cubicBezTo>
                            <a:pt x="1005" y="918"/>
                            <a:pt x="959" y="850"/>
                            <a:pt x="936" y="781"/>
                          </a:cubicBezTo>
                          <a:cubicBezTo>
                            <a:pt x="805" y="562"/>
                            <a:pt x="652" y="342"/>
                            <a:pt x="478" y="163"/>
                          </a:cubicBezTo>
                          <a:lnTo>
                            <a:pt x="478" y="163"/>
                          </a:lnTo>
                          <a:cubicBezTo>
                            <a:pt x="476" y="146"/>
                            <a:pt x="470" y="132"/>
                            <a:pt x="457" y="119"/>
                          </a:cubicBezTo>
                          <a:cubicBezTo>
                            <a:pt x="457" y="105"/>
                            <a:pt x="448" y="90"/>
                            <a:pt x="435" y="76"/>
                          </a:cubicBezTo>
                          <a:lnTo>
                            <a:pt x="435" y="76"/>
                          </a:lnTo>
                          <a:cubicBezTo>
                            <a:pt x="435" y="75"/>
                            <a:pt x="435" y="74"/>
                            <a:pt x="434" y="74"/>
                          </a:cubicBezTo>
                          <a:cubicBezTo>
                            <a:pt x="434" y="74"/>
                            <a:pt x="434" y="74"/>
                            <a:pt x="434" y="74"/>
                          </a:cubicBezTo>
                          <a:lnTo>
                            <a:pt x="434" y="74"/>
                          </a:lnTo>
                          <a:cubicBezTo>
                            <a:pt x="427" y="66"/>
                            <a:pt x="419" y="59"/>
                            <a:pt x="411" y="51"/>
                          </a:cubicBezTo>
                          <a:cubicBezTo>
                            <a:pt x="376" y="16"/>
                            <a:pt x="335" y="1"/>
                            <a:pt x="2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20"/>
                    <p:cNvSpPr/>
                    <p:nvPr/>
                  </p:nvSpPr>
                  <p:spPr>
                    <a:xfrm>
                      <a:off x="3178450" y="3740650"/>
                      <a:ext cx="39775" cy="20225"/>
                    </a:xfrm>
                    <a:custGeom>
                      <a:rect b="b" l="l" r="r" t="t"/>
                      <a:pathLst>
                        <a:path extrusionOk="0" h="809" w="1591">
                          <a:moveTo>
                            <a:pt x="1463" y="0"/>
                          </a:moveTo>
                          <a:cubicBezTo>
                            <a:pt x="1455" y="0"/>
                            <a:pt x="1447" y="1"/>
                            <a:pt x="1439" y="3"/>
                          </a:cubicBezTo>
                          <a:cubicBezTo>
                            <a:pt x="1363" y="22"/>
                            <a:pt x="1287" y="57"/>
                            <a:pt x="1198" y="81"/>
                          </a:cubicBezTo>
                          <a:lnTo>
                            <a:pt x="1198" y="81"/>
                          </a:lnTo>
                          <a:cubicBezTo>
                            <a:pt x="1187" y="79"/>
                            <a:pt x="1176" y="78"/>
                            <a:pt x="1165" y="78"/>
                          </a:cubicBezTo>
                          <a:cubicBezTo>
                            <a:pt x="1142" y="78"/>
                            <a:pt x="1119" y="83"/>
                            <a:pt x="1096" y="95"/>
                          </a:cubicBezTo>
                          <a:cubicBezTo>
                            <a:pt x="1074" y="106"/>
                            <a:pt x="1062" y="106"/>
                            <a:pt x="1048" y="106"/>
                          </a:cubicBezTo>
                          <a:cubicBezTo>
                            <a:pt x="1034" y="106"/>
                            <a:pt x="1016" y="106"/>
                            <a:pt x="982" y="117"/>
                          </a:cubicBezTo>
                          <a:cubicBezTo>
                            <a:pt x="937" y="140"/>
                            <a:pt x="868" y="163"/>
                            <a:pt x="800" y="186"/>
                          </a:cubicBezTo>
                          <a:cubicBezTo>
                            <a:pt x="754" y="209"/>
                            <a:pt x="685" y="209"/>
                            <a:pt x="617" y="232"/>
                          </a:cubicBezTo>
                          <a:cubicBezTo>
                            <a:pt x="549" y="254"/>
                            <a:pt x="503" y="277"/>
                            <a:pt x="434" y="346"/>
                          </a:cubicBezTo>
                          <a:lnTo>
                            <a:pt x="389" y="346"/>
                          </a:lnTo>
                          <a:cubicBezTo>
                            <a:pt x="389" y="346"/>
                            <a:pt x="358" y="336"/>
                            <a:pt x="352" y="336"/>
                          </a:cubicBezTo>
                          <a:cubicBezTo>
                            <a:pt x="348" y="336"/>
                            <a:pt x="351" y="338"/>
                            <a:pt x="366" y="346"/>
                          </a:cubicBezTo>
                          <a:cubicBezTo>
                            <a:pt x="352" y="342"/>
                            <a:pt x="337" y="339"/>
                            <a:pt x="322" y="337"/>
                          </a:cubicBezTo>
                          <a:lnTo>
                            <a:pt x="322" y="337"/>
                          </a:lnTo>
                          <a:cubicBezTo>
                            <a:pt x="323" y="340"/>
                            <a:pt x="323" y="343"/>
                            <a:pt x="324" y="346"/>
                          </a:cubicBezTo>
                          <a:lnTo>
                            <a:pt x="324" y="346"/>
                          </a:lnTo>
                          <a:cubicBezTo>
                            <a:pt x="323" y="346"/>
                            <a:pt x="321" y="346"/>
                            <a:pt x="320" y="346"/>
                          </a:cubicBezTo>
                          <a:lnTo>
                            <a:pt x="320" y="337"/>
                          </a:lnTo>
                          <a:lnTo>
                            <a:pt x="320" y="337"/>
                          </a:lnTo>
                          <a:cubicBezTo>
                            <a:pt x="321" y="337"/>
                            <a:pt x="322" y="337"/>
                            <a:pt x="322" y="337"/>
                          </a:cubicBezTo>
                          <a:lnTo>
                            <a:pt x="322" y="337"/>
                          </a:lnTo>
                          <a:cubicBezTo>
                            <a:pt x="322" y="332"/>
                            <a:pt x="321" y="328"/>
                            <a:pt x="320" y="323"/>
                          </a:cubicBezTo>
                          <a:lnTo>
                            <a:pt x="320" y="337"/>
                          </a:lnTo>
                          <a:lnTo>
                            <a:pt x="320" y="337"/>
                          </a:lnTo>
                          <a:cubicBezTo>
                            <a:pt x="300" y="334"/>
                            <a:pt x="280" y="332"/>
                            <a:pt x="260" y="332"/>
                          </a:cubicBezTo>
                          <a:cubicBezTo>
                            <a:pt x="197" y="332"/>
                            <a:pt x="135" y="348"/>
                            <a:pt x="92" y="391"/>
                          </a:cubicBezTo>
                          <a:cubicBezTo>
                            <a:pt x="24" y="483"/>
                            <a:pt x="1" y="597"/>
                            <a:pt x="69" y="688"/>
                          </a:cubicBezTo>
                          <a:cubicBezTo>
                            <a:pt x="69" y="688"/>
                            <a:pt x="69" y="688"/>
                            <a:pt x="69" y="711"/>
                          </a:cubicBezTo>
                          <a:cubicBezTo>
                            <a:pt x="126" y="767"/>
                            <a:pt x="197" y="808"/>
                            <a:pt x="285" y="808"/>
                          </a:cubicBezTo>
                          <a:cubicBezTo>
                            <a:pt x="303" y="808"/>
                            <a:pt x="323" y="806"/>
                            <a:pt x="343" y="802"/>
                          </a:cubicBezTo>
                          <a:lnTo>
                            <a:pt x="434" y="802"/>
                          </a:lnTo>
                          <a:cubicBezTo>
                            <a:pt x="499" y="802"/>
                            <a:pt x="552" y="746"/>
                            <a:pt x="553" y="680"/>
                          </a:cubicBezTo>
                          <a:lnTo>
                            <a:pt x="553" y="680"/>
                          </a:lnTo>
                          <a:cubicBezTo>
                            <a:pt x="560" y="675"/>
                            <a:pt x="566" y="670"/>
                            <a:pt x="571" y="665"/>
                          </a:cubicBezTo>
                          <a:cubicBezTo>
                            <a:pt x="579" y="660"/>
                            <a:pt x="587" y="655"/>
                            <a:pt x="595" y="649"/>
                          </a:cubicBezTo>
                          <a:lnTo>
                            <a:pt x="595" y="649"/>
                          </a:lnTo>
                          <a:cubicBezTo>
                            <a:pt x="608" y="652"/>
                            <a:pt x="621" y="653"/>
                            <a:pt x="633" y="653"/>
                          </a:cubicBezTo>
                          <a:cubicBezTo>
                            <a:pt x="670" y="653"/>
                            <a:pt x="701" y="642"/>
                            <a:pt x="731" y="642"/>
                          </a:cubicBezTo>
                          <a:cubicBezTo>
                            <a:pt x="822" y="620"/>
                            <a:pt x="891" y="574"/>
                            <a:pt x="937" y="551"/>
                          </a:cubicBezTo>
                          <a:cubicBezTo>
                            <a:pt x="1005" y="528"/>
                            <a:pt x="1074" y="483"/>
                            <a:pt x="1119" y="437"/>
                          </a:cubicBezTo>
                          <a:cubicBezTo>
                            <a:pt x="1165" y="414"/>
                            <a:pt x="1165" y="391"/>
                            <a:pt x="1210" y="369"/>
                          </a:cubicBezTo>
                          <a:cubicBezTo>
                            <a:pt x="1256" y="346"/>
                            <a:pt x="1279" y="301"/>
                            <a:pt x="1301" y="255"/>
                          </a:cubicBezTo>
                          <a:lnTo>
                            <a:pt x="1301" y="255"/>
                          </a:lnTo>
                          <a:lnTo>
                            <a:pt x="1279" y="300"/>
                          </a:lnTo>
                          <a:cubicBezTo>
                            <a:pt x="1347" y="254"/>
                            <a:pt x="1416" y="186"/>
                            <a:pt x="1507" y="140"/>
                          </a:cubicBezTo>
                          <a:cubicBezTo>
                            <a:pt x="1590" y="99"/>
                            <a:pt x="1541" y="0"/>
                            <a:pt x="14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20"/>
                    <p:cNvSpPr/>
                    <p:nvPr/>
                  </p:nvSpPr>
                  <p:spPr>
                    <a:xfrm>
                      <a:off x="3210400" y="3764025"/>
                      <a:ext cx="73075" cy="103525"/>
                    </a:xfrm>
                    <a:custGeom>
                      <a:rect b="b" l="l" r="r" t="t"/>
                      <a:pathLst>
                        <a:path extrusionOk="0" h="4141" w="2923">
                          <a:moveTo>
                            <a:pt x="2396" y="1473"/>
                          </a:moveTo>
                          <a:cubicBezTo>
                            <a:pt x="2397" y="1473"/>
                            <a:pt x="2396" y="1476"/>
                            <a:pt x="2391" y="1485"/>
                          </a:cubicBezTo>
                          <a:lnTo>
                            <a:pt x="2391" y="1485"/>
                          </a:lnTo>
                          <a:cubicBezTo>
                            <a:pt x="2390" y="1480"/>
                            <a:pt x="2394" y="1473"/>
                            <a:pt x="2396" y="1473"/>
                          </a:cubicBezTo>
                          <a:close/>
                          <a:moveTo>
                            <a:pt x="2441" y="1531"/>
                          </a:moveTo>
                          <a:cubicBezTo>
                            <a:pt x="2442" y="1532"/>
                            <a:pt x="2443" y="1532"/>
                            <a:pt x="2443" y="1533"/>
                          </a:cubicBezTo>
                          <a:cubicBezTo>
                            <a:pt x="2443" y="1533"/>
                            <a:pt x="2442" y="1533"/>
                            <a:pt x="2441" y="1531"/>
                          </a:cubicBezTo>
                          <a:close/>
                          <a:moveTo>
                            <a:pt x="2000" y="2673"/>
                          </a:moveTo>
                          <a:cubicBezTo>
                            <a:pt x="2003" y="2673"/>
                            <a:pt x="2006" y="2673"/>
                            <a:pt x="2010" y="2675"/>
                          </a:cubicBezTo>
                          <a:cubicBezTo>
                            <a:pt x="2010" y="2675"/>
                            <a:pt x="2002" y="2680"/>
                            <a:pt x="1990" y="2690"/>
                          </a:cubicBezTo>
                          <a:lnTo>
                            <a:pt x="1990" y="2690"/>
                          </a:lnTo>
                          <a:cubicBezTo>
                            <a:pt x="1989" y="2680"/>
                            <a:pt x="1992" y="2673"/>
                            <a:pt x="2000" y="2673"/>
                          </a:cubicBezTo>
                          <a:close/>
                          <a:moveTo>
                            <a:pt x="435" y="1"/>
                          </a:moveTo>
                          <a:cubicBezTo>
                            <a:pt x="334" y="1"/>
                            <a:pt x="236" y="24"/>
                            <a:pt x="138" y="73"/>
                          </a:cubicBezTo>
                          <a:cubicBezTo>
                            <a:pt x="47" y="141"/>
                            <a:pt x="1" y="278"/>
                            <a:pt x="24" y="369"/>
                          </a:cubicBezTo>
                          <a:cubicBezTo>
                            <a:pt x="161" y="803"/>
                            <a:pt x="686" y="940"/>
                            <a:pt x="1074" y="986"/>
                          </a:cubicBezTo>
                          <a:cubicBezTo>
                            <a:pt x="1082" y="986"/>
                            <a:pt x="1098" y="989"/>
                            <a:pt x="1111" y="992"/>
                          </a:cubicBezTo>
                          <a:lnTo>
                            <a:pt x="1111" y="992"/>
                          </a:lnTo>
                          <a:cubicBezTo>
                            <a:pt x="1125" y="1000"/>
                            <a:pt x="1142" y="1008"/>
                            <a:pt x="1142" y="1008"/>
                          </a:cubicBezTo>
                          <a:cubicBezTo>
                            <a:pt x="1188" y="1031"/>
                            <a:pt x="1234" y="1031"/>
                            <a:pt x="1302" y="1031"/>
                          </a:cubicBezTo>
                          <a:cubicBezTo>
                            <a:pt x="1316" y="1031"/>
                            <a:pt x="1332" y="1029"/>
                            <a:pt x="1350" y="1026"/>
                          </a:cubicBezTo>
                          <a:lnTo>
                            <a:pt x="1350" y="1026"/>
                          </a:lnTo>
                          <a:cubicBezTo>
                            <a:pt x="1302" y="1087"/>
                            <a:pt x="1250" y="1144"/>
                            <a:pt x="1188" y="1191"/>
                          </a:cubicBezTo>
                          <a:cubicBezTo>
                            <a:pt x="1051" y="1351"/>
                            <a:pt x="1142" y="1579"/>
                            <a:pt x="1325" y="1625"/>
                          </a:cubicBezTo>
                          <a:cubicBezTo>
                            <a:pt x="1399" y="1658"/>
                            <a:pt x="1476" y="1670"/>
                            <a:pt x="1553" y="1670"/>
                          </a:cubicBezTo>
                          <a:cubicBezTo>
                            <a:pt x="1691" y="1670"/>
                            <a:pt x="1832" y="1631"/>
                            <a:pt x="1964" y="1602"/>
                          </a:cubicBezTo>
                          <a:cubicBezTo>
                            <a:pt x="1997" y="1602"/>
                            <a:pt x="2241" y="1553"/>
                            <a:pt x="2367" y="1536"/>
                          </a:cubicBezTo>
                          <a:lnTo>
                            <a:pt x="2367" y="1536"/>
                          </a:lnTo>
                          <a:cubicBezTo>
                            <a:pt x="2339" y="1615"/>
                            <a:pt x="2279" y="1679"/>
                            <a:pt x="2238" y="1762"/>
                          </a:cubicBezTo>
                          <a:cubicBezTo>
                            <a:pt x="2124" y="1921"/>
                            <a:pt x="1987" y="2104"/>
                            <a:pt x="1941" y="2287"/>
                          </a:cubicBezTo>
                          <a:cubicBezTo>
                            <a:pt x="1918" y="2401"/>
                            <a:pt x="1895" y="2515"/>
                            <a:pt x="1941" y="2629"/>
                          </a:cubicBezTo>
                          <a:cubicBezTo>
                            <a:pt x="1941" y="2658"/>
                            <a:pt x="1950" y="2687"/>
                            <a:pt x="1963" y="2710"/>
                          </a:cubicBezTo>
                          <a:lnTo>
                            <a:pt x="1963" y="2710"/>
                          </a:lnTo>
                          <a:cubicBezTo>
                            <a:pt x="1907" y="2752"/>
                            <a:pt x="1819" y="2819"/>
                            <a:pt x="1804" y="2834"/>
                          </a:cubicBezTo>
                          <a:cubicBezTo>
                            <a:pt x="1690" y="2926"/>
                            <a:pt x="1599" y="3017"/>
                            <a:pt x="1553" y="3177"/>
                          </a:cubicBezTo>
                          <a:cubicBezTo>
                            <a:pt x="1392" y="3641"/>
                            <a:pt x="1765" y="4140"/>
                            <a:pt x="2247" y="4140"/>
                          </a:cubicBezTo>
                          <a:cubicBezTo>
                            <a:pt x="2311" y="4140"/>
                            <a:pt x="2377" y="4131"/>
                            <a:pt x="2443" y="4113"/>
                          </a:cubicBezTo>
                          <a:cubicBezTo>
                            <a:pt x="2763" y="4021"/>
                            <a:pt x="2649" y="3565"/>
                            <a:pt x="2352" y="3542"/>
                          </a:cubicBezTo>
                          <a:cubicBezTo>
                            <a:pt x="2169" y="3519"/>
                            <a:pt x="1964" y="3565"/>
                            <a:pt x="2078" y="3359"/>
                          </a:cubicBezTo>
                          <a:cubicBezTo>
                            <a:pt x="2124" y="3268"/>
                            <a:pt x="2192" y="3223"/>
                            <a:pt x="2261" y="3154"/>
                          </a:cubicBezTo>
                          <a:cubicBezTo>
                            <a:pt x="2329" y="3063"/>
                            <a:pt x="2398" y="2971"/>
                            <a:pt x="2443" y="2857"/>
                          </a:cubicBezTo>
                          <a:cubicBezTo>
                            <a:pt x="2489" y="2743"/>
                            <a:pt x="2489" y="2652"/>
                            <a:pt x="2420" y="2538"/>
                          </a:cubicBezTo>
                          <a:cubicBezTo>
                            <a:pt x="2420" y="2515"/>
                            <a:pt x="2420" y="2515"/>
                            <a:pt x="2420" y="2492"/>
                          </a:cubicBezTo>
                          <a:cubicBezTo>
                            <a:pt x="2489" y="2332"/>
                            <a:pt x="2626" y="2150"/>
                            <a:pt x="2717" y="1990"/>
                          </a:cubicBezTo>
                          <a:cubicBezTo>
                            <a:pt x="2808" y="1830"/>
                            <a:pt x="2923" y="1648"/>
                            <a:pt x="2923" y="1442"/>
                          </a:cubicBezTo>
                          <a:cubicBezTo>
                            <a:pt x="2900" y="1237"/>
                            <a:pt x="2763" y="1054"/>
                            <a:pt x="2557" y="1008"/>
                          </a:cubicBezTo>
                          <a:cubicBezTo>
                            <a:pt x="2510" y="998"/>
                            <a:pt x="2462" y="993"/>
                            <a:pt x="2414" y="993"/>
                          </a:cubicBezTo>
                          <a:cubicBezTo>
                            <a:pt x="2257" y="993"/>
                            <a:pt x="2100" y="1041"/>
                            <a:pt x="1943" y="1076"/>
                          </a:cubicBezTo>
                          <a:lnTo>
                            <a:pt x="1943" y="1076"/>
                          </a:lnTo>
                          <a:cubicBezTo>
                            <a:pt x="1966" y="1019"/>
                            <a:pt x="1981" y="959"/>
                            <a:pt x="1987" y="894"/>
                          </a:cubicBezTo>
                          <a:cubicBezTo>
                            <a:pt x="1987" y="637"/>
                            <a:pt x="1798" y="397"/>
                            <a:pt x="1555" y="397"/>
                          </a:cubicBezTo>
                          <a:cubicBezTo>
                            <a:pt x="1517" y="397"/>
                            <a:pt x="1479" y="403"/>
                            <a:pt x="1439" y="415"/>
                          </a:cubicBezTo>
                          <a:cubicBezTo>
                            <a:pt x="1348" y="438"/>
                            <a:pt x="1279" y="506"/>
                            <a:pt x="1211" y="529"/>
                          </a:cubicBezTo>
                          <a:cubicBezTo>
                            <a:pt x="1165" y="529"/>
                            <a:pt x="1142" y="552"/>
                            <a:pt x="1119" y="552"/>
                          </a:cubicBezTo>
                          <a:cubicBezTo>
                            <a:pt x="1108" y="558"/>
                            <a:pt x="1100" y="562"/>
                            <a:pt x="1093" y="565"/>
                          </a:cubicBezTo>
                          <a:lnTo>
                            <a:pt x="1093" y="565"/>
                          </a:lnTo>
                          <a:cubicBezTo>
                            <a:pt x="1065" y="559"/>
                            <a:pt x="1018" y="552"/>
                            <a:pt x="1005" y="552"/>
                          </a:cubicBezTo>
                          <a:cubicBezTo>
                            <a:pt x="899" y="531"/>
                            <a:pt x="793" y="490"/>
                            <a:pt x="705" y="447"/>
                          </a:cubicBezTo>
                          <a:lnTo>
                            <a:pt x="705" y="447"/>
                          </a:lnTo>
                          <a:cubicBezTo>
                            <a:pt x="796" y="416"/>
                            <a:pt x="868" y="364"/>
                            <a:pt x="868" y="255"/>
                          </a:cubicBezTo>
                          <a:cubicBezTo>
                            <a:pt x="868" y="255"/>
                            <a:pt x="845" y="255"/>
                            <a:pt x="845" y="232"/>
                          </a:cubicBezTo>
                          <a:cubicBezTo>
                            <a:pt x="845" y="141"/>
                            <a:pt x="800" y="73"/>
                            <a:pt x="709" y="50"/>
                          </a:cubicBezTo>
                          <a:cubicBezTo>
                            <a:pt x="613" y="18"/>
                            <a:pt x="523" y="1"/>
                            <a:pt x="4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20"/>
                    <p:cNvSpPr/>
                    <p:nvPr/>
                  </p:nvSpPr>
                  <p:spPr>
                    <a:xfrm>
                      <a:off x="3384450" y="4333600"/>
                      <a:ext cx="35975" cy="35975"/>
                    </a:xfrm>
                    <a:custGeom>
                      <a:rect b="b" l="l" r="r" t="t"/>
                      <a:pathLst>
                        <a:path extrusionOk="0" h="1439" w="1439">
                          <a:moveTo>
                            <a:pt x="1439" y="708"/>
                          </a:moveTo>
                          <a:cubicBezTo>
                            <a:pt x="1439" y="1119"/>
                            <a:pt x="1119" y="1439"/>
                            <a:pt x="708" y="1439"/>
                          </a:cubicBezTo>
                          <a:cubicBezTo>
                            <a:pt x="320" y="1439"/>
                            <a:pt x="1" y="1119"/>
                            <a:pt x="1" y="708"/>
                          </a:cubicBezTo>
                          <a:cubicBezTo>
                            <a:pt x="1" y="320"/>
                            <a:pt x="320" y="1"/>
                            <a:pt x="708" y="1"/>
                          </a:cubicBezTo>
                          <a:cubicBezTo>
                            <a:pt x="1119" y="1"/>
                            <a:pt x="1439" y="320"/>
                            <a:pt x="1439" y="70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20"/>
                    <p:cNvSpPr/>
                    <p:nvPr/>
                  </p:nvSpPr>
                  <p:spPr>
                    <a:xfrm>
                      <a:off x="3164750" y="4040875"/>
                      <a:ext cx="35975" cy="35975"/>
                    </a:xfrm>
                    <a:custGeom>
                      <a:rect b="b" l="l" r="r" t="t"/>
                      <a:pathLst>
                        <a:path extrusionOk="0" h="1439" w="1439">
                          <a:moveTo>
                            <a:pt x="1439" y="708"/>
                          </a:moveTo>
                          <a:cubicBezTo>
                            <a:pt x="1439" y="1119"/>
                            <a:pt x="1119" y="1438"/>
                            <a:pt x="709" y="1438"/>
                          </a:cubicBezTo>
                          <a:cubicBezTo>
                            <a:pt x="320" y="1438"/>
                            <a:pt x="1" y="1119"/>
                            <a:pt x="1" y="708"/>
                          </a:cubicBezTo>
                          <a:cubicBezTo>
                            <a:pt x="1" y="320"/>
                            <a:pt x="320" y="0"/>
                            <a:pt x="709" y="0"/>
                          </a:cubicBezTo>
                          <a:cubicBezTo>
                            <a:pt x="1119" y="0"/>
                            <a:pt x="1439" y="320"/>
                            <a:pt x="1439" y="70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43" name="Google Shape;1143;p20"/>
                    <p:cNvGrpSpPr/>
                    <p:nvPr/>
                  </p:nvGrpSpPr>
                  <p:grpSpPr>
                    <a:xfrm>
                      <a:off x="71350" y="2408925"/>
                      <a:ext cx="7517550" cy="2939850"/>
                      <a:chOff x="71350" y="2408925"/>
                      <a:chExt cx="7517550" cy="2939850"/>
                    </a:xfrm>
                  </p:grpSpPr>
                  <p:sp>
                    <p:nvSpPr>
                      <p:cNvPr id="1144" name="Google Shape;1144;p20"/>
                      <p:cNvSpPr/>
                      <p:nvPr/>
                    </p:nvSpPr>
                    <p:spPr>
                      <a:xfrm>
                        <a:off x="2740775" y="2924925"/>
                        <a:ext cx="95900" cy="889275"/>
                      </a:xfrm>
                      <a:custGeom>
                        <a:rect b="b" l="l" r="r" t="t"/>
                        <a:pathLst>
                          <a:path extrusionOk="0" h="35571" w="3836">
                            <a:moveTo>
                              <a:pt x="812" y="0"/>
                            </a:moveTo>
                            <a:cubicBezTo>
                              <a:pt x="800" y="0"/>
                              <a:pt x="786" y="6"/>
                              <a:pt x="777" y="15"/>
                            </a:cubicBezTo>
                            <a:cubicBezTo>
                              <a:pt x="640" y="243"/>
                              <a:pt x="571" y="380"/>
                              <a:pt x="526" y="631"/>
                            </a:cubicBezTo>
                            <a:cubicBezTo>
                              <a:pt x="480" y="882"/>
                              <a:pt x="457" y="1156"/>
                              <a:pt x="434" y="1407"/>
                            </a:cubicBezTo>
                            <a:cubicBezTo>
                              <a:pt x="389" y="1978"/>
                              <a:pt x="343" y="2526"/>
                              <a:pt x="320" y="3096"/>
                            </a:cubicBezTo>
                            <a:cubicBezTo>
                              <a:pt x="275" y="4261"/>
                              <a:pt x="229" y="5402"/>
                              <a:pt x="115" y="6566"/>
                            </a:cubicBezTo>
                            <a:cubicBezTo>
                              <a:pt x="1" y="7798"/>
                              <a:pt x="24" y="9031"/>
                              <a:pt x="183" y="10264"/>
                            </a:cubicBezTo>
                            <a:cubicBezTo>
                              <a:pt x="343" y="11450"/>
                              <a:pt x="571" y="12637"/>
                              <a:pt x="708" y="13824"/>
                            </a:cubicBezTo>
                            <a:cubicBezTo>
                              <a:pt x="845" y="15080"/>
                              <a:pt x="731" y="16335"/>
                              <a:pt x="640" y="17568"/>
                            </a:cubicBezTo>
                            <a:cubicBezTo>
                              <a:pt x="594" y="18207"/>
                              <a:pt x="571" y="18823"/>
                              <a:pt x="594" y="19439"/>
                            </a:cubicBezTo>
                            <a:cubicBezTo>
                              <a:pt x="640" y="20101"/>
                              <a:pt x="731" y="20718"/>
                              <a:pt x="868" y="21357"/>
                            </a:cubicBezTo>
                            <a:cubicBezTo>
                              <a:pt x="1096" y="22521"/>
                              <a:pt x="937" y="23685"/>
                              <a:pt x="777" y="24826"/>
                            </a:cubicBezTo>
                            <a:cubicBezTo>
                              <a:pt x="685" y="25397"/>
                              <a:pt x="617" y="25967"/>
                              <a:pt x="594" y="26538"/>
                            </a:cubicBezTo>
                            <a:cubicBezTo>
                              <a:pt x="594" y="27154"/>
                              <a:pt x="663" y="27725"/>
                              <a:pt x="754" y="28341"/>
                            </a:cubicBezTo>
                            <a:cubicBezTo>
                              <a:pt x="937" y="29619"/>
                              <a:pt x="1210" y="30829"/>
                              <a:pt x="1895" y="31948"/>
                            </a:cubicBezTo>
                            <a:cubicBezTo>
                              <a:pt x="2215" y="32450"/>
                              <a:pt x="2557" y="32952"/>
                              <a:pt x="2785" y="33500"/>
                            </a:cubicBezTo>
                            <a:cubicBezTo>
                              <a:pt x="3036" y="34070"/>
                              <a:pt x="3082" y="34641"/>
                              <a:pt x="2968" y="35257"/>
                            </a:cubicBezTo>
                            <a:cubicBezTo>
                              <a:pt x="2938" y="35424"/>
                              <a:pt x="3088" y="35570"/>
                              <a:pt x="3226" y="35570"/>
                            </a:cubicBezTo>
                            <a:cubicBezTo>
                              <a:pt x="3296" y="35570"/>
                              <a:pt x="3363" y="35532"/>
                              <a:pt x="3402" y="35440"/>
                            </a:cubicBezTo>
                            <a:cubicBezTo>
                              <a:pt x="3835" y="34390"/>
                              <a:pt x="3402" y="33340"/>
                              <a:pt x="2854" y="32427"/>
                            </a:cubicBezTo>
                            <a:cubicBezTo>
                              <a:pt x="2557" y="31970"/>
                              <a:pt x="2260" y="31514"/>
                              <a:pt x="2009" y="31012"/>
                            </a:cubicBezTo>
                            <a:cubicBezTo>
                              <a:pt x="1758" y="30487"/>
                              <a:pt x="1598" y="29939"/>
                              <a:pt x="1484" y="29391"/>
                            </a:cubicBezTo>
                            <a:cubicBezTo>
                              <a:pt x="1233" y="28204"/>
                              <a:pt x="1096" y="27017"/>
                              <a:pt x="1210" y="25808"/>
                            </a:cubicBezTo>
                            <a:cubicBezTo>
                              <a:pt x="1302" y="24689"/>
                              <a:pt x="1553" y="23571"/>
                              <a:pt x="1530" y="22429"/>
                            </a:cubicBezTo>
                            <a:cubicBezTo>
                              <a:pt x="1530" y="21790"/>
                              <a:pt x="1370" y="21197"/>
                              <a:pt x="1279" y="20581"/>
                            </a:cubicBezTo>
                            <a:cubicBezTo>
                              <a:pt x="1165" y="19941"/>
                              <a:pt x="1142" y="19302"/>
                              <a:pt x="1142" y="18663"/>
                            </a:cubicBezTo>
                            <a:cubicBezTo>
                              <a:pt x="1165" y="17431"/>
                              <a:pt x="1347" y="16198"/>
                              <a:pt x="1325" y="14943"/>
                            </a:cubicBezTo>
                            <a:cubicBezTo>
                              <a:pt x="1302" y="13687"/>
                              <a:pt x="1074" y="12455"/>
                              <a:pt x="891" y="11222"/>
                            </a:cubicBezTo>
                            <a:cubicBezTo>
                              <a:pt x="685" y="10012"/>
                              <a:pt x="549" y="8803"/>
                              <a:pt x="594" y="7570"/>
                            </a:cubicBezTo>
                            <a:cubicBezTo>
                              <a:pt x="617" y="6908"/>
                              <a:pt x="685" y="6223"/>
                              <a:pt x="731" y="5562"/>
                            </a:cubicBezTo>
                            <a:cubicBezTo>
                              <a:pt x="754" y="4922"/>
                              <a:pt x="777" y="4283"/>
                              <a:pt x="800" y="3644"/>
                            </a:cubicBezTo>
                            <a:cubicBezTo>
                              <a:pt x="822" y="3005"/>
                              <a:pt x="845" y="2343"/>
                              <a:pt x="891" y="1681"/>
                            </a:cubicBezTo>
                            <a:cubicBezTo>
                              <a:pt x="891" y="1407"/>
                              <a:pt x="914" y="1111"/>
                              <a:pt x="937" y="814"/>
                            </a:cubicBezTo>
                            <a:cubicBezTo>
                              <a:pt x="937" y="700"/>
                              <a:pt x="959" y="540"/>
                              <a:pt x="959" y="426"/>
                            </a:cubicBezTo>
                            <a:cubicBezTo>
                              <a:pt x="937" y="289"/>
                              <a:pt x="891" y="152"/>
                              <a:pt x="845" y="38"/>
                            </a:cubicBezTo>
                            <a:cubicBezTo>
                              <a:pt x="845" y="11"/>
                              <a:pt x="830" y="0"/>
                              <a:pt x="8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20"/>
                      <p:cNvSpPr/>
                      <p:nvPr/>
                    </p:nvSpPr>
                    <p:spPr>
                      <a:xfrm>
                        <a:off x="2795000" y="2925300"/>
                        <a:ext cx="62775" cy="869000"/>
                      </a:xfrm>
                      <a:custGeom>
                        <a:rect b="b" l="l" r="r" t="t"/>
                        <a:pathLst>
                          <a:path extrusionOk="0" h="34760" w="2511">
                            <a:moveTo>
                              <a:pt x="1461" y="0"/>
                            </a:moveTo>
                            <a:cubicBezTo>
                              <a:pt x="822" y="776"/>
                              <a:pt x="685" y="1803"/>
                              <a:pt x="685" y="2762"/>
                            </a:cubicBezTo>
                            <a:cubicBezTo>
                              <a:pt x="685" y="3812"/>
                              <a:pt x="867" y="4816"/>
                              <a:pt x="982" y="5866"/>
                            </a:cubicBezTo>
                            <a:cubicBezTo>
                              <a:pt x="1096" y="7144"/>
                              <a:pt x="1324" y="8400"/>
                              <a:pt x="1575" y="9655"/>
                            </a:cubicBezTo>
                            <a:cubicBezTo>
                              <a:pt x="1826" y="10888"/>
                              <a:pt x="2054" y="12166"/>
                              <a:pt x="1963" y="13444"/>
                            </a:cubicBezTo>
                            <a:cubicBezTo>
                              <a:pt x="1872" y="14791"/>
                              <a:pt x="1552" y="16092"/>
                              <a:pt x="1278" y="17416"/>
                            </a:cubicBezTo>
                            <a:cubicBezTo>
                              <a:pt x="1027" y="18694"/>
                              <a:pt x="799" y="20041"/>
                              <a:pt x="982" y="21342"/>
                            </a:cubicBezTo>
                            <a:cubicBezTo>
                              <a:pt x="1050" y="21981"/>
                              <a:pt x="1210" y="22620"/>
                              <a:pt x="1301" y="23259"/>
                            </a:cubicBezTo>
                            <a:cubicBezTo>
                              <a:pt x="1392" y="23898"/>
                              <a:pt x="1347" y="24514"/>
                              <a:pt x="1233" y="25153"/>
                            </a:cubicBezTo>
                            <a:cubicBezTo>
                              <a:pt x="1119" y="25793"/>
                              <a:pt x="959" y="26432"/>
                              <a:pt x="913" y="27071"/>
                            </a:cubicBezTo>
                            <a:cubicBezTo>
                              <a:pt x="890" y="27550"/>
                              <a:pt x="936" y="28029"/>
                              <a:pt x="982" y="28486"/>
                            </a:cubicBezTo>
                            <a:cubicBezTo>
                              <a:pt x="1096" y="29559"/>
                              <a:pt x="1301" y="30609"/>
                              <a:pt x="1278" y="31681"/>
                            </a:cubicBezTo>
                            <a:cubicBezTo>
                              <a:pt x="1256" y="32161"/>
                              <a:pt x="1210" y="32663"/>
                              <a:pt x="1027" y="33119"/>
                            </a:cubicBezTo>
                            <a:cubicBezTo>
                              <a:pt x="822" y="33622"/>
                              <a:pt x="479" y="34010"/>
                              <a:pt x="137" y="34421"/>
                            </a:cubicBezTo>
                            <a:cubicBezTo>
                              <a:pt x="1" y="34557"/>
                              <a:pt x="130" y="34760"/>
                              <a:pt x="299" y="34760"/>
                            </a:cubicBezTo>
                            <a:cubicBezTo>
                              <a:pt x="328" y="34760"/>
                              <a:pt x="358" y="34753"/>
                              <a:pt x="388" y="34740"/>
                            </a:cubicBezTo>
                            <a:cubicBezTo>
                              <a:pt x="1233" y="34284"/>
                              <a:pt x="1621" y="33302"/>
                              <a:pt x="1758" y="32412"/>
                            </a:cubicBezTo>
                            <a:cubicBezTo>
                              <a:pt x="1895" y="31453"/>
                              <a:pt x="1781" y="30472"/>
                              <a:pt x="1644" y="29536"/>
                            </a:cubicBezTo>
                            <a:cubicBezTo>
                              <a:pt x="1529" y="28554"/>
                              <a:pt x="1370" y="27596"/>
                              <a:pt x="1507" y="26614"/>
                            </a:cubicBezTo>
                            <a:cubicBezTo>
                              <a:pt x="1598" y="25975"/>
                              <a:pt x="1781" y="25336"/>
                              <a:pt x="1849" y="24697"/>
                            </a:cubicBezTo>
                            <a:cubicBezTo>
                              <a:pt x="1917" y="24035"/>
                              <a:pt x="1872" y="23396"/>
                              <a:pt x="1758" y="22757"/>
                            </a:cubicBezTo>
                            <a:cubicBezTo>
                              <a:pt x="1644" y="22118"/>
                              <a:pt x="1484" y="21479"/>
                              <a:pt x="1438" y="20817"/>
                            </a:cubicBezTo>
                            <a:cubicBezTo>
                              <a:pt x="1415" y="20178"/>
                              <a:pt x="1484" y="19493"/>
                              <a:pt x="1575" y="18854"/>
                            </a:cubicBezTo>
                            <a:cubicBezTo>
                              <a:pt x="1758" y="17507"/>
                              <a:pt x="2100" y="16206"/>
                              <a:pt x="2305" y="14882"/>
                            </a:cubicBezTo>
                            <a:cubicBezTo>
                              <a:pt x="2488" y="13581"/>
                              <a:pt x="2511" y="12326"/>
                              <a:pt x="2305" y="11047"/>
                            </a:cubicBezTo>
                            <a:cubicBezTo>
                              <a:pt x="2100" y="9746"/>
                              <a:pt x="1758" y="8514"/>
                              <a:pt x="1529" y="7236"/>
                            </a:cubicBezTo>
                            <a:cubicBezTo>
                              <a:pt x="1438" y="6574"/>
                              <a:pt x="1370" y="5935"/>
                              <a:pt x="1301" y="5273"/>
                            </a:cubicBezTo>
                            <a:cubicBezTo>
                              <a:pt x="1210" y="4702"/>
                              <a:pt x="1119" y="4131"/>
                              <a:pt x="1050" y="3538"/>
                            </a:cubicBezTo>
                            <a:cubicBezTo>
                              <a:pt x="913" y="2374"/>
                              <a:pt x="822" y="1073"/>
                              <a:pt x="1484" y="23"/>
                            </a:cubicBezTo>
                            <a:cubicBezTo>
                              <a:pt x="1507" y="23"/>
                              <a:pt x="1484" y="0"/>
                              <a:pt x="146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20"/>
                      <p:cNvSpPr/>
                      <p:nvPr/>
                    </p:nvSpPr>
                    <p:spPr>
                      <a:xfrm>
                        <a:off x="2652900" y="2943500"/>
                        <a:ext cx="181075" cy="833850"/>
                      </a:xfrm>
                      <a:custGeom>
                        <a:rect b="b" l="l" r="r" t="t"/>
                        <a:pathLst>
                          <a:path extrusionOk="0" h="33354" w="7243">
                            <a:moveTo>
                              <a:pt x="1211" y="0"/>
                            </a:moveTo>
                            <a:cubicBezTo>
                              <a:pt x="1191" y="0"/>
                              <a:pt x="1165" y="20"/>
                              <a:pt x="1165" y="48"/>
                            </a:cubicBezTo>
                            <a:cubicBezTo>
                              <a:pt x="1210" y="1121"/>
                              <a:pt x="1256" y="2216"/>
                              <a:pt x="1142" y="3312"/>
                            </a:cubicBezTo>
                            <a:cubicBezTo>
                              <a:pt x="1051" y="4453"/>
                              <a:pt x="845" y="5572"/>
                              <a:pt x="663" y="6713"/>
                            </a:cubicBezTo>
                            <a:cubicBezTo>
                              <a:pt x="320" y="8881"/>
                              <a:pt x="1" y="11141"/>
                              <a:pt x="640" y="13287"/>
                            </a:cubicBezTo>
                            <a:cubicBezTo>
                              <a:pt x="822" y="13880"/>
                              <a:pt x="1051" y="14451"/>
                              <a:pt x="1256" y="15044"/>
                            </a:cubicBezTo>
                            <a:cubicBezTo>
                              <a:pt x="1461" y="15638"/>
                              <a:pt x="1667" y="16254"/>
                              <a:pt x="1804" y="16870"/>
                            </a:cubicBezTo>
                            <a:cubicBezTo>
                              <a:pt x="2123" y="18126"/>
                              <a:pt x="2238" y="19381"/>
                              <a:pt x="2123" y="20682"/>
                            </a:cubicBezTo>
                            <a:cubicBezTo>
                              <a:pt x="1986" y="22029"/>
                              <a:pt x="2009" y="23375"/>
                              <a:pt x="2101" y="24722"/>
                            </a:cubicBezTo>
                            <a:cubicBezTo>
                              <a:pt x="2169" y="25407"/>
                              <a:pt x="2238" y="26069"/>
                              <a:pt x="2306" y="26731"/>
                            </a:cubicBezTo>
                            <a:cubicBezTo>
                              <a:pt x="2374" y="27233"/>
                              <a:pt x="2443" y="27735"/>
                              <a:pt x="2603" y="28214"/>
                            </a:cubicBezTo>
                            <a:cubicBezTo>
                              <a:pt x="2945" y="29310"/>
                              <a:pt x="3539" y="30292"/>
                              <a:pt x="4246" y="31182"/>
                            </a:cubicBezTo>
                            <a:cubicBezTo>
                              <a:pt x="4908" y="32026"/>
                              <a:pt x="5753" y="32871"/>
                              <a:pt x="6734" y="33327"/>
                            </a:cubicBezTo>
                            <a:cubicBezTo>
                              <a:pt x="6776" y="33345"/>
                              <a:pt x="6817" y="33354"/>
                              <a:pt x="6855" y="33354"/>
                            </a:cubicBezTo>
                            <a:cubicBezTo>
                              <a:pt x="7105" y="33354"/>
                              <a:pt x="7243" y="33006"/>
                              <a:pt x="6985" y="32848"/>
                            </a:cubicBezTo>
                            <a:cubicBezTo>
                              <a:pt x="6141" y="32369"/>
                              <a:pt x="5433" y="31730"/>
                              <a:pt x="4817" y="30976"/>
                            </a:cubicBezTo>
                            <a:cubicBezTo>
                              <a:pt x="4178" y="30223"/>
                              <a:pt x="3607" y="29356"/>
                              <a:pt x="3242" y="28420"/>
                            </a:cubicBezTo>
                            <a:cubicBezTo>
                              <a:pt x="2854" y="27370"/>
                              <a:pt x="2785" y="26183"/>
                              <a:pt x="2694" y="25087"/>
                            </a:cubicBezTo>
                            <a:cubicBezTo>
                              <a:pt x="2580" y="23764"/>
                              <a:pt x="2534" y="22440"/>
                              <a:pt x="2626" y="21139"/>
                            </a:cubicBezTo>
                            <a:cubicBezTo>
                              <a:pt x="2671" y="20500"/>
                              <a:pt x="2740" y="19883"/>
                              <a:pt x="2694" y="19244"/>
                            </a:cubicBezTo>
                            <a:cubicBezTo>
                              <a:pt x="2671" y="18628"/>
                              <a:pt x="2603" y="18012"/>
                              <a:pt x="2466" y="17395"/>
                            </a:cubicBezTo>
                            <a:cubicBezTo>
                              <a:pt x="2238" y="16163"/>
                              <a:pt x="1827" y="14953"/>
                              <a:pt x="1370" y="13789"/>
                            </a:cubicBezTo>
                            <a:cubicBezTo>
                              <a:pt x="982" y="12762"/>
                              <a:pt x="800" y="11712"/>
                              <a:pt x="777" y="10593"/>
                            </a:cubicBezTo>
                            <a:cubicBezTo>
                              <a:pt x="777" y="9498"/>
                              <a:pt x="891" y="8379"/>
                              <a:pt x="1051" y="7284"/>
                            </a:cubicBezTo>
                            <a:cubicBezTo>
                              <a:pt x="1233" y="6074"/>
                              <a:pt x="1439" y="4841"/>
                              <a:pt x="1553" y="3609"/>
                            </a:cubicBezTo>
                            <a:cubicBezTo>
                              <a:pt x="1667" y="2422"/>
                              <a:pt x="1690" y="1144"/>
                              <a:pt x="1233" y="25"/>
                            </a:cubicBezTo>
                            <a:cubicBezTo>
                              <a:pt x="1233" y="8"/>
                              <a:pt x="1223" y="0"/>
                              <a:pt x="12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20"/>
                      <p:cNvSpPr/>
                      <p:nvPr/>
                    </p:nvSpPr>
                    <p:spPr>
                      <a:xfrm>
                        <a:off x="2802100" y="3072950"/>
                        <a:ext cx="112750" cy="710700"/>
                      </a:xfrm>
                      <a:custGeom>
                        <a:rect b="b" l="l" r="r" t="t"/>
                        <a:pathLst>
                          <a:path extrusionOk="0" h="28428" w="4510">
                            <a:moveTo>
                              <a:pt x="3574" y="0"/>
                            </a:moveTo>
                            <a:cubicBezTo>
                              <a:pt x="3545" y="0"/>
                              <a:pt x="3517" y="17"/>
                              <a:pt x="3505" y="51"/>
                            </a:cubicBezTo>
                            <a:cubicBezTo>
                              <a:pt x="3391" y="554"/>
                              <a:pt x="3414" y="1101"/>
                              <a:pt x="3437" y="1604"/>
                            </a:cubicBezTo>
                            <a:cubicBezTo>
                              <a:pt x="3459" y="2129"/>
                              <a:pt x="3505" y="2653"/>
                              <a:pt x="3551" y="3178"/>
                            </a:cubicBezTo>
                            <a:cubicBezTo>
                              <a:pt x="3642" y="4251"/>
                              <a:pt x="3779" y="5301"/>
                              <a:pt x="3870" y="6374"/>
                            </a:cubicBezTo>
                            <a:cubicBezTo>
                              <a:pt x="3962" y="7424"/>
                              <a:pt x="4007" y="8474"/>
                              <a:pt x="3939" y="9524"/>
                            </a:cubicBezTo>
                            <a:cubicBezTo>
                              <a:pt x="3870" y="10620"/>
                              <a:pt x="3642" y="11669"/>
                              <a:pt x="3459" y="12719"/>
                            </a:cubicBezTo>
                            <a:cubicBezTo>
                              <a:pt x="3300" y="13701"/>
                              <a:pt x="3163" y="14660"/>
                              <a:pt x="3071" y="15641"/>
                            </a:cubicBezTo>
                            <a:cubicBezTo>
                              <a:pt x="2980" y="16714"/>
                              <a:pt x="3003" y="17787"/>
                              <a:pt x="3026" y="18837"/>
                            </a:cubicBezTo>
                            <a:cubicBezTo>
                              <a:pt x="3026" y="19932"/>
                              <a:pt x="3049" y="21005"/>
                              <a:pt x="2912" y="22078"/>
                            </a:cubicBezTo>
                            <a:cubicBezTo>
                              <a:pt x="2820" y="22854"/>
                              <a:pt x="2615" y="23630"/>
                              <a:pt x="2455" y="24406"/>
                            </a:cubicBezTo>
                            <a:cubicBezTo>
                              <a:pt x="2295" y="25136"/>
                              <a:pt x="2113" y="25912"/>
                              <a:pt x="1748" y="26597"/>
                            </a:cubicBezTo>
                            <a:cubicBezTo>
                              <a:pt x="1588" y="26917"/>
                              <a:pt x="1382" y="27213"/>
                              <a:pt x="1108" y="27442"/>
                            </a:cubicBezTo>
                            <a:cubicBezTo>
                              <a:pt x="835" y="27693"/>
                              <a:pt x="515" y="27853"/>
                              <a:pt x="173" y="28012"/>
                            </a:cubicBezTo>
                            <a:cubicBezTo>
                              <a:pt x="1" y="28098"/>
                              <a:pt x="72" y="28427"/>
                              <a:pt x="271" y="28427"/>
                            </a:cubicBezTo>
                            <a:cubicBezTo>
                              <a:pt x="283" y="28427"/>
                              <a:pt x="296" y="28426"/>
                              <a:pt x="310" y="28423"/>
                            </a:cubicBezTo>
                            <a:cubicBezTo>
                              <a:pt x="1770" y="28241"/>
                              <a:pt x="2455" y="26643"/>
                              <a:pt x="2798" y="25387"/>
                            </a:cubicBezTo>
                            <a:cubicBezTo>
                              <a:pt x="3254" y="23676"/>
                              <a:pt x="3551" y="21918"/>
                              <a:pt x="3574" y="20160"/>
                            </a:cubicBezTo>
                            <a:cubicBezTo>
                              <a:pt x="3574" y="19065"/>
                              <a:pt x="3528" y="17969"/>
                              <a:pt x="3551" y="16874"/>
                            </a:cubicBezTo>
                            <a:cubicBezTo>
                              <a:pt x="3574" y="15824"/>
                              <a:pt x="3688" y="14797"/>
                              <a:pt x="3848" y="13769"/>
                            </a:cubicBezTo>
                            <a:cubicBezTo>
                              <a:pt x="4007" y="12719"/>
                              <a:pt x="4236" y="11647"/>
                              <a:pt x="4372" y="10597"/>
                            </a:cubicBezTo>
                            <a:cubicBezTo>
                              <a:pt x="4509" y="9524"/>
                              <a:pt x="4509" y="8428"/>
                              <a:pt x="4441" y="7355"/>
                            </a:cubicBezTo>
                            <a:cubicBezTo>
                              <a:pt x="4372" y="6123"/>
                              <a:pt x="4190" y="4890"/>
                              <a:pt x="4053" y="3681"/>
                            </a:cubicBezTo>
                            <a:cubicBezTo>
                              <a:pt x="3984" y="3064"/>
                              <a:pt x="3893" y="2471"/>
                              <a:pt x="3848" y="1877"/>
                            </a:cubicBezTo>
                            <a:cubicBezTo>
                              <a:pt x="3779" y="1261"/>
                              <a:pt x="3756" y="645"/>
                              <a:pt x="3642" y="51"/>
                            </a:cubicBezTo>
                            <a:cubicBezTo>
                              <a:pt x="3631" y="17"/>
                              <a:pt x="3602" y="0"/>
                              <a:pt x="35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20"/>
                      <p:cNvSpPr/>
                      <p:nvPr/>
                    </p:nvSpPr>
                    <p:spPr>
                      <a:xfrm>
                        <a:off x="2674575" y="3085625"/>
                        <a:ext cx="164750" cy="698350"/>
                      </a:xfrm>
                      <a:custGeom>
                        <a:rect b="b" l="l" r="r" t="t"/>
                        <a:pathLst>
                          <a:path extrusionOk="0" h="27934" w="6590">
                            <a:moveTo>
                              <a:pt x="1074" y="1"/>
                            </a:moveTo>
                            <a:cubicBezTo>
                              <a:pt x="1028" y="252"/>
                              <a:pt x="1028" y="503"/>
                              <a:pt x="1051" y="754"/>
                            </a:cubicBezTo>
                            <a:cubicBezTo>
                              <a:pt x="1074" y="1074"/>
                              <a:pt x="1074" y="1370"/>
                              <a:pt x="1119" y="1690"/>
                            </a:cubicBezTo>
                            <a:cubicBezTo>
                              <a:pt x="1188" y="2238"/>
                              <a:pt x="1279" y="2763"/>
                              <a:pt x="1393" y="3311"/>
                            </a:cubicBezTo>
                            <a:cubicBezTo>
                              <a:pt x="1599" y="4475"/>
                              <a:pt x="1713" y="5639"/>
                              <a:pt x="1667" y="6826"/>
                            </a:cubicBezTo>
                            <a:cubicBezTo>
                              <a:pt x="1576" y="9131"/>
                              <a:pt x="1165" y="11436"/>
                              <a:pt x="754" y="13696"/>
                            </a:cubicBezTo>
                            <a:cubicBezTo>
                              <a:pt x="366" y="15910"/>
                              <a:pt x="1" y="18170"/>
                              <a:pt x="229" y="20430"/>
                            </a:cubicBezTo>
                            <a:cubicBezTo>
                              <a:pt x="343" y="21479"/>
                              <a:pt x="549" y="22598"/>
                              <a:pt x="1005" y="23557"/>
                            </a:cubicBezTo>
                            <a:cubicBezTo>
                              <a:pt x="1325" y="24219"/>
                              <a:pt x="1850" y="24744"/>
                              <a:pt x="2443" y="25154"/>
                            </a:cubicBezTo>
                            <a:cubicBezTo>
                              <a:pt x="3082" y="25611"/>
                              <a:pt x="3790" y="25930"/>
                              <a:pt x="4475" y="26318"/>
                            </a:cubicBezTo>
                            <a:cubicBezTo>
                              <a:pt x="5137" y="26706"/>
                              <a:pt x="5684" y="27163"/>
                              <a:pt x="6095" y="27825"/>
                            </a:cubicBezTo>
                            <a:cubicBezTo>
                              <a:pt x="6141" y="27901"/>
                              <a:pt x="6215" y="27934"/>
                              <a:pt x="6289" y="27934"/>
                            </a:cubicBezTo>
                            <a:cubicBezTo>
                              <a:pt x="6438" y="27934"/>
                              <a:pt x="6590" y="27802"/>
                              <a:pt x="6529" y="27619"/>
                            </a:cubicBezTo>
                            <a:cubicBezTo>
                              <a:pt x="6004" y="26318"/>
                              <a:pt x="4520" y="25771"/>
                              <a:pt x="3402" y="25132"/>
                            </a:cubicBezTo>
                            <a:cubicBezTo>
                              <a:pt x="2786" y="24789"/>
                              <a:pt x="2215" y="24401"/>
                              <a:pt x="1781" y="23830"/>
                            </a:cubicBezTo>
                            <a:cubicBezTo>
                              <a:pt x="1188" y="23077"/>
                              <a:pt x="982" y="22027"/>
                              <a:pt x="823" y="21091"/>
                            </a:cubicBezTo>
                            <a:cubicBezTo>
                              <a:pt x="435" y="18855"/>
                              <a:pt x="754" y="16572"/>
                              <a:pt x="1119" y="14335"/>
                            </a:cubicBezTo>
                            <a:cubicBezTo>
                              <a:pt x="1507" y="12098"/>
                              <a:pt x="1895" y="9861"/>
                              <a:pt x="2032" y="7579"/>
                            </a:cubicBezTo>
                            <a:cubicBezTo>
                              <a:pt x="2101" y="6301"/>
                              <a:pt x="2055" y="5045"/>
                              <a:pt x="1850" y="3790"/>
                            </a:cubicBezTo>
                            <a:cubicBezTo>
                              <a:pt x="1736" y="3151"/>
                              <a:pt x="1599" y="2512"/>
                              <a:pt x="1462" y="1895"/>
                            </a:cubicBezTo>
                            <a:cubicBezTo>
                              <a:pt x="1393" y="1576"/>
                              <a:pt x="1302" y="1256"/>
                              <a:pt x="1256" y="960"/>
                            </a:cubicBezTo>
                            <a:cubicBezTo>
                              <a:pt x="1188" y="640"/>
                              <a:pt x="1165" y="320"/>
                              <a:pt x="10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20"/>
                      <p:cNvSpPr/>
                      <p:nvPr/>
                    </p:nvSpPr>
                    <p:spPr>
                      <a:xfrm>
                        <a:off x="2819750" y="3083975"/>
                        <a:ext cx="148750" cy="696200"/>
                      </a:xfrm>
                      <a:custGeom>
                        <a:rect b="b" l="l" r="r" t="t"/>
                        <a:pathLst>
                          <a:path extrusionOk="0" h="27848" w="5950">
                            <a:moveTo>
                              <a:pt x="5836" y="0"/>
                            </a:moveTo>
                            <a:cubicBezTo>
                              <a:pt x="5816" y="0"/>
                              <a:pt x="5797" y="13"/>
                              <a:pt x="5789" y="44"/>
                            </a:cubicBezTo>
                            <a:cubicBezTo>
                              <a:pt x="5378" y="866"/>
                              <a:pt x="5424" y="1870"/>
                              <a:pt x="5470" y="2760"/>
                            </a:cubicBezTo>
                            <a:cubicBezTo>
                              <a:pt x="5493" y="3765"/>
                              <a:pt x="5470" y="4746"/>
                              <a:pt x="5310" y="5750"/>
                            </a:cubicBezTo>
                            <a:cubicBezTo>
                              <a:pt x="5150" y="6755"/>
                              <a:pt x="4945" y="7759"/>
                              <a:pt x="4785" y="8786"/>
                            </a:cubicBezTo>
                            <a:cubicBezTo>
                              <a:pt x="4602" y="9790"/>
                              <a:pt x="4534" y="10772"/>
                              <a:pt x="4511" y="11799"/>
                            </a:cubicBezTo>
                            <a:cubicBezTo>
                              <a:pt x="4443" y="13831"/>
                              <a:pt x="4443" y="15862"/>
                              <a:pt x="4306" y="17871"/>
                            </a:cubicBezTo>
                            <a:cubicBezTo>
                              <a:pt x="4260" y="18875"/>
                              <a:pt x="4169" y="19879"/>
                              <a:pt x="4009" y="20861"/>
                            </a:cubicBezTo>
                            <a:cubicBezTo>
                              <a:pt x="3872" y="21774"/>
                              <a:pt x="3712" y="22732"/>
                              <a:pt x="3393" y="23600"/>
                            </a:cubicBezTo>
                            <a:cubicBezTo>
                              <a:pt x="3119" y="24399"/>
                              <a:pt x="2685" y="25129"/>
                              <a:pt x="2114" y="25745"/>
                            </a:cubicBezTo>
                            <a:cubicBezTo>
                              <a:pt x="1818" y="26042"/>
                              <a:pt x="1521" y="26339"/>
                              <a:pt x="1201" y="26613"/>
                            </a:cubicBezTo>
                            <a:cubicBezTo>
                              <a:pt x="859" y="26887"/>
                              <a:pt x="494" y="27138"/>
                              <a:pt x="174" y="27457"/>
                            </a:cubicBezTo>
                            <a:cubicBezTo>
                              <a:pt x="0" y="27612"/>
                              <a:pt x="153" y="27848"/>
                              <a:pt x="343" y="27848"/>
                            </a:cubicBezTo>
                            <a:cubicBezTo>
                              <a:pt x="377" y="27848"/>
                              <a:pt x="413" y="27840"/>
                              <a:pt x="448" y="27822"/>
                            </a:cubicBezTo>
                            <a:cubicBezTo>
                              <a:pt x="1133" y="27457"/>
                              <a:pt x="1749" y="26887"/>
                              <a:pt x="2274" y="26339"/>
                            </a:cubicBezTo>
                            <a:cubicBezTo>
                              <a:pt x="2799" y="25814"/>
                              <a:pt x="3256" y="25198"/>
                              <a:pt x="3575" y="24558"/>
                            </a:cubicBezTo>
                            <a:cubicBezTo>
                              <a:pt x="3986" y="23760"/>
                              <a:pt x="4191" y="22915"/>
                              <a:pt x="4351" y="22048"/>
                            </a:cubicBezTo>
                            <a:cubicBezTo>
                              <a:pt x="4557" y="21066"/>
                              <a:pt x="4671" y="20062"/>
                              <a:pt x="4762" y="19058"/>
                            </a:cubicBezTo>
                            <a:cubicBezTo>
                              <a:pt x="4945" y="17026"/>
                              <a:pt x="4968" y="14995"/>
                              <a:pt x="4990" y="12963"/>
                            </a:cubicBezTo>
                            <a:cubicBezTo>
                              <a:pt x="5013" y="11936"/>
                              <a:pt x="5013" y="10909"/>
                              <a:pt x="5127" y="9882"/>
                            </a:cubicBezTo>
                            <a:cubicBezTo>
                              <a:pt x="5241" y="8855"/>
                              <a:pt x="5447" y="7805"/>
                              <a:pt x="5629" y="6778"/>
                            </a:cubicBezTo>
                            <a:cubicBezTo>
                              <a:pt x="5812" y="5659"/>
                              <a:pt x="5949" y="4563"/>
                              <a:pt x="5881" y="3422"/>
                            </a:cubicBezTo>
                            <a:cubicBezTo>
                              <a:pt x="5835" y="2304"/>
                              <a:pt x="5766" y="1208"/>
                              <a:pt x="5903" y="90"/>
                            </a:cubicBezTo>
                            <a:cubicBezTo>
                              <a:pt x="5918" y="45"/>
                              <a:pt x="5875" y="0"/>
                              <a:pt x="58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20"/>
                      <p:cNvSpPr/>
                      <p:nvPr/>
                    </p:nvSpPr>
                    <p:spPr>
                      <a:xfrm>
                        <a:off x="2805250" y="3018025"/>
                        <a:ext cx="66800" cy="758275"/>
                      </a:xfrm>
                      <a:custGeom>
                        <a:rect b="b" l="l" r="r" t="t"/>
                        <a:pathLst>
                          <a:path extrusionOk="0" h="30331" w="2672">
                            <a:moveTo>
                              <a:pt x="2266" y="0"/>
                            </a:moveTo>
                            <a:cubicBezTo>
                              <a:pt x="2249" y="0"/>
                              <a:pt x="2226" y="12"/>
                              <a:pt x="2215" y="34"/>
                            </a:cubicBezTo>
                            <a:cubicBezTo>
                              <a:pt x="1987" y="902"/>
                              <a:pt x="1827" y="1792"/>
                              <a:pt x="1804" y="2705"/>
                            </a:cubicBezTo>
                            <a:cubicBezTo>
                              <a:pt x="1759" y="3686"/>
                              <a:pt x="1850" y="4668"/>
                              <a:pt x="1941" y="5627"/>
                            </a:cubicBezTo>
                            <a:cubicBezTo>
                              <a:pt x="2010" y="6585"/>
                              <a:pt x="2101" y="7567"/>
                              <a:pt x="2147" y="8525"/>
                            </a:cubicBezTo>
                            <a:cubicBezTo>
                              <a:pt x="2215" y="9484"/>
                              <a:pt x="2169" y="10443"/>
                              <a:pt x="2147" y="11424"/>
                            </a:cubicBezTo>
                            <a:cubicBezTo>
                              <a:pt x="2101" y="13524"/>
                              <a:pt x="2261" y="15601"/>
                              <a:pt x="1941" y="17701"/>
                            </a:cubicBezTo>
                            <a:cubicBezTo>
                              <a:pt x="1622" y="19755"/>
                              <a:pt x="1119" y="21787"/>
                              <a:pt x="800" y="23841"/>
                            </a:cubicBezTo>
                            <a:cubicBezTo>
                              <a:pt x="640" y="24914"/>
                              <a:pt x="184" y="25918"/>
                              <a:pt x="69" y="27014"/>
                            </a:cubicBezTo>
                            <a:cubicBezTo>
                              <a:pt x="1" y="27539"/>
                              <a:pt x="92" y="28041"/>
                              <a:pt x="184" y="28566"/>
                            </a:cubicBezTo>
                            <a:cubicBezTo>
                              <a:pt x="298" y="29091"/>
                              <a:pt x="366" y="29593"/>
                              <a:pt x="389" y="30118"/>
                            </a:cubicBezTo>
                            <a:cubicBezTo>
                              <a:pt x="401" y="30255"/>
                              <a:pt x="509" y="30331"/>
                              <a:pt x="615" y="30331"/>
                            </a:cubicBezTo>
                            <a:cubicBezTo>
                              <a:pt x="704" y="30331"/>
                              <a:pt x="792" y="30278"/>
                              <a:pt x="823" y="30164"/>
                            </a:cubicBezTo>
                            <a:cubicBezTo>
                              <a:pt x="1074" y="29274"/>
                              <a:pt x="594" y="28361"/>
                              <a:pt x="572" y="27493"/>
                            </a:cubicBezTo>
                            <a:cubicBezTo>
                              <a:pt x="549" y="26512"/>
                              <a:pt x="960" y="25576"/>
                              <a:pt x="1188" y="24663"/>
                            </a:cubicBezTo>
                            <a:cubicBezTo>
                              <a:pt x="1302" y="24161"/>
                              <a:pt x="1371" y="23659"/>
                              <a:pt x="1439" y="23156"/>
                            </a:cubicBezTo>
                            <a:cubicBezTo>
                              <a:pt x="1530" y="22654"/>
                              <a:pt x="1622" y="22129"/>
                              <a:pt x="1736" y="21627"/>
                            </a:cubicBezTo>
                            <a:cubicBezTo>
                              <a:pt x="1918" y="20600"/>
                              <a:pt x="2147" y="19573"/>
                              <a:pt x="2329" y="18546"/>
                            </a:cubicBezTo>
                            <a:cubicBezTo>
                              <a:pt x="2489" y="17519"/>
                              <a:pt x="2626" y="16514"/>
                              <a:pt x="2649" y="15487"/>
                            </a:cubicBezTo>
                            <a:cubicBezTo>
                              <a:pt x="2672" y="14437"/>
                              <a:pt x="2626" y="13410"/>
                              <a:pt x="2626" y="12360"/>
                            </a:cubicBezTo>
                            <a:cubicBezTo>
                              <a:pt x="2603" y="11379"/>
                              <a:pt x="2672" y="10374"/>
                              <a:pt x="2649" y="9393"/>
                            </a:cubicBezTo>
                            <a:cubicBezTo>
                              <a:pt x="2603" y="8434"/>
                              <a:pt x="2512" y="7475"/>
                              <a:pt x="2398" y="6517"/>
                            </a:cubicBezTo>
                            <a:cubicBezTo>
                              <a:pt x="2284" y="5421"/>
                              <a:pt x="2169" y="4326"/>
                              <a:pt x="2147" y="3230"/>
                            </a:cubicBezTo>
                            <a:cubicBezTo>
                              <a:pt x="2101" y="2180"/>
                              <a:pt x="2078" y="1084"/>
                              <a:pt x="2284" y="34"/>
                            </a:cubicBezTo>
                            <a:cubicBezTo>
                              <a:pt x="2295" y="12"/>
                              <a:pt x="2284" y="0"/>
                              <a:pt x="22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20"/>
                      <p:cNvSpPr/>
                      <p:nvPr/>
                    </p:nvSpPr>
                    <p:spPr>
                      <a:xfrm>
                        <a:off x="2632925" y="3073600"/>
                        <a:ext cx="216300" cy="719775"/>
                      </a:xfrm>
                      <a:custGeom>
                        <a:rect b="b" l="l" r="r" t="t"/>
                        <a:pathLst>
                          <a:path extrusionOk="0" h="28791" w="8652">
                            <a:moveTo>
                              <a:pt x="360" y="1"/>
                            </a:moveTo>
                            <a:cubicBezTo>
                              <a:pt x="344" y="1"/>
                              <a:pt x="329" y="8"/>
                              <a:pt x="320" y="25"/>
                            </a:cubicBezTo>
                            <a:cubicBezTo>
                              <a:pt x="24" y="1075"/>
                              <a:pt x="1" y="2217"/>
                              <a:pt x="46" y="3289"/>
                            </a:cubicBezTo>
                            <a:cubicBezTo>
                              <a:pt x="69" y="3883"/>
                              <a:pt x="115" y="4454"/>
                              <a:pt x="161" y="5047"/>
                            </a:cubicBezTo>
                            <a:cubicBezTo>
                              <a:pt x="183" y="5618"/>
                              <a:pt x="183" y="6188"/>
                              <a:pt x="206" y="6759"/>
                            </a:cubicBezTo>
                            <a:cubicBezTo>
                              <a:pt x="275" y="8060"/>
                              <a:pt x="480" y="9338"/>
                              <a:pt x="617" y="10639"/>
                            </a:cubicBezTo>
                            <a:cubicBezTo>
                              <a:pt x="686" y="11278"/>
                              <a:pt x="754" y="11940"/>
                              <a:pt x="731" y="12579"/>
                            </a:cubicBezTo>
                            <a:cubicBezTo>
                              <a:pt x="708" y="13173"/>
                              <a:pt x="640" y="13743"/>
                              <a:pt x="549" y="14337"/>
                            </a:cubicBezTo>
                            <a:cubicBezTo>
                              <a:pt x="366" y="15501"/>
                              <a:pt x="115" y="16665"/>
                              <a:pt x="161" y="17852"/>
                            </a:cubicBezTo>
                            <a:cubicBezTo>
                              <a:pt x="183" y="18879"/>
                              <a:pt x="412" y="19952"/>
                              <a:pt x="594" y="20979"/>
                            </a:cubicBezTo>
                            <a:cubicBezTo>
                              <a:pt x="800" y="22006"/>
                              <a:pt x="1051" y="23033"/>
                              <a:pt x="1484" y="23992"/>
                            </a:cubicBezTo>
                            <a:cubicBezTo>
                              <a:pt x="1918" y="24951"/>
                              <a:pt x="2580" y="25772"/>
                              <a:pt x="3425" y="26389"/>
                            </a:cubicBezTo>
                            <a:cubicBezTo>
                              <a:pt x="4246" y="27028"/>
                              <a:pt x="5228" y="27507"/>
                              <a:pt x="6255" y="27690"/>
                            </a:cubicBezTo>
                            <a:cubicBezTo>
                              <a:pt x="6666" y="27758"/>
                              <a:pt x="7099" y="27781"/>
                              <a:pt x="7465" y="27941"/>
                            </a:cubicBezTo>
                            <a:cubicBezTo>
                              <a:pt x="7807" y="28078"/>
                              <a:pt x="7990" y="28329"/>
                              <a:pt x="8104" y="28671"/>
                            </a:cubicBezTo>
                            <a:cubicBezTo>
                              <a:pt x="8127" y="28751"/>
                              <a:pt x="8195" y="28791"/>
                              <a:pt x="8264" y="28791"/>
                            </a:cubicBezTo>
                            <a:cubicBezTo>
                              <a:pt x="8332" y="28791"/>
                              <a:pt x="8400" y="28751"/>
                              <a:pt x="8423" y="28671"/>
                            </a:cubicBezTo>
                            <a:cubicBezTo>
                              <a:pt x="8652" y="27872"/>
                              <a:pt x="7875" y="27461"/>
                              <a:pt x="7214" y="27302"/>
                            </a:cubicBezTo>
                            <a:cubicBezTo>
                              <a:pt x="6848" y="27210"/>
                              <a:pt x="6483" y="27165"/>
                              <a:pt x="6118" y="27096"/>
                            </a:cubicBezTo>
                            <a:cubicBezTo>
                              <a:pt x="5707" y="27028"/>
                              <a:pt x="5296" y="26868"/>
                              <a:pt x="4908" y="26685"/>
                            </a:cubicBezTo>
                            <a:cubicBezTo>
                              <a:pt x="3927" y="26206"/>
                              <a:pt x="3037" y="25521"/>
                              <a:pt x="2420" y="24608"/>
                            </a:cubicBezTo>
                            <a:cubicBezTo>
                              <a:pt x="1872" y="23764"/>
                              <a:pt x="1553" y="22782"/>
                              <a:pt x="1302" y="21801"/>
                            </a:cubicBezTo>
                            <a:cubicBezTo>
                              <a:pt x="1051" y="20819"/>
                              <a:pt x="914" y="19815"/>
                              <a:pt x="754" y="18811"/>
                            </a:cubicBezTo>
                            <a:cubicBezTo>
                              <a:pt x="594" y="17601"/>
                              <a:pt x="708" y="16460"/>
                              <a:pt x="891" y="15273"/>
                            </a:cubicBezTo>
                            <a:cubicBezTo>
                              <a:pt x="1096" y="14086"/>
                              <a:pt x="1256" y="12899"/>
                              <a:pt x="1188" y="11712"/>
                            </a:cubicBezTo>
                            <a:cubicBezTo>
                              <a:pt x="1096" y="10411"/>
                              <a:pt x="868" y="9133"/>
                              <a:pt x="708" y="7832"/>
                            </a:cubicBezTo>
                            <a:cubicBezTo>
                              <a:pt x="549" y="6508"/>
                              <a:pt x="526" y="5184"/>
                              <a:pt x="412" y="3837"/>
                            </a:cubicBezTo>
                            <a:cubicBezTo>
                              <a:pt x="297" y="2605"/>
                              <a:pt x="92" y="1304"/>
                              <a:pt x="412" y="48"/>
                            </a:cubicBezTo>
                            <a:cubicBezTo>
                              <a:pt x="412" y="20"/>
                              <a:pt x="385" y="1"/>
                              <a:pt x="3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20"/>
                      <p:cNvSpPr/>
                      <p:nvPr/>
                    </p:nvSpPr>
                    <p:spPr>
                      <a:xfrm>
                        <a:off x="2821850" y="3207700"/>
                        <a:ext cx="171175" cy="578850"/>
                      </a:xfrm>
                      <a:custGeom>
                        <a:rect b="b" l="l" r="r" t="t"/>
                        <a:pathLst>
                          <a:path extrusionOk="0" h="23154" w="6847">
                            <a:moveTo>
                              <a:pt x="6800" y="0"/>
                            </a:moveTo>
                            <a:cubicBezTo>
                              <a:pt x="6788" y="0"/>
                              <a:pt x="6778" y="8"/>
                              <a:pt x="6778" y="25"/>
                            </a:cubicBezTo>
                            <a:cubicBezTo>
                              <a:pt x="6436" y="756"/>
                              <a:pt x="6253" y="1509"/>
                              <a:pt x="6162" y="2308"/>
                            </a:cubicBezTo>
                            <a:cubicBezTo>
                              <a:pt x="6070" y="3152"/>
                              <a:pt x="6002" y="3997"/>
                              <a:pt x="5956" y="4819"/>
                            </a:cubicBezTo>
                            <a:cubicBezTo>
                              <a:pt x="5888" y="6531"/>
                              <a:pt x="5956" y="8265"/>
                              <a:pt x="5751" y="9977"/>
                            </a:cubicBezTo>
                            <a:cubicBezTo>
                              <a:pt x="5637" y="10867"/>
                              <a:pt x="5454" y="11735"/>
                              <a:pt x="5340" y="12625"/>
                            </a:cubicBezTo>
                            <a:cubicBezTo>
                              <a:pt x="5272" y="13081"/>
                              <a:pt x="5226" y="13538"/>
                              <a:pt x="5226" y="13972"/>
                            </a:cubicBezTo>
                            <a:cubicBezTo>
                              <a:pt x="5203" y="14428"/>
                              <a:pt x="5226" y="14862"/>
                              <a:pt x="5226" y="15318"/>
                            </a:cubicBezTo>
                            <a:cubicBezTo>
                              <a:pt x="5203" y="16094"/>
                              <a:pt x="5089" y="16893"/>
                              <a:pt x="4861" y="17646"/>
                            </a:cubicBezTo>
                            <a:cubicBezTo>
                              <a:pt x="4610" y="18423"/>
                              <a:pt x="4267" y="19153"/>
                              <a:pt x="3925" y="19883"/>
                            </a:cubicBezTo>
                            <a:cubicBezTo>
                              <a:pt x="3582" y="20614"/>
                              <a:pt x="3217" y="21390"/>
                              <a:pt x="2487" y="21801"/>
                            </a:cubicBezTo>
                            <a:cubicBezTo>
                              <a:pt x="2122" y="22006"/>
                              <a:pt x="1688" y="22052"/>
                              <a:pt x="1300" y="22143"/>
                            </a:cubicBezTo>
                            <a:cubicBezTo>
                              <a:pt x="1072" y="22212"/>
                              <a:pt x="866" y="22257"/>
                              <a:pt x="661" y="22371"/>
                            </a:cubicBezTo>
                            <a:cubicBezTo>
                              <a:pt x="455" y="22485"/>
                              <a:pt x="273" y="22645"/>
                              <a:pt x="113" y="22828"/>
                            </a:cubicBezTo>
                            <a:cubicBezTo>
                              <a:pt x="0" y="22960"/>
                              <a:pt x="104" y="23153"/>
                              <a:pt x="247" y="23153"/>
                            </a:cubicBezTo>
                            <a:cubicBezTo>
                              <a:pt x="277" y="23153"/>
                              <a:pt x="309" y="23145"/>
                              <a:pt x="341" y="23125"/>
                            </a:cubicBezTo>
                            <a:cubicBezTo>
                              <a:pt x="1049" y="22736"/>
                              <a:pt x="1893" y="22714"/>
                              <a:pt x="2601" y="22371"/>
                            </a:cubicBezTo>
                            <a:cubicBezTo>
                              <a:pt x="3286" y="22052"/>
                              <a:pt x="3765" y="21458"/>
                              <a:pt x="4107" y="20796"/>
                            </a:cubicBezTo>
                            <a:cubicBezTo>
                              <a:pt x="4838" y="19404"/>
                              <a:pt x="5500" y="17920"/>
                              <a:pt x="5705" y="16345"/>
                            </a:cubicBezTo>
                            <a:cubicBezTo>
                              <a:pt x="5819" y="15478"/>
                              <a:pt x="5728" y="14611"/>
                              <a:pt x="5774" y="13743"/>
                            </a:cubicBezTo>
                            <a:cubicBezTo>
                              <a:pt x="5819" y="12807"/>
                              <a:pt x="6002" y="11894"/>
                              <a:pt x="6139" y="10981"/>
                            </a:cubicBezTo>
                            <a:cubicBezTo>
                              <a:pt x="6413" y="9270"/>
                              <a:pt x="6390" y="7535"/>
                              <a:pt x="6413" y="5777"/>
                            </a:cubicBezTo>
                            <a:cubicBezTo>
                              <a:pt x="6413" y="4819"/>
                              <a:pt x="6390" y="3837"/>
                              <a:pt x="6481" y="2879"/>
                            </a:cubicBezTo>
                            <a:cubicBezTo>
                              <a:pt x="6550" y="1920"/>
                              <a:pt x="6687" y="984"/>
                              <a:pt x="6847" y="48"/>
                            </a:cubicBezTo>
                            <a:cubicBezTo>
                              <a:pt x="6847" y="20"/>
                              <a:pt x="6820" y="0"/>
                              <a:pt x="68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20"/>
                      <p:cNvSpPr/>
                      <p:nvPr/>
                    </p:nvSpPr>
                    <p:spPr>
                      <a:xfrm>
                        <a:off x="2578725" y="3653425"/>
                        <a:ext cx="67350" cy="121050"/>
                      </a:xfrm>
                      <a:custGeom>
                        <a:rect b="b" l="l" r="r" t="t"/>
                        <a:pathLst>
                          <a:path extrusionOk="0" h="4842" w="2694">
                            <a:moveTo>
                              <a:pt x="41" y="1191"/>
                            </a:moveTo>
                            <a:cubicBezTo>
                              <a:pt x="41" y="1191"/>
                              <a:pt x="43" y="1196"/>
                              <a:pt x="46" y="1210"/>
                            </a:cubicBezTo>
                            <a:cubicBezTo>
                              <a:pt x="46" y="1211"/>
                              <a:pt x="46" y="1213"/>
                              <a:pt x="47" y="1215"/>
                            </a:cubicBezTo>
                            <a:lnTo>
                              <a:pt x="47" y="1215"/>
                            </a:lnTo>
                            <a:cubicBezTo>
                              <a:pt x="43" y="1201"/>
                              <a:pt x="41" y="1191"/>
                              <a:pt x="41" y="1191"/>
                            </a:cubicBezTo>
                            <a:close/>
                            <a:moveTo>
                              <a:pt x="2123" y="3058"/>
                            </a:moveTo>
                            <a:cubicBezTo>
                              <a:pt x="2129" y="3070"/>
                              <a:pt x="2133" y="3078"/>
                              <a:pt x="2133" y="3078"/>
                            </a:cubicBezTo>
                            <a:cubicBezTo>
                              <a:pt x="2133" y="3078"/>
                              <a:pt x="2130" y="3072"/>
                              <a:pt x="2123" y="3059"/>
                            </a:cubicBezTo>
                            <a:cubicBezTo>
                              <a:pt x="2123" y="3058"/>
                              <a:pt x="2123" y="3058"/>
                              <a:pt x="2123" y="3058"/>
                            </a:cubicBezTo>
                            <a:close/>
                            <a:moveTo>
                              <a:pt x="434" y="0"/>
                            </a:moveTo>
                            <a:cubicBezTo>
                              <a:pt x="297" y="0"/>
                              <a:pt x="160" y="69"/>
                              <a:pt x="114" y="183"/>
                            </a:cubicBezTo>
                            <a:cubicBezTo>
                              <a:pt x="58" y="295"/>
                              <a:pt x="64" y="407"/>
                              <a:pt x="55" y="519"/>
                            </a:cubicBezTo>
                            <a:lnTo>
                              <a:pt x="55" y="519"/>
                            </a:lnTo>
                            <a:cubicBezTo>
                              <a:pt x="32" y="610"/>
                              <a:pt x="26" y="701"/>
                              <a:pt x="24" y="803"/>
                            </a:cubicBezTo>
                            <a:lnTo>
                              <a:pt x="24" y="803"/>
                            </a:lnTo>
                            <a:cubicBezTo>
                              <a:pt x="8" y="868"/>
                              <a:pt x="0" y="935"/>
                              <a:pt x="0" y="1004"/>
                            </a:cubicBezTo>
                            <a:cubicBezTo>
                              <a:pt x="23" y="1073"/>
                              <a:pt x="46" y="1187"/>
                              <a:pt x="46" y="1278"/>
                            </a:cubicBezTo>
                            <a:cubicBezTo>
                              <a:pt x="50" y="1289"/>
                              <a:pt x="54" y="1297"/>
                              <a:pt x="56" y="1301"/>
                            </a:cubicBezTo>
                            <a:lnTo>
                              <a:pt x="56" y="1301"/>
                            </a:lnTo>
                            <a:cubicBezTo>
                              <a:pt x="73" y="1449"/>
                              <a:pt x="89" y="1596"/>
                              <a:pt x="106" y="1732"/>
                            </a:cubicBezTo>
                            <a:lnTo>
                              <a:pt x="106" y="1732"/>
                            </a:lnTo>
                            <a:cubicBezTo>
                              <a:pt x="102" y="1711"/>
                              <a:pt x="98" y="1694"/>
                              <a:pt x="95" y="1694"/>
                            </a:cubicBezTo>
                            <a:cubicBezTo>
                              <a:pt x="93" y="1694"/>
                              <a:pt x="92" y="1705"/>
                              <a:pt x="92" y="1735"/>
                            </a:cubicBezTo>
                            <a:cubicBezTo>
                              <a:pt x="114" y="1758"/>
                              <a:pt x="114" y="1803"/>
                              <a:pt x="114" y="1849"/>
                            </a:cubicBezTo>
                            <a:cubicBezTo>
                              <a:pt x="137" y="1917"/>
                              <a:pt x="137" y="1986"/>
                              <a:pt x="160" y="2077"/>
                            </a:cubicBezTo>
                            <a:cubicBezTo>
                              <a:pt x="183" y="2283"/>
                              <a:pt x="229" y="2488"/>
                              <a:pt x="274" y="2693"/>
                            </a:cubicBezTo>
                            <a:cubicBezTo>
                              <a:pt x="343" y="2967"/>
                              <a:pt x="434" y="3264"/>
                              <a:pt x="525" y="3538"/>
                            </a:cubicBezTo>
                            <a:cubicBezTo>
                              <a:pt x="678" y="3900"/>
                              <a:pt x="862" y="4341"/>
                              <a:pt x="1210" y="4543"/>
                            </a:cubicBezTo>
                            <a:lnTo>
                              <a:pt x="1210" y="4543"/>
                            </a:lnTo>
                            <a:cubicBezTo>
                              <a:pt x="1423" y="4709"/>
                              <a:pt x="1655" y="4820"/>
                              <a:pt x="1918" y="4839"/>
                            </a:cubicBezTo>
                            <a:cubicBezTo>
                              <a:pt x="1939" y="4841"/>
                              <a:pt x="1960" y="4842"/>
                              <a:pt x="1981" y="4842"/>
                            </a:cubicBezTo>
                            <a:cubicBezTo>
                              <a:pt x="2207" y="4842"/>
                              <a:pt x="2411" y="4732"/>
                              <a:pt x="2557" y="4565"/>
                            </a:cubicBezTo>
                            <a:cubicBezTo>
                              <a:pt x="2625" y="4474"/>
                              <a:pt x="2671" y="4383"/>
                              <a:pt x="2671" y="4268"/>
                            </a:cubicBezTo>
                            <a:cubicBezTo>
                              <a:pt x="2671" y="4251"/>
                              <a:pt x="2671" y="4236"/>
                              <a:pt x="2671" y="4223"/>
                            </a:cubicBezTo>
                            <a:cubicBezTo>
                              <a:pt x="2694" y="4154"/>
                              <a:pt x="2648" y="3994"/>
                              <a:pt x="2625" y="3949"/>
                            </a:cubicBezTo>
                            <a:cubicBezTo>
                              <a:pt x="2584" y="3804"/>
                              <a:pt x="2505" y="3679"/>
                              <a:pt x="2406" y="3555"/>
                            </a:cubicBezTo>
                            <a:lnTo>
                              <a:pt x="2406" y="3555"/>
                            </a:lnTo>
                            <a:cubicBezTo>
                              <a:pt x="2404" y="3550"/>
                              <a:pt x="2400" y="3544"/>
                              <a:pt x="2397" y="3538"/>
                            </a:cubicBezTo>
                            <a:cubicBezTo>
                              <a:pt x="2393" y="3534"/>
                              <a:pt x="2390" y="3530"/>
                              <a:pt x="2386" y="3525"/>
                            </a:cubicBezTo>
                            <a:lnTo>
                              <a:pt x="2386" y="3525"/>
                            </a:lnTo>
                            <a:cubicBezTo>
                              <a:pt x="2333" y="3402"/>
                              <a:pt x="2255" y="3288"/>
                              <a:pt x="2192" y="3173"/>
                            </a:cubicBezTo>
                            <a:cubicBezTo>
                              <a:pt x="2171" y="3110"/>
                              <a:pt x="2130" y="3066"/>
                              <a:pt x="2106" y="3006"/>
                            </a:cubicBezTo>
                            <a:lnTo>
                              <a:pt x="2106" y="3006"/>
                            </a:lnTo>
                            <a:cubicBezTo>
                              <a:pt x="2103" y="2995"/>
                              <a:pt x="2100" y="2983"/>
                              <a:pt x="2100" y="2967"/>
                            </a:cubicBezTo>
                            <a:cubicBezTo>
                              <a:pt x="1986" y="2716"/>
                              <a:pt x="1918" y="2420"/>
                              <a:pt x="1849" y="2146"/>
                            </a:cubicBezTo>
                            <a:cubicBezTo>
                              <a:pt x="1758" y="1849"/>
                              <a:pt x="1689" y="1529"/>
                              <a:pt x="1575" y="1255"/>
                            </a:cubicBezTo>
                            <a:cubicBezTo>
                              <a:pt x="1565" y="1234"/>
                              <a:pt x="1554" y="1213"/>
                              <a:pt x="1543" y="1194"/>
                            </a:cubicBezTo>
                            <a:lnTo>
                              <a:pt x="1543" y="1194"/>
                            </a:lnTo>
                            <a:cubicBezTo>
                              <a:pt x="1537" y="1175"/>
                              <a:pt x="1530" y="1154"/>
                              <a:pt x="1530" y="1141"/>
                            </a:cubicBezTo>
                            <a:cubicBezTo>
                              <a:pt x="1507" y="1073"/>
                              <a:pt x="1461" y="1004"/>
                              <a:pt x="1438" y="959"/>
                            </a:cubicBezTo>
                            <a:cubicBezTo>
                              <a:pt x="1368" y="760"/>
                              <a:pt x="1288" y="580"/>
                              <a:pt x="1156" y="449"/>
                            </a:cubicBezTo>
                            <a:lnTo>
                              <a:pt x="1156" y="449"/>
                            </a:lnTo>
                            <a:cubicBezTo>
                              <a:pt x="1059" y="310"/>
                              <a:pt x="948" y="203"/>
                              <a:pt x="797" y="136"/>
                            </a:cubicBezTo>
                            <a:lnTo>
                              <a:pt x="797" y="136"/>
                            </a:lnTo>
                            <a:cubicBezTo>
                              <a:pt x="798" y="137"/>
                              <a:pt x="799" y="137"/>
                              <a:pt x="799" y="137"/>
                            </a:cubicBezTo>
                            <a:cubicBezTo>
                              <a:pt x="685" y="69"/>
                              <a:pt x="571" y="0"/>
                              <a:pt x="4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20"/>
                      <p:cNvSpPr/>
                      <p:nvPr/>
                    </p:nvSpPr>
                    <p:spPr>
                      <a:xfrm>
                        <a:off x="2634075" y="3712900"/>
                        <a:ext cx="45100" cy="46925"/>
                      </a:xfrm>
                      <a:custGeom>
                        <a:rect b="b" l="l" r="r" t="t"/>
                        <a:pathLst>
                          <a:path extrusionOk="0" h="1877" w="1804">
                            <a:moveTo>
                              <a:pt x="508" y="57"/>
                            </a:moveTo>
                            <a:cubicBezTo>
                              <a:pt x="508" y="57"/>
                              <a:pt x="512" y="60"/>
                              <a:pt x="518" y="64"/>
                            </a:cubicBezTo>
                            <a:lnTo>
                              <a:pt x="518" y="64"/>
                            </a:lnTo>
                            <a:cubicBezTo>
                              <a:pt x="521" y="67"/>
                              <a:pt x="525" y="69"/>
                              <a:pt x="529" y="71"/>
                            </a:cubicBezTo>
                            <a:lnTo>
                              <a:pt x="529" y="71"/>
                            </a:lnTo>
                            <a:cubicBezTo>
                              <a:pt x="514" y="61"/>
                              <a:pt x="509" y="57"/>
                              <a:pt x="508" y="57"/>
                            </a:cubicBezTo>
                            <a:close/>
                            <a:moveTo>
                              <a:pt x="529" y="71"/>
                            </a:moveTo>
                            <a:lnTo>
                              <a:pt x="529" y="71"/>
                            </a:lnTo>
                            <a:cubicBezTo>
                              <a:pt x="534" y="75"/>
                              <a:pt x="540" y="80"/>
                              <a:pt x="548" y="86"/>
                            </a:cubicBezTo>
                            <a:cubicBezTo>
                              <a:pt x="542" y="81"/>
                              <a:pt x="535" y="76"/>
                              <a:pt x="529" y="71"/>
                            </a:cubicBezTo>
                            <a:close/>
                            <a:moveTo>
                              <a:pt x="115" y="337"/>
                            </a:moveTo>
                            <a:cubicBezTo>
                              <a:pt x="109" y="345"/>
                              <a:pt x="104" y="353"/>
                              <a:pt x="99" y="362"/>
                            </a:cubicBezTo>
                            <a:lnTo>
                              <a:pt x="99" y="362"/>
                            </a:lnTo>
                            <a:cubicBezTo>
                              <a:pt x="103" y="352"/>
                              <a:pt x="108" y="344"/>
                              <a:pt x="115" y="337"/>
                            </a:cubicBezTo>
                            <a:close/>
                            <a:moveTo>
                              <a:pt x="79" y="587"/>
                            </a:moveTo>
                            <a:lnTo>
                              <a:pt x="79" y="587"/>
                            </a:lnTo>
                            <a:cubicBezTo>
                              <a:pt x="83" y="602"/>
                              <a:pt x="88" y="617"/>
                              <a:pt x="92" y="634"/>
                            </a:cubicBezTo>
                            <a:cubicBezTo>
                              <a:pt x="86" y="618"/>
                              <a:pt x="82" y="603"/>
                              <a:pt x="79" y="587"/>
                            </a:cubicBezTo>
                            <a:close/>
                            <a:moveTo>
                              <a:pt x="1324" y="748"/>
                            </a:moveTo>
                            <a:cubicBezTo>
                              <a:pt x="1365" y="769"/>
                              <a:pt x="1406" y="789"/>
                              <a:pt x="1431" y="810"/>
                            </a:cubicBezTo>
                            <a:lnTo>
                              <a:pt x="1431" y="810"/>
                            </a:lnTo>
                            <a:cubicBezTo>
                              <a:pt x="1394" y="788"/>
                              <a:pt x="1354" y="763"/>
                              <a:pt x="1324" y="748"/>
                            </a:cubicBezTo>
                            <a:close/>
                            <a:moveTo>
                              <a:pt x="311" y="1"/>
                            </a:moveTo>
                            <a:cubicBezTo>
                              <a:pt x="257" y="1"/>
                              <a:pt x="205" y="14"/>
                              <a:pt x="160" y="41"/>
                            </a:cubicBezTo>
                            <a:cubicBezTo>
                              <a:pt x="46" y="132"/>
                              <a:pt x="0" y="269"/>
                              <a:pt x="23" y="406"/>
                            </a:cubicBezTo>
                            <a:cubicBezTo>
                              <a:pt x="32" y="433"/>
                              <a:pt x="42" y="461"/>
                              <a:pt x="51" y="490"/>
                            </a:cubicBezTo>
                            <a:lnTo>
                              <a:pt x="51" y="490"/>
                            </a:lnTo>
                            <a:cubicBezTo>
                              <a:pt x="32" y="585"/>
                              <a:pt x="48" y="683"/>
                              <a:pt x="92" y="771"/>
                            </a:cubicBezTo>
                            <a:cubicBezTo>
                              <a:pt x="115" y="839"/>
                              <a:pt x="137" y="885"/>
                              <a:pt x="160" y="954"/>
                            </a:cubicBezTo>
                            <a:cubicBezTo>
                              <a:pt x="183" y="1045"/>
                              <a:pt x="229" y="1136"/>
                              <a:pt x="274" y="1227"/>
                            </a:cubicBezTo>
                            <a:cubicBezTo>
                              <a:pt x="320" y="1296"/>
                              <a:pt x="366" y="1342"/>
                              <a:pt x="434" y="1410"/>
                            </a:cubicBezTo>
                            <a:cubicBezTo>
                              <a:pt x="525" y="1547"/>
                              <a:pt x="662" y="1707"/>
                              <a:pt x="799" y="1775"/>
                            </a:cubicBezTo>
                            <a:cubicBezTo>
                              <a:pt x="936" y="1836"/>
                              <a:pt x="1083" y="1877"/>
                              <a:pt x="1227" y="1877"/>
                            </a:cubicBezTo>
                            <a:cubicBezTo>
                              <a:pt x="1299" y="1877"/>
                              <a:pt x="1370" y="1867"/>
                              <a:pt x="1438" y="1844"/>
                            </a:cubicBezTo>
                            <a:cubicBezTo>
                              <a:pt x="1598" y="1798"/>
                              <a:pt x="1735" y="1661"/>
                              <a:pt x="1781" y="1501"/>
                            </a:cubicBezTo>
                            <a:cubicBezTo>
                              <a:pt x="1804" y="1410"/>
                              <a:pt x="1804" y="1319"/>
                              <a:pt x="1781" y="1250"/>
                            </a:cubicBezTo>
                            <a:cubicBezTo>
                              <a:pt x="1735" y="1159"/>
                              <a:pt x="1712" y="1090"/>
                              <a:pt x="1644" y="1022"/>
                            </a:cubicBezTo>
                            <a:lnTo>
                              <a:pt x="1644" y="1022"/>
                            </a:lnTo>
                            <a:cubicBezTo>
                              <a:pt x="1653" y="1040"/>
                              <a:pt x="1662" y="1055"/>
                              <a:pt x="1671" y="1067"/>
                            </a:cubicBezTo>
                            <a:lnTo>
                              <a:pt x="1671" y="1067"/>
                            </a:lnTo>
                            <a:cubicBezTo>
                              <a:pt x="1646" y="1037"/>
                              <a:pt x="1621" y="1003"/>
                              <a:pt x="1595" y="975"/>
                            </a:cubicBezTo>
                            <a:lnTo>
                              <a:pt x="1595" y="975"/>
                            </a:lnTo>
                            <a:cubicBezTo>
                              <a:pt x="1596" y="975"/>
                              <a:pt x="1597" y="976"/>
                              <a:pt x="1598" y="976"/>
                            </a:cubicBezTo>
                            <a:cubicBezTo>
                              <a:pt x="1553" y="931"/>
                              <a:pt x="1530" y="885"/>
                              <a:pt x="1484" y="839"/>
                            </a:cubicBezTo>
                            <a:cubicBezTo>
                              <a:pt x="1469" y="832"/>
                              <a:pt x="1451" y="822"/>
                              <a:pt x="1432" y="810"/>
                            </a:cubicBezTo>
                            <a:lnTo>
                              <a:pt x="1432" y="810"/>
                            </a:lnTo>
                            <a:cubicBezTo>
                              <a:pt x="1387" y="767"/>
                              <a:pt x="1322" y="723"/>
                              <a:pt x="1279" y="680"/>
                            </a:cubicBezTo>
                            <a:cubicBezTo>
                              <a:pt x="1210" y="611"/>
                              <a:pt x="1164" y="543"/>
                              <a:pt x="1096" y="497"/>
                            </a:cubicBezTo>
                            <a:cubicBezTo>
                              <a:pt x="1050" y="429"/>
                              <a:pt x="982" y="383"/>
                              <a:pt x="913" y="337"/>
                            </a:cubicBezTo>
                            <a:cubicBezTo>
                              <a:pt x="891" y="292"/>
                              <a:pt x="845" y="269"/>
                              <a:pt x="822" y="246"/>
                            </a:cubicBezTo>
                            <a:cubicBezTo>
                              <a:pt x="755" y="196"/>
                              <a:pt x="676" y="146"/>
                              <a:pt x="585" y="122"/>
                            </a:cubicBezTo>
                            <a:lnTo>
                              <a:pt x="585" y="122"/>
                            </a:lnTo>
                            <a:cubicBezTo>
                              <a:pt x="580" y="118"/>
                              <a:pt x="576" y="114"/>
                              <a:pt x="571" y="109"/>
                            </a:cubicBezTo>
                            <a:cubicBezTo>
                              <a:pt x="560" y="98"/>
                              <a:pt x="532" y="76"/>
                              <a:pt x="518" y="64"/>
                            </a:cubicBezTo>
                            <a:lnTo>
                              <a:pt x="518" y="64"/>
                            </a:lnTo>
                            <a:cubicBezTo>
                              <a:pt x="455" y="23"/>
                              <a:pt x="382" y="1"/>
                              <a:pt x="3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20"/>
                      <p:cNvSpPr/>
                      <p:nvPr/>
                    </p:nvSpPr>
                    <p:spPr>
                      <a:xfrm>
                        <a:off x="2676875" y="3715050"/>
                        <a:ext cx="36550" cy="50225"/>
                      </a:xfrm>
                      <a:custGeom>
                        <a:rect b="b" l="l" r="r" t="t"/>
                        <a:pathLst>
                          <a:path extrusionOk="0" h="2009" w="1462">
                            <a:moveTo>
                              <a:pt x="388" y="46"/>
                            </a:moveTo>
                            <a:cubicBezTo>
                              <a:pt x="388" y="46"/>
                              <a:pt x="409" y="66"/>
                              <a:pt x="411" y="68"/>
                            </a:cubicBezTo>
                            <a:lnTo>
                              <a:pt x="411" y="68"/>
                            </a:lnTo>
                            <a:cubicBezTo>
                              <a:pt x="432" y="68"/>
                              <a:pt x="424" y="64"/>
                              <a:pt x="388" y="46"/>
                            </a:cubicBezTo>
                            <a:close/>
                            <a:moveTo>
                              <a:pt x="945" y="495"/>
                            </a:moveTo>
                            <a:cubicBezTo>
                              <a:pt x="947" y="496"/>
                              <a:pt x="950" y="498"/>
                              <a:pt x="953" y="499"/>
                            </a:cubicBezTo>
                            <a:lnTo>
                              <a:pt x="953" y="499"/>
                            </a:lnTo>
                            <a:cubicBezTo>
                              <a:pt x="954" y="501"/>
                              <a:pt x="955" y="502"/>
                              <a:pt x="956" y="504"/>
                            </a:cubicBezTo>
                            <a:lnTo>
                              <a:pt x="956" y="504"/>
                            </a:lnTo>
                            <a:cubicBezTo>
                              <a:pt x="952" y="501"/>
                              <a:pt x="949" y="498"/>
                              <a:pt x="945" y="495"/>
                            </a:cubicBezTo>
                            <a:close/>
                            <a:moveTo>
                              <a:pt x="243" y="0"/>
                            </a:moveTo>
                            <a:cubicBezTo>
                              <a:pt x="125" y="0"/>
                              <a:pt x="5" y="87"/>
                              <a:pt x="23" y="228"/>
                            </a:cubicBezTo>
                            <a:cubicBezTo>
                              <a:pt x="23" y="251"/>
                              <a:pt x="23" y="274"/>
                              <a:pt x="23" y="297"/>
                            </a:cubicBezTo>
                            <a:cubicBezTo>
                              <a:pt x="23" y="327"/>
                              <a:pt x="23" y="367"/>
                              <a:pt x="23" y="411"/>
                            </a:cubicBezTo>
                            <a:cubicBezTo>
                              <a:pt x="0" y="480"/>
                              <a:pt x="0" y="571"/>
                              <a:pt x="23" y="639"/>
                            </a:cubicBezTo>
                            <a:cubicBezTo>
                              <a:pt x="23" y="685"/>
                              <a:pt x="46" y="708"/>
                              <a:pt x="69" y="753"/>
                            </a:cubicBezTo>
                            <a:cubicBezTo>
                              <a:pt x="85" y="820"/>
                              <a:pt x="102" y="874"/>
                              <a:pt x="118" y="933"/>
                            </a:cubicBezTo>
                            <a:lnTo>
                              <a:pt x="118" y="933"/>
                            </a:lnTo>
                            <a:cubicBezTo>
                              <a:pt x="134" y="1060"/>
                              <a:pt x="193" y="1161"/>
                              <a:pt x="251" y="1278"/>
                            </a:cubicBezTo>
                            <a:cubicBezTo>
                              <a:pt x="297" y="1370"/>
                              <a:pt x="320" y="1461"/>
                              <a:pt x="388" y="1552"/>
                            </a:cubicBezTo>
                            <a:cubicBezTo>
                              <a:pt x="480" y="1666"/>
                              <a:pt x="594" y="1803"/>
                              <a:pt x="731" y="1895"/>
                            </a:cubicBezTo>
                            <a:cubicBezTo>
                              <a:pt x="799" y="1963"/>
                              <a:pt x="868" y="1986"/>
                              <a:pt x="959" y="2009"/>
                            </a:cubicBezTo>
                            <a:cubicBezTo>
                              <a:pt x="1050" y="2009"/>
                              <a:pt x="1164" y="2009"/>
                              <a:pt x="1233" y="1940"/>
                            </a:cubicBezTo>
                            <a:cubicBezTo>
                              <a:pt x="1393" y="1826"/>
                              <a:pt x="1461" y="1666"/>
                              <a:pt x="1415" y="1461"/>
                            </a:cubicBezTo>
                            <a:cubicBezTo>
                              <a:pt x="1393" y="1301"/>
                              <a:pt x="1347" y="1141"/>
                              <a:pt x="1279" y="982"/>
                            </a:cubicBezTo>
                            <a:cubicBezTo>
                              <a:pt x="1233" y="913"/>
                              <a:pt x="1187" y="822"/>
                              <a:pt x="1142" y="753"/>
                            </a:cubicBezTo>
                            <a:cubicBezTo>
                              <a:pt x="1119" y="708"/>
                              <a:pt x="1096" y="685"/>
                              <a:pt x="1096" y="662"/>
                            </a:cubicBezTo>
                            <a:cubicBezTo>
                              <a:pt x="1062" y="606"/>
                              <a:pt x="1022" y="560"/>
                              <a:pt x="980" y="523"/>
                            </a:cubicBezTo>
                            <a:lnTo>
                              <a:pt x="980" y="523"/>
                            </a:lnTo>
                            <a:cubicBezTo>
                              <a:pt x="911" y="454"/>
                              <a:pt x="855" y="395"/>
                              <a:pt x="799" y="320"/>
                            </a:cubicBezTo>
                            <a:cubicBezTo>
                              <a:pt x="725" y="209"/>
                              <a:pt x="621" y="113"/>
                              <a:pt x="487" y="93"/>
                            </a:cubicBezTo>
                            <a:lnTo>
                              <a:pt x="487" y="93"/>
                            </a:lnTo>
                            <a:cubicBezTo>
                              <a:pt x="460" y="79"/>
                              <a:pt x="433" y="69"/>
                              <a:pt x="411" y="69"/>
                            </a:cubicBezTo>
                            <a:cubicBezTo>
                              <a:pt x="411" y="69"/>
                              <a:pt x="411" y="69"/>
                              <a:pt x="411" y="68"/>
                            </a:cubicBezTo>
                            <a:lnTo>
                              <a:pt x="411" y="68"/>
                            </a:lnTo>
                            <a:cubicBezTo>
                              <a:pt x="405" y="69"/>
                              <a:pt x="398" y="69"/>
                              <a:pt x="388" y="69"/>
                            </a:cubicBezTo>
                            <a:cubicBezTo>
                              <a:pt x="388" y="46"/>
                              <a:pt x="365" y="46"/>
                              <a:pt x="343" y="23"/>
                            </a:cubicBezTo>
                            <a:cubicBezTo>
                              <a:pt x="312" y="8"/>
                              <a:pt x="278" y="0"/>
                              <a:pt x="2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20"/>
                      <p:cNvSpPr/>
                      <p:nvPr/>
                    </p:nvSpPr>
                    <p:spPr>
                      <a:xfrm>
                        <a:off x="2916525" y="3661825"/>
                        <a:ext cx="65900" cy="95475"/>
                      </a:xfrm>
                      <a:custGeom>
                        <a:rect b="b" l="l" r="r" t="t"/>
                        <a:pathLst>
                          <a:path extrusionOk="0" h="3819" w="2636">
                            <a:moveTo>
                              <a:pt x="2559" y="1"/>
                            </a:moveTo>
                            <a:cubicBezTo>
                              <a:pt x="2542" y="1"/>
                              <a:pt x="2525" y="9"/>
                              <a:pt x="2512" y="29"/>
                            </a:cubicBezTo>
                            <a:cubicBezTo>
                              <a:pt x="2032" y="600"/>
                              <a:pt x="1599" y="1216"/>
                              <a:pt x="1211" y="1878"/>
                            </a:cubicBezTo>
                            <a:cubicBezTo>
                              <a:pt x="1028" y="2198"/>
                              <a:pt x="845" y="2517"/>
                              <a:pt x="617" y="2791"/>
                            </a:cubicBezTo>
                            <a:cubicBezTo>
                              <a:pt x="503" y="2951"/>
                              <a:pt x="389" y="3111"/>
                              <a:pt x="252" y="3270"/>
                            </a:cubicBezTo>
                            <a:cubicBezTo>
                              <a:pt x="206" y="3339"/>
                              <a:pt x="138" y="3407"/>
                              <a:pt x="92" y="3476"/>
                            </a:cubicBezTo>
                            <a:cubicBezTo>
                              <a:pt x="24" y="3567"/>
                              <a:pt x="24" y="3613"/>
                              <a:pt x="1" y="3727"/>
                            </a:cubicBezTo>
                            <a:cubicBezTo>
                              <a:pt x="1" y="3773"/>
                              <a:pt x="24" y="3818"/>
                              <a:pt x="69" y="3818"/>
                            </a:cubicBezTo>
                            <a:cubicBezTo>
                              <a:pt x="184" y="3818"/>
                              <a:pt x="229" y="3818"/>
                              <a:pt x="320" y="3773"/>
                            </a:cubicBezTo>
                            <a:cubicBezTo>
                              <a:pt x="412" y="3727"/>
                              <a:pt x="480" y="3681"/>
                              <a:pt x="549" y="3613"/>
                            </a:cubicBezTo>
                            <a:cubicBezTo>
                              <a:pt x="686" y="3476"/>
                              <a:pt x="823" y="3339"/>
                              <a:pt x="937" y="3202"/>
                            </a:cubicBezTo>
                            <a:cubicBezTo>
                              <a:pt x="1188" y="2882"/>
                              <a:pt x="1393" y="2540"/>
                              <a:pt x="1576" y="2198"/>
                            </a:cubicBezTo>
                            <a:cubicBezTo>
                              <a:pt x="1964" y="1513"/>
                              <a:pt x="2192" y="760"/>
                              <a:pt x="2603" y="98"/>
                            </a:cubicBezTo>
                            <a:cubicBezTo>
                              <a:pt x="2635" y="49"/>
                              <a:pt x="2599" y="1"/>
                              <a:pt x="25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20"/>
                      <p:cNvSpPr/>
                      <p:nvPr/>
                    </p:nvSpPr>
                    <p:spPr>
                      <a:xfrm>
                        <a:off x="2965875" y="3690350"/>
                        <a:ext cx="80800" cy="95725"/>
                      </a:xfrm>
                      <a:custGeom>
                        <a:rect b="b" l="l" r="r" t="t"/>
                        <a:pathLst>
                          <a:path extrusionOk="0" h="3829" w="3232">
                            <a:moveTo>
                              <a:pt x="1271" y="1"/>
                            </a:moveTo>
                            <a:cubicBezTo>
                              <a:pt x="1211" y="1"/>
                              <a:pt x="1154" y="41"/>
                              <a:pt x="1154" y="121"/>
                            </a:cubicBezTo>
                            <a:cubicBezTo>
                              <a:pt x="1131" y="372"/>
                              <a:pt x="1108" y="600"/>
                              <a:pt x="994" y="828"/>
                            </a:cubicBezTo>
                            <a:cubicBezTo>
                              <a:pt x="903" y="1079"/>
                              <a:pt x="834" y="1353"/>
                              <a:pt x="743" y="1627"/>
                            </a:cubicBezTo>
                            <a:cubicBezTo>
                              <a:pt x="644" y="1826"/>
                              <a:pt x="544" y="2042"/>
                              <a:pt x="445" y="2245"/>
                            </a:cubicBezTo>
                            <a:lnTo>
                              <a:pt x="445" y="2245"/>
                            </a:lnTo>
                            <a:cubicBezTo>
                              <a:pt x="263" y="2473"/>
                              <a:pt x="104" y="2746"/>
                              <a:pt x="36" y="3020"/>
                            </a:cubicBezTo>
                            <a:cubicBezTo>
                              <a:pt x="0" y="3161"/>
                              <a:pt x="128" y="3315"/>
                              <a:pt x="273" y="3315"/>
                            </a:cubicBezTo>
                            <a:cubicBezTo>
                              <a:pt x="315" y="3315"/>
                              <a:pt x="359" y="3302"/>
                              <a:pt x="401" y="3271"/>
                            </a:cubicBezTo>
                            <a:cubicBezTo>
                              <a:pt x="582" y="3162"/>
                              <a:pt x="706" y="2967"/>
                              <a:pt x="806" y="2765"/>
                            </a:cubicBezTo>
                            <a:lnTo>
                              <a:pt x="806" y="2765"/>
                            </a:lnTo>
                            <a:cubicBezTo>
                              <a:pt x="734" y="3018"/>
                              <a:pt x="681" y="3270"/>
                              <a:pt x="697" y="3545"/>
                            </a:cubicBezTo>
                            <a:cubicBezTo>
                              <a:pt x="710" y="3730"/>
                              <a:pt x="850" y="3829"/>
                              <a:pt x="990" y="3829"/>
                            </a:cubicBezTo>
                            <a:cubicBezTo>
                              <a:pt x="1108" y="3829"/>
                              <a:pt x="1226" y="3759"/>
                              <a:pt x="1268" y="3613"/>
                            </a:cubicBezTo>
                            <a:cubicBezTo>
                              <a:pt x="1314" y="3453"/>
                              <a:pt x="1474" y="3294"/>
                              <a:pt x="1565" y="3157"/>
                            </a:cubicBezTo>
                            <a:cubicBezTo>
                              <a:pt x="1679" y="3020"/>
                              <a:pt x="1839" y="2860"/>
                              <a:pt x="1976" y="2723"/>
                            </a:cubicBezTo>
                            <a:cubicBezTo>
                              <a:pt x="2187" y="2492"/>
                              <a:pt x="2431" y="2229"/>
                              <a:pt x="2735" y="2097"/>
                            </a:cubicBezTo>
                            <a:lnTo>
                              <a:pt x="2735" y="2097"/>
                            </a:lnTo>
                            <a:cubicBezTo>
                              <a:pt x="2732" y="2320"/>
                              <a:pt x="2692" y="2552"/>
                              <a:pt x="2638" y="2769"/>
                            </a:cubicBezTo>
                            <a:cubicBezTo>
                              <a:pt x="2592" y="3020"/>
                              <a:pt x="2432" y="3316"/>
                              <a:pt x="2455" y="3590"/>
                            </a:cubicBezTo>
                            <a:lnTo>
                              <a:pt x="2458" y="3590"/>
                            </a:lnTo>
                            <a:lnTo>
                              <a:pt x="2458" y="3590"/>
                            </a:lnTo>
                            <a:cubicBezTo>
                              <a:pt x="2469" y="3712"/>
                              <a:pt x="2578" y="3816"/>
                              <a:pt x="2694" y="3816"/>
                            </a:cubicBezTo>
                            <a:cubicBezTo>
                              <a:pt x="2745" y="3816"/>
                              <a:pt x="2797" y="3796"/>
                              <a:pt x="2843" y="3750"/>
                            </a:cubicBezTo>
                            <a:cubicBezTo>
                              <a:pt x="3071" y="3522"/>
                              <a:pt x="3140" y="3088"/>
                              <a:pt x="3185" y="2791"/>
                            </a:cubicBezTo>
                            <a:cubicBezTo>
                              <a:pt x="3231" y="2426"/>
                              <a:pt x="3208" y="2084"/>
                              <a:pt x="2957" y="1810"/>
                            </a:cubicBezTo>
                            <a:cubicBezTo>
                              <a:pt x="2937" y="1779"/>
                              <a:pt x="2907" y="1767"/>
                              <a:pt x="2876" y="1767"/>
                            </a:cubicBezTo>
                            <a:cubicBezTo>
                              <a:pt x="2838" y="1767"/>
                              <a:pt x="2800" y="1785"/>
                              <a:pt x="2775" y="1810"/>
                            </a:cubicBezTo>
                            <a:cubicBezTo>
                              <a:pt x="2478" y="2084"/>
                              <a:pt x="2135" y="2335"/>
                              <a:pt x="1839" y="2586"/>
                            </a:cubicBezTo>
                            <a:cubicBezTo>
                              <a:pt x="1679" y="2723"/>
                              <a:pt x="1519" y="2860"/>
                              <a:pt x="1359" y="2997"/>
                            </a:cubicBezTo>
                            <a:cubicBezTo>
                              <a:pt x="1352" y="3002"/>
                              <a:pt x="1345" y="3006"/>
                              <a:pt x="1337" y="3011"/>
                            </a:cubicBezTo>
                            <a:lnTo>
                              <a:pt x="1337" y="3011"/>
                            </a:lnTo>
                            <a:cubicBezTo>
                              <a:pt x="1382" y="2814"/>
                              <a:pt x="1437" y="2620"/>
                              <a:pt x="1474" y="2426"/>
                            </a:cubicBezTo>
                            <a:cubicBezTo>
                              <a:pt x="1496" y="2244"/>
                              <a:pt x="1519" y="2061"/>
                              <a:pt x="1496" y="1878"/>
                            </a:cubicBezTo>
                            <a:cubicBezTo>
                              <a:pt x="1477" y="1720"/>
                              <a:pt x="1457" y="1510"/>
                              <a:pt x="1333" y="1398"/>
                            </a:cubicBezTo>
                            <a:lnTo>
                              <a:pt x="1333" y="1398"/>
                            </a:lnTo>
                            <a:cubicBezTo>
                              <a:pt x="1430" y="979"/>
                              <a:pt x="1457" y="556"/>
                              <a:pt x="1405" y="121"/>
                            </a:cubicBezTo>
                            <a:cubicBezTo>
                              <a:pt x="1394" y="41"/>
                              <a:pt x="1331" y="1"/>
                              <a:pt x="12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20"/>
                      <p:cNvSpPr/>
                      <p:nvPr/>
                    </p:nvSpPr>
                    <p:spPr>
                      <a:xfrm>
                        <a:off x="3031800" y="3733400"/>
                        <a:ext cx="22550" cy="51650"/>
                      </a:xfrm>
                      <a:custGeom>
                        <a:rect b="b" l="l" r="r" t="t"/>
                        <a:pathLst>
                          <a:path extrusionOk="0" h="2066" w="902">
                            <a:moveTo>
                              <a:pt x="714" y="1"/>
                            </a:moveTo>
                            <a:cubicBezTo>
                              <a:pt x="686" y="1"/>
                              <a:pt x="659" y="14"/>
                              <a:pt x="640" y="42"/>
                            </a:cubicBezTo>
                            <a:cubicBezTo>
                              <a:pt x="617" y="65"/>
                              <a:pt x="594" y="88"/>
                              <a:pt x="594" y="111"/>
                            </a:cubicBezTo>
                            <a:cubicBezTo>
                              <a:pt x="571" y="134"/>
                              <a:pt x="571" y="134"/>
                              <a:pt x="571" y="156"/>
                            </a:cubicBezTo>
                            <a:lnTo>
                              <a:pt x="571" y="156"/>
                            </a:lnTo>
                            <a:cubicBezTo>
                              <a:pt x="563" y="165"/>
                              <a:pt x="548" y="179"/>
                              <a:pt x="548" y="179"/>
                            </a:cubicBezTo>
                            <a:cubicBezTo>
                              <a:pt x="503" y="248"/>
                              <a:pt x="480" y="316"/>
                              <a:pt x="457" y="407"/>
                            </a:cubicBezTo>
                            <a:cubicBezTo>
                              <a:pt x="439" y="407"/>
                              <a:pt x="435" y="437"/>
                              <a:pt x="434" y="437"/>
                            </a:cubicBezTo>
                            <a:cubicBezTo>
                              <a:pt x="434" y="437"/>
                              <a:pt x="434" y="435"/>
                              <a:pt x="434" y="430"/>
                            </a:cubicBezTo>
                            <a:cubicBezTo>
                              <a:pt x="434" y="430"/>
                              <a:pt x="434" y="453"/>
                              <a:pt x="411" y="476"/>
                            </a:cubicBezTo>
                            <a:cubicBezTo>
                              <a:pt x="411" y="499"/>
                              <a:pt x="389" y="544"/>
                              <a:pt x="366" y="590"/>
                            </a:cubicBezTo>
                            <a:cubicBezTo>
                              <a:pt x="343" y="636"/>
                              <a:pt x="320" y="681"/>
                              <a:pt x="297" y="750"/>
                            </a:cubicBezTo>
                            <a:cubicBezTo>
                              <a:pt x="297" y="750"/>
                              <a:pt x="297" y="773"/>
                              <a:pt x="297" y="795"/>
                            </a:cubicBezTo>
                            <a:cubicBezTo>
                              <a:pt x="297" y="784"/>
                              <a:pt x="296" y="780"/>
                              <a:pt x="294" y="780"/>
                            </a:cubicBezTo>
                            <a:cubicBezTo>
                              <a:pt x="287" y="780"/>
                              <a:pt x="275" y="818"/>
                              <a:pt x="275" y="818"/>
                            </a:cubicBezTo>
                            <a:cubicBezTo>
                              <a:pt x="206" y="1001"/>
                              <a:pt x="138" y="1161"/>
                              <a:pt x="69" y="1343"/>
                            </a:cubicBezTo>
                            <a:cubicBezTo>
                              <a:pt x="69" y="1389"/>
                              <a:pt x="46" y="1435"/>
                              <a:pt x="46" y="1457"/>
                            </a:cubicBezTo>
                            <a:cubicBezTo>
                              <a:pt x="23" y="1526"/>
                              <a:pt x="23" y="1572"/>
                              <a:pt x="1" y="1640"/>
                            </a:cubicBezTo>
                            <a:cubicBezTo>
                              <a:pt x="1" y="1663"/>
                              <a:pt x="1" y="1686"/>
                              <a:pt x="1" y="1708"/>
                            </a:cubicBezTo>
                            <a:cubicBezTo>
                              <a:pt x="1" y="1777"/>
                              <a:pt x="1" y="1823"/>
                              <a:pt x="1" y="1914"/>
                            </a:cubicBezTo>
                            <a:cubicBezTo>
                              <a:pt x="23" y="2014"/>
                              <a:pt x="121" y="2065"/>
                              <a:pt x="218" y="2065"/>
                            </a:cubicBezTo>
                            <a:cubicBezTo>
                              <a:pt x="309" y="2065"/>
                              <a:pt x="400" y="2020"/>
                              <a:pt x="427" y="1929"/>
                            </a:cubicBezTo>
                            <a:lnTo>
                              <a:pt x="427" y="1929"/>
                            </a:lnTo>
                            <a:cubicBezTo>
                              <a:pt x="445" y="1893"/>
                              <a:pt x="462" y="1858"/>
                              <a:pt x="480" y="1823"/>
                            </a:cubicBezTo>
                            <a:cubicBezTo>
                              <a:pt x="480" y="1823"/>
                              <a:pt x="495" y="1764"/>
                              <a:pt x="500" y="1764"/>
                            </a:cubicBezTo>
                            <a:cubicBezTo>
                              <a:pt x="502" y="1764"/>
                              <a:pt x="503" y="1768"/>
                              <a:pt x="503" y="1777"/>
                            </a:cubicBezTo>
                            <a:cubicBezTo>
                              <a:pt x="526" y="1686"/>
                              <a:pt x="548" y="1594"/>
                              <a:pt x="571" y="1503"/>
                            </a:cubicBezTo>
                            <a:cubicBezTo>
                              <a:pt x="617" y="1366"/>
                              <a:pt x="663" y="1206"/>
                              <a:pt x="708" y="1069"/>
                            </a:cubicBezTo>
                            <a:cubicBezTo>
                              <a:pt x="754" y="910"/>
                              <a:pt x="800" y="773"/>
                              <a:pt x="845" y="636"/>
                            </a:cubicBezTo>
                            <a:cubicBezTo>
                              <a:pt x="865" y="499"/>
                              <a:pt x="901" y="362"/>
                              <a:pt x="868" y="225"/>
                            </a:cubicBezTo>
                            <a:lnTo>
                              <a:pt x="868" y="225"/>
                            </a:lnTo>
                            <a:cubicBezTo>
                              <a:pt x="867" y="164"/>
                              <a:pt x="863" y="106"/>
                              <a:pt x="822" y="65"/>
                            </a:cubicBezTo>
                            <a:cubicBezTo>
                              <a:pt x="796" y="25"/>
                              <a:pt x="754" y="1"/>
                              <a:pt x="7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20"/>
                      <p:cNvSpPr/>
                      <p:nvPr/>
                    </p:nvSpPr>
                    <p:spPr>
                      <a:xfrm>
                        <a:off x="2561600" y="4014625"/>
                        <a:ext cx="88475" cy="88475"/>
                      </a:xfrm>
                      <a:custGeom>
                        <a:rect b="b" l="l" r="r" t="t"/>
                        <a:pathLst>
                          <a:path extrusionOk="0" h="3539" w="3539">
                            <a:moveTo>
                              <a:pt x="3539" y="1758"/>
                            </a:moveTo>
                            <a:cubicBezTo>
                              <a:pt x="3539" y="2739"/>
                              <a:pt x="2740" y="3538"/>
                              <a:pt x="1758" y="3538"/>
                            </a:cubicBezTo>
                            <a:cubicBezTo>
                              <a:pt x="777" y="3538"/>
                              <a:pt x="1" y="2739"/>
                              <a:pt x="1" y="1758"/>
                            </a:cubicBezTo>
                            <a:cubicBezTo>
                              <a:pt x="1" y="777"/>
                              <a:pt x="777" y="0"/>
                              <a:pt x="1758" y="0"/>
                            </a:cubicBezTo>
                            <a:cubicBezTo>
                              <a:pt x="2740" y="0"/>
                              <a:pt x="3539" y="777"/>
                              <a:pt x="3539" y="175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20"/>
                      <p:cNvSpPr/>
                      <p:nvPr/>
                    </p:nvSpPr>
                    <p:spPr>
                      <a:xfrm>
                        <a:off x="2996425" y="4735325"/>
                        <a:ext cx="88475" cy="88475"/>
                      </a:xfrm>
                      <a:custGeom>
                        <a:rect b="b" l="l" r="r" t="t"/>
                        <a:pathLst>
                          <a:path extrusionOk="0" h="3539" w="3539">
                            <a:moveTo>
                              <a:pt x="3538" y="1758"/>
                            </a:moveTo>
                            <a:cubicBezTo>
                              <a:pt x="3538" y="2740"/>
                              <a:pt x="2740" y="3539"/>
                              <a:pt x="1758" y="3539"/>
                            </a:cubicBezTo>
                            <a:cubicBezTo>
                              <a:pt x="799" y="3539"/>
                              <a:pt x="0" y="2740"/>
                              <a:pt x="0" y="1758"/>
                            </a:cubicBezTo>
                            <a:cubicBezTo>
                              <a:pt x="0" y="800"/>
                              <a:pt x="799" y="1"/>
                              <a:pt x="1758" y="1"/>
                            </a:cubicBezTo>
                            <a:cubicBezTo>
                              <a:pt x="2740" y="1"/>
                              <a:pt x="3538" y="800"/>
                              <a:pt x="3538" y="175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20"/>
                      <p:cNvSpPr/>
                      <p:nvPr/>
                    </p:nvSpPr>
                    <p:spPr>
                      <a:xfrm>
                        <a:off x="3040375" y="4384400"/>
                        <a:ext cx="89025" cy="89025"/>
                      </a:xfrm>
                      <a:custGeom>
                        <a:rect b="b" l="l" r="r" t="t"/>
                        <a:pathLst>
                          <a:path extrusionOk="0" h="3561" w="3561">
                            <a:moveTo>
                              <a:pt x="3561" y="1781"/>
                            </a:moveTo>
                            <a:cubicBezTo>
                              <a:pt x="3561" y="2762"/>
                              <a:pt x="2762" y="3561"/>
                              <a:pt x="1780" y="3561"/>
                            </a:cubicBezTo>
                            <a:cubicBezTo>
                              <a:pt x="799" y="3561"/>
                              <a:pt x="0" y="2762"/>
                              <a:pt x="0" y="1781"/>
                            </a:cubicBezTo>
                            <a:cubicBezTo>
                              <a:pt x="0" y="799"/>
                              <a:pt x="799" y="0"/>
                              <a:pt x="1780" y="0"/>
                            </a:cubicBezTo>
                            <a:cubicBezTo>
                              <a:pt x="2762" y="0"/>
                              <a:pt x="3561" y="799"/>
                              <a:pt x="3561" y="178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20"/>
                      <p:cNvSpPr/>
                      <p:nvPr/>
                    </p:nvSpPr>
                    <p:spPr>
                      <a:xfrm>
                        <a:off x="2856050" y="4506500"/>
                        <a:ext cx="35975" cy="35975"/>
                      </a:xfrm>
                      <a:custGeom>
                        <a:rect b="b" l="l" r="r" t="t"/>
                        <a:pathLst>
                          <a:path extrusionOk="0" h="1439" w="1439">
                            <a:moveTo>
                              <a:pt x="1438" y="708"/>
                            </a:moveTo>
                            <a:cubicBezTo>
                              <a:pt x="1438" y="1119"/>
                              <a:pt x="1119" y="1439"/>
                              <a:pt x="708" y="1439"/>
                            </a:cubicBezTo>
                            <a:cubicBezTo>
                              <a:pt x="320" y="1439"/>
                              <a:pt x="0" y="1119"/>
                              <a:pt x="0" y="708"/>
                            </a:cubicBezTo>
                            <a:cubicBezTo>
                              <a:pt x="0" y="320"/>
                              <a:pt x="320" y="1"/>
                              <a:pt x="708" y="1"/>
                            </a:cubicBezTo>
                            <a:cubicBezTo>
                              <a:pt x="1119" y="1"/>
                              <a:pt x="1438" y="320"/>
                              <a:pt x="1438" y="70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63" name="Google Shape;1163;p20"/>
                      <p:cNvGrpSpPr/>
                      <p:nvPr/>
                    </p:nvGrpSpPr>
                    <p:grpSpPr>
                      <a:xfrm>
                        <a:off x="71350" y="2408925"/>
                        <a:ext cx="7517550" cy="2939850"/>
                        <a:chOff x="71350" y="2408925"/>
                        <a:chExt cx="7517550" cy="2939850"/>
                      </a:xfrm>
                    </p:grpSpPr>
                    <p:sp>
                      <p:nvSpPr>
                        <p:cNvPr id="1164" name="Google Shape;1164;p20"/>
                        <p:cNvSpPr/>
                        <p:nvPr/>
                      </p:nvSpPr>
                      <p:spPr>
                        <a:xfrm>
                          <a:off x="3621275" y="3967350"/>
                          <a:ext cx="76825" cy="564525"/>
                        </a:xfrm>
                        <a:custGeom>
                          <a:rect b="b" l="l" r="r" t="t"/>
                          <a:pathLst>
                            <a:path extrusionOk="0" h="22581" w="3073">
                              <a:moveTo>
                                <a:pt x="558" y="1"/>
                              </a:moveTo>
                              <a:cubicBezTo>
                                <a:pt x="544" y="1"/>
                                <a:pt x="532" y="6"/>
                                <a:pt x="525" y="20"/>
                              </a:cubicBezTo>
                              <a:cubicBezTo>
                                <a:pt x="160" y="682"/>
                                <a:pt x="0" y="1298"/>
                                <a:pt x="114" y="2051"/>
                              </a:cubicBezTo>
                              <a:cubicBezTo>
                                <a:pt x="228" y="2850"/>
                                <a:pt x="525" y="3581"/>
                                <a:pt x="731" y="4357"/>
                              </a:cubicBezTo>
                              <a:cubicBezTo>
                                <a:pt x="936" y="5155"/>
                                <a:pt x="1073" y="5954"/>
                                <a:pt x="1233" y="6776"/>
                              </a:cubicBezTo>
                              <a:cubicBezTo>
                                <a:pt x="1438" y="7643"/>
                                <a:pt x="1621" y="8511"/>
                                <a:pt x="1689" y="9401"/>
                              </a:cubicBezTo>
                              <a:cubicBezTo>
                                <a:pt x="1735" y="10223"/>
                                <a:pt x="1598" y="10999"/>
                                <a:pt x="1370" y="11798"/>
                              </a:cubicBezTo>
                              <a:cubicBezTo>
                                <a:pt x="1119" y="12551"/>
                                <a:pt x="845" y="13304"/>
                                <a:pt x="822" y="14103"/>
                              </a:cubicBezTo>
                              <a:cubicBezTo>
                                <a:pt x="776" y="14902"/>
                                <a:pt x="1210" y="15678"/>
                                <a:pt x="1050" y="16477"/>
                              </a:cubicBezTo>
                              <a:cubicBezTo>
                                <a:pt x="936" y="17162"/>
                                <a:pt x="708" y="17801"/>
                                <a:pt x="776" y="18508"/>
                              </a:cubicBezTo>
                              <a:cubicBezTo>
                                <a:pt x="822" y="19239"/>
                                <a:pt x="982" y="19969"/>
                                <a:pt x="1187" y="20677"/>
                              </a:cubicBezTo>
                              <a:cubicBezTo>
                                <a:pt x="1370" y="21339"/>
                                <a:pt x="1598" y="21955"/>
                                <a:pt x="2100" y="22457"/>
                              </a:cubicBezTo>
                              <a:cubicBezTo>
                                <a:pt x="2192" y="22543"/>
                                <a:pt x="2309" y="22581"/>
                                <a:pt x="2426" y="22581"/>
                              </a:cubicBezTo>
                              <a:cubicBezTo>
                                <a:pt x="2746" y="22581"/>
                                <a:pt x="3072" y="22299"/>
                                <a:pt x="2922" y="21932"/>
                              </a:cubicBezTo>
                              <a:cubicBezTo>
                                <a:pt x="2511" y="20882"/>
                                <a:pt x="2123" y="19786"/>
                                <a:pt x="2009" y="18645"/>
                              </a:cubicBezTo>
                              <a:cubicBezTo>
                                <a:pt x="1918" y="17983"/>
                                <a:pt x="2054" y="17413"/>
                                <a:pt x="2169" y="16751"/>
                              </a:cubicBezTo>
                              <a:cubicBezTo>
                                <a:pt x="2306" y="15952"/>
                                <a:pt x="2054" y="15313"/>
                                <a:pt x="1940" y="14537"/>
                              </a:cubicBezTo>
                              <a:cubicBezTo>
                                <a:pt x="1803" y="13783"/>
                                <a:pt x="2100" y="12985"/>
                                <a:pt x="2306" y="12277"/>
                              </a:cubicBezTo>
                              <a:cubicBezTo>
                                <a:pt x="2488" y="11547"/>
                                <a:pt x="2694" y="10770"/>
                                <a:pt x="2625" y="10017"/>
                              </a:cubicBezTo>
                              <a:cubicBezTo>
                                <a:pt x="2488" y="8419"/>
                                <a:pt x="2054" y="6845"/>
                                <a:pt x="1689" y="5315"/>
                              </a:cubicBezTo>
                              <a:cubicBezTo>
                                <a:pt x="1507" y="4471"/>
                                <a:pt x="1278" y="3672"/>
                                <a:pt x="982" y="2873"/>
                              </a:cubicBezTo>
                              <a:cubicBezTo>
                                <a:pt x="639" y="1983"/>
                                <a:pt x="274" y="1001"/>
                                <a:pt x="616" y="65"/>
                              </a:cubicBezTo>
                              <a:cubicBezTo>
                                <a:pt x="633" y="33"/>
                                <a:pt x="592" y="1"/>
                                <a:pt x="5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20"/>
                        <p:cNvSpPr/>
                        <p:nvPr/>
                      </p:nvSpPr>
                      <p:spPr>
                        <a:xfrm>
                          <a:off x="3643525" y="3917825"/>
                          <a:ext cx="120425" cy="585775"/>
                        </a:xfrm>
                        <a:custGeom>
                          <a:rect b="b" l="l" r="r" t="t"/>
                          <a:pathLst>
                            <a:path extrusionOk="0" h="23431" w="4817">
                              <a:moveTo>
                                <a:pt x="3146" y="0"/>
                              </a:moveTo>
                              <a:cubicBezTo>
                                <a:pt x="3082" y="0"/>
                                <a:pt x="3018" y="33"/>
                                <a:pt x="2990" y="106"/>
                              </a:cubicBezTo>
                              <a:cubicBezTo>
                                <a:pt x="2511" y="1613"/>
                                <a:pt x="2534" y="3142"/>
                                <a:pt x="2785" y="4694"/>
                              </a:cubicBezTo>
                              <a:cubicBezTo>
                                <a:pt x="3059" y="6292"/>
                                <a:pt x="3470" y="7867"/>
                                <a:pt x="3630" y="9487"/>
                              </a:cubicBezTo>
                              <a:cubicBezTo>
                                <a:pt x="3789" y="11108"/>
                                <a:pt x="3515" y="12751"/>
                                <a:pt x="3196" y="14326"/>
                              </a:cubicBezTo>
                              <a:cubicBezTo>
                                <a:pt x="3036" y="15148"/>
                                <a:pt x="2785" y="15879"/>
                                <a:pt x="2465" y="16655"/>
                              </a:cubicBezTo>
                              <a:cubicBezTo>
                                <a:pt x="2329" y="16997"/>
                                <a:pt x="2237" y="17317"/>
                                <a:pt x="2192" y="17682"/>
                              </a:cubicBezTo>
                              <a:cubicBezTo>
                                <a:pt x="2146" y="18024"/>
                                <a:pt x="2146" y="18389"/>
                                <a:pt x="2032" y="18732"/>
                              </a:cubicBezTo>
                              <a:cubicBezTo>
                                <a:pt x="1781" y="19416"/>
                                <a:pt x="1142" y="19873"/>
                                <a:pt x="868" y="20535"/>
                              </a:cubicBezTo>
                              <a:cubicBezTo>
                                <a:pt x="708" y="20900"/>
                                <a:pt x="639" y="21265"/>
                                <a:pt x="525" y="21653"/>
                              </a:cubicBezTo>
                              <a:cubicBezTo>
                                <a:pt x="439" y="21965"/>
                                <a:pt x="300" y="22224"/>
                                <a:pt x="168" y="22491"/>
                              </a:cubicBezTo>
                              <a:lnTo>
                                <a:pt x="168" y="22491"/>
                              </a:lnTo>
                              <a:cubicBezTo>
                                <a:pt x="74" y="22566"/>
                                <a:pt x="14" y="22684"/>
                                <a:pt x="0" y="22817"/>
                              </a:cubicBezTo>
                              <a:cubicBezTo>
                                <a:pt x="0" y="22954"/>
                                <a:pt x="46" y="23046"/>
                                <a:pt x="114" y="23160"/>
                              </a:cubicBezTo>
                              <a:cubicBezTo>
                                <a:pt x="206" y="23325"/>
                                <a:pt x="401" y="23431"/>
                                <a:pt x="592" y="23431"/>
                              </a:cubicBezTo>
                              <a:cubicBezTo>
                                <a:pt x="639" y="23431"/>
                                <a:pt x="686" y="23424"/>
                                <a:pt x="731" y="23411"/>
                              </a:cubicBezTo>
                              <a:cubicBezTo>
                                <a:pt x="1461" y="23183"/>
                                <a:pt x="1667" y="22361"/>
                                <a:pt x="1826" y="21699"/>
                              </a:cubicBezTo>
                              <a:cubicBezTo>
                                <a:pt x="1918" y="21334"/>
                                <a:pt x="1986" y="21014"/>
                                <a:pt x="2192" y="20717"/>
                              </a:cubicBezTo>
                              <a:cubicBezTo>
                                <a:pt x="2351" y="20444"/>
                                <a:pt x="2580" y="20215"/>
                                <a:pt x="2762" y="19964"/>
                              </a:cubicBezTo>
                              <a:cubicBezTo>
                                <a:pt x="3219" y="19325"/>
                                <a:pt x="3310" y="18686"/>
                                <a:pt x="3401" y="17910"/>
                              </a:cubicBezTo>
                              <a:cubicBezTo>
                                <a:pt x="3515" y="17134"/>
                                <a:pt x="3926" y="16449"/>
                                <a:pt x="4155" y="15696"/>
                              </a:cubicBezTo>
                              <a:cubicBezTo>
                                <a:pt x="4611" y="14098"/>
                                <a:pt x="4817" y="12295"/>
                                <a:pt x="4817" y="10652"/>
                              </a:cubicBezTo>
                              <a:cubicBezTo>
                                <a:pt x="4794" y="8985"/>
                                <a:pt x="4337" y="7388"/>
                                <a:pt x="3903" y="5813"/>
                              </a:cubicBezTo>
                              <a:cubicBezTo>
                                <a:pt x="3447" y="3987"/>
                                <a:pt x="2922" y="2069"/>
                                <a:pt x="3310" y="198"/>
                              </a:cubicBezTo>
                              <a:cubicBezTo>
                                <a:pt x="3337" y="74"/>
                                <a:pt x="3242" y="0"/>
                                <a:pt x="31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20"/>
                        <p:cNvSpPr/>
                        <p:nvPr/>
                      </p:nvSpPr>
                      <p:spPr>
                        <a:xfrm>
                          <a:off x="3649975" y="3917150"/>
                          <a:ext cx="176175" cy="577975"/>
                        </a:xfrm>
                        <a:custGeom>
                          <a:rect b="b" l="l" r="r" t="t"/>
                          <a:pathLst>
                            <a:path extrusionOk="0" h="23119" w="7047">
                              <a:moveTo>
                                <a:pt x="5279" y="1"/>
                              </a:moveTo>
                              <a:cubicBezTo>
                                <a:pt x="5233" y="1"/>
                                <a:pt x="5198" y="38"/>
                                <a:pt x="5198" y="88"/>
                              </a:cubicBezTo>
                              <a:cubicBezTo>
                                <a:pt x="5152" y="407"/>
                                <a:pt x="5243" y="750"/>
                                <a:pt x="5289" y="1092"/>
                              </a:cubicBezTo>
                              <a:cubicBezTo>
                                <a:pt x="5335" y="1480"/>
                                <a:pt x="5426" y="1914"/>
                                <a:pt x="5494" y="2325"/>
                              </a:cubicBezTo>
                              <a:cubicBezTo>
                                <a:pt x="5608" y="3101"/>
                                <a:pt x="5677" y="3899"/>
                                <a:pt x="5723" y="4676"/>
                              </a:cubicBezTo>
                              <a:cubicBezTo>
                                <a:pt x="5814" y="6250"/>
                                <a:pt x="5745" y="7803"/>
                                <a:pt x="5540" y="9378"/>
                              </a:cubicBezTo>
                              <a:cubicBezTo>
                                <a:pt x="5129" y="12390"/>
                                <a:pt x="4307" y="15472"/>
                                <a:pt x="3098" y="18279"/>
                              </a:cubicBezTo>
                              <a:cubicBezTo>
                                <a:pt x="2801" y="19033"/>
                                <a:pt x="2413" y="19740"/>
                                <a:pt x="1934" y="20402"/>
                              </a:cubicBezTo>
                              <a:cubicBezTo>
                                <a:pt x="1705" y="20699"/>
                                <a:pt x="1454" y="20996"/>
                                <a:pt x="1158" y="21269"/>
                              </a:cubicBezTo>
                              <a:cubicBezTo>
                                <a:pt x="951" y="21476"/>
                                <a:pt x="693" y="21656"/>
                                <a:pt x="462" y="21859"/>
                              </a:cubicBezTo>
                              <a:lnTo>
                                <a:pt x="462" y="21859"/>
                              </a:lnTo>
                              <a:cubicBezTo>
                                <a:pt x="191" y="21957"/>
                                <a:pt x="0" y="22306"/>
                                <a:pt x="85" y="22593"/>
                              </a:cubicBezTo>
                              <a:cubicBezTo>
                                <a:pt x="85" y="22616"/>
                                <a:pt x="108" y="22639"/>
                                <a:pt x="108" y="22685"/>
                              </a:cubicBezTo>
                              <a:cubicBezTo>
                                <a:pt x="183" y="22949"/>
                                <a:pt x="445" y="23119"/>
                                <a:pt x="714" y="23119"/>
                              </a:cubicBezTo>
                              <a:cubicBezTo>
                                <a:pt x="771" y="23119"/>
                                <a:pt x="828" y="23111"/>
                                <a:pt x="884" y="23095"/>
                              </a:cubicBezTo>
                              <a:cubicBezTo>
                                <a:pt x="1591" y="22890"/>
                                <a:pt x="2207" y="22251"/>
                                <a:pt x="2664" y="21680"/>
                              </a:cubicBezTo>
                              <a:cubicBezTo>
                                <a:pt x="3166" y="21087"/>
                                <a:pt x="3600" y="20425"/>
                                <a:pt x="3942" y="19740"/>
                              </a:cubicBezTo>
                              <a:cubicBezTo>
                                <a:pt x="4673" y="18302"/>
                                <a:pt x="5152" y="16750"/>
                                <a:pt x="5586" y="15221"/>
                              </a:cubicBezTo>
                              <a:cubicBezTo>
                                <a:pt x="6521" y="11980"/>
                                <a:pt x="7046" y="8510"/>
                                <a:pt x="6773" y="5132"/>
                              </a:cubicBezTo>
                              <a:cubicBezTo>
                                <a:pt x="6704" y="4219"/>
                                <a:pt x="6567" y="3329"/>
                                <a:pt x="6339" y="2439"/>
                              </a:cubicBezTo>
                              <a:cubicBezTo>
                                <a:pt x="6225" y="1982"/>
                                <a:pt x="6065" y="1526"/>
                                <a:pt x="5905" y="1069"/>
                              </a:cubicBezTo>
                              <a:cubicBezTo>
                                <a:pt x="5768" y="704"/>
                                <a:pt x="5586" y="293"/>
                                <a:pt x="5335" y="19"/>
                              </a:cubicBezTo>
                              <a:cubicBezTo>
                                <a:pt x="5315" y="6"/>
                                <a:pt x="5296" y="1"/>
                                <a:pt x="52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20"/>
                        <p:cNvSpPr/>
                        <p:nvPr/>
                      </p:nvSpPr>
                      <p:spPr>
                        <a:xfrm>
                          <a:off x="3587600" y="4049975"/>
                          <a:ext cx="112025" cy="482250"/>
                        </a:xfrm>
                        <a:custGeom>
                          <a:rect b="b" l="l" r="r" t="t"/>
                          <a:pathLst>
                            <a:path extrusionOk="0" h="19290" w="4481">
                              <a:moveTo>
                                <a:pt x="219" y="1"/>
                              </a:moveTo>
                              <a:cubicBezTo>
                                <a:pt x="183" y="1"/>
                                <a:pt x="144" y="26"/>
                                <a:pt x="115" y="70"/>
                              </a:cubicBezTo>
                              <a:cubicBezTo>
                                <a:pt x="0" y="276"/>
                                <a:pt x="46" y="481"/>
                                <a:pt x="92" y="709"/>
                              </a:cubicBezTo>
                              <a:cubicBezTo>
                                <a:pt x="183" y="1120"/>
                                <a:pt x="297" y="1508"/>
                                <a:pt x="389" y="1919"/>
                              </a:cubicBezTo>
                              <a:cubicBezTo>
                                <a:pt x="571" y="2627"/>
                                <a:pt x="731" y="3334"/>
                                <a:pt x="913" y="4065"/>
                              </a:cubicBezTo>
                              <a:cubicBezTo>
                                <a:pt x="1279" y="5502"/>
                                <a:pt x="1575" y="6986"/>
                                <a:pt x="1667" y="8470"/>
                              </a:cubicBezTo>
                              <a:cubicBezTo>
                                <a:pt x="1827" y="10889"/>
                                <a:pt x="1256" y="13286"/>
                                <a:pt x="1621" y="15705"/>
                              </a:cubicBezTo>
                              <a:cubicBezTo>
                                <a:pt x="1827" y="16938"/>
                                <a:pt x="2260" y="18285"/>
                                <a:pt x="3242" y="19129"/>
                              </a:cubicBezTo>
                              <a:cubicBezTo>
                                <a:pt x="3365" y="19241"/>
                                <a:pt x="3518" y="19290"/>
                                <a:pt x="3669" y="19290"/>
                              </a:cubicBezTo>
                              <a:cubicBezTo>
                                <a:pt x="4077" y="19290"/>
                                <a:pt x="4481" y="18933"/>
                                <a:pt x="4314" y="18467"/>
                              </a:cubicBezTo>
                              <a:cubicBezTo>
                                <a:pt x="4235" y="18229"/>
                                <a:pt x="4104" y="18060"/>
                                <a:pt x="3921" y="17900"/>
                              </a:cubicBezTo>
                              <a:lnTo>
                                <a:pt x="3921" y="17900"/>
                              </a:lnTo>
                              <a:cubicBezTo>
                                <a:pt x="2349" y="15736"/>
                                <a:pt x="2857" y="12858"/>
                                <a:pt x="2945" y="10296"/>
                              </a:cubicBezTo>
                              <a:cubicBezTo>
                                <a:pt x="2991" y="8470"/>
                                <a:pt x="2694" y="6621"/>
                                <a:pt x="2237" y="4863"/>
                              </a:cubicBezTo>
                              <a:cubicBezTo>
                                <a:pt x="1986" y="3950"/>
                                <a:pt x="1712" y="3037"/>
                                <a:pt x="1370" y="2170"/>
                              </a:cubicBezTo>
                              <a:cubicBezTo>
                                <a:pt x="1210" y="1736"/>
                                <a:pt x="1028" y="1280"/>
                                <a:pt x="845" y="869"/>
                              </a:cubicBezTo>
                              <a:cubicBezTo>
                                <a:pt x="708" y="549"/>
                                <a:pt x="617" y="161"/>
                                <a:pt x="274" y="24"/>
                              </a:cubicBezTo>
                              <a:cubicBezTo>
                                <a:pt x="258" y="8"/>
                                <a:pt x="239" y="1"/>
                                <a:pt x="2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20"/>
                        <p:cNvSpPr/>
                        <p:nvPr/>
                      </p:nvSpPr>
                      <p:spPr>
                        <a:xfrm>
                          <a:off x="3526925" y="4096825"/>
                          <a:ext cx="161125" cy="430850"/>
                        </a:xfrm>
                        <a:custGeom>
                          <a:rect b="b" l="l" r="r" t="t"/>
                          <a:pathLst>
                            <a:path extrusionOk="0" h="17234" w="6445">
                              <a:moveTo>
                                <a:pt x="173" y="1"/>
                              </a:moveTo>
                              <a:cubicBezTo>
                                <a:pt x="90" y="1"/>
                                <a:pt x="1" y="77"/>
                                <a:pt x="31" y="182"/>
                              </a:cubicBezTo>
                              <a:cubicBezTo>
                                <a:pt x="670" y="1574"/>
                                <a:pt x="716" y="3149"/>
                                <a:pt x="1149" y="4633"/>
                              </a:cubicBezTo>
                              <a:cubicBezTo>
                                <a:pt x="1583" y="6231"/>
                                <a:pt x="2131" y="7783"/>
                                <a:pt x="2405" y="9426"/>
                              </a:cubicBezTo>
                              <a:cubicBezTo>
                                <a:pt x="2633" y="10818"/>
                                <a:pt x="2747" y="12188"/>
                                <a:pt x="3112" y="13535"/>
                              </a:cubicBezTo>
                              <a:cubicBezTo>
                                <a:pt x="3477" y="14767"/>
                                <a:pt x="4162" y="16228"/>
                                <a:pt x="5167" y="17073"/>
                              </a:cubicBezTo>
                              <a:lnTo>
                                <a:pt x="5166" y="17044"/>
                              </a:lnTo>
                              <a:lnTo>
                                <a:pt x="5166" y="17044"/>
                              </a:lnTo>
                              <a:cubicBezTo>
                                <a:pt x="5278" y="17159"/>
                                <a:pt x="5430" y="17233"/>
                                <a:pt x="5595" y="17233"/>
                              </a:cubicBezTo>
                              <a:cubicBezTo>
                                <a:pt x="5605" y="17233"/>
                                <a:pt x="5614" y="17233"/>
                                <a:pt x="5623" y="17232"/>
                              </a:cubicBezTo>
                              <a:cubicBezTo>
                                <a:pt x="6102" y="17232"/>
                                <a:pt x="6445" y="16662"/>
                                <a:pt x="6171" y="16251"/>
                              </a:cubicBezTo>
                              <a:cubicBezTo>
                                <a:pt x="5783" y="15703"/>
                                <a:pt x="5326" y="15201"/>
                                <a:pt x="5007" y="14607"/>
                              </a:cubicBezTo>
                              <a:cubicBezTo>
                                <a:pt x="4710" y="14060"/>
                                <a:pt x="4482" y="13489"/>
                                <a:pt x="4322" y="12896"/>
                              </a:cubicBezTo>
                              <a:cubicBezTo>
                                <a:pt x="3911" y="11549"/>
                                <a:pt x="3774" y="10111"/>
                                <a:pt x="3477" y="8741"/>
                              </a:cubicBezTo>
                              <a:cubicBezTo>
                                <a:pt x="3112" y="7144"/>
                                <a:pt x="2519" y="5660"/>
                                <a:pt x="2017" y="4108"/>
                              </a:cubicBezTo>
                              <a:cubicBezTo>
                                <a:pt x="1537" y="2715"/>
                                <a:pt x="1081" y="1323"/>
                                <a:pt x="282" y="68"/>
                              </a:cubicBezTo>
                              <a:cubicBezTo>
                                <a:pt x="259" y="21"/>
                                <a:pt x="217" y="1"/>
                                <a:pt x="1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20"/>
                        <p:cNvSpPr/>
                        <p:nvPr/>
                      </p:nvSpPr>
                      <p:spPr>
                        <a:xfrm>
                          <a:off x="3462050" y="4131125"/>
                          <a:ext cx="225825" cy="406900"/>
                        </a:xfrm>
                        <a:custGeom>
                          <a:rect b="b" l="l" r="r" t="t"/>
                          <a:pathLst>
                            <a:path extrusionOk="0" h="16276" w="9033">
                              <a:moveTo>
                                <a:pt x="7736" y="15046"/>
                              </a:moveTo>
                              <a:cubicBezTo>
                                <a:pt x="7755" y="15049"/>
                                <a:pt x="7768" y="15055"/>
                                <a:pt x="7764" y="15055"/>
                              </a:cubicBezTo>
                              <a:cubicBezTo>
                                <a:pt x="7762" y="15055"/>
                                <a:pt x="7754" y="15053"/>
                                <a:pt x="7736" y="15046"/>
                              </a:cubicBezTo>
                              <a:close/>
                              <a:moveTo>
                                <a:pt x="7718" y="15045"/>
                              </a:moveTo>
                              <a:cubicBezTo>
                                <a:pt x="7723" y="15045"/>
                                <a:pt x="7728" y="15045"/>
                                <a:pt x="7733" y="15046"/>
                              </a:cubicBezTo>
                              <a:lnTo>
                                <a:pt x="7733" y="15046"/>
                              </a:lnTo>
                              <a:cubicBezTo>
                                <a:pt x="7770" y="15062"/>
                                <a:pt x="7782" y="15068"/>
                                <a:pt x="7780" y="15068"/>
                              </a:cubicBezTo>
                              <a:cubicBezTo>
                                <a:pt x="7776" y="15068"/>
                                <a:pt x="7747" y="15057"/>
                                <a:pt x="7716" y="15045"/>
                              </a:cubicBezTo>
                              <a:lnTo>
                                <a:pt x="7716" y="15045"/>
                              </a:lnTo>
                              <a:cubicBezTo>
                                <a:pt x="7716" y="15045"/>
                                <a:pt x="7717" y="15045"/>
                                <a:pt x="7718" y="15045"/>
                              </a:cubicBezTo>
                              <a:close/>
                              <a:moveTo>
                                <a:pt x="1376" y="1"/>
                              </a:moveTo>
                              <a:cubicBezTo>
                                <a:pt x="1365" y="1"/>
                                <a:pt x="1354" y="6"/>
                                <a:pt x="1348" y="20"/>
                              </a:cubicBezTo>
                              <a:cubicBezTo>
                                <a:pt x="1" y="1435"/>
                                <a:pt x="1256" y="3443"/>
                                <a:pt x="2101" y="4767"/>
                              </a:cubicBezTo>
                              <a:cubicBezTo>
                                <a:pt x="2671" y="5703"/>
                                <a:pt x="3333" y="6616"/>
                                <a:pt x="3881" y="7575"/>
                              </a:cubicBezTo>
                              <a:cubicBezTo>
                                <a:pt x="4224" y="8214"/>
                                <a:pt x="4589" y="8853"/>
                                <a:pt x="4749" y="9561"/>
                              </a:cubicBezTo>
                              <a:cubicBezTo>
                                <a:pt x="5000" y="10542"/>
                                <a:pt x="5114" y="11569"/>
                                <a:pt x="5342" y="12551"/>
                              </a:cubicBezTo>
                              <a:cubicBezTo>
                                <a:pt x="5570" y="13555"/>
                                <a:pt x="5821" y="14696"/>
                                <a:pt x="6438" y="15541"/>
                              </a:cubicBezTo>
                              <a:cubicBezTo>
                                <a:pt x="6717" y="15948"/>
                                <a:pt x="7096" y="16275"/>
                                <a:pt x="7596" y="16275"/>
                              </a:cubicBezTo>
                              <a:cubicBezTo>
                                <a:pt x="7628" y="16275"/>
                                <a:pt x="7660" y="16274"/>
                                <a:pt x="7693" y="16271"/>
                              </a:cubicBezTo>
                              <a:cubicBezTo>
                                <a:pt x="8332" y="16226"/>
                                <a:pt x="8606" y="15746"/>
                                <a:pt x="8880" y="15221"/>
                              </a:cubicBezTo>
                              <a:cubicBezTo>
                                <a:pt x="9032" y="14934"/>
                                <a:pt x="8784" y="14647"/>
                                <a:pt x="8515" y="14647"/>
                              </a:cubicBezTo>
                              <a:cubicBezTo>
                                <a:pt x="8421" y="14647"/>
                                <a:pt x="8324" y="14682"/>
                                <a:pt x="8241" y="14765"/>
                              </a:cubicBezTo>
                              <a:cubicBezTo>
                                <a:pt x="8127" y="14879"/>
                                <a:pt x="7898" y="14970"/>
                                <a:pt x="7853" y="14993"/>
                              </a:cubicBezTo>
                              <a:cubicBezTo>
                                <a:pt x="7817" y="15011"/>
                                <a:pt x="7740" y="15015"/>
                                <a:pt x="7697" y="15037"/>
                              </a:cubicBezTo>
                              <a:lnTo>
                                <a:pt x="7697" y="15037"/>
                              </a:lnTo>
                              <a:cubicBezTo>
                                <a:pt x="7677" y="15029"/>
                                <a:pt x="7658" y="15021"/>
                                <a:pt x="7647" y="15016"/>
                              </a:cubicBezTo>
                              <a:cubicBezTo>
                                <a:pt x="7644" y="15012"/>
                                <a:pt x="7640" y="15009"/>
                                <a:pt x="7637" y="15006"/>
                              </a:cubicBezTo>
                              <a:cubicBezTo>
                                <a:pt x="7637" y="15006"/>
                                <a:pt x="7625" y="14993"/>
                                <a:pt x="7579" y="14947"/>
                              </a:cubicBezTo>
                              <a:cubicBezTo>
                                <a:pt x="7544" y="14904"/>
                                <a:pt x="7536" y="14894"/>
                                <a:pt x="7535" y="14894"/>
                              </a:cubicBezTo>
                              <a:lnTo>
                                <a:pt x="7535" y="14894"/>
                              </a:lnTo>
                              <a:cubicBezTo>
                                <a:pt x="7534" y="14894"/>
                                <a:pt x="7540" y="14902"/>
                                <a:pt x="7538" y="14902"/>
                              </a:cubicBezTo>
                              <a:cubicBezTo>
                                <a:pt x="7536" y="14902"/>
                                <a:pt x="7529" y="14897"/>
                                <a:pt x="7510" y="14879"/>
                              </a:cubicBezTo>
                              <a:cubicBezTo>
                                <a:pt x="7465" y="14788"/>
                                <a:pt x="7419" y="14696"/>
                                <a:pt x="7351" y="14605"/>
                              </a:cubicBezTo>
                              <a:cubicBezTo>
                                <a:pt x="6917" y="13875"/>
                                <a:pt x="6689" y="12847"/>
                                <a:pt x="6460" y="11957"/>
                              </a:cubicBezTo>
                              <a:cubicBezTo>
                                <a:pt x="6232" y="11090"/>
                                <a:pt x="6072" y="10223"/>
                                <a:pt x="5844" y="9355"/>
                              </a:cubicBezTo>
                              <a:cubicBezTo>
                                <a:pt x="5479" y="7940"/>
                                <a:pt x="4520" y="6639"/>
                                <a:pt x="3676" y="5452"/>
                              </a:cubicBezTo>
                              <a:cubicBezTo>
                                <a:pt x="3105" y="4630"/>
                                <a:pt x="2489" y="3831"/>
                                <a:pt x="1941" y="2964"/>
                              </a:cubicBezTo>
                              <a:cubicBezTo>
                                <a:pt x="1393" y="2142"/>
                                <a:pt x="868" y="1024"/>
                                <a:pt x="1416" y="65"/>
                              </a:cubicBezTo>
                              <a:cubicBezTo>
                                <a:pt x="1432" y="33"/>
                                <a:pt x="1403" y="1"/>
                                <a:pt x="13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20"/>
                        <p:cNvSpPr/>
                        <p:nvPr/>
                      </p:nvSpPr>
                      <p:spPr>
                        <a:xfrm>
                          <a:off x="3650375" y="3965900"/>
                          <a:ext cx="266775" cy="557800"/>
                        </a:xfrm>
                        <a:custGeom>
                          <a:rect b="b" l="l" r="r" t="t"/>
                          <a:pathLst>
                            <a:path extrusionOk="0" h="22312" w="10671">
                              <a:moveTo>
                                <a:pt x="10501" y="0"/>
                              </a:moveTo>
                              <a:cubicBezTo>
                                <a:pt x="10485" y="0"/>
                                <a:pt x="10470" y="3"/>
                                <a:pt x="10454" y="9"/>
                              </a:cubicBezTo>
                              <a:cubicBezTo>
                                <a:pt x="9290" y="717"/>
                                <a:pt x="9016" y="2315"/>
                                <a:pt x="8925" y="3570"/>
                              </a:cubicBezTo>
                              <a:cubicBezTo>
                                <a:pt x="8811" y="5122"/>
                                <a:pt x="8834" y="6651"/>
                                <a:pt x="8628" y="8204"/>
                              </a:cubicBezTo>
                              <a:cubicBezTo>
                                <a:pt x="8354" y="10281"/>
                                <a:pt x="7966" y="12449"/>
                                <a:pt x="7167" y="14389"/>
                              </a:cubicBezTo>
                              <a:cubicBezTo>
                                <a:pt x="6551" y="15873"/>
                                <a:pt x="5661" y="17585"/>
                                <a:pt x="4291" y="18475"/>
                              </a:cubicBezTo>
                              <a:cubicBezTo>
                                <a:pt x="3515" y="18977"/>
                                <a:pt x="2671" y="19274"/>
                                <a:pt x="1872" y="19707"/>
                              </a:cubicBezTo>
                              <a:cubicBezTo>
                                <a:pt x="1119" y="20118"/>
                                <a:pt x="92" y="20803"/>
                                <a:pt x="23" y="21739"/>
                              </a:cubicBezTo>
                              <a:cubicBezTo>
                                <a:pt x="0" y="22036"/>
                                <a:pt x="274" y="22287"/>
                                <a:pt x="548" y="22310"/>
                              </a:cubicBezTo>
                              <a:cubicBezTo>
                                <a:pt x="565" y="22311"/>
                                <a:pt x="581" y="22312"/>
                                <a:pt x="597" y="22312"/>
                              </a:cubicBezTo>
                              <a:cubicBezTo>
                                <a:pt x="719" y="22312"/>
                                <a:pt x="824" y="22276"/>
                                <a:pt x="913" y="22212"/>
                              </a:cubicBezTo>
                              <a:lnTo>
                                <a:pt x="913" y="22212"/>
                              </a:lnTo>
                              <a:lnTo>
                                <a:pt x="913" y="22218"/>
                              </a:lnTo>
                              <a:cubicBezTo>
                                <a:pt x="1233" y="22013"/>
                                <a:pt x="1438" y="21670"/>
                                <a:pt x="1735" y="21397"/>
                              </a:cubicBezTo>
                              <a:cubicBezTo>
                                <a:pt x="2032" y="21145"/>
                                <a:pt x="2397" y="20940"/>
                                <a:pt x="2762" y="20735"/>
                              </a:cubicBezTo>
                              <a:cubicBezTo>
                                <a:pt x="3447" y="20392"/>
                                <a:pt x="4154" y="20118"/>
                                <a:pt x="4839" y="19730"/>
                              </a:cubicBezTo>
                              <a:cubicBezTo>
                                <a:pt x="6277" y="18840"/>
                                <a:pt x="7259" y="17265"/>
                                <a:pt x="7989" y="15759"/>
                              </a:cubicBezTo>
                              <a:cubicBezTo>
                                <a:pt x="8834" y="13978"/>
                                <a:pt x="9290" y="12015"/>
                                <a:pt x="9541" y="10052"/>
                              </a:cubicBezTo>
                              <a:cubicBezTo>
                                <a:pt x="9769" y="8318"/>
                                <a:pt x="9906" y="6606"/>
                                <a:pt x="9838" y="4871"/>
                              </a:cubicBezTo>
                              <a:cubicBezTo>
                                <a:pt x="9769" y="3387"/>
                                <a:pt x="9518" y="1379"/>
                                <a:pt x="10591" y="192"/>
                              </a:cubicBezTo>
                              <a:cubicBezTo>
                                <a:pt x="10670" y="113"/>
                                <a:pt x="10596" y="0"/>
                                <a:pt x="105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20"/>
                        <p:cNvSpPr/>
                        <p:nvPr/>
                      </p:nvSpPr>
                      <p:spPr>
                        <a:xfrm>
                          <a:off x="3654925" y="4149050"/>
                          <a:ext cx="310900" cy="390900"/>
                        </a:xfrm>
                        <a:custGeom>
                          <a:rect b="b" l="l" r="r" t="t"/>
                          <a:pathLst>
                            <a:path extrusionOk="0" h="15636" w="12436">
                              <a:moveTo>
                                <a:pt x="12009" y="0"/>
                              </a:moveTo>
                              <a:cubicBezTo>
                                <a:pt x="11943" y="0"/>
                                <a:pt x="11879" y="17"/>
                                <a:pt x="11824" y="56"/>
                              </a:cubicBezTo>
                              <a:cubicBezTo>
                                <a:pt x="10820" y="809"/>
                                <a:pt x="10478" y="1882"/>
                                <a:pt x="10181" y="3023"/>
                              </a:cubicBezTo>
                              <a:cubicBezTo>
                                <a:pt x="9816" y="4370"/>
                                <a:pt x="9291" y="5625"/>
                                <a:pt x="8629" y="6835"/>
                              </a:cubicBezTo>
                              <a:cubicBezTo>
                                <a:pt x="7442" y="9026"/>
                                <a:pt x="5776" y="11103"/>
                                <a:pt x="3904" y="12747"/>
                              </a:cubicBezTo>
                              <a:cubicBezTo>
                                <a:pt x="3253" y="13331"/>
                                <a:pt x="2504" y="13867"/>
                                <a:pt x="1675" y="14175"/>
                              </a:cubicBezTo>
                              <a:lnTo>
                                <a:pt x="1675" y="14175"/>
                              </a:lnTo>
                              <a:cubicBezTo>
                                <a:pt x="1653" y="14164"/>
                                <a:pt x="1628" y="14158"/>
                                <a:pt x="1602" y="14158"/>
                              </a:cubicBezTo>
                              <a:cubicBezTo>
                                <a:pt x="1572" y="14158"/>
                                <a:pt x="1540" y="14166"/>
                                <a:pt x="1507" y="14185"/>
                              </a:cubicBezTo>
                              <a:cubicBezTo>
                                <a:pt x="1188" y="14344"/>
                                <a:pt x="914" y="14367"/>
                                <a:pt x="572" y="14436"/>
                              </a:cubicBezTo>
                              <a:cubicBezTo>
                                <a:pt x="1" y="14573"/>
                                <a:pt x="47" y="15440"/>
                                <a:pt x="594" y="15577"/>
                              </a:cubicBezTo>
                              <a:cubicBezTo>
                                <a:pt x="788" y="15617"/>
                                <a:pt x="980" y="15636"/>
                                <a:pt x="1171" y="15636"/>
                              </a:cubicBezTo>
                              <a:cubicBezTo>
                                <a:pt x="2171" y="15636"/>
                                <a:pt x="3122" y="15125"/>
                                <a:pt x="3927" y="14550"/>
                              </a:cubicBezTo>
                              <a:cubicBezTo>
                                <a:pt x="4977" y="13797"/>
                                <a:pt x="5890" y="12861"/>
                                <a:pt x="6734" y="11879"/>
                              </a:cubicBezTo>
                              <a:cubicBezTo>
                                <a:pt x="8629" y="9734"/>
                                <a:pt x="10227" y="7269"/>
                                <a:pt x="11048" y="4484"/>
                              </a:cubicBezTo>
                              <a:cubicBezTo>
                                <a:pt x="11231" y="3822"/>
                                <a:pt x="11345" y="3137"/>
                                <a:pt x="11528" y="2475"/>
                              </a:cubicBezTo>
                              <a:cubicBezTo>
                                <a:pt x="11619" y="2133"/>
                                <a:pt x="11733" y="1791"/>
                                <a:pt x="11870" y="1448"/>
                              </a:cubicBezTo>
                              <a:cubicBezTo>
                                <a:pt x="11939" y="1311"/>
                                <a:pt x="12007" y="1151"/>
                                <a:pt x="12075" y="1015"/>
                              </a:cubicBezTo>
                              <a:cubicBezTo>
                                <a:pt x="12098" y="969"/>
                                <a:pt x="12121" y="900"/>
                                <a:pt x="12167" y="855"/>
                              </a:cubicBezTo>
                              <a:cubicBezTo>
                                <a:pt x="12168" y="853"/>
                                <a:pt x="12169" y="851"/>
                                <a:pt x="12170" y="849"/>
                              </a:cubicBezTo>
                              <a:lnTo>
                                <a:pt x="12170" y="849"/>
                              </a:lnTo>
                              <a:cubicBezTo>
                                <a:pt x="12191" y="857"/>
                                <a:pt x="12212" y="861"/>
                                <a:pt x="12233" y="861"/>
                              </a:cubicBezTo>
                              <a:cubicBezTo>
                                <a:pt x="12294" y="861"/>
                                <a:pt x="12349" y="826"/>
                                <a:pt x="12349" y="763"/>
                              </a:cubicBezTo>
                              <a:cubicBezTo>
                                <a:pt x="12372" y="626"/>
                                <a:pt x="12418" y="512"/>
                                <a:pt x="12418" y="398"/>
                              </a:cubicBezTo>
                              <a:cubicBezTo>
                                <a:pt x="12435" y="173"/>
                                <a:pt x="12215" y="0"/>
                                <a:pt x="12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20"/>
                        <p:cNvSpPr/>
                        <p:nvPr/>
                      </p:nvSpPr>
                      <p:spPr>
                        <a:xfrm>
                          <a:off x="3699875" y="4318875"/>
                          <a:ext cx="264925" cy="192450"/>
                        </a:xfrm>
                        <a:custGeom>
                          <a:rect b="b" l="l" r="r" t="t"/>
                          <a:pathLst>
                            <a:path extrusionOk="0" h="7698" w="10597">
                              <a:moveTo>
                                <a:pt x="10080" y="0"/>
                              </a:moveTo>
                              <a:cubicBezTo>
                                <a:pt x="9922" y="0"/>
                                <a:pt x="9768" y="91"/>
                                <a:pt x="9707" y="293"/>
                              </a:cubicBezTo>
                              <a:cubicBezTo>
                                <a:pt x="9730" y="293"/>
                                <a:pt x="9661" y="362"/>
                                <a:pt x="9593" y="453"/>
                              </a:cubicBezTo>
                              <a:cubicBezTo>
                                <a:pt x="9501" y="567"/>
                                <a:pt x="9387" y="681"/>
                                <a:pt x="9273" y="772"/>
                              </a:cubicBezTo>
                              <a:cubicBezTo>
                                <a:pt x="8976" y="1069"/>
                                <a:pt x="8680" y="1320"/>
                                <a:pt x="8360" y="1594"/>
                              </a:cubicBezTo>
                              <a:cubicBezTo>
                                <a:pt x="7698" y="2142"/>
                                <a:pt x="7013" y="2667"/>
                                <a:pt x="6306" y="3169"/>
                              </a:cubicBezTo>
                              <a:cubicBezTo>
                                <a:pt x="5575" y="3671"/>
                                <a:pt x="4799" y="4082"/>
                                <a:pt x="4000" y="4493"/>
                              </a:cubicBezTo>
                              <a:cubicBezTo>
                                <a:pt x="3293" y="4858"/>
                                <a:pt x="2585" y="5223"/>
                                <a:pt x="1901" y="5634"/>
                              </a:cubicBezTo>
                              <a:cubicBezTo>
                                <a:pt x="1170" y="6045"/>
                                <a:pt x="600" y="6433"/>
                                <a:pt x="166" y="7141"/>
                              </a:cubicBezTo>
                              <a:cubicBezTo>
                                <a:pt x="0" y="7410"/>
                                <a:pt x="248" y="7698"/>
                                <a:pt x="517" y="7698"/>
                              </a:cubicBezTo>
                              <a:cubicBezTo>
                                <a:pt x="544" y="7698"/>
                                <a:pt x="572" y="7695"/>
                                <a:pt x="600" y="7688"/>
                              </a:cubicBezTo>
                              <a:cubicBezTo>
                                <a:pt x="1444" y="7506"/>
                                <a:pt x="2106" y="7095"/>
                                <a:pt x="2859" y="6684"/>
                              </a:cubicBezTo>
                              <a:cubicBezTo>
                                <a:pt x="3590" y="6273"/>
                                <a:pt x="4366" y="5885"/>
                                <a:pt x="5119" y="5474"/>
                              </a:cubicBezTo>
                              <a:cubicBezTo>
                                <a:pt x="5872" y="5086"/>
                                <a:pt x="6603" y="4653"/>
                                <a:pt x="7287" y="4128"/>
                              </a:cubicBezTo>
                              <a:cubicBezTo>
                                <a:pt x="8063" y="3580"/>
                                <a:pt x="8839" y="2964"/>
                                <a:pt x="9479" y="2279"/>
                              </a:cubicBezTo>
                              <a:cubicBezTo>
                                <a:pt x="9935" y="1777"/>
                                <a:pt x="10597" y="1115"/>
                                <a:pt x="10506" y="384"/>
                              </a:cubicBezTo>
                              <a:cubicBezTo>
                                <a:pt x="10480" y="143"/>
                                <a:pt x="10278" y="0"/>
                                <a:pt x="10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20"/>
                        <p:cNvSpPr/>
                        <p:nvPr/>
                      </p:nvSpPr>
                      <p:spPr>
                        <a:xfrm>
                          <a:off x="3460350" y="3918500"/>
                          <a:ext cx="212725" cy="626850"/>
                        </a:xfrm>
                        <a:custGeom>
                          <a:rect b="b" l="l" r="r" t="t"/>
                          <a:pathLst>
                            <a:path extrusionOk="0" h="25074" w="8509">
                              <a:moveTo>
                                <a:pt x="438" y="1"/>
                              </a:moveTo>
                              <a:cubicBezTo>
                                <a:pt x="388" y="1"/>
                                <a:pt x="343" y="31"/>
                                <a:pt x="343" y="102"/>
                              </a:cubicBezTo>
                              <a:cubicBezTo>
                                <a:pt x="46" y="2202"/>
                                <a:pt x="0" y="4370"/>
                                <a:pt x="137" y="6493"/>
                              </a:cubicBezTo>
                              <a:cubicBezTo>
                                <a:pt x="274" y="8639"/>
                                <a:pt x="685" y="10807"/>
                                <a:pt x="1621" y="12747"/>
                              </a:cubicBezTo>
                              <a:cubicBezTo>
                                <a:pt x="2146" y="13866"/>
                                <a:pt x="2785" y="14916"/>
                                <a:pt x="3424" y="15943"/>
                              </a:cubicBezTo>
                              <a:cubicBezTo>
                                <a:pt x="4063" y="16970"/>
                                <a:pt x="4748" y="17883"/>
                                <a:pt x="5022" y="19070"/>
                              </a:cubicBezTo>
                              <a:cubicBezTo>
                                <a:pt x="5227" y="19914"/>
                                <a:pt x="5250" y="20782"/>
                                <a:pt x="5456" y="21626"/>
                              </a:cubicBezTo>
                              <a:cubicBezTo>
                                <a:pt x="5593" y="22174"/>
                                <a:pt x="5775" y="22722"/>
                                <a:pt x="6003" y="23270"/>
                              </a:cubicBezTo>
                              <a:cubicBezTo>
                                <a:pt x="6277" y="23863"/>
                                <a:pt x="6597" y="24616"/>
                                <a:pt x="7190" y="24936"/>
                              </a:cubicBezTo>
                              <a:cubicBezTo>
                                <a:pt x="7342" y="25023"/>
                                <a:pt x="7525" y="25073"/>
                                <a:pt x="7706" y="25073"/>
                              </a:cubicBezTo>
                              <a:cubicBezTo>
                                <a:pt x="7907" y="25073"/>
                                <a:pt x="8107" y="25011"/>
                                <a:pt x="8263" y="24868"/>
                              </a:cubicBezTo>
                              <a:cubicBezTo>
                                <a:pt x="8491" y="24639"/>
                                <a:pt x="8491" y="24320"/>
                                <a:pt x="8491" y="24023"/>
                              </a:cubicBezTo>
                              <a:cubicBezTo>
                                <a:pt x="8509" y="23851"/>
                                <a:pt x="8344" y="23731"/>
                                <a:pt x="8184" y="23731"/>
                              </a:cubicBezTo>
                              <a:cubicBezTo>
                                <a:pt x="8132" y="23731"/>
                                <a:pt x="8080" y="23744"/>
                                <a:pt x="8035" y="23772"/>
                              </a:cubicBezTo>
                              <a:cubicBezTo>
                                <a:pt x="8013" y="23788"/>
                                <a:pt x="7996" y="23801"/>
                                <a:pt x="7983" y="23813"/>
                              </a:cubicBezTo>
                              <a:lnTo>
                                <a:pt x="7983" y="23813"/>
                              </a:lnTo>
                              <a:cubicBezTo>
                                <a:pt x="7928" y="23804"/>
                                <a:pt x="7861" y="23800"/>
                                <a:pt x="7815" y="23800"/>
                              </a:cubicBezTo>
                              <a:cubicBezTo>
                                <a:pt x="7807" y="23800"/>
                                <a:pt x="7800" y="23801"/>
                                <a:pt x="7794" y="23801"/>
                              </a:cubicBezTo>
                              <a:lnTo>
                                <a:pt x="7794" y="23801"/>
                              </a:lnTo>
                              <a:cubicBezTo>
                                <a:pt x="7732" y="23723"/>
                                <a:pt x="7690" y="23699"/>
                                <a:pt x="7647" y="23635"/>
                              </a:cubicBezTo>
                              <a:cubicBezTo>
                                <a:pt x="7327" y="23201"/>
                                <a:pt x="7122" y="22676"/>
                                <a:pt x="6939" y="22174"/>
                              </a:cubicBezTo>
                              <a:cubicBezTo>
                                <a:pt x="6871" y="21946"/>
                                <a:pt x="6780" y="21718"/>
                                <a:pt x="6711" y="21467"/>
                              </a:cubicBezTo>
                              <a:cubicBezTo>
                                <a:pt x="6688" y="21375"/>
                                <a:pt x="6665" y="21284"/>
                                <a:pt x="6643" y="21193"/>
                              </a:cubicBezTo>
                              <a:cubicBezTo>
                                <a:pt x="6643" y="21160"/>
                                <a:pt x="6631" y="21139"/>
                                <a:pt x="6624" y="21114"/>
                              </a:cubicBezTo>
                              <a:lnTo>
                                <a:pt x="6624" y="21114"/>
                              </a:lnTo>
                              <a:cubicBezTo>
                                <a:pt x="6625" y="21103"/>
                                <a:pt x="6624" y="21078"/>
                                <a:pt x="6620" y="21033"/>
                              </a:cubicBezTo>
                              <a:cubicBezTo>
                                <a:pt x="6460" y="20029"/>
                                <a:pt x="6346" y="19001"/>
                                <a:pt x="5981" y="18043"/>
                              </a:cubicBezTo>
                              <a:cubicBezTo>
                                <a:pt x="5615" y="17038"/>
                                <a:pt x="4931" y="16171"/>
                                <a:pt x="4337" y="15281"/>
                              </a:cubicBezTo>
                              <a:cubicBezTo>
                                <a:pt x="3721" y="14322"/>
                                <a:pt x="3105" y="13341"/>
                                <a:pt x="2603" y="12314"/>
                              </a:cubicBezTo>
                              <a:cubicBezTo>
                                <a:pt x="1712" y="10579"/>
                                <a:pt x="1324" y="8616"/>
                                <a:pt x="1096" y="6699"/>
                              </a:cubicBezTo>
                              <a:cubicBezTo>
                                <a:pt x="822" y="4507"/>
                                <a:pt x="845" y="2293"/>
                                <a:pt x="571" y="125"/>
                              </a:cubicBezTo>
                              <a:cubicBezTo>
                                <a:pt x="571" y="49"/>
                                <a:pt x="500" y="1"/>
                                <a:pt x="4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20"/>
                        <p:cNvSpPr/>
                        <p:nvPr/>
                      </p:nvSpPr>
                      <p:spPr>
                        <a:xfrm>
                          <a:off x="3702225" y="3996625"/>
                          <a:ext cx="347400" cy="544725"/>
                        </a:xfrm>
                        <a:custGeom>
                          <a:rect b="b" l="l" r="r" t="t"/>
                          <a:pathLst>
                            <a:path extrusionOk="0" h="21789" w="13896">
                              <a:moveTo>
                                <a:pt x="13818" y="0"/>
                              </a:moveTo>
                              <a:cubicBezTo>
                                <a:pt x="13808" y="0"/>
                                <a:pt x="13799" y="4"/>
                                <a:pt x="13790" y="13"/>
                              </a:cubicBezTo>
                              <a:cubicBezTo>
                                <a:pt x="13288" y="218"/>
                                <a:pt x="13174" y="789"/>
                                <a:pt x="13105" y="1291"/>
                              </a:cubicBezTo>
                              <a:cubicBezTo>
                                <a:pt x="12991" y="2090"/>
                                <a:pt x="12877" y="2889"/>
                                <a:pt x="12717" y="3688"/>
                              </a:cubicBezTo>
                              <a:cubicBezTo>
                                <a:pt x="12329" y="5582"/>
                                <a:pt x="12078" y="7454"/>
                                <a:pt x="11279" y="9234"/>
                              </a:cubicBezTo>
                              <a:cubicBezTo>
                                <a:pt x="10914" y="10056"/>
                                <a:pt x="10480" y="10832"/>
                                <a:pt x="9978" y="11585"/>
                              </a:cubicBezTo>
                              <a:cubicBezTo>
                                <a:pt x="9499" y="12316"/>
                                <a:pt x="8928" y="13000"/>
                                <a:pt x="8426" y="13708"/>
                              </a:cubicBezTo>
                              <a:cubicBezTo>
                                <a:pt x="7513" y="15009"/>
                                <a:pt x="6760" y="16493"/>
                                <a:pt x="5481" y="17474"/>
                              </a:cubicBezTo>
                              <a:cubicBezTo>
                                <a:pt x="4705" y="18090"/>
                                <a:pt x="3747" y="18547"/>
                                <a:pt x="2879" y="19049"/>
                              </a:cubicBezTo>
                              <a:cubicBezTo>
                                <a:pt x="2423" y="19323"/>
                                <a:pt x="1944" y="19620"/>
                                <a:pt x="1487" y="19916"/>
                              </a:cubicBezTo>
                              <a:cubicBezTo>
                                <a:pt x="1031" y="20213"/>
                                <a:pt x="574" y="20510"/>
                                <a:pt x="254" y="20966"/>
                              </a:cubicBezTo>
                              <a:cubicBezTo>
                                <a:pt x="0" y="21340"/>
                                <a:pt x="401" y="21788"/>
                                <a:pt x="774" y="21788"/>
                              </a:cubicBezTo>
                              <a:cubicBezTo>
                                <a:pt x="874" y="21788"/>
                                <a:pt x="972" y="21756"/>
                                <a:pt x="1055" y="21681"/>
                              </a:cubicBezTo>
                              <a:lnTo>
                                <a:pt x="1055" y="21681"/>
                              </a:lnTo>
                              <a:cubicBezTo>
                                <a:pt x="1396" y="21533"/>
                                <a:pt x="1696" y="21298"/>
                                <a:pt x="2012" y="21081"/>
                              </a:cubicBezTo>
                              <a:cubicBezTo>
                                <a:pt x="2446" y="20784"/>
                                <a:pt x="2879" y="20533"/>
                                <a:pt x="3313" y="20259"/>
                              </a:cubicBezTo>
                              <a:cubicBezTo>
                                <a:pt x="4135" y="19757"/>
                                <a:pt x="5002" y="19323"/>
                                <a:pt x="5801" y="18775"/>
                              </a:cubicBezTo>
                              <a:cubicBezTo>
                                <a:pt x="7148" y="17908"/>
                                <a:pt x="8038" y="16516"/>
                                <a:pt x="8928" y="15192"/>
                              </a:cubicBezTo>
                              <a:cubicBezTo>
                                <a:pt x="9864" y="13754"/>
                                <a:pt x="10982" y="12430"/>
                                <a:pt x="11781" y="10901"/>
                              </a:cubicBezTo>
                              <a:cubicBezTo>
                                <a:pt x="12671" y="9211"/>
                                <a:pt x="13174" y="7431"/>
                                <a:pt x="13425" y="5537"/>
                              </a:cubicBezTo>
                              <a:cubicBezTo>
                                <a:pt x="13539" y="4487"/>
                                <a:pt x="13699" y="3414"/>
                                <a:pt x="13699" y="2364"/>
                              </a:cubicBezTo>
                              <a:cubicBezTo>
                                <a:pt x="13699" y="1679"/>
                                <a:pt x="13516" y="743"/>
                                <a:pt x="13858" y="104"/>
                              </a:cubicBezTo>
                              <a:cubicBezTo>
                                <a:pt x="13895" y="67"/>
                                <a:pt x="13857" y="0"/>
                                <a:pt x="138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75" name="Google Shape;1175;p20"/>
                        <p:cNvGrpSpPr/>
                        <p:nvPr/>
                      </p:nvGrpSpPr>
                      <p:grpSpPr>
                        <a:xfrm>
                          <a:off x="71350" y="2408925"/>
                          <a:ext cx="7517550" cy="2939850"/>
                          <a:chOff x="71350" y="2408925"/>
                          <a:chExt cx="7517550" cy="2939850"/>
                        </a:xfrm>
                      </p:grpSpPr>
                      <p:sp>
                        <p:nvSpPr>
                          <p:cNvPr id="1176" name="Google Shape;1176;p20"/>
                          <p:cNvSpPr/>
                          <p:nvPr/>
                        </p:nvSpPr>
                        <p:spPr>
                          <a:xfrm>
                            <a:off x="3609225" y="4350175"/>
                            <a:ext cx="538200" cy="208650"/>
                          </a:xfrm>
                          <a:custGeom>
                            <a:rect b="b" l="l" r="r" t="t"/>
                            <a:pathLst>
                              <a:path extrusionOk="0" h="8346" w="21528">
                                <a:moveTo>
                                  <a:pt x="20389" y="0"/>
                                </a:moveTo>
                                <a:cubicBezTo>
                                  <a:pt x="19594" y="0"/>
                                  <a:pt x="18690" y="528"/>
                                  <a:pt x="18058" y="844"/>
                                </a:cubicBezTo>
                                <a:cubicBezTo>
                                  <a:pt x="17601" y="1072"/>
                                  <a:pt x="17145" y="1324"/>
                                  <a:pt x="16665" y="1529"/>
                                </a:cubicBezTo>
                                <a:cubicBezTo>
                                  <a:pt x="15981" y="1826"/>
                                  <a:pt x="15273" y="2031"/>
                                  <a:pt x="14565" y="2282"/>
                                </a:cubicBezTo>
                                <a:cubicBezTo>
                                  <a:pt x="12899" y="2876"/>
                                  <a:pt x="11233" y="3401"/>
                                  <a:pt x="9544" y="3948"/>
                                </a:cubicBezTo>
                                <a:cubicBezTo>
                                  <a:pt x="7878" y="4496"/>
                                  <a:pt x="6257" y="5135"/>
                                  <a:pt x="4591" y="5729"/>
                                </a:cubicBezTo>
                                <a:cubicBezTo>
                                  <a:pt x="3084" y="6277"/>
                                  <a:pt x="1395" y="6596"/>
                                  <a:pt x="231" y="7760"/>
                                </a:cubicBezTo>
                                <a:cubicBezTo>
                                  <a:pt x="0" y="7972"/>
                                  <a:pt x="223" y="8248"/>
                                  <a:pt x="476" y="8248"/>
                                </a:cubicBezTo>
                                <a:cubicBezTo>
                                  <a:pt x="524" y="8248"/>
                                  <a:pt x="572" y="8238"/>
                                  <a:pt x="619" y="8217"/>
                                </a:cubicBezTo>
                                <a:cubicBezTo>
                                  <a:pt x="1326" y="7895"/>
                                  <a:pt x="2076" y="7668"/>
                                  <a:pt x="2833" y="7458"/>
                                </a:cubicBezTo>
                                <a:lnTo>
                                  <a:pt x="2833" y="7458"/>
                                </a:lnTo>
                                <a:cubicBezTo>
                                  <a:pt x="2630" y="7838"/>
                                  <a:pt x="2926" y="8346"/>
                                  <a:pt x="3399" y="8346"/>
                                </a:cubicBezTo>
                                <a:cubicBezTo>
                                  <a:pt x="3444" y="8346"/>
                                  <a:pt x="3492" y="8341"/>
                                  <a:pt x="3541" y="8331"/>
                                </a:cubicBezTo>
                                <a:cubicBezTo>
                                  <a:pt x="4493" y="8117"/>
                                  <a:pt x="5434" y="7857"/>
                                  <a:pt x="6366" y="7567"/>
                                </a:cubicBezTo>
                                <a:lnTo>
                                  <a:pt x="6366" y="7567"/>
                                </a:lnTo>
                                <a:cubicBezTo>
                                  <a:pt x="6370" y="7793"/>
                                  <a:pt x="6519" y="8014"/>
                                  <a:pt x="6777" y="8014"/>
                                </a:cubicBezTo>
                                <a:cubicBezTo>
                                  <a:pt x="6794" y="8014"/>
                                  <a:pt x="6810" y="8013"/>
                                  <a:pt x="6828" y="8011"/>
                                </a:cubicBezTo>
                                <a:cubicBezTo>
                                  <a:pt x="7353" y="7966"/>
                                  <a:pt x="7855" y="7760"/>
                                  <a:pt x="8288" y="7486"/>
                                </a:cubicBezTo>
                                <a:cubicBezTo>
                                  <a:pt x="8517" y="7327"/>
                                  <a:pt x="8676" y="7121"/>
                                  <a:pt x="8859" y="6939"/>
                                </a:cubicBezTo>
                                <a:cubicBezTo>
                                  <a:pt x="8922" y="6868"/>
                                  <a:pt x="8990" y="6804"/>
                                  <a:pt x="9061" y="6745"/>
                                </a:cubicBezTo>
                                <a:lnTo>
                                  <a:pt x="9061" y="6745"/>
                                </a:lnTo>
                                <a:cubicBezTo>
                                  <a:pt x="9290" y="6661"/>
                                  <a:pt x="9521" y="6583"/>
                                  <a:pt x="9749" y="6505"/>
                                </a:cubicBezTo>
                                <a:cubicBezTo>
                                  <a:pt x="10731" y="6185"/>
                                  <a:pt x="11735" y="5911"/>
                                  <a:pt x="12694" y="5523"/>
                                </a:cubicBezTo>
                                <a:cubicBezTo>
                                  <a:pt x="12772" y="5491"/>
                                  <a:pt x="12851" y="5458"/>
                                  <a:pt x="12930" y="5426"/>
                                </a:cubicBezTo>
                                <a:lnTo>
                                  <a:pt x="12930" y="5426"/>
                                </a:lnTo>
                                <a:cubicBezTo>
                                  <a:pt x="14210" y="5068"/>
                                  <a:pt x="15517" y="4776"/>
                                  <a:pt x="16779" y="4336"/>
                                </a:cubicBezTo>
                                <a:cubicBezTo>
                                  <a:pt x="17533" y="4108"/>
                                  <a:pt x="18263" y="3789"/>
                                  <a:pt x="18971" y="3469"/>
                                </a:cubicBezTo>
                                <a:cubicBezTo>
                                  <a:pt x="19473" y="3218"/>
                                  <a:pt x="20021" y="2693"/>
                                  <a:pt x="20591" y="2602"/>
                                </a:cubicBezTo>
                                <a:cubicBezTo>
                                  <a:pt x="21048" y="2533"/>
                                  <a:pt x="21345" y="2100"/>
                                  <a:pt x="21093" y="1666"/>
                                </a:cubicBezTo>
                                <a:cubicBezTo>
                                  <a:pt x="20979" y="1461"/>
                                  <a:pt x="21093" y="1301"/>
                                  <a:pt x="21230" y="1141"/>
                                </a:cubicBezTo>
                                <a:cubicBezTo>
                                  <a:pt x="21527" y="753"/>
                                  <a:pt x="21390" y="274"/>
                                  <a:pt x="20911" y="91"/>
                                </a:cubicBezTo>
                                <a:cubicBezTo>
                                  <a:pt x="20746" y="27"/>
                                  <a:pt x="20570" y="0"/>
                                  <a:pt x="203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77" name="Google Shape;1177;p20"/>
                          <p:cNvGrpSpPr/>
                          <p:nvPr/>
                        </p:nvGrpSpPr>
                        <p:grpSpPr>
                          <a:xfrm>
                            <a:off x="71350" y="2408925"/>
                            <a:ext cx="7517550" cy="2939850"/>
                            <a:chOff x="71350" y="2408925"/>
                            <a:chExt cx="7517550" cy="2939850"/>
                          </a:xfrm>
                        </p:grpSpPr>
                        <p:sp>
                          <p:nvSpPr>
                            <p:cNvPr id="1178" name="Google Shape;1178;p20"/>
                            <p:cNvSpPr/>
                            <p:nvPr/>
                          </p:nvSpPr>
                          <p:spPr>
                            <a:xfrm>
                              <a:off x="4847550" y="4464275"/>
                              <a:ext cx="53100" cy="164250"/>
                            </a:xfrm>
                            <a:custGeom>
                              <a:rect b="b" l="l" r="r" t="t"/>
                              <a:pathLst>
                                <a:path extrusionOk="0" h="6570" w="2124">
                                  <a:moveTo>
                                    <a:pt x="343" y="1"/>
                                  </a:moveTo>
                                  <a:cubicBezTo>
                                    <a:pt x="161" y="1"/>
                                    <a:pt x="46" y="161"/>
                                    <a:pt x="24" y="320"/>
                                  </a:cubicBezTo>
                                  <a:cubicBezTo>
                                    <a:pt x="1" y="571"/>
                                    <a:pt x="161" y="822"/>
                                    <a:pt x="275" y="1074"/>
                                  </a:cubicBezTo>
                                  <a:cubicBezTo>
                                    <a:pt x="366" y="1302"/>
                                    <a:pt x="412" y="1576"/>
                                    <a:pt x="457" y="1827"/>
                                  </a:cubicBezTo>
                                  <a:cubicBezTo>
                                    <a:pt x="526" y="2466"/>
                                    <a:pt x="526" y="3105"/>
                                    <a:pt x="549" y="3721"/>
                                  </a:cubicBezTo>
                                  <a:cubicBezTo>
                                    <a:pt x="571" y="4338"/>
                                    <a:pt x="594" y="4977"/>
                                    <a:pt x="822" y="5547"/>
                                  </a:cubicBezTo>
                                  <a:cubicBezTo>
                                    <a:pt x="988" y="5983"/>
                                    <a:pt x="1305" y="6570"/>
                                    <a:pt x="1825" y="6570"/>
                                  </a:cubicBezTo>
                                  <a:cubicBezTo>
                                    <a:pt x="1877" y="6570"/>
                                    <a:pt x="1931" y="6564"/>
                                    <a:pt x="1987" y="6552"/>
                                  </a:cubicBezTo>
                                  <a:cubicBezTo>
                                    <a:pt x="2055" y="6552"/>
                                    <a:pt x="2124" y="6437"/>
                                    <a:pt x="2124" y="6369"/>
                                  </a:cubicBezTo>
                                  <a:cubicBezTo>
                                    <a:pt x="2078" y="6118"/>
                                    <a:pt x="1964" y="5912"/>
                                    <a:pt x="1850" y="5684"/>
                                  </a:cubicBezTo>
                                  <a:cubicBezTo>
                                    <a:pt x="1713" y="5456"/>
                                    <a:pt x="1621" y="5228"/>
                                    <a:pt x="1576" y="4977"/>
                                  </a:cubicBezTo>
                                  <a:cubicBezTo>
                                    <a:pt x="1439" y="4406"/>
                                    <a:pt x="1439" y="3813"/>
                                    <a:pt x="1439" y="3219"/>
                                  </a:cubicBezTo>
                                  <a:cubicBezTo>
                                    <a:pt x="1416" y="2603"/>
                                    <a:pt x="1393" y="1964"/>
                                    <a:pt x="1279" y="1347"/>
                                  </a:cubicBezTo>
                                  <a:cubicBezTo>
                                    <a:pt x="1188" y="845"/>
                                    <a:pt x="959" y="24"/>
                                    <a:pt x="34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20"/>
                            <p:cNvSpPr/>
                            <p:nvPr/>
                          </p:nvSpPr>
                          <p:spPr>
                            <a:xfrm>
                              <a:off x="4796250" y="4476600"/>
                              <a:ext cx="66075" cy="110825"/>
                            </a:xfrm>
                            <a:custGeom>
                              <a:rect b="b" l="l" r="r" t="t"/>
                              <a:pathLst>
                                <a:path extrusionOk="0" h="4433" w="2643">
                                  <a:moveTo>
                                    <a:pt x="1774" y="2572"/>
                                  </a:moveTo>
                                  <a:cubicBezTo>
                                    <a:pt x="1776" y="2577"/>
                                    <a:pt x="1777" y="2583"/>
                                    <a:pt x="1779" y="2589"/>
                                  </a:cubicBezTo>
                                  <a:cubicBezTo>
                                    <a:pt x="1775" y="2577"/>
                                    <a:pt x="1774" y="2572"/>
                                    <a:pt x="1774" y="2572"/>
                                  </a:cubicBezTo>
                                  <a:close/>
                                  <a:moveTo>
                                    <a:pt x="622" y="0"/>
                                  </a:moveTo>
                                  <a:cubicBezTo>
                                    <a:pt x="486" y="0"/>
                                    <a:pt x="347" y="62"/>
                                    <a:pt x="272" y="193"/>
                                  </a:cubicBezTo>
                                  <a:cubicBezTo>
                                    <a:pt x="174" y="357"/>
                                    <a:pt x="138" y="563"/>
                                    <a:pt x="138" y="774"/>
                                  </a:cubicBezTo>
                                  <a:lnTo>
                                    <a:pt x="138" y="774"/>
                                  </a:lnTo>
                                  <a:cubicBezTo>
                                    <a:pt x="0" y="1065"/>
                                    <a:pt x="102" y="1488"/>
                                    <a:pt x="181" y="1790"/>
                                  </a:cubicBezTo>
                                  <a:cubicBezTo>
                                    <a:pt x="295" y="2178"/>
                                    <a:pt x="432" y="2544"/>
                                    <a:pt x="592" y="2909"/>
                                  </a:cubicBezTo>
                                  <a:cubicBezTo>
                                    <a:pt x="752" y="3228"/>
                                    <a:pt x="911" y="3548"/>
                                    <a:pt x="1140" y="3822"/>
                                  </a:cubicBezTo>
                                  <a:cubicBezTo>
                                    <a:pt x="1300" y="4004"/>
                                    <a:pt x="1436" y="4141"/>
                                    <a:pt x="1619" y="4278"/>
                                  </a:cubicBezTo>
                                  <a:cubicBezTo>
                                    <a:pt x="1790" y="4381"/>
                                    <a:pt x="1949" y="4432"/>
                                    <a:pt x="2123" y="4432"/>
                                  </a:cubicBezTo>
                                  <a:cubicBezTo>
                                    <a:pt x="2181" y="4432"/>
                                    <a:pt x="2241" y="4427"/>
                                    <a:pt x="2304" y="4415"/>
                                  </a:cubicBezTo>
                                  <a:cubicBezTo>
                                    <a:pt x="2555" y="4357"/>
                                    <a:pt x="2643" y="4086"/>
                                    <a:pt x="2594" y="3866"/>
                                  </a:cubicBezTo>
                                  <a:lnTo>
                                    <a:pt x="2594" y="3866"/>
                                  </a:lnTo>
                                  <a:cubicBezTo>
                                    <a:pt x="2596" y="3866"/>
                                    <a:pt x="2598" y="3867"/>
                                    <a:pt x="2601" y="3867"/>
                                  </a:cubicBezTo>
                                  <a:cubicBezTo>
                                    <a:pt x="2597" y="3860"/>
                                    <a:pt x="2593" y="3852"/>
                                    <a:pt x="2589" y="3845"/>
                                  </a:cubicBezTo>
                                  <a:lnTo>
                                    <a:pt x="2589" y="3845"/>
                                  </a:lnTo>
                                  <a:cubicBezTo>
                                    <a:pt x="2581" y="3813"/>
                                    <a:pt x="2569" y="3782"/>
                                    <a:pt x="2555" y="3753"/>
                                  </a:cubicBezTo>
                                  <a:cubicBezTo>
                                    <a:pt x="2539" y="3729"/>
                                    <a:pt x="2520" y="3702"/>
                                    <a:pt x="2498" y="3677"/>
                                  </a:cubicBezTo>
                                  <a:lnTo>
                                    <a:pt x="2498" y="3677"/>
                                  </a:lnTo>
                                  <a:cubicBezTo>
                                    <a:pt x="2498" y="3675"/>
                                    <a:pt x="2497" y="3674"/>
                                    <a:pt x="2496" y="3672"/>
                                  </a:cubicBezTo>
                                  <a:lnTo>
                                    <a:pt x="2496" y="3672"/>
                                  </a:lnTo>
                                  <a:cubicBezTo>
                                    <a:pt x="2477" y="3562"/>
                                    <a:pt x="2459" y="3452"/>
                                    <a:pt x="2441" y="3342"/>
                                  </a:cubicBezTo>
                                  <a:cubicBezTo>
                                    <a:pt x="2418" y="3205"/>
                                    <a:pt x="2441" y="3046"/>
                                    <a:pt x="2464" y="2909"/>
                                  </a:cubicBezTo>
                                  <a:cubicBezTo>
                                    <a:pt x="2464" y="2864"/>
                                    <a:pt x="2416" y="2839"/>
                                    <a:pt x="2376" y="2839"/>
                                  </a:cubicBezTo>
                                  <a:cubicBezTo>
                                    <a:pt x="2354" y="2839"/>
                                    <a:pt x="2335" y="2847"/>
                                    <a:pt x="2327" y="2863"/>
                                  </a:cubicBezTo>
                                  <a:cubicBezTo>
                                    <a:pt x="2269" y="2998"/>
                                    <a:pt x="2228" y="3132"/>
                                    <a:pt x="2175" y="3267"/>
                                  </a:cubicBezTo>
                                  <a:lnTo>
                                    <a:pt x="2175" y="3267"/>
                                  </a:lnTo>
                                  <a:cubicBezTo>
                                    <a:pt x="2143" y="3224"/>
                                    <a:pt x="2115" y="3186"/>
                                    <a:pt x="2098" y="3137"/>
                                  </a:cubicBezTo>
                                  <a:cubicBezTo>
                                    <a:pt x="1984" y="3000"/>
                                    <a:pt x="1916" y="2863"/>
                                    <a:pt x="1847" y="2703"/>
                                  </a:cubicBezTo>
                                  <a:cubicBezTo>
                                    <a:pt x="1830" y="2668"/>
                                    <a:pt x="1812" y="2647"/>
                                    <a:pt x="1795" y="2618"/>
                                  </a:cubicBezTo>
                                  <a:lnTo>
                                    <a:pt x="1795" y="2618"/>
                                  </a:lnTo>
                                  <a:cubicBezTo>
                                    <a:pt x="1795" y="2618"/>
                                    <a:pt x="1795" y="2618"/>
                                    <a:pt x="1795" y="2618"/>
                                  </a:cubicBezTo>
                                  <a:cubicBezTo>
                                    <a:pt x="1794" y="2618"/>
                                    <a:pt x="1790" y="2611"/>
                                    <a:pt x="1779" y="2589"/>
                                  </a:cubicBezTo>
                                  <a:lnTo>
                                    <a:pt x="1779" y="2589"/>
                                  </a:lnTo>
                                  <a:cubicBezTo>
                                    <a:pt x="1784" y="2600"/>
                                    <a:pt x="1790" y="2609"/>
                                    <a:pt x="1795" y="2618"/>
                                  </a:cubicBezTo>
                                  <a:lnTo>
                                    <a:pt x="1795" y="2618"/>
                                  </a:lnTo>
                                  <a:cubicBezTo>
                                    <a:pt x="1796" y="2616"/>
                                    <a:pt x="1777" y="2572"/>
                                    <a:pt x="1774" y="2572"/>
                                  </a:cubicBezTo>
                                  <a:lnTo>
                                    <a:pt x="1774" y="2572"/>
                                  </a:lnTo>
                                  <a:cubicBezTo>
                                    <a:pt x="1774" y="2572"/>
                                    <a:pt x="1774" y="2572"/>
                                    <a:pt x="1774" y="2572"/>
                                  </a:cubicBezTo>
                                  <a:lnTo>
                                    <a:pt x="1774" y="2572"/>
                                  </a:lnTo>
                                  <a:cubicBezTo>
                                    <a:pt x="1750" y="2489"/>
                                    <a:pt x="1709" y="2423"/>
                                    <a:pt x="1688" y="2338"/>
                                  </a:cubicBezTo>
                                  <a:cubicBezTo>
                                    <a:pt x="1573" y="2019"/>
                                    <a:pt x="1459" y="1722"/>
                                    <a:pt x="1368" y="1402"/>
                                  </a:cubicBezTo>
                                  <a:cubicBezTo>
                                    <a:pt x="1296" y="1157"/>
                                    <a:pt x="1214" y="829"/>
                                    <a:pt x="1037" y="633"/>
                                  </a:cubicBezTo>
                                  <a:lnTo>
                                    <a:pt x="1037" y="633"/>
                                  </a:lnTo>
                                  <a:cubicBezTo>
                                    <a:pt x="1031" y="592"/>
                                    <a:pt x="1026" y="558"/>
                                    <a:pt x="1026" y="535"/>
                                  </a:cubicBezTo>
                                  <a:cubicBezTo>
                                    <a:pt x="1026" y="461"/>
                                    <a:pt x="1026" y="388"/>
                                    <a:pt x="1002" y="314"/>
                                  </a:cubicBezTo>
                                  <a:lnTo>
                                    <a:pt x="1002" y="314"/>
                                  </a:lnTo>
                                  <a:cubicBezTo>
                                    <a:pt x="982" y="110"/>
                                    <a:pt x="804" y="0"/>
                                    <a:pt x="6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20"/>
                            <p:cNvSpPr/>
                            <p:nvPr/>
                          </p:nvSpPr>
                          <p:spPr>
                            <a:xfrm>
                              <a:off x="4841850" y="4548725"/>
                              <a:ext cx="54225" cy="45675"/>
                            </a:xfrm>
                            <a:custGeom>
                              <a:rect b="b" l="l" r="r" t="t"/>
                              <a:pathLst>
                                <a:path extrusionOk="0" h="1827" w="2169">
                                  <a:moveTo>
                                    <a:pt x="480" y="1233"/>
                                  </a:moveTo>
                                  <a:cubicBezTo>
                                    <a:pt x="471" y="1252"/>
                                    <a:pt x="469" y="1262"/>
                                    <a:pt x="471" y="1265"/>
                                  </a:cubicBezTo>
                                  <a:lnTo>
                                    <a:pt x="471" y="1265"/>
                                  </a:lnTo>
                                  <a:cubicBezTo>
                                    <a:pt x="474" y="1262"/>
                                    <a:pt x="477" y="1260"/>
                                    <a:pt x="480" y="1256"/>
                                  </a:cubicBezTo>
                                  <a:cubicBezTo>
                                    <a:pt x="480" y="1256"/>
                                    <a:pt x="480" y="1256"/>
                                    <a:pt x="480" y="1233"/>
                                  </a:cubicBezTo>
                                  <a:close/>
                                  <a:moveTo>
                                    <a:pt x="1735" y="1"/>
                                  </a:moveTo>
                                  <a:cubicBezTo>
                                    <a:pt x="1712" y="1"/>
                                    <a:pt x="1667" y="24"/>
                                    <a:pt x="1644" y="24"/>
                                  </a:cubicBezTo>
                                  <a:cubicBezTo>
                                    <a:pt x="1507" y="92"/>
                                    <a:pt x="1416" y="183"/>
                                    <a:pt x="1302" y="275"/>
                                  </a:cubicBezTo>
                                  <a:cubicBezTo>
                                    <a:pt x="1119" y="412"/>
                                    <a:pt x="982" y="572"/>
                                    <a:pt x="845" y="754"/>
                                  </a:cubicBezTo>
                                  <a:cubicBezTo>
                                    <a:pt x="777" y="845"/>
                                    <a:pt x="708" y="960"/>
                                    <a:pt x="640" y="1051"/>
                                  </a:cubicBezTo>
                                  <a:cubicBezTo>
                                    <a:pt x="594" y="1097"/>
                                    <a:pt x="525" y="1142"/>
                                    <a:pt x="503" y="1211"/>
                                  </a:cubicBezTo>
                                  <a:cubicBezTo>
                                    <a:pt x="490" y="1248"/>
                                    <a:pt x="478" y="1265"/>
                                    <a:pt x="473" y="1265"/>
                                  </a:cubicBezTo>
                                  <a:cubicBezTo>
                                    <a:pt x="472" y="1265"/>
                                    <a:pt x="472" y="1265"/>
                                    <a:pt x="471" y="1265"/>
                                  </a:cubicBezTo>
                                  <a:lnTo>
                                    <a:pt x="471" y="1265"/>
                                  </a:lnTo>
                                  <a:cubicBezTo>
                                    <a:pt x="457" y="1280"/>
                                    <a:pt x="457" y="1282"/>
                                    <a:pt x="457" y="1302"/>
                                  </a:cubicBezTo>
                                  <a:cubicBezTo>
                                    <a:pt x="411" y="1325"/>
                                    <a:pt x="389" y="1370"/>
                                    <a:pt x="366" y="1393"/>
                                  </a:cubicBezTo>
                                  <a:cubicBezTo>
                                    <a:pt x="320" y="1439"/>
                                    <a:pt x="320" y="1462"/>
                                    <a:pt x="297" y="1485"/>
                                  </a:cubicBezTo>
                                  <a:cubicBezTo>
                                    <a:pt x="307" y="1475"/>
                                    <a:pt x="314" y="1467"/>
                                    <a:pt x="320" y="1462"/>
                                  </a:cubicBezTo>
                                  <a:lnTo>
                                    <a:pt x="320" y="1462"/>
                                  </a:lnTo>
                                  <a:cubicBezTo>
                                    <a:pt x="297" y="1485"/>
                                    <a:pt x="297" y="1507"/>
                                    <a:pt x="274" y="1507"/>
                                  </a:cubicBezTo>
                                  <a:cubicBezTo>
                                    <a:pt x="234" y="1548"/>
                                    <a:pt x="139" y="1571"/>
                                    <a:pt x="86" y="1640"/>
                                  </a:cubicBezTo>
                                  <a:lnTo>
                                    <a:pt x="86" y="1640"/>
                                  </a:lnTo>
                                  <a:cubicBezTo>
                                    <a:pt x="73" y="1644"/>
                                    <a:pt x="59" y="1644"/>
                                    <a:pt x="46" y="1644"/>
                                  </a:cubicBezTo>
                                  <a:cubicBezTo>
                                    <a:pt x="1" y="1667"/>
                                    <a:pt x="1" y="1758"/>
                                    <a:pt x="69" y="1758"/>
                                  </a:cubicBezTo>
                                  <a:cubicBezTo>
                                    <a:pt x="69" y="1781"/>
                                    <a:pt x="92" y="1781"/>
                                    <a:pt x="115" y="1781"/>
                                  </a:cubicBezTo>
                                  <a:cubicBezTo>
                                    <a:pt x="115" y="1781"/>
                                    <a:pt x="160" y="1804"/>
                                    <a:pt x="160" y="1827"/>
                                  </a:cubicBezTo>
                                  <a:cubicBezTo>
                                    <a:pt x="206" y="1827"/>
                                    <a:pt x="274" y="1804"/>
                                    <a:pt x="320" y="1804"/>
                                  </a:cubicBezTo>
                                  <a:cubicBezTo>
                                    <a:pt x="343" y="1804"/>
                                    <a:pt x="389" y="1781"/>
                                    <a:pt x="434" y="1781"/>
                                  </a:cubicBezTo>
                                  <a:cubicBezTo>
                                    <a:pt x="457" y="1758"/>
                                    <a:pt x="480" y="1758"/>
                                    <a:pt x="503" y="1758"/>
                                  </a:cubicBezTo>
                                  <a:cubicBezTo>
                                    <a:pt x="617" y="1736"/>
                                    <a:pt x="731" y="1667"/>
                                    <a:pt x="822" y="1599"/>
                                  </a:cubicBezTo>
                                  <a:cubicBezTo>
                                    <a:pt x="845" y="1576"/>
                                    <a:pt x="891" y="1576"/>
                                    <a:pt x="914" y="1553"/>
                                  </a:cubicBezTo>
                                  <a:cubicBezTo>
                                    <a:pt x="936" y="1530"/>
                                    <a:pt x="959" y="1507"/>
                                    <a:pt x="982" y="1485"/>
                                  </a:cubicBezTo>
                                  <a:cubicBezTo>
                                    <a:pt x="1028" y="1439"/>
                                    <a:pt x="1073" y="1416"/>
                                    <a:pt x="1119" y="1370"/>
                                  </a:cubicBezTo>
                                  <a:cubicBezTo>
                                    <a:pt x="1279" y="1211"/>
                                    <a:pt x="1439" y="1074"/>
                                    <a:pt x="1598" y="914"/>
                                  </a:cubicBezTo>
                                  <a:cubicBezTo>
                                    <a:pt x="1667" y="823"/>
                                    <a:pt x="1735" y="754"/>
                                    <a:pt x="1827" y="686"/>
                                  </a:cubicBezTo>
                                  <a:cubicBezTo>
                                    <a:pt x="1849" y="663"/>
                                    <a:pt x="1849" y="640"/>
                                    <a:pt x="1872" y="640"/>
                                  </a:cubicBezTo>
                                  <a:cubicBezTo>
                                    <a:pt x="1881" y="632"/>
                                    <a:pt x="1886" y="626"/>
                                    <a:pt x="1887" y="624"/>
                                  </a:cubicBezTo>
                                  <a:lnTo>
                                    <a:pt x="1887" y="624"/>
                                  </a:lnTo>
                                  <a:cubicBezTo>
                                    <a:pt x="1892" y="620"/>
                                    <a:pt x="1895" y="617"/>
                                    <a:pt x="1895" y="617"/>
                                  </a:cubicBezTo>
                                  <a:cubicBezTo>
                                    <a:pt x="1946" y="579"/>
                                    <a:pt x="1983" y="540"/>
                                    <a:pt x="2014" y="493"/>
                                  </a:cubicBezTo>
                                  <a:lnTo>
                                    <a:pt x="2014" y="493"/>
                                  </a:lnTo>
                                  <a:cubicBezTo>
                                    <a:pt x="2012" y="497"/>
                                    <a:pt x="2011" y="500"/>
                                    <a:pt x="2009" y="503"/>
                                  </a:cubicBezTo>
                                  <a:cubicBezTo>
                                    <a:pt x="2011" y="499"/>
                                    <a:pt x="2013" y="495"/>
                                    <a:pt x="2015" y="492"/>
                                  </a:cubicBezTo>
                                  <a:lnTo>
                                    <a:pt x="2015" y="492"/>
                                  </a:lnTo>
                                  <a:cubicBezTo>
                                    <a:pt x="2020" y="484"/>
                                    <a:pt x="2025" y="476"/>
                                    <a:pt x="2029" y="468"/>
                                  </a:cubicBezTo>
                                  <a:lnTo>
                                    <a:pt x="2029" y="468"/>
                                  </a:lnTo>
                                  <a:cubicBezTo>
                                    <a:pt x="2047" y="442"/>
                                    <a:pt x="2068" y="421"/>
                                    <a:pt x="2100" y="389"/>
                                  </a:cubicBezTo>
                                  <a:cubicBezTo>
                                    <a:pt x="2123" y="343"/>
                                    <a:pt x="2146" y="320"/>
                                    <a:pt x="2146" y="275"/>
                                  </a:cubicBezTo>
                                  <a:cubicBezTo>
                                    <a:pt x="2169" y="183"/>
                                    <a:pt x="2123" y="69"/>
                                    <a:pt x="2055" y="47"/>
                                  </a:cubicBezTo>
                                  <a:cubicBezTo>
                                    <a:pt x="1986" y="1"/>
                                    <a:pt x="1918" y="1"/>
                                    <a:pt x="1849" y="1"/>
                                  </a:cubicBezTo>
                                  <a:cubicBezTo>
                                    <a:pt x="1827" y="1"/>
                                    <a:pt x="1735" y="24"/>
                                    <a:pt x="1712" y="24"/>
                                  </a:cubicBezTo>
                                  <a:cubicBezTo>
                                    <a:pt x="1758" y="1"/>
                                    <a:pt x="1781" y="1"/>
                                    <a:pt x="17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20"/>
                            <p:cNvSpPr/>
                            <p:nvPr/>
                          </p:nvSpPr>
                          <p:spPr>
                            <a:xfrm>
                              <a:off x="4847550" y="4385125"/>
                              <a:ext cx="97600" cy="265225"/>
                            </a:xfrm>
                            <a:custGeom>
                              <a:rect b="b" l="l" r="r" t="t"/>
                              <a:pathLst>
                                <a:path extrusionOk="0" h="10609" w="3904">
                                  <a:moveTo>
                                    <a:pt x="3321" y="1"/>
                                  </a:moveTo>
                                  <a:cubicBezTo>
                                    <a:pt x="3266" y="1"/>
                                    <a:pt x="3209" y="44"/>
                                    <a:pt x="3196" y="108"/>
                                  </a:cubicBezTo>
                                  <a:cubicBezTo>
                                    <a:pt x="3173" y="633"/>
                                    <a:pt x="3059" y="1112"/>
                                    <a:pt x="3059" y="1637"/>
                                  </a:cubicBezTo>
                                  <a:cubicBezTo>
                                    <a:pt x="3037" y="2117"/>
                                    <a:pt x="3014" y="2619"/>
                                    <a:pt x="2968" y="3121"/>
                                  </a:cubicBezTo>
                                  <a:cubicBezTo>
                                    <a:pt x="2900" y="4171"/>
                                    <a:pt x="2785" y="5221"/>
                                    <a:pt x="2580" y="6271"/>
                                  </a:cubicBezTo>
                                  <a:cubicBezTo>
                                    <a:pt x="2375" y="7161"/>
                                    <a:pt x="2124" y="8029"/>
                                    <a:pt x="1644" y="8805"/>
                                  </a:cubicBezTo>
                                  <a:cubicBezTo>
                                    <a:pt x="1439" y="9170"/>
                                    <a:pt x="1165" y="9489"/>
                                    <a:pt x="845" y="9740"/>
                                  </a:cubicBezTo>
                                  <a:cubicBezTo>
                                    <a:pt x="809" y="9777"/>
                                    <a:pt x="735" y="9813"/>
                                    <a:pt x="666" y="9849"/>
                                  </a:cubicBezTo>
                                  <a:lnTo>
                                    <a:pt x="666" y="9849"/>
                                  </a:lnTo>
                                  <a:cubicBezTo>
                                    <a:pt x="693" y="9751"/>
                                    <a:pt x="717" y="9624"/>
                                    <a:pt x="731" y="9581"/>
                                  </a:cubicBezTo>
                                  <a:cubicBezTo>
                                    <a:pt x="791" y="9447"/>
                                    <a:pt x="656" y="9342"/>
                                    <a:pt x="530" y="9342"/>
                                  </a:cubicBezTo>
                                  <a:cubicBezTo>
                                    <a:pt x="463" y="9342"/>
                                    <a:pt x="398" y="9372"/>
                                    <a:pt x="366" y="9444"/>
                                  </a:cubicBezTo>
                                  <a:cubicBezTo>
                                    <a:pt x="229" y="9718"/>
                                    <a:pt x="1" y="10174"/>
                                    <a:pt x="229" y="10448"/>
                                  </a:cubicBezTo>
                                  <a:cubicBezTo>
                                    <a:pt x="325" y="10566"/>
                                    <a:pt x="457" y="10608"/>
                                    <a:pt x="596" y="10608"/>
                                  </a:cubicBezTo>
                                  <a:cubicBezTo>
                                    <a:pt x="752" y="10608"/>
                                    <a:pt x="918" y="10554"/>
                                    <a:pt x="1051" y="10494"/>
                                  </a:cubicBezTo>
                                  <a:cubicBezTo>
                                    <a:pt x="2032" y="10060"/>
                                    <a:pt x="2648" y="8850"/>
                                    <a:pt x="3037" y="7914"/>
                                  </a:cubicBezTo>
                                  <a:cubicBezTo>
                                    <a:pt x="3493" y="6727"/>
                                    <a:pt x="3676" y="5449"/>
                                    <a:pt x="3813" y="4194"/>
                                  </a:cubicBezTo>
                                  <a:cubicBezTo>
                                    <a:pt x="3881" y="3463"/>
                                    <a:pt x="3904" y="2733"/>
                                    <a:pt x="3858" y="2025"/>
                                  </a:cubicBezTo>
                                  <a:cubicBezTo>
                                    <a:pt x="3813" y="1341"/>
                                    <a:pt x="3653" y="724"/>
                                    <a:pt x="3425" y="85"/>
                                  </a:cubicBezTo>
                                  <a:cubicBezTo>
                                    <a:pt x="3405" y="26"/>
                                    <a:pt x="3363" y="1"/>
                                    <a:pt x="33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20"/>
                            <p:cNvSpPr/>
                            <p:nvPr/>
                          </p:nvSpPr>
                          <p:spPr>
                            <a:xfrm>
                              <a:off x="4848125" y="4490975"/>
                              <a:ext cx="53800" cy="149400"/>
                            </a:xfrm>
                            <a:custGeom>
                              <a:rect b="b" l="l" r="r" t="t"/>
                              <a:pathLst>
                                <a:path extrusionOk="0" h="5976" w="2152">
                                  <a:moveTo>
                                    <a:pt x="1792" y="0"/>
                                  </a:moveTo>
                                  <a:cubicBezTo>
                                    <a:pt x="1684" y="0"/>
                                    <a:pt x="1578" y="60"/>
                                    <a:pt x="1530" y="211"/>
                                  </a:cubicBezTo>
                                  <a:cubicBezTo>
                                    <a:pt x="1370" y="667"/>
                                    <a:pt x="1370" y="1215"/>
                                    <a:pt x="1302" y="1717"/>
                                  </a:cubicBezTo>
                                  <a:cubicBezTo>
                                    <a:pt x="1248" y="2074"/>
                                    <a:pt x="1195" y="2430"/>
                                    <a:pt x="1163" y="2787"/>
                                  </a:cubicBezTo>
                                  <a:lnTo>
                                    <a:pt x="1163" y="2787"/>
                                  </a:lnTo>
                                  <a:cubicBezTo>
                                    <a:pt x="997" y="2496"/>
                                    <a:pt x="915" y="2144"/>
                                    <a:pt x="845" y="1832"/>
                                  </a:cubicBezTo>
                                  <a:cubicBezTo>
                                    <a:pt x="754" y="1375"/>
                                    <a:pt x="663" y="919"/>
                                    <a:pt x="571" y="462"/>
                                  </a:cubicBezTo>
                                  <a:cubicBezTo>
                                    <a:pt x="543" y="339"/>
                                    <a:pt x="456" y="287"/>
                                    <a:pt x="362" y="287"/>
                                  </a:cubicBezTo>
                                  <a:cubicBezTo>
                                    <a:pt x="229" y="287"/>
                                    <a:pt x="82" y="393"/>
                                    <a:pt x="69" y="553"/>
                                  </a:cubicBezTo>
                                  <a:cubicBezTo>
                                    <a:pt x="23" y="1101"/>
                                    <a:pt x="1" y="1626"/>
                                    <a:pt x="92" y="2174"/>
                                  </a:cubicBezTo>
                                  <a:cubicBezTo>
                                    <a:pt x="206" y="2699"/>
                                    <a:pt x="434" y="3224"/>
                                    <a:pt x="868" y="3543"/>
                                  </a:cubicBezTo>
                                  <a:cubicBezTo>
                                    <a:pt x="937" y="3595"/>
                                    <a:pt x="1015" y="3627"/>
                                    <a:pt x="1092" y="3635"/>
                                  </a:cubicBezTo>
                                  <a:lnTo>
                                    <a:pt x="1092" y="3635"/>
                                  </a:lnTo>
                                  <a:cubicBezTo>
                                    <a:pt x="1074" y="3907"/>
                                    <a:pt x="1069" y="4186"/>
                                    <a:pt x="1096" y="4456"/>
                                  </a:cubicBezTo>
                                  <a:cubicBezTo>
                                    <a:pt x="1165" y="4936"/>
                                    <a:pt x="1233" y="5438"/>
                                    <a:pt x="1324" y="5917"/>
                                  </a:cubicBezTo>
                                  <a:cubicBezTo>
                                    <a:pt x="1334" y="5957"/>
                                    <a:pt x="1371" y="5975"/>
                                    <a:pt x="1407" y="5975"/>
                                  </a:cubicBezTo>
                                  <a:cubicBezTo>
                                    <a:pt x="1452" y="5975"/>
                                    <a:pt x="1497" y="5946"/>
                                    <a:pt x="1484" y="5894"/>
                                  </a:cubicBezTo>
                                  <a:cubicBezTo>
                                    <a:pt x="1393" y="4913"/>
                                    <a:pt x="1598" y="3977"/>
                                    <a:pt x="1758" y="2996"/>
                                  </a:cubicBezTo>
                                  <a:cubicBezTo>
                                    <a:pt x="1827" y="2539"/>
                                    <a:pt x="1918" y="2083"/>
                                    <a:pt x="1986" y="1626"/>
                                  </a:cubicBezTo>
                                  <a:cubicBezTo>
                                    <a:pt x="2069" y="1192"/>
                                    <a:pt x="2152" y="758"/>
                                    <a:pt x="2099" y="324"/>
                                  </a:cubicBezTo>
                                  <a:lnTo>
                                    <a:pt x="2099" y="324"/>
                                  </a:lnTo>
                                  <a:cubicBezTo>
                                    <a:pt x="2141" y="151"/>
                                    <a:pt x="1964" y="0"/>
                                    <a:pt x="17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20"/>
                            <p:cNvSpPr/>
                            <p:nvPr/>
                          </p:nvSpPr>
                          <p:spPr>
                            <a:xfrm>
                              <a:off x="4823600" y="4478475"/>
                              <a:ext cx="30075" cy="114975"/>
                            </a:xfrm>
                            <a:custGeom>
                              <a:rect b="b" l="l" r="r" t="t"/>
                              <a:pathLst>
                                <a:path extrusionOk="0" h="4599" w="1203">
                                  <a:moveTo>
                                    <a:pt x="374" y="0"/>
                                  </a:moveTo>
                                  <a:cubicBezTo>
                                    <a:pt x="300" y="0"/>
                                    <a:pt x="229" y="35"/>
                                    <a:pt x="183" y="118"/>
                                  </a:cubicBezTo>
                                  <a:cubicBezTo>
                                    <a:pt x="144" y="214"/>
                                    <a:pt x="122" y="310"/>
                                    <a:pt x="89" y="406"/>
                                  </a:cubicBezTo>
                                  <a:lnTo>
                                    <a:pt x="89" y="406"/>
                                  </a:lnTo>
                                  <a:cubicBezTo>
                                    <a:pt x="8" y="567"/>
                                    <a:pt x="23" y="753"/>
                                    <a:pt x="23" y="939"/>
                                  </a:cubicBezTo>
                                  <a:cubicBezTo>
                                    <a:pt x="23" y="1145"/>
                                    <a:pt x="0" y="1350"/>
                                    <a:pt x="23" y="1556"/>
                                  </a:cubicBezTo>
                                  <a:cubicBezTo>
                                    <a:pt x="23" y="1989"/>
                                    <a:pt x="69" y="2446"/>
                                    <a:pt x="160" y="2902"/>
                                  </a:cubicBezTo>
                                  <a:cubicBezTo>
                                    <a:pt x="206" y="3267"/>
                                    <a:pt x="320" y="3633"/>
                                    <a:pt x="457" y="3975"/>
                                  </a:cubicBezTo>
                                  <a:cubicBezTo>
                                    <a:pt x="502" y="4112"/>
                                    <a:pt x="571" y="4272"/>
                                    <a:pt x="639" y="4386"/>
                                  </a:cubicBezTo>
                                  <a:cubicBezTo>
                                    <a:pt x="685" y="4431"/>
                                    <a:pt x="731" y="4477"/>
                                    <a:pt x="776" y="4500"/>
                                  </a:cubicBezTo>
                                  <a:cubicBezTo>
                                    <a:pt x="799" y="4500"/>
                                    <a:pt x="822" y="4523"/>
                                    <a:pt x="845" y="4523"/>
                                  </a:cubicBezTo>
                                  <a:cubicBezTo>
                                    <a:pt x="890" y="4534"/>
                                    <a:pt x="913" y="4540"/>
                                    <a:pt x="910" y="4540"/>
                                  </a:cubicBezTo>
                                  <a:cubicBezTo>
                                    <a:pt x="907" y="4540"/>
                                    <a:pt x="879" y="4534"/>
                                    <a:pt x="822" y="4523"/>
                                  </a:cubicBezTo>
                                  <a:lnTo>
                                    <a:pt x="822" y="4523"/>
                                  </a:lnTo>
                                  <a:cubicBezTo>
                                    <a:pt x="822" y="4523"/>
                                    <a:pt x="959" y="4591"/>
                                    <a:pt x="959" y="4591"/>
                                  </a:cubicBezTo>
                                  <a:cubicBezTo>
                                    <a:pt x="976" y="4596"/>
                                    <a:pt x="992" y="4598"/>
                                    <a:pt x="1008" y="4598"/>
                                  </a:cubicBezTo>
                                  <a:cubicBezTo>
                                    <a:pt x="1136" y="4598"/>
                                    <a:pt x="1203" y="4440"/>
                                    <a:pt x="1141" y="4317"/>
                                  </a:cubicBezTo>
                                  <a:cubicBezTo>
                                    <a:pt x="1141" y="4317"/>
                                    <a:pt x="1141" y="4317"/>
                                    <a:pt x="1141" y="4316"/>
                                  </a:cubicBezTo>
                                  <a:lnTo>
                                    <a:pt x="1141" y="4316"/>
                                  </a:lnTo>
                                  <a:cubicBezTo>
                                    <a:pt x="1141" y="4310"/>
                                    <a:pt x="1141" y="4303"/>
                                    <a:pt x="1141" y="4295"/>
                                  </a:cubicBezTo>
                                  <a:cubicBezTo>
                                    <a:pt x="1141" y="4203"/>
                                    <a:pt x="1119" y="4158"/>
                                    <a:pt x="1096" y="4089"/>
                                  </a:cubicBezTo>
                                  <a:cubicBezTo>
                                    <a:pt x="1050" y="3952"/>
                                    <a:pt x="1027" y="3815"/>
                                    <a:pt x="1027" y="3724"/>
                                  </a:cubicBezTo>
                                  <a:cubicBezTo>
                                    <a:pt x="982" y="3359"/>
                                    <a:pt x="959" y="2993"/>
                                    <a:pt x="936" y="2628"/>
                                  </a:cubicBezTo>
                                  <a:cubicBezTo>
                                    <a:pt x="890" y="2217"/>
                                    <a:pt x="867" y="1829"/>
                                    <a:pt x="845" y="1441"/>
                                  </a:cubicBezTo>
                                  <a:cubicBezTo>
                                    <a:pt x="822" y="1259"/>
                                    <a:pt x="822" y="1076"/>
                                    <a:pt x="799" y="894"/>
                                  </a:cubicBezTo>
                                  <a:cubicBezTo>
                                    <a:pt x="799" y="733"/>
                                    <a:pt x="799" y="573"/>
                                    <a:pt x="723" y="423"/>
                                  </a:cubicBezTo>
                                  <a:lnTo>
                                    <a:pt x="723" y="423"/>
                                  </a:lnTo>
                                  <a:cubicBezTo>
                                    <a:pt x="726" y="428"/>
                                    <a:pt x="728" y="432"/>
                                    <a:pt x="731" y="437"/>
                                  </a:cubicBezTo>
                                  <a:cubicBezTo>
                                    <a:pt x="708" y="346"/>
                                    <a:pt x="685" y="254"/>
                                    <a:pt x="639" y="186"/>
                                  </a:cubicBezTo>
                                  <a:cubicBezTo>
                                    <a:pt x="598" y="77"/>
                                    <a:pt x="484" y="0"/>
                                    <a:pt x="3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20"/>
                            <p:cNvSpPr/>
                            <p:nvPr/>
                          </p:nvSpPr>
                          <p:spPr>
                            <a:xfrm>
                              <a:off x="4767100" y="4478675"/>
                              <a:ext cx="78675" cy="115075"/>
                            </a:xfrm>
                            <a:custGeom>
                              <a:rect b="b" l="l" r="r" t="t"/>
                              <a:pathLst>
                                <a:path extrusionOk="0" h="4603" w="3147">
                                  <a:moveTo>
                                    <a:pt x="275" y="0"/>
                                  </a:moveTo>
                                  <a:cubicBezTo>
                                    <a:pt x="211" y="0"/>
                                    <a:pt x="150" y="34"/>
                                    <a:pt x="137" y="110"/>
                                  </a:cubicBezTo>
                                  <a:cubicBezTo>
                                    <a:pt x="0" y="977"/>
                                    <a:pt x="411" y="1958"/>
                                    <a:pt x="845" y="2712"/>
                                  </a:cubicBezTo>
                                  <a:cubicBezTo>
                                    <a:pt x="1073" y="3100"/>
                                    <a:pt x="1324" y="3442"/>
                                    <a:pt x="1644" y="3784"/>
                                  </a:cubicBezTo>
                                  <a:cubicBezTo>
                                    <a:pt x="1963" y="4104"/>
                                    <a:pt x="2374" y="4355"/>
                                    <a:pt x="2762" y="4583"/>
                                  </a:cubicBezTo>
                                  <a:cubicBezTo>
                                    <a:pt x="2792" y="4597"/>
                                    <a:pt x="2823" y="4603"/>
                                    <a:pt x="2852" y="4603"/>
                                  </a:cubicBezTo>
                                  <a:cubicBezTo>
                                    <a:pt x="3020" y="4603"/>
                                    <a:pt x="3146" y="4400"/>
                                    <a:pt x="2991" y="4264"/>
                                  </a:cubicBezTo>
                                  <a:cubicBezTo>
                                    <a:pt x="2351" y="3762"/>
                                    <a:pt x="1849" y="3054"/>
                                    <a:pt x="1484" y="2324"/>
                                  </a:cubicBezTo>
                                  <a:cubicBezTo>
                                    <a:pt x="1279" y="1958"/>
                                    <a:pt x="1142" y="1593"/>
                                    <a:pt x="1005" y="1228"/>
                                  </a:cubicBezTo>
                                  <a:cubicBezTo>
                                    <a:pt x="822" y="817"/>
                                    <a:pt x="685" y="406"/>
                                    <a:pt x="411" y="64"/>
                                  </a:cubicBezTo>
                                  <a:cubicBezTo>
                                    <a:pt x="380" y="23"/>
                                    <a:pt x="327" y="0"/>
                                    <a:pt x="2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20"/>
                            <p:cNvSpPr/>
                            <p:nvPr/>
                          </p:nvSpPr>
                          <p:spPr>
                            <a:xfrm>
                              <a:off x="4757400" y="4443300"/>
                              <a:ext cx="27775" cy="76900"/>
                            </a:xfrm>
                            <a:custGeom>
                              <a:rect b="b" l="l" r="r" t="t"/>
                              <a:pathLst>
                                <a:path extrusionOk="0" h="3076" w="1111">
                                  <a:moveTo>
                                    <a:pt x="295" y="1"/>
                                  </a:moveTo>
                                  <a:cubicBezTo>
                                    <a:pt x="222" y="1"/>
                                    <a:pt x="143" y="62"/>
                                    <a:pt x="114" y="132"/>
                                  </a:cubicBezTo>
                                  <a:cubicBezTo>
                                    <a:pt x="92" y="178"/>
                                    <a:pt x="92" y="223"/>
                                    <a:pt x="69" y="292"/>
                                  </a:cubicBezTo>
                                  <a:cubicBezTo>
                                    <a:pt x="46" y="338"/>
                                    <a:pt x="23" y="383"/>
                                    <a:pt x="23" y="452"/>
                                  </a:cubicBezTo>
                                  <a:cubicBezTo>
                                    <a:pt x="0" y="566"/>
                                    <a:pt x="23" y="680"/>
                                    <a:pt x="23" y="794"/>
                                  </a:cubicBezTo>
                                  <a:cubicBezTo>
                                    <a:pt x="0" y="1000"/>
                                    <a:pt x="69" y="1228"/>
                                    <a:pt x="114" y="1456"/>
                                  </a:cubicBezTo>
                                  <a:cubicBezTo>
                                    <a:pt x="160" y="1661"/>
                                    <a:pt x="229" y="1867"/>
                                    <a:pt x="297" y="2072"/>
                                  </a:cubicBezTo>
                                  <a:cubicBezTo>
                                    <a:pt x="384" y="2267"/>
                                    <a:pt x="450" y="2565"/>
                                    <a:pt x="632" y="2673"/>
                                  </a:cubicBezTo>
                                  <a:lnTo>
                                    <a:pt x="632" y="2673"/>
                                  </a:lnTo>
                                  <a:cubicBezTo>
                                    <a:pt x="719" y="2785"/>
                                    <a:pt x="793" y="2896"/>
                                    <a:pt x="868" y="3008"/>
                                  </a:cubicBezTo>
                                  <a:cubicBezTo>
                                    <a:pt x="900" y="3056"/>
                                    <a:pt x="940" y="3076"/>
                                    <a:pt x="978" y="3076"/>
                                  </a:cubicBezTo>
                                  <a:cubicBezTo>
                                    <a:pt x="1048" y="3076"/>
                                    <a:pt x="1111" y="3006"/>
                                    <a:pt x="1096" y="2917"/>
                                  </a:cubicBezTo>
                                  <a:cubicBezTo>
                                    <a:pt x="1075" y="2769"/>
                                    <a:pt x="1054" y="2641"/>
                                    <a:pt x="1033" y="2496"/>
                                  </a:cubicBezTo>
                                  <a:lnTo>
                                    <a:pt x="1033" y="2496"/>
                                  </a:lnTo>
                                  <a:cubicBezTo>
                                    <a:pt x="1064" y="2301"/>
                                    <a:pt x="975" y="2107"/>
                                    <a:pt x="936" y="1913"/>
                                  </a:cubicBezTo>
                                  <a:cubicBezTo>
                                    <a:pt x="891" y="1707"/>
                                    <a:pt x="845" y="1502"/>
                                    <a:pt x="776" y="1273"/>
                                  </a:cubicBezTo>
                                  <a:cubicBezTo>
                                    <a:pt x="731" y="1091"/>
                                    <a:pt x="708" y="885"/>
                                    <a:pt x="639" y="680"/>
                                  </a:cubicBezTo>
                                  <a:cubicBezTo>
                                    <a:pt x="594" y="589"/>
                                    <a:pt x="594" y="475"/>
                                    <a:pt x="571" y="383"/>
                                  </a:cubicBezTo>
                                  <a:cubicBezTo>
                                    <a:pt x="548" y="338"/>
                                    <a:pt x="503" y="292"/>
                                    <a:pt x="480" y="223"/>
                                  </a:cubicBezTo>
                                  <a:cubicBezTo>
                                    <a:pt x="457" y="178"/>
                                    <a:pt x="434" y="132"/>
                                    <a:pt x="411" y="87"/>
                                  </a:cubicBezTo>
                                  <a:cubicBezTo>
                                    <a:pt x="385" y="25"/>
                                    <a:pt x="341" y="1"/>
                                    <a:pt x="2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20"/>
                            <p:cNvSpPr/>
                            <p:nvPr/>
                          </p:nvSpPr>
                          <p:spPr>
                            <a:xfrm>
                              <a:off x="4708900" y="4436325"/>
                              <a:ext cx="44800" cy="89125"/>
                            </a:xfrm>
                            <a:custGeom>
                              <a:rect b="b" l="l" r="r" t="t"/>
                              <a:pathLst>
                                <a:path extrusionOk="0" h="3565" w="1792">
                                  <a:moveTo>
                                    <a:pt x="1484" y="868"/>
                                  </a:moveTo>
                                  <a:cubicBezTo>
                                    <a:pt x="1473" y="868"/>
                                    <a:pt x="1467" y="873"/>
                                    <a:pt x="1464" y="878"/>
                                  </a:cubicBezTo>
                                  <a:lnTo>
                                    <a:pt x="1464" y="878"/>
                                  </a:lnTo>
                                  <a:cubicBezTo>
                                    <a:pt x="1468" y="876"/>
                                    <a:pt x="1475" y="872"/>
                                    <a:pt x="1484" y="868"/>
                                  </a:cubicBezTo>
                                  <a:close/>
                                  <a:moveTo>
                                    <a:pt x="1192" y="1"/>
                                  </a:moveTo>
                                  <a:cubicBezTo>
                                    <a:pt x="974" y="1"/>
                                    <a:pt x="741" y="165"/>
                                    <a:pt x="571" y="297"/>
                                  </a:cubicBezTo>
                                  <a:cubicBezTo>
                                    <a:pt x="411" y="434"/>
                                    <a:pt x="274" y="617"/>
                                    <a:pt x="206" y="799"/>
                                  </a:cubicBezTo>
                                  <a:cubicBezTo>
                                    <a:pt x="23" y="1164"/>
                                    <a:pt x="0" y="1552"/>
                                    <a:pt x="92" y="1918"/>
                                  </a:cubicBezTo>
                                  <a:cubicBezTo>
                                    <a:pt x="160" y="2260"/>
                                    <a:pt x="343" y="2602"/>
                                    <a:pt x="571" y="2853"/>
                                  </a:cubicBezTo>
                                  <a:cubicBezTo>
                                    <a:pt x="685" y="2990"/>
                                    <a:pt x="776" y="3127"/>
                                    <a:pt x="936" y="3219"/>
                                  </a:cubicBezTo>
                                  <a:cubicBezTo>
                                    <a:pt x="936" y="3219"/>
                                    <a:pt x="987" y="3257"/>
                                    <a:pt x="994" y="3257"/>
                                  </a:cubicBezTo>
                                  <a:cubicBezTo>
                                    <a:pt x="994" y="3257"/>
                                    <a:pt x="995" y="3257"/>
                                    <a:pt x="994" y="3256"/>
                                  </a:cubicBezTo>
                                  <a:lnTo>
                                    <a:pt x="994" y="3256"/>
                                  </a:lnTo>
                                  <a:cubicBezTo>
                                    <a:pt x="1014" y="3280"/>
                                    <a:pt x="1036" y="3314"/>
                                    <a:pt x="1073" y="3333"/>
                                  </a:cubicBezTo>
                                  <a:cubicBezTo>
                                    <a:pt x="1167" y="3411"/>
                                    <a:pt x="1250" y="3446"/>
                                    <a:pt x="1351" y="3446"/>
                                  </a:cubicBezTo>
                                  <a:cubicBezTo>
                                    <a:pt x="1366" y="3446"/>
                                    <a:pt x="1381" y="3445"/>
                                    <a:pt x="1396" y="3444"/>
                                  </a:cubicBezTo>
                                  <a:lnTo>
                                    <a:pt x="1396" y="3444"/>
                                  </a:lnTo>
                                  <a:cubicBezTo>
                                    <a:pt x="1441" y="3469"/>
                                    <a:pt x="1485" y="3494"/>
                                    <a:pt x="1530" y="3538"/>
                                  </a:cubicBezTo>
                                  <a:cubicBezTo>
                                    <a:pt x="1553" y="3556"/>
                                    <a:pt x="1583" y="3565"/>
                                    <a:pt x="1614" y="3565"/>
                                  </a:cubicBezTo>
                                  <a:cubicBezTo>
                                    <a:pt x="1701" y="3565"/>
                                    <a:pt x="1791" y="3496"/>
                                    <a:pt x="1758" y="3378"/>
                                  </a:cubicBezTo>
                                  <a:cubicBezTo>
                                    <a:pt x="1742" y="3314"/>
                                    <a:pt x="1725" y="3249"/>
                                    <a:pt x="1709" y="3184"/>
                                  </a:cubicBezTo>
                                  <a:lnTo>
                                    <a:pt x="1709" y="3184"/>
                                  </a:lnTo>
                                  <a:cubicBezTo>
                                    <a:pt x="1732" y="3106"/>
                                    <a:pt x="1742" y="3036"/>
                                    <a:pt x="1712" y="2945"/>
                                  </a:cubicBezTo>
                                  <a:cubicBezTo>
                                    <a:pt x="1689" y="2876"/>
                                    <a:pt x="1666" y="2831"/>
                                    <a:pt x="1644" y="2785"/>
                                  </a:cubicBezTo>
                                  <a:cubicBezTo>
                                    <a:pt x="1628" y="2769"/>
                                    <a:pt x="1623" y="2733"/>
                                    <a:pt x="1622" y="2733"/>
                                  </a:cubicBezTo>
                                  <a:cubicBezTo>
                                    <a:pt x="1621" y="2733"/>
                                    <a:pt x="1621" y="2740"/>
                                    <a:pt x="1621" y="2762"/>
                                  </a:cubicBezTo>
                                  <a:cubicBezTo>
                                    <a:pt x="1598" y="2602"/>
                                    <a:pt x="1507" y="2443"/>
                                    <a:pt x="1415" y="2306"/>
                                  </a:cubicBezTo>
                                  <a:cubicBezTo>
                                    <a:pt x="1393" y="2237"/>
                                    <a:pt x="1347" y="2169"/>
                                    <a:pt x="1324" y="2123"/>
                                  </a:cubicBezTo>
                                  <a:cubicBezTo>
                                    <a:pt x="1301" y="2077"/>
                                    <a:pt x="1278" y="2009"/>
                                    <a:pt x="1233" y="1963"/>
                                  </a:cubicBezTo>
                                  <a:cubicBezTo>
                                    <a:pt x="1233" y="1953"/>
                                    <a:pt x="1224" y="1925"/>
                                    <a:pt x="1218" y="1905"/>
                                  </a:cubicBezTo>
                                  <a:lnTo>
                                    <a:pt x="1218" y="1905"/>
                                  </a:lnTo>
                                  <a:cubicBezTo>
                                    <a:pt x="1225" y="1927"/>
                                    <a:pt x="1235" y="1953"/>
                                    <a:pt x="1238" y="1953"/>
                                  </a:cubicBezTo>
                                  <a:cubicBezTo>
                                    <a:pt x="1240" y="1953"/>
                                    <a:pt x="1239" y="1943"/>
                                    <a:pt x="1233" y="1918"/>
                                  </a:cubicBezTo>
                                  <a:cubicBezTo>
                                    <a:pt x="1220" y="1892"/>
                                    <a:pt x="1214" y="1883"/>
                                    <a:pt x="1213" y="1883"/>
                                  </a:cubicBezTo>
                                  <a:lnTo>
                                    <a:pt x="1213" y="1883"/>
                                  </a:lnTo>
                                  <a:cubicBezTo>
                                    <a:pt x="1211" y="1883"/>
                                    <a:pt x="1214" y="1892"/>
                                    <a:pt x="1218" y="1905"/>
                                  </a:cubicBezTo>
                                  <a:lnTo>
                                    <a:pt x="1218" y="1905"/>
                                  </a:lnTo>
                                  <a:cubicBezTo>
                                    <a:pt x="1213" y="1891"/>
                                    <a:pt x="1210" y="1878"/>
                                    <a:pt x="1210" y="1872"/>
                                  </a:cubicBezTo>
                                  <a:cubicBezTo>
                                    <a:pt x="1187" y="1826"/>
                                    <a:pt x="1164" y="1758"/>
                                    <a:pt x="1164" y="1712"/>
                                  </a:cubicBezTo>
                                  <a:cubicBezTo>
                                    <a:pt x="1141" y="1689"/>
                                    <a:pt x="1141" y="1667"/>
                                    <a:pt x="1141" y="1644"/>
                                  </a:cubicBezTo>
                                  <a:cubicBezTo>
                                    <a:pt x="1141" y="1612"/>
                                    <a:pt x="1141" y="1568"/>
                                    <a:pt x="1141" y="1530"/>
                                  </a:cubicBezTo>
                                  <a:cubicBezTo>
                                    <a:pt x="1141" y="1530"/>
                                    <a:pt x="1164" y="1438"/>
                                    <a:pt x="1164" y="1415"/>
                                  </a:cubicBezTo>
                                  <a:cubicBezTo>
                                    <a:pt x="1164" y="1393"/>
                                    <a:pt x="1164" y="1370"/>
                                    <a:pt x="1187" y="1347"/>
                                  </a:cubicBezTo>
                                  <a:cubicBezTo>
                                    <a:pt x="1189" y="1338"/>
                                    <a:pt x="1190" y="1331"/>
                                    <a:pt x="1191" y="1326"/>
                                  </a:cubicBezTo>
                                  <a:lnTo>
                                    <a:pt x="1191" y="1326"/>
                                  </a:lnTo>
                                  <a:cubicBezTo>
                                    <a:pt x="1220" y="1273"/>
                                    <a:pt x="1238" y="1223"/>
                                    <a:pt x="1256" y="1187"/>
                                  </a:cubicBezTo>
                                  <a:cubicBezTo>
                                    <a:pt x="1278" y="1164"/>
                                    <a:pt x="1301" y="1119"/>
                                    <a:pt x="1324" y="1096"/>
                                  </a:cubicBezTo>
                                  <a:lnTo>
                                    <a:pt x="1324" y="1096"/>
                                  </a:lnTo>
                                  <a:cubicBezTo>
                                    <a:pt x="1306" y="1126"/>
                                    <a:pt x="1301" y="1137"/>
                                    <a:pt x="1303" y="1137"/>
                                  </a:cubicBezTo>
                                  <a:cubicBezTo>
                                    <a:pt x="1308" y="1137"/>
                                    <a:pt x="1370" y="1050"/>
                                    <a:pt x="1370" y="1050"/>
                                  </a:cubicBezTo>
                                  <a:cubicBezTo>
                                    <a:pt x="1393" y="1005"/>
                                    <a:pt x="1415" y="959"/>
                                    <a:pt x="1461" y="890"/>
                                  </a:cubicBezTo>
                                  <a:cubicBezTo>
                                    <a:pt x="1461" y="890"/>
                                    <a:pt x="1461" y="884"/>
                                    <a:pt x="1464" y="878"/>
                                  </a:cubicBezTo>
                                  <a:lnTo>
                                    <a:pt x="1464" y="878"/>
                                  </a:lnTo>
                                  <a:cubicBezTo>
                                    <a:pt x="1461" y="880"/>
                                    <a:pt x="1459" y="881"/>
                                    <a:pt x="1459" y="881"/>
                                  </a:cubicBezTo>
                                  <a:cubicBezTo>
                                    <a:pt x="1458" y="881"/>
                                    <a:pt x="1478" y="865"/>
                                    <a:pt x="1507" y="822"/>
                                  </a:cubicBezTo>
                                  <a:cubicBezTo>
                                    <a:pt x="1575" y="708"/>
                                    <a:pt x="1666" y="571"/>
                                    <a:pt x="1644" y="411"/>
                                  </a:cubicBezTo>
                                  <a:cubicBezTo>
                                    <a:pt x="1598" y="229"/>
                                    <a:pt x="1530" y="92"/>
                                    <a:pt x="1324" y="23"/>
                                  </a:cubicBezTo>
                                  <a:cubicBezTo>
                                    <a:pt x="1281" y="8"/>
                                    <a:pt x="1237" y="1"/>
                                    <a:pt x="11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20"/>
                            <p:cNvSpPr/>
                            <p:nvPr/>
                          </p:nvSpPr>
                          <p:spPr>
                            <a:xfrm>
                              <a:off x="4679225" y="4430800"/>
                              <a:ext cx="43950" cy="83725"/>
                            </a:xfrm>
                            <a:custGeom>
                              <a:rect b="b" l="l" r="r" t="t"/>
                              <a:pathLst>
                                <a:path extrusionOk="0" h="3349" w="1758">
                                  <a:moveTo>
                                    <a:pt x="1135" y="1"/>
                                  </a:moveTo>
                                  <a:cubicBezTo>
                                    <a:pt x="995" y="1"/>
                                    <a:pt x="850" y="132"/>
                                    <a:pt x="868" y="290"/>
                                  </a:cubicBezTo>
                                  <a:cubicBezTo>
                                    <a:pt x="868" y="417"/>
                                    <a:pt x="882" y="500"/>
                                    <a:pt x="888" y="609"/>
                                  </a:cubicBezTo>
                                  <a:lnTo>
                                    <a:pt x="888" y="609"/>
                                  </a:lnTo>
                                  <a:cubicBezTo>
                                    <a:pt x="874" y="655"/>
                                    <a:pt x="868" y="702"/>
                                    <a:pt x="868" y="746"/>
                                  </a:cubicBezTo>
                                  <a:cubicBezTo>
                                    <a:pt x="868" y="769"/>
                                    <a:pt x="868" y="792"/>
                                    <a:pt x="868" y="815"/>
                                  </a:cubicBezTo>
                                  <a:cubicBezTo>
                                    <a:pt x="845" y="929"/>
                                    <a:pt x="845" y="1020"/>
                                    <a:pt x="822" y="1134"/>
                                  </a:cubicBezTo>
                                  <a:cubicBezTo>
                                    <a:pt x="799" y="1180"/>
                                    <a:pt x="799" y="1226"/>
                                    <a:pt x="776" y="1294"/>
                                  </a:cubicBezTo>
                                  <a:cubicBezTo>
                                    <a:pt x="776" y="1317"/>
                                    <a:pt x="754" y="1340"/>
                                    <a:pt x="754" y="1363"/>
                                  </a:cubicBezTo>
                                  <a:cubicBezTo>
                                    <a:pt x="754" y="1363"/>
                                    <a:pt x="739" y="1391"/>
                                    <a:pt x="731" y="1408"/>
                                  </a:cubicBezTo>
                                  <a:cubicBezTo>
                                    <a:pt x="736" y="1397"/>
                                    <a:pt x="739" y="1393"/>
                                    <a:pt x="740" y="1393"/>
                                  </a:cubicBezTo>
                                  <a:lnTo>
                                    <a:pt x="740" y="1393"/>
                                  </a:lnTo>
                                  <a:cubicBezTo>
                                    <a:pt x="744" y="1393"/>
                                    <a:pt x="731" y="1431"/>
                                    <a:pt x="731" y="1431"/>
                                  </a:cubicBezTo>
                                  <a:cubicBezTo>
                                    <a:pt x="708" y="1477"/>
                                    <a:pt x="708" y="1500"/>
                                    <a:pt x="685" y="1522"/>
                                  </a:cubicBezTo>
                                  <a:cubicBezTo>
                                    <a:pt x="662" y="1568"/>
                                    <a:pt x="639" y="1636"/>
                                    <a:pt x="617" y="1682"/>
                                  </a:cubicBezTo>
                                  <a:cubicBezTo>
                                    <a:pt x="571" y="1796"/>
                                    <a:pt x="502" y="1888"/>
                                    <a:pt x="457" y="2002"/>
                                  </a:cubicBezTo>
                                  <a:cubicBezTo>
                                    <a:pt x="434" y="2047"/>
                                    <a:pt x="411" y="2093"/>
                                    <a:pt x="388" y="2139"/>
                                  </a:cubicBezTo>
                                  <a:cubicBezTo>
                                    <a:pt x="365" y="2161"/>
                                    <a:pt x="343" y="2184"/>
                                    <a:pt x="343" y="2207"/>
                                  </a:cubicBezTo>
                                  <a:cubicBezTo>
                                    <a:pt x="343" y="2207"/>
                                    <a:pt x="296" y="2315"/>
                                    <a:pt x="305" y="2315"/>
                                  </a:cubicBezTo>
                                  <a:cubicBezTo>
                                    <a:pt x="307" y="2315"/>
                                    <a:pt x="312" y="2310"/>
                                    <a:pt x="320" y="2298"/>
                                  </a:cubicBezTo>
                                  <a:lnTo>
                                    <a:pt x="320" y="2298"/>
                                  </a:lnTo>
                                  <a:cubicBezTo>
                                    <a:pt x="206" y="2527"/>
                                    <a:pt x="69" y="2709"/>
                                    <a:pt x="23" y="2960"/>
                                  </a:cubicBezTo>
                                  <a:cubicBezTo>
                                    <a:pt x="0" y="3143"/>
                                    <a:pt x="137" y="3348"/>
                                    <a:pt x="343" y="3348"/>
                                  </a:cubicBezTo>
                                  <a:cubicBezTo>
                                    <a:pt x="457" y="3348"/>
                                    <a:pt x="571" y="3303"/>
                                    <a:pt x="617" y="3211"/>
                                  </a:cubicBezTo>
                                  <a:cubicBezTo>
                                    <a:pt x="636" y="3192"/>
                                    <a:pt x="648" y="3172"/>
                                    <a:pt x="656" y="3154"/>
                                  </a:cubicBezTo>
                                  <a:lnTo>
                                    <a:pt x="656" y="3154"/>
                                  </a:lnTo>
                                  <a:cubicBezTo>
                                    <a:pt x="696" y="3113"/>
                                    <a:pt x="732" y="3072"/>
                                    <a:pt x="767" y="3029"/>
                                  </a:cubicBezTo>
                                  <a:lnTo>
                                    <a:pt x="767" y="3029"/>
                                  </a:lnTo>
                                  <a:cubicBezTo>
                                    <a:pt x="770" y="3029"/>
                                    <a:pt x="773" y="3029"/>
                                    <a:pt x="776" y="3029"/>
                                  </a:cubicBezTo>
                                  <a:cubicBezTo>
                                    <a:pt x="791" y="3015"/>
                                    <a:pt x="800" y="2998"/>
                                    <a:pt x="805" y="2982"/>
                                  </a:cubicBezTo>
                                  <a:lnTo>
                                    <a:pt x="805" y="2982"/>
                                  </a:lnTo>
                                  <a:cubicBezTo>
                                    <a:pt x="872" y="2898"/>
                                    <a:pt x="939" y="2809"/>
                                    <a:pt x="1027" y="2709"/>
                                  </a:cubicBezTo>
                                  <a:cubicBezTo>
                                    <a:pt x="1187" y="2504"/>
                                    <a:pt x="1347" y="2253"/>
                                    <a:pt x="1461" y="2025"/>
                                  </a:cubicBezTo>
                                  <a:cubicBezTo>
                                    <a:pt x="1598" y="1796"/>
                                    <a:pt x="1689" y="1545"/>
                                    <a:pt x="1735" y="1271"/>
                                  </a:cubicBezTo>
                                  <a:cubicBezTo>
                                    <a:pt x="1758" y="1111"/>
                                    <a:pt x="1758" y="975"/>
                                    <a:pt x="1735" y="815"/>
                                  </a:cubicBezTo>
                                  <a:cubicBezTo>
                                    <a:pt x="1735" y="746"/>
                                    <a:pt x="1712" y="678"/>
                                    <a:pt x="1689" y="609"/>
                                  </a:cubicBezTo>
                                  <a:cubicBezTo>
                                    <a:pt x="1667" y="531"/>
                                    <a:pt x="1629" y="475"/>
                                    <a:pt x="1576" y="430"/>
                                  </a:cubicBezTo>
                                  <a:lnTo>
                                    <a:pt x="1576" y="430"/>
                                  </a:lnTo>
                                  <a:cubicBezTo>
                                    <a:pt x="1502" y="273"/>
                                    <a:pt x="1412" y="143"/>
                                    <a:pt x="1256" y="39"/>
                                  </a:cubicBezTo>
                                  <a:cubicBezTo>
                                    <a:pt x="1219" y="12"/>
                                    <a:pt x="1177" y="1"/>
                                    <a:pt x="11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20"/>
                            <p:cNvSpPr/>
                            <p:nvPr/>
                          </p:nvSpPr>
                          <p:spPr>
                            <a:xfrm>
                              <a:off x="4672950" y="4392850"/>
                              <a:ext cx="33675" cy="100275"/>
                            </a:xfrm>
                            <a:custGeom>
                              <a:rect b="b" l="l" r="r" t="t"/>
                              <a:pathLst>
                                <a:path extrusionOk="0" h="4011" w="1347">
                                  <a:moveTo>
                                    <a:pt x="827" y="1"/>
                                  </a:moveTo>
                                  <a:cubicBezTo>
                                    <a:pt x="712" y="1"/>
                                    <a:pt x="605" y="55"/>
                                    <a:pt x="548" y="187"/>
                                  </a:cubicBezTo>
                                  <a:cubicBezTo>
                                    <a:pt x="411" y="507"/>
                                    <a:pt x="365" y="803"/>
                                    <a:pt x="320" y="1123"/>
                                  </a:cubicBezTo>
                                  <a:cubicBezTo>
                                    <a:pt x="297" y="1420"/>
                                    <a:pt x="228" y="1694"/>
                                    <a:pt x="183" y="1990"/>
                                  </a:cubicBezTo>
                                  <a:cubicBezTo>
                                    <a:pt x="137" y="2287"/>
                                    <a:pt x="69" y="2584"/>
                                    <a:pt x="46" y="2881"/>
                                  </a:cubicBezTo>
                                  <a:cubicBezTo>
                                    <a:pt x="23" y="3018"/>
                                    <a:pt x="0" y="3154"/>
                                    <a:pt x="0" y="3291"/>
                                  </a:cubicBezTo>
                                  <a:cubicBezTo>
                                    <a:pt x="0" y="3383"/>
                                    <a:pt x="23" y="3451"/>
                                    <a:pt x="23" y="3543"/>
                                  </a:cubicBezTo>
                                  <a:cubicBezTo>
                                    <a:pt x="46" y="3611"/>
                                    <a:pt x="23" y="3702"/>
                                    <a:pt x="23" y="3771"/>
                                  </a:cubicBezTo>
                                  <a:cubicBezTo>
                                    <a:pt x="35" y="3937"/>
                                    <a:pt x="146" y="4011"/>
                                    <a:pt x="262" y="4011"/>
                                  </a:cubicBezTo>
                                  <a:cubicBezTo>
                                    <a:pt x="370" y="4011"/>
                                    <a:pt x="481" y="3949"/>
                                    <a:pt x="525" y="3839"/>
                                  </a:cubicBezTo>
                                  <a:cubicBezTo>
                                    <a:pt x="548" y="3771"/>
                                    <a:pt x="571" y="3702"/>
                                    <a:pt x="594" y="3634"/>
                                  </a:cubicBezTo>
                                  <a:cubicBezTo>
                                    <a:pt x="639" y="3565"/>
                                    <a:pt x="685" y="3497"/>
                                    <a:pt x="731" y="3428"/>
                                  </a:cubicBezTo>
                                  <a:cubicBezTo>
                                    <a:pt x="776" y="3291"/>
                                    <a:pt x="799" y="3154"/>
                                    <a:pt x="868" y="3018"/>
                                  </a:cubicBezTo>
                                  <a:cubicBezTo>
                                    <a:pt x="982" y="2744"/>
                                    <a:pt x="1050" y="2447"/>
                                    <a:pt x="1119" y="2150"/>
                                  </a:cubicBezTo>
                                  <a:cubicBezTo>
                                    <a:pt x="1187" y="1876"/>
                                    <a:pt x="1233" y="1602"/>
                                    <a:pt x="1278" y="1306"/>
                                  </a:cubicBezTo>
                                  <a:cubicBezTo>
                                    <a:pt x="1324" y="940"/>
                                    <a:pt x="1347" y="598"/>
                                    <a:pt x="1233" y="256"/>
                                  </a:cubicBezTo>
                                  <a:cubicBezTo>
                                    <a:pt x="1166" y="109"/>
                                    <a:pt x="990" y="1"/>
                                    <a:pt x="8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20"/>
                            <p:cNvSpPr/>
                            <p:nvPr/>
                          </p:nvSpPr>
                          <p:spPr>
                            <a:xfrm>
                              <a:off x="4638125" y="4369475"/>
                              <a:ext cx="26850" cy="101000"/>
                            </a:xfrm>
                            <a:custGeom>
                              <a:rect b="b" l="l" r="r" t="t"/>
                              <a:pathLst>
                                <a:path extrusionOk="0" h="4040" w="1074">
                                  <a:moveTo>
                                    <a:pt x="483" y="1"/>
                                  </a:moveTo>
                                  <a:cubicBezTo>
                                    <a:pt x="382" y="1"/>
                                    <a:pt x="282" y="48"/>
                                    <a:pt x="229" y="141"/>
                                  </a:cubicBezTo>
                                  <a:cubicBezTo>
                                    <a:pt x="206" y="186"/>
                                    <a:pt x="138" y="346"/>
                                    <a:pt x="115" y="437"/>
                                  </a:cubicBezTo>
                                  <a:cubicBezTo>
                                    <a:pt x="115" y="522"/>
                                    <a:pt x="96" y="606"/>
                                    <a:pt x="93" y="707"/>
                                  </a:cubicBezTo>
                                  <a:lnTo>
                                    <a:pt x="93" y="707"/>
                                  </a:lnTo>
                                  <a:cubicBezTo>
                                    <a:pt x="44" y="839"/>
                                    <a:pt x="39" y="970"/>
                                    <a:pt x="24" y="1122"/>
                                  </a:cubicBezTo>
                                  <a:cubicBezTo>
                                    <a:pt x="24" y="1259"/>
                                    <a:pt x="24" y="1419"/>
                                    <a:pt x="1" y="1556"/>
                                  </a:cubicBezTo>
                                  <a:cubicBezTo>
                                    <a:pt x="1" y="1853"/>
                                    <a:pt x="1" y="2127"/>
                                    <a:pt x="24" y="2400"/>
                                  </a:cubicBezTo>
                                  <a:cubicBezTo>
                                    <a:pt x="47" y="2720"/>
                                    <a:pt x="92" y="3062"/>
                                    <a:pt x="161" y="3291"/>
                                  </a:cubicBezTo>
                                  <a:cubicBezTo>
                                    <a:pt x="206" y="3450"/>
                                    <a:pt x="275" y="3610"/>
                                    <a:pt x="389" y="3724"/>
                                  </a:cubicBezTo>
                                  <a:cubicBezTo>
                                    <a:pt x="457" y="3816"/>
                                    <a:pt x="549" y="3907"/>
                                    <a:pt x="640" y="3975"/>
                                  </a:cubicBezTo>
                                  <a:cubicBezTo>
                                    <a:pt x="684" y="4019"/>
                                    <a:pt x="744" y="4040"/>
                                    <a:pt x="805" y="4040"/>
                                  </a:cubicBezTo>
                                  <a:cubicBezTo>
                                    <a:pt x="934" y="4040"/>
                                    <a:pt x="1066" y="3948"/>
                                    <a:pt x="1051" y="3793"/>
                                  </a:cubicBezTo>
                                  <a:cubicBezTo>
                                    <a:pt x="1051" y="3724"/>
                                    <a:pt x="1028" y="3656"/>
                                    <a:pt x="1028" y="3587"/>
                                  </a:cubicBezTo>
                                  <a:cubicBezTo>
                                    <a:pt x="1028" y="3559"/>
                                    <a:pt x="1028" y="3509"/>
                                    <a:pt x="1028" y="3496"/>
                                  </a:cubicBezTo>
                                  <a:cubicBezTo>
                                    <a:pt x="1051" y="3359"/>
                                    <a:pt x="1028" y="3222"/>
                                    <a:pt x="1028" y="3108"/>
                                  </a:cubicBezTo>
                                  <a:cubicBezTo>
                                    <a:pt x="1028" y="3057"/>
                                    <a:pt x="1028" y="2919"/>
                                    <a:pt x="1028" y="2903"/>
                                  </a:cubicBezTo>
                                  <a:cubicBezTo>
                                    <a:pt x="1028" y="2811"/>
                                    <a:pt x="1028" y="2743"/>
                                    <a:pt x="1028" y="2674"/>
                                  </a:cubicBezTo>
                                  <a:cubicBezTo>
                                    <a:pt x="1028" y="2560"/>
                                    <a:pt x="1028" y="2423"/>
                                    <a:pt x="1028" y="2309"/>
                                  </a:cubicBezTo>
                                  <a:cubicBezTo>
                                    <a:pt x="1051" y="2035"/>
                                    <a:pt x="1051" y="1761"/>
                                    <a:pt x="1074" y="1465"/>
                                  </a:cubicBezTo>
                                  <a:cubicBezTo>
                                    <a:pt x="1074" y="1350"/>
                                    <a:pt x="1074" y="1213"/>
                                    <a:pt x="1074" y="1099"/>
                                  </a:cubicBezTo>
                                  <a:cubicBezTo>
                                    <a:pt x="1058" y="931"/>
                                    <a:pt x="1043" y="804"/>
                                    <a:pt x="987" y="684"/>
                                  </a:cubicBezTo>
                                  <a:lnTo>
                                    <a:pt x="987" y="684"/>
                                  </a:lnTo>
                                  <a:cubicBezTo>
                                    <a:pt x="993" y="693"/>
                                    <a:pt x="999" y="702"/>
                                    <a:pt x="1005" y="711"/>
                                  </a:cubicBezTo>
                                  <a:cubicBezTo>
                                    <a:pt x="937" y="460"/>
                                    <a:pt x="845" y="232"/>
                                    <a:pt x="686" y="72"/>
                                  </a:cubicBezTo>
                                  <a:cubicBezTo>
                                    <a:pt x="629" y="25"/>
                                    <a:pt x="556" y="1"/>
                                    <a:pt x="4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20"/>
                            <p:cNvSpPr/>
                            <p:nvPr/>
                          </p:nvSpPr>
                          <p:spPr>
                            <a:xfrm>
                              <a:off x="4614175" y="4352300"/>
                              <a:ext cx="45350" cy="111300"/>
                            </a:xfrm>
                            <a:custGeom>
                              <a:rect b="b" l="l" r="r" t="t"/>
                              <a:pathLst>
                                <a:path extrusionOk="0" h="4452" w="1814">
                                  <a:moveTo>
                                    <a:pt x="1495" y="23"/>
                                  </a:moveTo>
                                  <a:cubicBezTo>
                                    <a:pt x="1503" y="23"/>
                                    <a:pt x="1517" y="24"/>
                                    <a:pt x="1533" y="28"/>
                                  </a:cubicBezTo>
                                  <a:lnTo>
                                    <a:pt x="1533" y="28"/>
                                  </a:lnTo>
                                  <a:cubicBezTo>
                                    <a:pt x="1532" y="28"/>
                                    <a:pt x="1531" y="29"/>
                                    <a:pt x="1530" y="29"/>
                                  </a:cubicBezTo>
                                  <a:cubicBezTo>
                                    <a:pt x="1484" y="29"/>
                                    <a:pt x="1478" y="23"/>
                                    <a:pt x="1495" y="23"/>
                                  </a:cubicBezTo>
                                  <a:close/>
                                  <a:moveTo>
                                    <a:pt x="1758" y="237"/>
                                  </a:moveTo>
                                  <a:lnTo>
                                    <a:pt x="1758" y="237"/>
                                  </a:lnTo>
                                  <a:cubicBezTo>
                                    <a:pt x="1761" y="254"/>
                                    <a:pt x="1761" y="265"/>
                                    <a:pt x="1760" y="265"/>
                                  </a:cubicBezTo>
                                  <a:cubicBezTo>
                                    <a:pt x="1759" y="265"/>
                                    <a:pt x="1758" y="257"/>
                                    <a:pt x="1758" y="237"/>
                                  </a:cubicBezTo>
                                  <a:close/>
                                  <a:moveTo>
                                    <a:pt x="1415" y="0"/>
                                  </a:moveTo>
                                  <a:cubicBezTo>
                                    <a:pt x="1347" y="0"/>
                                    <a:pt x="1278" y="17"/>
                                    <a:pt x="1233" y="52"/>
                                  </a:cubicBezTo>
                                  <a:cubicBezTo>
                                    <a:pt x="890" y="326"/>
                                    <a:pt x="708" y="714"/>
                                    <a:pt x="525" y="1102"/>
                                  </a:cubicBezTo>
                                  <a:cubicBezTo>
                                    <a:pt x="343" y="1535"/>
                                    <a:pt x="206" y="2015"/>
                                    <a:pt x="114" y="2494"/>
                                  </a:cubicBezTo>
                                  <a:cubicBezTo>
                                    <a:pt x="46" y="2928"/>
                                    <a:pt x="0" y="3384"/>
                                    <a:pt x="160" y="3818"/>
                                  </a:cubicBezTo>
                                  <a:cubicBezTo>
                                    <a:pt x="206" y="3932"/>
                                    <a:pt x="251" y="4023"/>
                                    <a:pt x="343" y="4115"/>
                                  </a:cubicBezTo>
                                  <a:cubicBezTo>
                                    <a:pt x="365" y="4137"/>
                                    <a:pt x="388" y="4160"/>
                                    <a:pt x="411" y="4206"/>
                                  </a:cubicBezTo>
                                  <a:cubicBezTo>
                                    <a:pt x="434" y="4229"/>
                                    <a:pt x="480" y="4251"/>
                                    <a:pt x="502" y="4274"/>
                                  </a:cubicBezTo>
                                  <a:cubicBezTo>
                                    <a:pt x="594" y="4366"/>
                                    <a:pt x="685" y="4411"/>
                                    <a:pt x="799" y="4434"/>
                                  </a:cubicBezTo>
                                  <a:cubicBezTo>
                                    <a:pt x="845" y="4446"/>
                                    <a:pt x="879" y="4451"/>
                                    <a:pt x="910" y="4451"/>
                                  </a:cubicBezTo>
                                  <a:cubicBezTo>
                                    <a:pt x="942" y="4451"/>
                                    <a:pt x="970" y="4446"/>
                                    <a:pt x="1005" y="4434"/>
                                  </a:cubicBezTo>
                                  <a:cubicBezTo>
                                    <a:pt x="1053" y="4429"/>
                                    <a:pt x="1074" y="4428"/>
                                    <a:pt x="1080" y="4428"/>
                                  </a:cubicBezTo>
                                  <a:cubicBezTo>
                                    <a:pt x="1097" y="4428"/>
                                    <a:pt x="996" y="4441"/>
                                    <a:pt x="997" y="4441"/>
                                  </a:cubicBezTo>
                                  <a:cubicBezTo>
                                    <a:pt x="997" y="4441"/>
                                    <a:pt x="1012" y="4439"/>
                                    <a:pt x="1050" y="4434"/>
                                  </a:cubicBezTo>
                                  <a:cubicBezTo>
                                    <a:pt x="1231" y="4434"/>
                                    <a:pt x="1366" y="4189"/>
                                    <a:pt x="1216" y="4051"/>
                                  </a:cubicBezTo>
                                  <a:lnTo>
                                    <a:pt x="1216" y="4051"/>
                                  </a:lnTo>
                                  <a:cubicBezTo>
                                    <a:pt x="1211" y="4040"/>
                                    <a:pt x="1202" y="4024"/>
                                    <a:pt x="1187" y="4000"/>
                                  </a:cubicBezTo>
                                  <a:cubicBezTo>
                                    <a:pt x="1170" y="4000"/>
                                    <a:pt x="1125" y="3933"/>
                                    <a:pt x="1116" y="3933"/>
                                  </a:cubicBezTo>
                                  <a:cubicBezTo>
                                    <a:pt x="1113" y="3933"/>
                                    <a:pt x="1113" y="3939"/>
                                    <a:pt x="1119" y="3955"/>
                                  </a:cubicBezTo>
                                  <a:cubicBezTo>
                                    <a:pt x="1096" y="3909"/>
                                    <a:pt x="1050" y="3864"/>
                                    <a:pt x="1027" y="3818"/>
                                  </a:cubicBezTo>
                                  <a:lnTo>
                                    <a:pt x="1027" y="3818"/>
                                  </a:lnTo>
                                  <a:cubicBezTo>
                                    <a:pt x="1034" y="3832"/>
                                    <a:pt x="1037" y="3837"/>
                                    <a:pt x="1037" y="3837"/>
                                  </a:cubicBezTo>
                                  <a:cubicBezTo>
                                    <a:pt x="1036" y="3837"/>
                                    <a:pt x="1020" y="3811"/>
                                    <a:pt x="1005" y="3795"/>
                                  </a:cubicBezTo>
                                  <a:cubicBezTo>
                                    <a:pt x="1005" y="3783"/>
                                    <a:pt x="1002" y="3773"/>
                                    <a:pt x="998" y="3765"/>
                                  </a:cubicBezTo>
                                  <a:lnTo>
                                    <a:pt x="998" y="3765"/>
                                  </a:lnTo>
                                  <a:cubicBezTo>
                                    <a:pt x="1000" y="3767"/>
                                    <a:pt x="1002" y="3770"/>
                                    <a:pt x="1005" y="3772"/>
                                  </a:cubicBezTo>
                                  <a:cubicBezTo>
                                    <a:pt x="1005" y="3764"/>
                                    <a:pt x="1002" y="3756"/>
                                    <a:pt x="998" y="3749"/>
                                  </a:cubicBezTo>
                                  <a:lnTo>
                                    <a:pt x="998" y="3749"/>
                                  </a:lnTo>
                                  <a:cubicBezTo>
                                    <a:pt x="996" y="3732"/>
                                    <a:pt x="990" y="3702"/>
                                    <a:pt x="982" y="3658"/>
                                  </a:cubicBezTo>
                                  <a:cubicBezTo>
                                    <a:pt x="982" y="3635"/>
                                    <a:pt x="959" y="3590"/>
                                    <a:pt x="959" y="3567"/>
                                  </a:cubicBezTo>
                                  <a:cubicBezTo>
                                    <a:pt x="952" y="3530"/>
                                    <a:pt x="949" y="3519"/>
                                    <a:pt x="948" y="3519"/>
                                  </a:cubicBezTo>
                                  <a:lnTo>
                                    <a:pt x="948" y="3519"/>
                                  </a:lnTo>
                                  <a:cubicBezTo>
                                    <a:pt x="947" y="3519"/>
                                    <a:pt x="949" y="3541"/>
                                    <a:pt x="945" y="3541"/>
                                  </a:cubicBezTo>
                                  <a:cubicBezTo>
                                    <a:pt x="944" y="3541"/>
                                    <a:pt x="941" y="3536"/>
                                    <a:pt x="936" y="3521"/>
                                  </a:cubicBezTo>
                                  <a:cubicBezTo>
                                    <a:pt x="913" y="3110"/>
                                    <a:pt x="936" y="2928"/>
                                    <a:pt x="1027" y="2540"/>
                                  </a:cubicBezTo>
                                  <a:cubicBezTo>
                                    <a:pt x="1073" y="2334"/>
                                    <a:pt x="1119" y="2152"/>
                                    <a:pt x="1187" y="1946"/>
                                  </a:cubicBezTo>
                                  <a:cubicBezTo>
                                    <a:pt x="1210" y="1855"/>
                                    <a:pt x="1256" y="1764"/>
                                    <a:pt x="1278" y="1672"/>
                                  </a:cubicBezTo>
                                  <a:cubicBezTo>
                                    <a:pt x="1301" y="1627"/>
                                    <a:pt x="1324" y="1558"/>
                                    <a:pt x="1347" y="1512"/>
                                  </a:cubicBezTo>
                                  <a:lnTo>
                                    <a:pt x="1347" y="1512"/>
                                  </a:lnTo>
                                  <a:cubicBezTo>
                                    <a:pt x="1341" y="1535"/>
                                    <a:pt x="1340" y="1544"/>
                                    <a:pt x="1341" y="1544"/>
                                  </a:cubicBezTo>
                                  <a:cubicBezTo>
                                    <a:pt x="1344" y="1544"/>
                                    <a:pt x="1370" y="1467"/>
                                    <a:pt x="1370" y="1467"/>
                                  </a:cubicBezTo>
                                  <a:cubicBezTo>
                                    <a:pt x="1438" y="1261"/>
                                    <a:pt x="1552" y="1079"/>
                                    <a:pt x="1621" y="873"/>
                                  </a:cubicBezTo>
                                  <a:cubicBezTo>
                                    <a:pt x="1644" y="851"/>
                                    <a:pt x="1644" y="805"/>
                                    <a:pt x="1666" y="782"/>
                                  </a:cubicBezTo>
                                  <a:cubicBezTo>
                                    <a:pt x="1668" y="778"/>
                                    <a:pt x="1669" y="775"/>
                                    <a:pt x="1670" y="773"/>
                                  </a:cubicBezTo>
                                  <a:lnTo>
                                    <a:pt x="1670" y="773"/>
                                  </a:lnTo>
                                  <a:cubicBezTo>
                                    <a:pt x="1672" y="770"/>
                                    <a:pt x="1678" y="760"/>
                                    <a:pt x="1689" y="736"/>
                                  </a:cubicBezTo>
                                  <a:cubicBezTo>
                                    <a:pt x="1712" y="645"/>
                                    <a:pt x="1758" y="554"/>
                                    <a:pt x="1781" y="463"/>
                                  </a:cubicBezTo>
                                  <a:cubicBezTo>
                                    <a:pt x="1814" y="380"/>
                                    <a:pt x="1799" y="273"/>
                                    <a:pt x="1753" y="194"/>
                                  </a:cubicBezTo>
                                  <a:lnTo>
                                    <a:pt x="1753" y="194"/>
                                  </a:lnTo>
                                  <a:cubicBezTo>
                                    <a:pt x="1733" y="105"/>
                                    <a:pt x="1649" y="26"/>
                                    <a:pt x="1559" y="26"/>
                                  </a:cubicBezTo>
                                  <a:cubicBezTo>
                                    <a:pt x="1557" y="26"/>
                                    <a:pt x="1555" y="26"/>
                                    <a:pt x="1553" y="26"/>
                                  </a:cubicBezTo>
                                  <a:lnTo>
                                    <a:pt x="1553" y="26"/>
                                  </a:lnTo>
                                  <a:cubicBezTo>
                                    <a:pt x="1512" y="9"/>
                                    <a:pt x="1464" y="0"/>
                                    <a:pt x="14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20"/>
                            <p:cNvSpPr/>
                            <p:nvPr/>
                          </p:nvSpPr>
                          <p:spPr>
                            <a:xfrm>
                              <a:off x="4585625" y="4359350"/>
                              <a:ext cx="47400" cy="104750"/>
                            </a:xfrm>
                            <a:custGeom>
                              <a:rect b="b" l="l" r="r" t="t"/>
                              <a:pathLst>
                                <a:path extrusionOk="0" h="4190" w="1896">
                                  <a:moveTo>
                                    <a:pt x="1599" y="0"/>
                                  </a:moveTo>
                                  <a:cubicBezTo>
                                    <a:pt x="1550" y="0"/>
                                    <a:pt x="1500" y="25"/>
                                    <a:pt x="1467" y="65"/>
                                  </a:cubicBezTo>
                                  <a:lnTo>
                                    <a:pt x="1467" y="65"/>
                                  </a:lnTo>
                                  <a:cubicBezTo>
                                    <a:pt x="1404" y="114"/>
                                    <a:pt x="1387" y="182"/>
                                    <a:pt x="1370" y="249"/>
                                  </a:cubicBezTo>
                                  <a:cubicBezTo>
                                    <a:pt x="1360" y="269"/>
                                    <a:pt x="1355" y="285"/>
                                    <a:pt x="1354" y="292"/>
                                  </a:cubicBezTo>
                                  <a:lnTo>
                                    <a:pt x="1354" y="292"/>
                                  </a:lnTo>
                                  <a:cubicBezTo>
                                    <a:pt x="1336" y="316"/>
                                    <a:pt x="1319" y="346"/>
                                    <a:pt x="1302" y="363"/>
                                  </a:cubicBezTo>
                                  <a:cubicBezTo>
                                    <a:pt x="1279" y="409"/>
                                    <a:pt x="1279" y="477"/>
                                    <a:pt x="1256" y="523"/>
                                  </a:cubicBezTo>
                                  <a:cubicBezTo>
                                    <a:pt x="1211" y="683"/>
                                    <a:pt x="1119" y="842"/>
                                    <a:pt x="1051" y="1002"/>
                                  </a:cubicBezTo>
                                  <a:cubicBezTo>
                                    <a:pt x="845" y="1367"/>
                                    <a:pt x="594" y="1687"/>
                                    <a:pt x="389" y="2029"/>
                                  </a:cubicBezTo>
                                  <a:cubicBezTo>
                                    <a:pt x="184" y="2349"/>
                                    <a:pt x="1" y="2760"/>
                                    <a:pt x="24" y="3148"/>
                                  </a:cubicBezTo>
                                  <a:cubicBezTo>
                                    <a:pt x="47" y="3559"/>
                                    <a:pt x="252" y="3901"/>
                                    <a:pt x="549" y="4175"/>
                                  </a:cubicBezTo>
                                  <a:cubicBezTo>
                                    <a:pt x="564" y="4185"/>
                                    <a:pt x="580" y="4190"/>
                                    <a:pt x="594" y="4190"/>
                                  </a:cubicBezTo>
                                  <a:cubicBezTo>
                                    <a:pt x="642" y="4190"/>
                                    <a:pt x="675" y="4137"/>
                                    <a:pt x="640" y="4084"/>
                                  </a:cubicBezTo>
                                  <a:cubicBezTo>
                                    <a:pt x="480" y="3764"/>
                                    <a:pt x="412" y="3422"/>
                                    <a:pt x="549" y="3056"/>
                                  </a:cubicBezTo>
                                  <a:cubicBezTo>
                                    <a:pt x="686" y="2737"/>
                                    <a:pt x="914" y="2417"/>
                                    <a:pt x="1119" y="2143"/>
                                  </a:cubicBezTo>
                                  <a:cubicBezTo>
                                    <a:pt x="1348" y="1824"/>
                                    <a:pt x="1599" y="1504"/>
                                    <a:pt x="1758" y="1162"/>
                                  </a:cubicBezTo>
                                  <a:cubicBezTo>
                                    <a:pt x="1827" y="979"/>
                                    <a:pt x="1895" y="751"/>
                                    <a:pt x="1895" y="546"/>
                                  </a:cubicBezTo>
                                  <a:cubicBezTo>
                                    <a:pt x="1895" y="432"/>
                                    <a:pt x="1850" y="340"/>
                                    <a:pt x="1827" y="249"/>
                                  </a:cubicBezTo>
                                  <a:cubicBezTo>
                                    <a:pt x="1807" y="170"/>
                                    <a:pt x="1771" y="75"/>
                                    <a:pt x="1688" y="35"/>
                                  </a:cubicBezTo>
                                  <a:lnTo>
                                    <a:pt x="1688" y="35"/>
                                  </a:lnTo>
                                  <a:cubicBezTo>
                                    <a:pt x="1663" y="11"/>
                                    <a:pt x="1631" y="0"/>
                                    <a:pt x="15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20"/>
                            <p:cNvSpPr/>
                            <p:nvPr/>
                          </p:nvSpPr>
                          <p:spPr>
                            <a:xfrm>
                              <a:off x="4579350" y="4353000"/>
                              <a:ext cx="29125" cy="93250"/>
                            </a:xfrm>
                            <a:custGeom>
                              <a:rect b="b" l="l" r="r" t="t"/>
                              <a:pathLst>
                                <a:path extrusionOk="0" h="3730" w="1165">
                                  <a:moveTo>
                                    <a:pt x="109" y="3403"/>
                                  </a:moveTo>
                                  <a:lnTo>
                                    <a:pt x="109" y="3403"/>
                                  </a:lnTo>
                                  <a:cubicBezTo>
                                    <a:pt x="108" y="3403"/>
                                    <a:pt x="110" y="3409"/>
                                    <a:pt x="115" y="3425"/>
                                  </a:cubicBezTo>
                                  <a:cubicBezTo>
                                    <a:pt x="115" y="3417"/>
                                    <a:pt x="113" y="3410"/>
                                    <a:pt x="109" y="3403"/>
                                  </a:cubicBezTo>
                                  <a:lnTo>
                                    <a:pt x="109" y="3403"/>
                                  </a:lnTo>
                                  <a:cubicBezTo>
                                    <a:pt x="109" y="3403"/>
                                    <a:pt x="109" y="3403"/>
                                    <a:pt x="109" y="3403"/>
                                  </a:cubicBezTo>
                                  <a:close/>
                                  <a:moveTo>
                                    <a:pt x="571" y="1"/>
                                  </a:moveTo>
                                  <a:cubicBezTo>
                                    <a:pt x="412" y="24"/>
                                    <a:pt x="343" y="161"/>
                                    <a:pt x="320" y="298"/>
                                  </a:cubicBezTo>
                                  <a:cubicBezTo>
                                    <a:pt x="298" y="412"/>
                                    <a:pt x="343" y="549"/>
                                    <a:pt x="343" y="640"/>
                                  </a:cubicBezTo>
                                  <a:cubicBezTo>
                                    <a:pt x="343" y="671"/>
                                    <a:pt x="343" y="804"/>
                                    <a:pt x="343" y="823"/>
                                  </a:cubicBezTo>
                                  <a:cubicBezTo>
                                    <a:pt x="343" y="891"/>
                                    <a:pt x="343" y="937"/>
                                    <a:pt x="343" y="1005"/>
                                  </a:cubicBezTo>
                                  <a:cubicBezTo>
                                    <a:pt x="343" y="1142"/>
                                    <a:pt x="343" y="1188"/>
                                    <a:pt x="298" y="1325"/>
                                  </a:cubicBezTo>
                                  <a:cubicBezTo>
                                    <a:pt x="252" y="1576"/>
                                    <a:pt x="183" y="1827"/>
                                    <a:pt x="115" y="2078"/>
                                  </a:cubicBezTo>
                                  <a:cubicBezTo>
                                    <a:pt x="92" y="2215"/>
                                    <a:pt x="47" y="2352"/>
                                    <a:pt x="24" y="2489"/>
                                  </a:cubicBezTo>
                                  <a:cubicBezTo>
                                    <a:pt x="1" y="2626"/>
                                    <a:pt x="1" y="2786"/>
                                    <a:pt x="1" y="2922"/>
                                  </a:cubicBezTo>
                                  <a:cubicBezTo>
                                    <a:pt x="1" y="3059"/>
                                    <a:pt x="1" y="3242"/>
                                    <a:pt x="69" y="3356"/>
                                  </a:cubicBezTo>
                                  <a:cubicBezTo>
                                    <a:pt x="85" y="3372"/>
                                    <a:pt x="100" y="3387"/>
                                    <a:pt x="109" y="3403"/>
                                  </a:cubicBezTo>
                                  <a:lnTo>
                                    <a:pt x="109" y="3403"/>
                                  </a:lnTo>
                                  <a:cubicBezTo>
                                    <a:pt x="111" y="3403"/>
                                    <a:pt x="138" y="3470"/>
                                    <a:pt x="138" y="3470"/>
                                  </a:cubicBezTo>
                                  <a:cubicBezTo>
                                    <a:pt x="161" y="3539"/>
                                    <a:pt x="183" y="3607"/>
                                    <a:pt x="229" y="3653"/>
                                  </a:cubicBezTo>
                                  <a:cubicBezTo>
                                    <a:pt x="260" y="3707"/>
                                    <a:pt x="304" y="3730"/>
                                    <a:pt x="348" y="3730"/>
                                  </a:cubicBezTo>
                                  <a:cubicBezTo>
                                    <a:pt x="434" y="3730"/>
                                    <a:pt x="518" y="3644"/>
                                    <a:pt x="503" y="3539"/>
                                  </a:cubicBezTo>
                                  <a:cubicBezTo>
                                    <a:pt x="480" y="3493"/>
                                    <a:pt x="480" y="3447"/>
                                    <a:pt x="480" y="3379"/>
                                  </a:cubicBezTo>
                                  <a:cubicBezTo>
                                    <a:pt x="480" y="3333"/>
                                    <a:pt x="503" y="3310"/>
                                    <a:pt x="503" y="3265"/>
                                  </a:cubicBezTo>
                                  <a:cubicBezTo>
                                    <a:pt x="526" y="3151"/>
                                    <a:pt x="526" y="3037"/>
                                    <a:pt x="571" y="2922"/>
                                  </a:cubicBezTo>
                                  <a:cubicBezTo>
                                    <a:pt x="594" y="2808"/>
                                    <a:pt x="663" y="2694"/>
                                    <a:pt x="686" y="2580"/>
                                  </a:cubicBezTo>
                                  <a:cubicBezTo>
                                    <a:pt x="731" y="2466"/>
                                    <a:pt x="777" y="2352"/>
                                    <a:pt x="823" y="2215"/>
                                  </a:cubicBezTo>
                                  <a:cubicBezTo>
                                    <a:pt x="891" y="1987"/>
                                    <a:pt x="982" y="1736"/>
                                    <a:pt x="1051" y="1484"/>
                                  </a:cubicBezTo>
                                  <a:cubicBezTo>
                                    <a:pt x="1096" y="1233"/>
                                    <a:pt x="1165" y="914"/>
                                    <a:pt x="1096" y="640"/>
                                  </a:cubicBezTo>
                                  <a:cubicBezTo>
                                    <a:pt x="1074" y="526"/>
                                    <a:pt x="1051" y="412"/>
                                    <a:pt x="960" y="275"/>
                                  </a:cubicBezTo>
                                  <a:cubicBezTo>
                                    <a:pt x="891" y="138"/>
                                    <a:pt x="754" y="1"/>
                                    <a:pt x="5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20"/>
                            <p:cNvSpPr/>
                            <p:nvPr/>
                          </p:nvSpPr>
                          <p:spPr>
                            <a:xfrm>
                              <a:off x="4535425" y="4362950"/>
                              <a:ext cx="24550" cy="91200"/>
                            </a:xfrm>
                            <a:custGeom>
                              <a:rect b="b" l="l" r="r" t="t"/>
                              <a:pathLst>
                                <a:path extrusionOk="0" h="3648" w="982">
                                  <a:moveTo>
                                    <a:pt x="338" y="0"/>
                                  </a:moveTo>
                                  <a:cubicBezTo>
                                    <a:pt x="230" y="0"/>
                                    <a:pt x="125" y="80"/>
                                    <a:pt x="92" y="196"/>
                                  </a:cubicBezTo>
                                  <a:cubicBezTo>
                                    <a:pt x="69" y="310"/>
                                    <a:pt x="0" y="470"/>
                                    <a:pt x="46" y="630"/>
                                  </a:cubicBezTo>
                                  <a:cubicBezTo>
                                    <a:pt x="46" y="676"/>
                                    <a:pt x="69" y="790"/>
                                    <a:pt x="69" y="813"/>
                                  </a:cubicBezTo>
                                  <a:cubicBezTo>
                                    <a:pt x="69" y="881"/>
                                    <a:pt x="92" y="904"/>
                                    <a:pt x="92" y="972"/>
                                  </a:cubicBezTo>
                                  <a:cubicBezTo>
                                    <a:pt x="137" y="1269"/>
                                    <a:pt x="137" y="1566"/>
                                    <a:pt x="137" y="1840"/>
                                  </a:cubicBezTo>
                                  <a:cubicBezTo>
                                    <a:pt x="137" y="2136"/>
                                    <a:pt x="92" y="2410"/>
                                    <a:pt x="69" y="2684"/>
                                  </a:cubicBezTo>
                                  <a:cubicBezTo>
                                    <a:pt x="69" y="2798"/>
                                    <a:pt x="46" y="2912"/>
                                    <a:pt x="23" y="3027"/>
                                  </a:cubicBezTo>
                                  <a:cubicBezTo>
                                    <a:pt x="0" y="3164"/>
                                    <a:pt x="23" y="3323"/>
                                    <a:pt x="23" y="3460"/>
                                  </a:cubicBezTo>
                                  <a:cubicBezTo>
                                    <a:pt x="37" y="3582"/>
                                    <a:pt x="130" y="3648"/>
                                    <a:pt x="228" y="3648"/>
                                  </a:cubicBezTo>
                                  <a:cubicBezTo>
                                    <a:pt x="283" y="3648"/>
                                    <a:pt x="339" y="3627"/>
                                    <a:pt x="383" y="3584"/>
                                  </a:cubicBezTo>
                                  <a:lnTo>
                                    <a:pt x="383" y="3584"/>
                                  </a:lnTo>
                                  <a:cubicBezTo>
                                    <a:pt x="385" y="3589"/>
                                    <a:pt x="387" y="3593"/>
                                    <a:pt x="388" y="3597"/>
                                  </a:cubicBezTo>
                                  <a:cubicBezTo>
                                    <a:pt x="480" y="3483"/>
                                    <a:pt x="594" y="3369"/>
                                    <a:pt x="639" y="3232"/>
                                  </a:cubicBezTo>
                                  <a:cubicBezTo>
                                    <a:pt x="685" y="3095"/>
                                    <a:pt x="731" y="2958"/>
                                    <a:pt x="776" y="2798"/>
                                  </a:cubicBezTo>
                                  <a:cubicBezTo>
                                    <a:pt x="891" y="2479"/>
                                    <a:pt x="913" y="2159"/>
                                    <a:pt x="959" y="1817"/>
                                  </a:cubicBezTo>
                                  <a:cubicBezTo>
                                    <a:pt x="982" y="1520"/>
                                    <a:pt x="959" y="1201"/>
                                    <a:pt x="936" y="904"/>
                                  </a:cubicBezTo>
                                  <a:cubicBezTo>
                                    <a:pt x="891" y="744"/>
                                    <a:pt x="868" y="561"/>
                                    <a:pt x="799" y="402"/>
                                  </a:cubicBezTo>
                                  <a:cubicBezTo>
                                    <a:pt x="776" y="310"/>
                                    <a:pt x="731" y="219"/>
                                    <a:pt x="662" y="151"/>
                                  </a:cubicBezTo>
                                  <a:cubicBezTo>
                                    <a:pt x="617" y="128"/>
                                    <a:pt x="594" y="105"/>
                                    <a:pt x="548" y="82"/>
                                  </a:cubicBezTo>
                                  <a:cubicBezTo>
                                    <a:pt x="457" y="59"/>
                                    <a:pt x="434" y="59"/>
                                    <a:pt x="480" y="59"/>
                                  </a:cubicBezTo>
                                  <a:cubicBezTo>
                                    <a:pt x="502" y="59"/>
                                    <a:pt x="502" y="37"/>
                                    <a:pt x="457" y="37"/>
                                  </a:cubicBezTo>
                                  <a:cubicBezTo>
                                    <a:pt x="419" y="12"/>
                                    <a:pt x="379" y="0"/>
                                    <a:pt x="3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20"/>
                            <p:cNvSpPr/>
                            <p:nvPr/>
                          </p:nvSpPr>
                          <p:spPr>
                            <a:xfrm>
                              <a:off x="4519450" y="4366700"/>
                              <a:ext cx="27400" cy="108525"/>
                            </a:xfrm>
                            <a:custGeom>
                              <a:rect b="b" l="l" r="r" t="t"/>
                              <a:pathLst>
                                <a:path extrusionOk="0" h="4341" w="1096">
                                  <a:moveTo>
                                    <a:pt x="874" y="4188"/>
                                  </a:moveTo>
                                  <a:lnTo>
                                    <a:pt x="874" y="4188"/>
                                  </a:lnTo>
                                  <a:cubicBezTo>
                                    <a:pt x="875" y="4192"/>
                                    <a:pt x="876" y="4197"/>
                                    <a:pt x="877" y="4201"/>
                                  </a:cubicBezTo>
                                  <a:lnTo>
                                    <a:pt x="877" y="4201"/>
                                  </a:lnTo>
                                  <a:cubicBezTo>
                                    <a:pt x="875" y="4200"/>
                                    <a:pt x="873" y="4200"/>
                                    <a:pt x="868" y="4200"/>
                                  </a:cubicBezTo>
                                  <a:cubicBezTo>
                                    <a:pt x="870" y="4196"/>
                                    <a:pt x="872" y="4192"/>
                                    <a:pt x="874" y="4188"/>
                                  </a:cubicBezTo>
                                  <a:close/>
                                  <a:moveTo>
                                    <a:pt x="877" y="4202"/>
                                  </a:moveTo>
                                  <a:cubicBezTo>
                                    <a:pt x="879" y="4214"/>
                                    <a:pt x="878" y="4223"/>
                                    <a:pt x="868" y="4223"/>
                                  </a:cubicBezTo>
                                  <a:cubicBezTo>
                                    <a:pt x="868" y="4211"/>
                                    <a:pt x="875" y="4205"/>
                                    <a:pt x="877" y="4202"/>
                                  </a:cubicBezTo>
                                  <a:close/>
                                  <a:moveTo>
                                    <a:pt x="160" y="1"/>
                                  </a:moveTo>
                                  <a:cubicBezTo>
                                    <a:pt x="92" y="1"/>
                                    <a:pt x="23" y="69"/>
                                    <a:pt x="23" y="160"/>
                                  </a:cubicBezTo>
                                  <a:cubicBezTo>
                                    <a:pt x="23" y="170"/>
                                    <a:pt x="23" y="180"/>
                                    <a:pt x="23" y="190"/>
                                  </a:cubicBezTo>
                                  <a:lnTo>
                                    <a:pt x="23" y="190"/>
                                  </a:lnTo>
                                  <a:cubicBezTo>
                                    <a:pt x="7" y="229"/>
                                    <a:pt x="0" y="271"/>
                                    <a:pt x="0" y="320"/>
                                  </a:cubicBezTo>
                                  <a:cubicBezTo>
                                    <a:pt x="0" y="366"/>
                                    <a:pt x="23" y="389"/>
                                    <a:pt x="23" y="434"/>
                                  </a:cubicBezTo>
                                  <a:cubicBezTo>
                                    <a:pt x="46" y="548"/>
                                    <a:pt x="69" y="663"/>
                                    <a:pt x="92" y="754"/>
                                  </a:cubicBezTo>
                                  <a:cubicBezTo>
                                    <a:pt x="137" y="959"/>
                                    <a:pt x="183" y="1142"/>
                                    <a:pt x="228" y="1324"/>
                                  </a:cubicBezTo>
                                  <a:cubicBezTo>
                                    <a:pt x="225" y="1318"/>
                                    <a:pt x="223" y="1315"/>
                                    <a:pt x="221" y="1315"/>
                                  </a:cubicBezTo>
                                  <a:lnTo>
                                    <a:pt x="221" y="1315"/>
                                  </a:lnTo>
                                  <a:cubicBezTo>
                                    <a:pt x="212" y="1315"/>
                                    <a:pt x="228" y="1419"/>
                                    <a:pt x="228" y="1439"/>
                                  </a:cubicBezTo>
                                  <a:cubicBezTo>
                                    <a:pt x="251" y="1507"/>
                                    <a:pt x="251" y="1553"/>
                                    <a:pt x="251" y="1621"/>
                                  </a:cubicBezTo>
                                  <a:cubicBezTo>
                                    <a:pt x="274" y="1735"/>
                                    <a:pt x="274" y="1849"/>
                                    <a:pt x="297" y="1964"/>
                                  </a:cubicBezTo>
                                  <a:cubicBezTo>
                                    <a:pt x="297" y="2192"/>
                                    <a:pt x="320" y="2420"/>
                                    <a:pt x="320" y="2671"/>
                                  </a:cubicBezTo>
                                  <a:cubicBezTo>
                                    <a:pt x="320" y="2877"/>
                                    <a:pt x="320" y="3082"/>
                                    <a:pt x="343" y="3310"/>
                                  </a:cubicBezTo>
                                  <a:cubicBezTo>
                                    <a:pt x="365" y="3493"/>
                                    <a:pt x="388" y="3675"/>
                                    <a:pt x="388" y="3812"/>
                                  </a:cubicBezTo>
                                  <a:cubicBezTo>
                                    <a:pt x="411" y="3904"/>
                                    <a:pt x="411" y="4018"/>
                                    <a:pt x="480" y="4086"/>
                                  </a:cubicBezTo>
                                  <a:cubicBezTo>
                                    <a:pt x="495" y="4118"/>
                                    <a:pt x="511" y="4150"/>
                                    <a:pt x="535" y="4174"/>
                                  </a:cubicBezTo>
                                  <a:lnTo>
                                    <a:pt x="535" y="4174"/>
                                  </a:lnTo>
                                  <a:cubicBezTo>
                                    <a:pt x="541" y="4186"/>
                                    <a:pt x="548" y="4200"/>
                                    <a:pt x="548" y="4200"/>
                                  </a:cubicBezTo>
                                  <a:cubicBezTo>
                                    <a:pt x="589" y="4262"/>
                                    <a:pt x="666" y="4341"/>
                                    <a:pt x="747" y="4341"/>
                                  </a:cubicBezTo>
                                  <a:cubicBezTo>
                                    <a:pt x="757" y="4341"/>
                                    <a:pt x="767" y="4340"/>
                                    <a:pt x="776" y="4337"/>
                                  </a:cubicBezTo>
                                  <a:cubicBezTo>
                                    <a:pt x="838" y="4337"/>
                                    <a:pt x="900" y="4262"/>
                                    <a:pt x="878" y="4180"/>
                                  </a:cubicBezTo>
                                  <a:lnTo>
                                    <a:pt x="878" y="4180"/>
                                  </a:lnTo>
                                  <a:cubicBezTo>
                                    <a:pt x="885" y="4165"/>
                                    <a:pt x="893" y="4149"/>
                                    <a:pt x="899" y="4133"/>
                                  </a:cubicBezTo>
                                  <a:lnTo>
                                    <a:pt x="899" y="4133"/>
                                  </a:lnTo>
                                  <a:cubicBezTo>
                                    <a:pt x="949" y="4068"/>
                                    <a:pt x="965" y="3986"/>
                                    <a:pt x="982" y="3904"/>
                                  </a:cubicBezTo>
                                  <a:cubicBezTo>
                                    <a:pt x="982" y="3901"/>
                                    <a:pt x="982" y="3898"/>
                                    <a:pt x="982" y="3895"/>
                                  </a:cubicBezTo>
                                  <a:cubicBezTo>
                                    <a:pt x="982" y="3895"/>
                                    <a:pt x="982" y="3887"/>
                                    <a:pt x="982" y="3858"/>
                                  </a:cubicBezTo>
                                  <a:cubicBezTo>
                                    <a:pt x="982" y="3835"/>
                                    <a:pt x="982" y="3812"/>
                                    <a:pt x="982" y="3790"/>
                                  </a:cubicBezTo>
                                  <a:cubicBezTo>
                                    <a:pt x="1027" y="3607"/>
                                    <a:pt x="1027" y="3447"/>
                                    <a:pt x="1050" y="3287"/>
                                  </a:cubicBezTo>
                                  <a:cubicBezTo>
                                    <a:pt x="1050" y="3151"/>
                                    <a:pt x="1073" y="2945"/>
                                    <a:pt x="1073" y="2762"/>
                                  </a:cubicBezTo>
                                  <a:cubicBezTo>
                                    <a:pt x="1096" y="2557"/>
                                    <a:pt x="1096" y="2374"/>
                                    <a:pt x="1096" y="2169"/>
                                  </a:cubicBezTo>
                                  <a:cubicBezTo>
                                    <a:pt x="1096" y="1781"/>
                                    <a:pt x="1050" y="1370"/>
                                    <a:pt x="982" y="982"/>
                                  </a:cubicBezTo>
                                  <a:cubicBezTo>
                                    <a:pt x="913" y="594"/>
                                    <a:pt x="776" y="275"/>
                                    <a:pt x="457" y="46"/>
                                  </a:cubicBezTo>
                                  <a:cubicBezTo>
                                    <a:pt x="416" y="26"/>
                                    <a:pt x="365" y="14"/>
                                    <a:pt x="314" y="14"/>
                                  </a:cubicBezTo>
                                  <a:cubicBezTo>
                                    <a:pt x="297" y="14"/>
                                    <a:pt x="279" y="16"/>
                                    <a:pt x="262" y="18"/>
                                  </a:cubicBezTo>
                                  <a:lnTo>
                                    <a:pt x="262" y="18"/>
                                  </a:lnTo>
                                  <a:cubicBezTo>
                                    <a:pt x="230" y="7"/>
                                    <a:pt x="195" y="1"/>
                                    <a:pt x="1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20"/>
                            <p:cNvSpPr/>
                            <p:nvPr/>
                          </p:nvSpPr>
                          <p:spPr>
                            <a:xfrm>
                              <a:off x="4493200" y="4363425"/>
                              <a:ext cx="37675" cy="91175"/>
                            </a:xfrm>
                            <a:custGeom>
                              <a:rect b="b" l="l" r="r" t="t"/>
                              <a:pathLst>
                                <a:path extrusionOk="0" h="3647" w="1507">
                                  <a:moveTo>
                                    <a:pt x="206" y="3236"/>
                                  </a:moveTo>
                                  <a:cubicBezTo>
                                    <a:pt x="210" y="3245"/>
                                    <a:pt x="216" y="3254"/>
                                    <a:pt x="223" y="3262"/>
                                  </a:cubicBezTo>
                                  <a:lnTo>
                                    <a:pt x="223" y="3262"/>
                                  </a:lnTo>
                                  <a:cubicBezTo>
                                    <a:pt x="217" y="3253"/>
                                    <a:pt x="211" y="3244"/>
                                    <a:pt x="206" y="3236"/>
                                  </a:cubicBezTo>
                                  <a:close/>
                                  <a:moveTo>
                                    <a:pt x="1247" y="0"/>
                                  </a:moveTo>
                                  <a:cubicBezTo>
                                    <a:pt x="1210" y="0"/>
                                    <a:pt x="1176" y="6"/>
                                    <a:pt x="1142" y="18"/>
                                  </a:cubicBezTo>
                                  <a:cubicBezTo>
                                    <a:pt x="1142" y="18"/>
                                    <a:pt x="1096" y="40"/>
                                    <a:pt x="1073" y="40"/>
                                  </a:cubicBezTo>
                                  <a:lnTo>
                                    <a:pt x="1096" y="40"/>
                                  </a:lnTo>
                                  <a:cubicBezTo>
                                    <a:pt x="1050" y="40"/>
                                    <a:pt x="982" y="63"/>
                                    <a:pt x="936" y="86"/>
                                  </a:cubicBezTo>
                                  <a:cubicBezTo>
                                    <a:pt x="822" y="154"/>
                                    <a:pt x="708" y="269"/>
                                    <a:pt x="639" y="383"/>
                                  </a:cubicBezTo>
                                  <a:cubicBezTo>
                                    <a:pt x="411" y="657"/>
                                    <a:pt x="274" y="999"/>
                                    <a:pt x="183" y="1364"/>
                                  </a:cubicBezTo>
                                  <a:cubicBezTo>
                                    <a:pt x="92" y="1684"/>
                                    <a:pt x="0" y="2072"/>
                                    <a:pt x="23" y="2414"/>
                                  </a:cubicBezTo>
                                  <a:cubicBezTo>
                                    <a:pt x="24" y="2421"/>
                                    <a:pt x="25" y="2428"/>
                                    <a:pt x="26" y="2433"/>
                                  </a:cubicBezTo>
                                  <a:lnTo>
                                    <a:pt x="26" y="2433"/>
                                  </a:lnTo>
                                  <a:cubicBezTo>
                                    <a:pt x="25" y="2435"/>
                                    <a:pt x="23" y="2448"/>
                                    <a:pt x="23" y="2483"/>
                                  </a:cubicBezTo>
                                  <a:cubicBezTo>
                                    <a:pt x="23" y="2528"/>
                                    <a:pt x="23" y="2551"/>
                                    <a:pt x="46" y="2597"/>
                                  </a:cubicBezTo>
                                  <a:cubicBezTo>
                                    <a:pt x="46" y="2688"/>
                                    <a:pt x="46" y="2779"/>
                                    <a:pt x="69" y="2871"/>
                                  </a:cubicBezTo>
                                  <a:cubicBezTo>
                                    <a:pt x="107" y="3025"/>
                                    <a:pt x="146" y="3179"/>
                                    <a:pt x="253" y="3292"/>
                                  </a:cubicBezTo>
                                  <a:lnTo>
                                    <a:pt x="253" y="3292"/>
                                  </a:lnTo>
                                  <a:cubicBezTo>
                                    <a:pt x="242" y="3282"/>
                                    <a:pt x="232" y="3273"/>
                                    <a:pt x="223" y="3262"/>
                                  </a:cubicBezTo>
                                  <a:lnTo>
                                    <a:pt x="223" y="3262"/>
                                  </a:lnTo>
                                  <a:cubicBezTo>
                                    <a:pt x="330" y="3427"/>
                                    <a:pt x="454" y="3644"/>
                                    <a:pt x="657" y="3644"/>
                                  </a:cubicBezTo>
                                  <a:cubicBezTo>
                                    <a:pt x="674" y="3644"/>
                                    <a:pt x="690" y="3643"/>
                                    <a:pt x="708" y="3640"/>
                                  </a:cubicBezTo>
                                  <a:lnTo>
                                    <a:pt x="708" y="3640"/>
                                  </a:lnTo>
                                  <a:cubicBezTo>
                                    <a:pt x="753" y="3647"/>
                                    <a:pt x="799" y="3647"/>
                                    <a:pt x="845" y="3647"/>
                                  </a:cubicBezTo>
                                  <a:cubicBezTo>
                                    <a:pt x="959" y="3647"/>
                                    <a:pt x="982" y="3578"/>
                                    <a:pt x="1050" y="3533"/>
                                  </a:cubicBezTo>
                                  <a:cubicBezTo>
                                    <a:pt x="1096" y="3487"/>
                                    <a:pt x="1119" y="3418"/>
                                    <a:pt x="1050" y="3396"/>
                                  </a:cubicBezTo>
                                  <a:cubicBezTo>
                                    <a:pt x="1027" y="3373"/>
                                    <a:pt x="982" y="3327"/>
                                    <a:pt x="936" y="3304"/>
                                  </a:cubicBezTo>
                                  <a:cubicBezTo>
                                    <a:pt x="929" y="3304"/>
                                    <a:pt x="925" y="3302"/>
                                    <a:pt x="921" y="3300"/>
                                  </a:cubicBezTo>
                                  <a:lnTo>
                                    <a:pt x="921" y="3300"/>
                                  </a:lnTo>
                                  <a:cubicBezTo>
                                    <a:pt x="919" y="3293"/>
                                    <a:pt x="916" y="3287"/>
                                    <a:pt x="913" y="3282"/>
                                  </a:cubicBezTo>
                                  <a:cubicBezTo>
                                    <a:pt x="913" y="3244"/>
                                    <a:pt x="898" y="3206"/>
                                    <a:pt x="867" y="3182"/>
                                  </a:cubicBezTo>
                                  <a:lnTo>
                                    <a:pt x="867" y="3182"/>
                                  </a:lnTo>
                                  <a:cubicBezTo>
                                    <a:pt x="868" y="3179"/>
                                    <a:pt x="868" y="3174"/>
                                    <a:pt x="868" y="3167"/>
                                  </a:cubicBezTo>
                                  <a:cubicBezTo>
                                    <a:pt x="845" y="3145"/>
                                    <a:pt x="822" y="3122"/>
                                    <a:pt x="822" y="3099"/>
                                  </a:cubicBezTo>
                                  <a:lnTo>
                                    <a:pt x="822" y="3099"/>
                                  </a:lnTo>
                                  <a:cubicBezTo>
                                    <a:pt x="837" y="3128"/>
                                    <a:pt x="842" y="3139"/>
                                    <a:pt x="842" y="3139"/>
                                  </a:cubicBezTo>
                                  <a:cubicBezTo>
                                    <a:pt x="843" y="3139"/>
                                    <a:pt x="822" y="3092"/>
                                    <a:pt x="822" y="3076"/>
                                  </a:cubicBezTo>
                                  <a:cubicBezTo>
                                    <a:pt x="822" y="3071"/>
                                    <a:pt x="821" y="3067"/>
                                    <a:pt x="819" y="3064"/>
                                  </a:cubicBezTo>
                                  <a:lnTo>
                                    <a:pt x="819" y="3064"/>
                                  </a:lnTo>
                                  <a:cubicBezTo>
                                    <a:pt x="821" y="3001"/>
                                    <a:pt x="799" y="2909"/>
                                    <a:pt x="799" y="2893"/>
                                  </a:cubicBezTo>
                                  <a:lnTo>
                                    <a:pt x="799" y="2893"/>
                                  </a:lnTo>
                                  <a:cubicBezTo>
                                    <a:pt x="806" y="2927"/>
                                    <a:pt x="809" y="2939"/>
                                    <a:pt x="809" y="2939"/>
                                  </a:cubicBezTo>
                                  <a:cubicBezTo>
                                    <a:pt x="811" y="2939"/>
                                    <a:pt x="799" y="2871"/>
                                    <a:pt x="799" y="2871"/>
                                  </a:cubicBezTo>
                                  <a:cubicBezTo>
                                    <a:pt x="799" y="2825"/>
                                    <a:pt x="799" y="2802"/>
                                    <a:pt x="799" y="2779"/>
                                  </a:cubicBezTo>
                                  <a:cubicBezTo>
                                    <a:pt x="776" y="2711"/>
                                    <a:pt x="776" y="2620"/>
                                    <a:pt x="799" y="2551"/>
                                  </a:cubicBezTo>
                                  <a:cubicBezTo>
                                    <a:pt x="799" y="2505"/>
                                    <a:pt x="799" y="2460"/>
                                    <a:pt x="799" y="2437"/>
                                  </a:cubicBezTo>
                                  <a:cubicBezTo>
                                    <a:pt x="795" y="2458"/>
                                    <a:pt x="793" y="2467"/>
                                    <a:pt x="793" y="2467"/>
                                  </a:cubicBezTo>
                                  <a:cubicBezTo>
                                    <a:pt x="792" y="2467"/>
                                    <a:pt x="822" y="2300"/>
                                    <a:pt x="822" y="2300"/>
                                  </a:cubicBezTo>
                                  <a:cubicBezTo>
                                    <a:pt x="822" y="2277"/>
                                    <a:pt x="822" y="2277"/>
                                    <a:pt x="822" y="2254"/>
                                  </a:cubicBezTo>
                                  <a:cubicBezTo>
                                    <a:pt x="845" y="2209"/>
                                    <a:pt x="845" y="2163"/>
                                    <a:pt x="845" y="2117"/>
                                  </a:cubicBezTo>
                                  <a:cubicBezTo>
                                    <a:pt x="868" y="2049"/>
                                    <a:pt x="868" y="1958"/>
                                    <a:pt x="890" y="1889"/>
                                  </a:cubicBezTo>
                                  <a:cubicBezTo>
                                    <a:pt x="936" y="1707"/>
                                    <a:pt x="982" y="1547"/>
                                    <a:pt x="1027" y="1387"/>
                                  </a:cubicBezTo>
                                  <a:cubicBezTo>
                                    <a:pt x="1043" y="1356"/>
                                    <a:pt x="1058" y="1325"/>
                                    <a:pt x="1067" y="1294"/>
                                  </a:cubicBezTo>
                                  <a:lnTo>
                                    <a:pt x="1067" y="1294"/>
                                  </a:lnTo>
                                  <a:cubicBezTo>
                                    <a:pt x="1067" y="1295"/>
                                    <a:pt x="1067" y="1295"/>
                                    <a:pt x="1068" y="1295"/>
                                  </a:cubicBezTo>
                                  <a:cubicBezTo>
                                    <a:pt x="1073" y="1295"/>
                                    <a:pt x="1096" y="1221"/>
                                    <a:pt x="1096" y="1204"/>
                                  </a:cubicBezTo>
                                  <a:cubicBezTo>
                                    <a:pt x="1142" y="1136"/>
                                    <a:pt x="1164" y="1067"/>
                                    <a:pt x="1187" y="999"/>
                                  </a:cubicBezTo>
                                  <a:cubicBezTo>
                                    <a:pt x="1227" y="940"/>
                                    <a:pt x="1249" y="898"/>
                                    <a:pt x="1254" y="843"/>
                                  </a:cubicBezTo>
                                  <a:lnTo>
                                    <a:pt x="1254" y="843"/>
                                  </a:lnTo>
                                  <a:cubicBezTo>
                                    <a:pt x="1261" y="826"/>
                                    <a:pt x="1270" y="803"/>
                                    <a:pt x="1278" y="794"/>
                                  </a:cubicBezTo>
                                  <a:cubicBezTo>
                                    <a:pt x="1301" y="725"/>
                                    <a:pt x="1347" y="657"/>
                                    <a:pt x="1370" y="588"/>
                                  </a:cubicBezTo>
                                  <a:cubicBezTo>
                                    <a:pt x="1393" y="542"/>
                                    <a:pt x="1415" y="497"/>
                                    <a:pt x="1438" y="451"/>
                                  </a:cubicBezTo>
                                  <a:cubicBezTo>
                                    <a:pt x="1452" y="408"/>
                                    <a:pt x="1458" y="375"/>
                                    <a:pt x="1454" y="339"/>
                                  </a:cubicBezTo>
                                  <a:lnTo>
                                    <a:pt x="1454" y="339"/>
                                  </a:lnTo>
                                  <a:cubicBezTo>
                                    <a:pt x="1463" y="323"/>
                                    <a:pt x="1468" y="307"/>
                                    <a:pt x="1484" y="291"/>
                                  </a:cubicBezTo>
                                  <a:cubicBezTo>
                                    <a:pt x="1484" y="269"/>
                                    <a:pt x="1484" y="246"/>
                                    <a:pt x="1484" y="223"/>
                                  </a:cubicBezTo>
                                  <a:cubicBezTo>
                                    <a:pt x="1507" y="154"/>
                                    <a:pt x="1461" y="18"/>
                                    <a:pt x="1370" y="18"/>
                                  </a:cubicBezTo>
                                  <a:cubicBezTo>
                                    <a:pt x="1324" y="6"/>
                                    <a:pt x="1284" y="0"/>
                                    <a:pt x="12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20"/>
                            <p:cNvSpPr/>
                            <p:nvPr/>
                          </p:nvSpPr>
                          <p:spPr>
                            <a:xfrm>
                              <a:off x="4476650" y="4356275"/>
                              <a:ext cx="30825" cy="114325"/>
                            </a:xfrm>
                            <a:custGeom>
                              <a:rect b="b" l="l" r="r" t="t"/>
                              <a:pathLst>
                                <a:path extrusionOk="0" h="4573" w="1233">
                                  <a:moveTo>
                                    <a:pt x="900" y="0"/>
                                  </a:moveTo>
                                  <a:cubicBezTo>
                                    <a:pt x="834" y="0"/>
                                    <a:pt x="768" y="35"/>
                                    <a:pt x="731" y="98"/>
                                  </a:cubicBezTo>
                                  <a:cubicBezTo>
                                    <a:pt x="685" y="144"/>
                                    <a:pt x="639" y="189"/>
                                    <a:pt x="617" y="235"/>
                                  </a:cubicBezTo>
                                  <a:cubicBezTo>
                                    <a:pt x="525" y="326"/>
                                    <a:pt x="502" y="440"/>
                                    <a:pt x="480" y="555"/>
                                  </a:cubicBezTo>
                                  <a:cubicBezTo>
                                    <a:pt x="434" y="737"/>
                                    <a:pt x="388" y="920"/>
                                    <a:pt x="366" y="1125"/>
                                  </a:cubicBezTo>
                                  <a:cubicBezTo>
                                    <a:pt x="274" y="1559"/>
                                    <a:pt x="183" y="1993"/>
                                    <a:pt x="114" y="2426"/>
                                  </a:cubicBezTo>
                                  <a:cubicBezTo>
                                    <a:pt x="46" y="2837"/>
                                    <a:pt x="0" y="3248"/>
                                    <a:pt x="23" y="3682"/>
                                  </a:cubicBezTo>
                                  <a:cubicBezTo>
                                    <a:pt x="23" y="3864"/>
                                    <a:pt x="69" y="4024"/>
                                    <a:pt x="137" y="4207"/>
                                  </a:cubicBezTo>
                                  <a:cubicBezTo>
                                    <a:pt x="206" y="4366"/>
                                    <a:pt x="274" y="4458"/>
                                    <a:pt x="434" y="4549"/>
                                  </a:cubicBezTo>
                                  <a:cubicBezTo>
                                    <a:pt x="456" y="4566"/>
                                    <a:pt x="479" y="4573"/>
                                    <a:pt x="500" y="4573"/>
                                  </a:cubicBezTo>
                                  <a:cubicBezTo>
                                    <a:pt x="564" y="4573"/>
                                    <a:pt x="617" y="4504"/>
                                    <a:pt x="617" y="4435"/>
                                  </a:cubicBezTo>
                                  <a:cubicBezTo>
                                    <a:pt x="617" y="4366"/>
                                    <a:pt x="662" y="4321"/>
                                    <a:pt x="662" y="4229"/>
                                  </a:cubicBezTo>
                                  <a:cubicBezTo>
                                    <a:pt x="662" y="4161"/>
                                    <a:pt x="639" y="4092"/>
                                    <a:pt x="639" y="4001"/>
                                  </a:cubicBezTo>
                                  <a:cubicBezTo>
                                    <a:pt x="662" y="3864"/>
                                    <a:pt x="662" y="3704"/>
                                    <a:pt x="685" y="3568"/>
                                  </a:cubicBezTo>
                                  <a:cubicBezTo>
                                    <a:pt x="754" y="3179"/>
                                    <a:pt x="822" y="2769"/>
                                    <a:pt x="913" y="2381"/>
                                  </a:cubicBezTo>
                                  <a:cubicBezTo>
                                    <a:pt x="1005" y="1970"/>
                                    <a:pt x="1119" y="1582"/>
                                    <a:pt x="1164" y="1171"/>
                                  </a:cubicBezTo>
                                  <a:cubicBezTo>
                                    <a:pt x="1210" y="988"/>
                                    <a:pt x="1233" y="783"/>
                                    <a:pt x="1233" y="577"/>
                                  </a:cubicBezTo>
                                  <a:cubicBezTo>
                                    <a:pt x="1233" y="372"/>
                                    <a:pt x="1142" y="235"/>
                                    <a:pt x="1050" y="75"/>
                                  </a:cubicBezTo>
                                  <a:cubicBezTo>
                                    <a:pt x="1009" y="24"/>
                                    <a:pt x="954" y="0"/>
                                    <a:pt x="9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20"/>
                            <p:cNvSpPr/>
                            <p:nvPr/>
                          </p:nvSpPr>
                          <p:spPr>
                            <a:xfrm>
                              <a:off x="4442400" y="4338375"/>
                              <a:ext cx="43400" cy="114125"/>
                            </a:xfrm>
                            <a:custGeom>
                              <a:rect b="b" l="l" r="r" t="t"/>
                              <a:pathLst>
                                <a:path extrusionOk="0" h="4565" w="1736">
                                  <a:moveTo>
                                    <a:pt x="978" y="1"/>
                                  </a:moveTo>
                                  <a:cubicBezTo>
                                    <a:pt x="916" y="1"/>
                                    <a:pt x="850" y="58"/>
                                    <a:pt x="868" y="129"/>
                                  </a:cubicBezTo>
                                  <a:cubicBezTo>
                                    <a:pt x="959" y="449"/>
                                    <a:pt x="959" y="768"/>
                                    <a:pt x="982" y="1088"/>
                                  </a:cubicBezTo>
                                  <a:cubicBezTo>
                                    <a:pt x="1028" y="1476"/>
                                    <a:pt x="1005" y="1933"/>
                                    <a:pt x="959" y="2321"/>
                                  </a:cubicBezTo>
                                  <a:cubicBezTo>
                                    <a:pt x="914" y="2709"/>
                                    <a:pt x="800" y="3142"/>
                                    <a:pt x="663" y="3439"/>
                                  </a:cubicBezTo>
                                  <a:cubicBezTo>
                                    <a:pt x="617" y="3530"/>
                                    <a:pt x="571" y="3599"/>
                                    <a:pt x="526" y="3667"/>
                                  </a:cubicBezTo>
                                  <a:cubicBezTo>
                                    <a:pt x="457" y="3781"/>
                                    <a:pt x="457" y="3781"/>
                                    <a:pt x="412" y="3850"/>
                                  </a:cubicBezTo>
                                  <a:cubicBezTo>
                                    <a:pt x="320" y="3964"/>
                                    <a:pt x="252" y="4124"/>
                                    <a:pt x="138" y="4238"/>
                                  </a:cubicBezTo>
                                  <a:cubicBezTo>
                                    <a:pt x="1" y="4352"/>
                                    <a:pt x="115" y="4557"/>
                                    <a:pt x="275" y="4557"/>
                                  </a:cubicBezTo>
                                  <a:cubicBezTo>
                                    <a:pt x="325" y="4562"/>
                                    <a:pt x="373" y="4565"/>
                                    <a:pt x="420" y="4565"/>
                                  </a:cubicBezTo>
                                  <a:cubicBezTo>
                                    <a:pt x="607" y="4565"/>
                                    <a:pt x="768" y="4521"/>
                                    <a:pt x="914" y="4375"/>
                                  </a:cubicBezTo>
                                  <a:cubicBezTo>
                                    <a:pt x="1074" y="4238"/>
                                    <a:pt x="1211" y="4078"/>
                                    <a:pt x="1325" y="3895"/>
                                  </a:cubicBezTo>
                                  <a:cubicBezTo>
                                    <a:pt x="1530" y="3439"/>
                                    <a:pt x="1644" y="2960"/>
                                    <a:pt x="1690" y="2480"/>
                                  </a:cubicBezTo>
                                  <a:cubicBezTo>
                                    <a:pt x="1736" y="1978"/>
                                    <a:pt x="1690" y="1522"/>
                                    <a:pt x="1576" y="1042"/>
                                  </a:cubicBezTo>
                                  <a:cubicBezTo>
                                    <a:pt x="1507" y="654"/>
                                    <a:pt x="1325" y="266"/>
                                    <a:pt x="1028" y="15"/>
                                  </a:cubicBezTo>
                                  <a:cubicBezTo>
                                    <a:pt x="1013" y="5"/>
                                    <a:pt x="996" y="1"/>
                                    <a:pt x="9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20"/>
                            <p:cNvSpPr/>
                            <p:nvPr/>
                          </p:nvSpPr>
                          <p:spPr>
                            <a:xfrm>
                              <a:off x="4389900" y="4364800"/>
                              <a:ext cx="59100" cy="86025"/>
                            </a:xfrm>
                            <a:custGeom>
                              <a:rect b="b" l="l" r="r" t="t"/>
                              <a:pathLst>
                                <a:path extrusionOk="0" h="3441" w="2364">
                                  <a:moveTo>
                                    <a:pt x="2108" y="1"/>
                                  </a:moveTo>
                                  <a:cubicBezTo>
                                    <a:pt x="2054" y="1"/>
                                    <a:pt x="1998" y="12"/>
                                    <a:pt x="1941" y="31"/>
                                  </a:cubicBezTo>
                                  <a:cubicBezTo>
                                    <a:pt x="1804" y="77"/>
                                    <a:pt x="1690" y="236"/>
                                    <a:pt x="1621" y="373"/>
                                  </a:cubicBezTo>
                                  <a:cubicBezTo>
                                    <a:pt x="1485" y="602"/>
                                    <a:pt x="1416" y="898"/>
                                    <a:pt x="1370" y="1172"/>
                                  </a:cubicBezTo>
                                  <a:cubicBezTo>
                                    <a:pt x="1302" y="1446"/>
                                    <a:pt x="1233" y="1743"/>
                                    <a:pt x="1142" y="2017"/>
                                  </a:cubicBezTo>
                                  <a:cubicBezTo>
                                    <a:pt x="1142" y="2040"/>
                                    <a:pt x="1119" y="2062"/>
                                    <a:pt x="1119" y="2108"/>
                                  </a:cubicBezTo>
                                  <a:cubicBezTo>
                                    <a:pt x="1107" y="2133"/>
                                    <a:pt x="1101" y="2141"/>
                                    <a:pt x="1099" y="2141"/>
                                  </a:cubicBezTo>
                                  <a:cubicBezTo>
                                    <a:pt x="1095" y="2141"/>
                                    <a:pt x="1104" y="2111"/>
                                    <a:pt x="1103" y="2111"/>
                                  </a:cubicBezTo>
                                  <a:lnTo>
                                    <a:pt x="1103" y="2111"/>
                                  </a:lnTo>
                                  <a:cubicBezTo>
                                    <a:pt x="1103" y="2111"/>
                                    <a:pt x="1101" y="2116"/>
                                    <a:pt x="1096" y="2131"/>
                                  </a:cubicBezTo>
                                  <a:cubicBezTo>
                                    <a:pt x="1074" y="2199"/>
                                    <a:pt x="1051" y="2268"/>
                                    <a:pt x="1005" y="2336"/>
                                  </a:cubicBezTo>
                                  <a:cubicBezTo>
                                    <a:pt x="982" y="2382"/>
                                    <a:pt x="937" y="2450"/>
                                    <a:pt x="914" y="2496"/>
                                  </a:cubicBezTo>
                                  <a:cubicBezTo>
                                    <a:pt x="891" y="2519"/>
                                    <a:pt x="891" y="2542"/>
                                    <a:pt x="868" y="2587"/>
                                  </a:cubicBezTo>
                                  <a:cubicBezTo>
                                    <a:pt x="857" y="2605"/>
                                    <a:pt x="853" y="2610"/>
                                    <a:pt x="852" y="2610"/>
                                  </a:cubicBezTo>
                                  <a:cubicBezTo>
                                    <a:pt x="850" y="2610"/>
                                    <a:pt x="863" y="2587"/>
                                    <a:pt x="862" y="2587"/>
                                  </a:cubicBezTo>
                                  <a:lnTo>
                                    <a:pt x="862" y="2587"/>
                                  </a:lnTo>
                                  <a:cubicBezTo>
                                    <a:pt x="861" y="2587"/>
                                    <a:pt x="857" y="2593"/>
                                    <a:pt x="845" y="2610"/>
                                  </a:cubicBezTo>
                                  <a:cubicBezTo>
                                    <a:pt x="800" y="2656"/>
                                    <a:pt x="754" y="2724"/>
                                    <a:pt x="686" y="2770"/>
                                  </a:cubicBezTo>
                                  <a:cubicBezTo>
                                    <a:pt x="686" y="2770"/>
                                    <a:pt x="663" y="2793"/>
                                    <a:pt x="663" y="2793"/>
                                  </a:cubicBezTo>
                                  <a:cubicBezTo>
                                    <a:pt x="617" y="2816"/>
                                    <a:pt x="594" y="2838"/>
                                    <a:pt x="571" y="2861"/>
                                  </a:cubicBezTo>
                                  <a:cubicBezTo>
                                    <a:pt x="412" y="2975"/>
                                    <a:pt x="275" y="2998"/>
                                    <a:pt x="115" y="3067"/>
                                  </a:cubicBezTo>
                                  <a:cubicBezTo>
                                    <a:pt x="1" y="3135"/>
                                    <a:pt x="24" y="3295"/>
                                    <a:pt x="115" y="3341"/>
                                  </a:cubicBezTo>
                                  <a:cubicBezTo>
                                    <a:pt x="252" y="3409"/>
                                    <a:pt x="407" y="3440"/>
                                    <a:pt x="561" y="3440"/>
                                  </a:cubicBezTo>
                                  <a:cubicBezTo>
                                    <a:pt x="767" y="3440"/>
                                    <a:pt x="973" y="3386"/>
                                    <a:pt x="1142" y="3295"/>
                                  </a:cubicBezTo>
                                  <a:cubicBezTo>
                                    <a:pt x="1439" y="3135"/>
                                    <a:pt x="1644" y="2838"/>
                                    <a:pt x="1758" y="2565"/>
                                  </a:cubicBezTo>
                                  <a:cubicBezTo>
                                    <a:pt x="2009" y="1994"/>
                                    <a:pt x="2055" y="1378"/>
                                    <a:pt x="2192" y="807"/>
                                  </a:cubicBezTo>
                                  <a:cubicBezTo>
                                    <a:pt x="2215" y="739"/>
                                    <a:pt x="2238" y="670"/>
                                    <a:pt x="2238" y="602"/>
                                  </a:cubicBezTo>
                                  <a:cubicBezTo>
                                    <a:pt x="2261" y="579"/>
                                    <a:pt x="2261" y="556"/>
                                    <a:pt x="2283" y="510"/>
                                  </a:cubicBezTo>
                                  <a:cubicBezTo>
                                    <a:pt x="2283" y="504"/>
                                    <a:pt x="2283" y="500"/>
                                    <a:pt x="2282" y="497"/>
                                  </a:cubicBezTo>
                                  <a:lnTo>
                                    <a:pt x="2282" y="497"/>
                                  </a:lnTo>
                                  <a:cubicBezTo>
                                    <a:pt x="2283" y="494"/>
                                    <a:pt x="2283" y="491"/>
                                    <a:pt x="2283" y="487"/>
                                  </a:cubicBezTo>
                                  <a:cubicBezTo>
                                    <a:pt x="2306" y="465"/>
                                    <a:pt x="2306" y="442"/>
                                    <a:pt x="2329" y="396"/>
                                  </a:cubicBezTo>
                                  <a:cubicBezTo>
                                    <a:pt x="2329" y="383"/>
                                    <a:pt x="2329" y="314"/>
                                    <a:pt x="2329" y="273"/>
                                  </a:cubicBezTo>
                                  <a:lnTo>
                                    <a:pt x="2329" y="273"/>
                                  </a:lnTo>
                                  <a:cubicBezTo>
                                    <a:pt x="2330" y="272"/>
                                    <a:pt x="2331" y="270"/>
                                    <a:pt x="2332" y="269"/>
                                  </a:cubicBezTo>
                                  <a:lnTo>
                                    <a:pt x="2332" y="269"/>
                                  </a:lnTo>
                                  <a:cubicBezTo>
                                    <a:pt x="2330" y="282"/>
                                    <a:pt x="2329" y="294"/>
                                    <a:pt x="2329" y="305"/>
                                  </a:cubicBezTo>
                                  <a:cubicBezTo>
                                    <a:pt x="2336" y="276"/>
                                    <a:pt x="2337" y="268"/>
                                    <a:pt x="2334" y="268"/>
                                  </a:cubicBezTo>
                                  <a:lnTo>
                                    <a:pt x="2334" y="268"/>
                                  </a:lnTo>
                                  <a:cubicBezTo>
                                    <a:pt x="2334" y="268"/>
                                    <a:pt x="2333" y="268"/>
                                    <a:pt x="2332" y="269"/>
                                  </a:cubicBezTo>
                                  <a:lnTo>
                                    <a:pt x="2332" y="269"/>
                                  </a:lnTo>
                                  <a:cubicBezTo>
                                    <a:pt x="2341" y="207"/>
                                    <a:pt x="2363" y="134"/>
                                    <a:pt x="2306" y="77"/>
                                  </a:cubicBezTo>
                                  <a:cubicBezTo>
                                    <a:pt x="2253" y="23"/>
                                    <a:pt x="2184" y="1"/>
                                    <a:pt x="21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20"/>
                            <p:cNvSpPr/>
                            <p:nvPr/>
                          </p:nvSpPr>
                          <p:spPr>
                            <a:xfrm>
                              <a:off x="4389900" y="4386000"/>
                              <a:ext cx="24625" cy="70950"/>
                            </a:xfrm>
                            <a:custGeom>
                              <a:rect b="b" l="l" r="r" t="t"/>
                              <a:pathLst>
                                <a:path extrusionOk="0" h="2838" w="985">
                                  <a:moveTo>
                                    <a:pt x="380" y="0"/>
                                  </a:moveTo>
                                  <a:cubicBezTo>
                                    <a:pt x="343" y="0"/>
                                    <a:pt x="306" y="9"/>
                                    <a:pt x="275" y="28"/>
                                  </a:cubicBezTo>
                                  <a:cubicBezTo>
                                    <a:pt x="224" y="68"/>
                                    <a:pt x="196" y="118"/>
                                    <a:pt x="188" y="171"/>
                                  </a:cubicBezTo>
                                  <a:lnTo>
                                    <a:pt x="188" y="171"/>
                                  </a:lnTo>
                                  <a:cubicBezTo>
                                    <a:pt x="187" y="169"/>
                                    <a:pt x="185" y="167"/>
                                    <a:pt x="183" y="164"/>
                                  </a:cubicBezTo>
                                  <a:cubicBezTo>
                                    <a:pt x="183" y="197"/>
                                    <a:pt x="172" y="230"/>
                                    <a:pt x="156" y="263"/>
                                  </a:cubicBezTo>
                                  <a:lnTo>
                                    <a:pt x="156" y="263"/>
                                  </a:lnTo>
                                  <a:cubicBezTo>
                                    <a:pt x="153" y="270"/>
                                    <a:pt x="149" y="278"/>
                                    <a:pt x="146" y="285"/>
                                  </a:cubicBezTo>
                                  <a:lnTo>
                                    <a:pt x="146" y="285"/>
                                  </a:lnTo>
                                  <a:cubicBezTo>
                                    <a:pt x="143" y="290"/>
                                    <a:pt x="141" y="296"/>
                                    <a:pt x="138" y="301"/>
                                  </a:cubicBezTo>
                                  <a:lnTo>
                                    <a:pt x="142" y="295"/>
                                  </a:lnTo>
                                  <a:lnTo>
                                    <a:pt x="142" y="295"/>
                                  </a:lnTo>
                                  <a:cubicBezTo>
                                    <a:pt x="113" y="366"/>
                                    <a:pt x="108" y="438"/>
                                    <a:pt x="92" y="530"/>
                                  </a:cubicBezTo>
                                  <a:cubicBezTo>
                                    <a:pt x="92" y="598"/>
                                    <a:pt x="69" y="667"/>
                                    <a:pt x="69" y="735"/>
                                  </a:cubicBezTo>
                                  <a:cubicBezTo>
                                    <a:pt x="69" y="758"/>
                                    <a:pt x="69" y="781"/>
                                    <a:pt x="69" y="804"/>
                                  </a:cubicBezTo>
                                  <a:cubicBezTo>
                                    <a:pt x="69" y="785"/>
                                    <a:pt x="68" y="778"/>
                                    <a:pt x="65" y="778"/>
                                  </a:cubicBezTo>
                                  <a:cubicBezTo>
                                    <a:pt x="59" y="778"/>
                                    <a:pt x="47" y="826"/>
                                    <a:pt x="47" y="826"/>
                                  </a:cubicBezTo>
                                  <a:cubicBezTo>
                                    <a:pt x="1" y="1077"/>
                                    <a:pt x="24" y="1329"/>
                                    <a:pt x="24" y="1580"/>
                                  </a:cubicBezTo>
                                  <a:cubicBezTo>
                                    <a:pt x="47" y="1808"/>
                                    <a:pt x="69" y="2036"/>
                                    <a:pt x="138" y="2264"/>
                                  </a:cubicBezTo>
                                  <a:cubicBezTo>
                                    <a:pt x="217" y="2501"/>
                                    <a:pt x="346" y="2822"/>
                                    <a:pt x="615" y="2832"/>
                                  </a:cubicBezTo>
                                  <a:lnTo>
                                    <a:pt x="615" y="2832"/>
                                  </a:lnTo>
                                  <a:cubicBezTo>
                                    <a:pt x="616" y="2834"/>
                                    <a:pt x="617" y="2835"/>
                                    <a:pt x="617" y="2835"/>
                                  </a:cubicBezTo>
                                  <a:cubicBezTo>
                                    <a:pt x="633" y="2837"/>
                                    <a:pt x="648" y="2838"/>
                                    <a:pt x="663" y="2838"/>
                                  </a:cubicBezTo>
                                  <a:cubicBezTo>
                                    <a:pt x="815" y="2838"/>
                                    <a:pt x="941" y="2743"/>
                                    <a:pt x="958" y="2595"/>
                                  </a:cubicBezTo>
                                  <a:lnTo>
                                    <a:pt x="958" y="2595"/>
                                  </a:lnTo>
                                  <a:cubicBezTo>
                                    <a:pt x="985" y="2507"/>
                                    <a:pt x="954" y="2420"/>
                                    <a:pt x="937" y="2333"/>
                                  </a:cubicBezTo>
                                  <a:cubicBezTo>
                                    <a:pt x="935" y="2322"/>
                                    <a:pt x="933" y="2313"/>
                                    <a:pt x="932" y="2305"/>
                                  </a:cubicBezTo>
                                  <a:lnTo>
                                    <a:pt x="932" y="2305"/>
                                  </a:lnTo>
                                  <a:cubicBezTo>
                                    <a:pt x="934" y="2307"/>
                                    <a:pt x="935" y="2309"/>
                                    <a:pt x="937" y="2310"/>
                                  </a:cubicBezTo>
                                  <a:cubicBezTo>
                                    <a:pt x="941" y="2322"/>
                                    <a:pt x="942" y="2326"/>
                                    <a:pt x="943" y="2326"/>
                                  </a:cubicBezTo>
                                  <a:cubicBezTo>
                                    <a:pt x="945" y="2326"/>
                                    <a:pt x="934" y="2280"/>
                                    <a:pt x="931" y="2280"/>
                                  </a:cubicBezTo>
                                  <a:lnTo>
                                    <a:pt x="931" y="2280"/>
                                  </a:lnTo>
                                  <a:cubicBezTo>
                                    <a:pt x="930" y="2280"/>
                                    <a:pt x="930" y="2287"/>
                                    <a:pt x="932" y="2305"/>
                                  </a:cubicBezTo>
                                  <a:lnTo>
                                    <a:pt x="932" y="2305"/>
                                  </a:lnTo>
                                  <a:cubicBezTo>
                                    <a:pt x="914" y="2284"/>
                                    <a:pt x="914" y="2263"/>
                                    <a:pt x="914" y="2242"/>
                                  </a:cubicBezTo>
                                  <a:cubicBezTo>
                                    <a:pt x="868" y="2173"/>
                                    <a:pt x="845" y="2082"/>
                                    <a:pt x="823" y="1990"/>
                                  </a:cubicBezTo>
                                  <a:cubicBezTo>
                                    <a:pt x="823" y="1945"/>
                                    <a:pt x="800" y="1899"/>
                                    <a:pt x="800" y="1831"/>
                                  </a:cubicBezTo>
                                  <a:cubicBezTo>
                                    <a:pt x="794" y="1814"/>
                                    <a:pt x="791" y="1808"/>
                                    <a:pt x="790" y="1808"/>
                                  </a:cubicBezTo>
                                  <a:lnTo>
                                    <a:pt x="790" y="1808"/>
                                  </a:lnTo>
                                  <a:cubicBezTo>
                                    <a:pt x="777" y="1770"/>
                                    <a:pt x="777" y="1732"/>
                                    <a:pt x="777" y="1694"/>
                                  </a:cubicBezTo>
                                  <a:cubicBezTo>
                                    <a:pt x="771" y="1665"/>
                                    <a:pt x="768" y="1655"/>
                                    <a:pt x="767" y="1655"/>
                                  </a:cubicBezTo>
                                  <a:lnTo>
                                    <a:pt x="767" y="1655"/>
                                  </a:lnTo>
                                  <a:cubicBezTo>
                                    <a:pt x="764" y="1655"/>
                                    <a:pt x="767" y="1698"/>
                                    <a:pt x="763" y="1698"/>
                                  </a:cubicBezTo>
                                  <a:cubicBezTo>
                                    <a:pt x="762" y="1698"/>
                                    <a:pt x="759" y="1691"/>
                                    <a:pt x="754" y="1671"/>
                                  </a:cubicBezTo>
                                  <a:cubicBezTo>
                                    <a:pt x="754" y="1648"/>
                                    <a:pt x="754" y="1625"/>
                                    <a:pt x="754" y="1580"/>
                                  </a:cubicBezTo>
                                  <a:cubicBezTo>
                                    <a:pt x="754" y="1534"/>
                                    <a:pt x="731" y="1466"/>
                                    <a:pt x="731" y="1420"/>
                                  </a:cubicBezTo>
                                  <a:cubicBezTo>
                                    <a:pt x="731" y="1306"/>
                                    <a:pt x="708" y="1192"/>
                                    <a:pt x="708" y="1077"/>
                                  </a:cubicBezTo>
                                  <a:cubicBezTo>
                                    <a:pt x="708" y="1009"/>
                                    <a:pt x="708" y="941"/>
                                    <a:pt x="686" y="849"/>
                                  </a:cubicBezTo>
                                  <a:cubicBezTo>
                                    <a:pt x="686" y="849"/>
                                    <a:pt x="686" y="832"/>
                                    <a:pt x="686" y="816"/>
                                  </a:cubicBezTo>
                                  <a:cubicBezTo>
                                    <a:pt x="686" y="816"/>
                                    <a:pt x="686" y="758"/>
                                    <a:pt x="686" y="758"/>
                                  </a:cubicBezTo>
                                  <a:cubicBezTo>
                                    <a:pt x="663" y="644"/>
                                    <a:pt x="663" y="552"/>
                                    <a:pt x="663" y="438"/>
                                  </a:cubicBezTo>
                                  <a:cubicBezTo>
                                    <a:pt x="663" y="370"/>
                                    <a:pt x="640" y="324"/>
                                    <a:pt x="617" y="233"/>
                                  </a:cubicBezTo>
                                  <a:cubicBezTo>
                                    <a:pt x="617" y="221"/>
                                    <a:pt x="617" y="210"/>
                                    <a:pt x="617" y="210"/>
                                  </a:cubicBezTo>
                                  <a:cubicBezTo>
                                    <a:pt x="594" y="187"/>
                                    <a:pt x="594" y="164"/>
                                    <a:pt x="594" y="142"/>
                                  </a:cubicBezTo>
                                  <a:cubicBezTo>
                                    <a:pt x="578" y="59"/>
                                    <a:pt x="477" y="0"/>
                                    <a:pt x="3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20"/>
                            <p:cNvSpPr/>
                            <p:nvPr/>
                          </p:nvSpPr>
                          <p:spPr>
                            <a:xfrm>
                              <a:off x="4373925" y="4351575"/>
                              <a:ext cx="28675" cy="101750"/>
                            </a:xfrm>
                            <a:custGeom>
                              <a:rect b="b" l="l" r="r" t="t"/>
                              <a:pathLst>
                                <a:path extrusionOk="0" h="4070" w="1147">
                                  <a:moveTo>
                                    <a:pt x="935" y="1"/>
                                  </a:moveTo>
                                  <a:cubicBezTo>
                                    <a:pt x="915" y="1"/>
                                    <a:pt x="892" y="4"/>
                                    <a:pt x="868" y="12"/>
                                  </a:cubicBezTo>
                                  <a:cubicBezTo>
                                    <a:pt x="183" y="240"/>
                                    <a:pt x="24" y="994"/>
                                    <a:pt x="1" y="1656"/>
                                  </a:cubicBezTo>
                                  <a:cubicBezTo>
                                    <a:pt x="1" y="2021"/>
                                    <a:pt x="24" y="2409"/>
                                    <a:pt x="69" y="2774"/>
                                  </a:cubicBezTo>
                                  <a:cubicBezTo>
                                    <a:pt x="115" y="2979"/>
                                    <a:pt x="138" y="3185"/>
                                    <a:pt x="161" y="3367"/>
                                  </a:cubicBezTo>
                                  <a:cubicBezTo>
                                    <a:pt x="195" y="3523"/>
                                    <a:pt x="217" y="3691"/>
                                    <a:pt x="314" y="3813"/>
                                  </a:cubicBezTo>
                                  <a:lnTo>
                                    <a:pt x="314" y="3813"/>
                                  </a:lnTo>
                                  <a:cubicBezTo>
                                    <a:pt x="314" y="3818"/>
                                    <a:pt x="316" y="3828"/>
                                    <a:pt x="320" y="3847"/>
                                  </a:cubicBezTo>
                                  <a:cubicBezTo>
                                    <a:pt x="379" y="3944"/>
                                    <a:pt x="454" y="4042"/>
                                    <a:pt x="560" y="4054"/>
                                  </a:cubicBezTo>
                                  <a:lnTo>
                                    <a:pt x="560" y="4054"/>
                                  </a:lnTo>
                                  <a:cubicBezTo>
                                    <a:pt x="581" y="4064"/>
                                    <a:pt x="605" y="4069"/>
                                    <a:pt x="630" y="4069"/>
                                  </a:cubicBezTo>
                                  <a:cubicBezTo>
                                    <a:pt x="659" y="4069"/>
                                    <a:pt x="689" y="4063"/>
                                    <a:pt x="717" y="4050"/>
                                  </a:cubicBezTo>
                                  <a:lnTo>
                                    <a:pt x="717" y="4050"/>
                                  </a:lnTo>
                                  <a:cubicBezTo>
                                    <a:pt x="805" y="4022"/>
                                    <a:pt x="892" y="3912"/>
                                    <a:pt x="914" y="3824"/>
                                  </a:cubicBezTo>
                                  <a:cubicBezTo>
                                    <a:pt x="914" y="3798"/>
                                    <a:pt x="917" y="3770"/>
                                    <a:pt x="921" y="3740"/>
                                  </a:cubicBezTo>
                                  <a:lnTo>
                                    <a:pt x="921" y="3740"/>
                                  </a:lnTo>
                                  <a:cubicBezTo>
                                    <a:pt x="986" y="3600"/>
                                    <a:pt x="950" y="3438"/>
                                    <a:pt x="914" y="3276"/>
                                  </a:cubicBezTo>
                                  <a:cubicBezTo>
                                    <a:pt x="914" y="3116"/>
                                    <a:pt x="868" y="2934"/>
                                    <a:pt x="845" y="2774"/>
                                  </a:cubicBezTo>
                                  <a:cubicBezTo>
                                    <a:pt x="845" y="2751"/>
                                    <a:pt x="845" y="2728"/>
                                    <a:pt x="845" y="2706"/>
                                  </a:cubicBezTo>
                                  <a:cubicBezTo>
                                    <a:pt x="822" y="2660"/>
                                    <a:pt x="822" y="2614"/>
                                    <a:pt x="822" y="2569"/>
                                  </a:cubicBezTo>
                                  <a:cubicBezTo>
                                    <a:pt x="800" y="2500"/>
                                    <a:pt x="800" y="2409"/>
                                    <a:pt x="777" y="2340"/>
                                  </a:cubicBezTo>
                                  <a:cubicBezTo>
                                    <a:pt x="777" y="2158"/>
                                    <a:pt x="754" y="1975"/>
                                    <a:pt x="731" y="1815"/>
                                  </a:cubicBezTo>
                                  <a:cubicBezTo>
                                    <a:pt x="731" y="1633"/>
                                    <a:pt x="731" y="1473"/>
                                    <a:pt x="731" y="1313"/>
                                  </a:cubicBezTo>
                                  <a:cubicBezTo>
                                    <a:pt x="731" y="1131"/>
                                    <a:pt x="777" y="1039"/>
                                    <a:pt x="754" y="880"/>
                                  </a:cubicBezTo>
                                  <a:cubicBezTo>
                                    <a:pt x="754" y="856"/>
                                    <a:pt x="754" y="832"/>
                                    <a:pt x="754" y="811"/>
                                  </a:cubicBezTo>
                                  <a:cubicBezTo>
                                    <a:pt x="754" y="788"/>
                                    <a:pt x="777" y="743"/>
                                    <a:pt x="777" y="720"/>
                                  </a:cubicBezTo>
                                  <a:cubicBezTo>
                                    <a:pt x="800" y="651"/>
                                    <a:pt x="800" y="628"/>
                                    <a:pt x="822" y="560"/>
                                  </a:cubicBezTo>
                                  <a:cubicBezTo>
                                    <a:pt x="891" y="446"/>
                                    <a:pt x="914" y="377"/>
                                    <a:pt x="1005" y="309"/>
                                  </a:cubicBezTo>
                                  <a:cubicBezTo>
                                    <a:pt x="1146" y="208"/>
                                    <a:pt x="1091" y="1"/>
                                    <a:pt x="9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20"/>
                            <p:cNvSpPr/>
                            <p:nvPr/>
                          </p:nvSpPr>
                          <p:spPr>
                            <a:xfrm>
                              <a:off x="4331925" y="4378150"/>
                              <a:ext cx="47225" cy="90875"/>
                            </a:xfrm>
                            <a:custGeom>
                              <a:rect b="b" l="l" r="r" t="t"/>
                              <a:pathLst>
                                <a:path extrusionOk="0" h="3635" w="1889">
                                  <a:moveTo>
                                    <a:pt x="1134" y="1"/>
                                  </a:moveTo>
                                  <a:cubicBezTo>
                                    <a:pt x="1055" y="1"/>
                                    <a:pt x="975" y="30"/>
                                    <a:pt x="905" y="90"/>
                                  </a:cubicBezTo>
                                  <a:cubicBezTo>
                                    <a:pt x="791" y="182"/>
                                    <a:pt x="745" y="387"/>
                                    <a:pt x="699" y="524"/>
                                  </a:cubicBezTo>
                                  <a:cubicBezTo>
                                    <a:pt x="654" y="638"/>
                                    <a:pt x="631" y="775"/>
                                    <a:pt x="608" y="912"/>
                                  </a:cubicBezTo>
                                  <a:cubicBezTo>
                                    <a:pt x="585" y="1072"/>
                                    <a:pt x="562" y="1232"/>
                                    <a:pt x="539" y="1391"/>
                                  </a:cubicBezTo>
                                  <a:cubicBezTo>
                                    <a:pt x="539" y="1483"/>
                                    <a:pt x="539" y="1551"/>
                                    <a:pt x="517" y="1620"/>
                                  </a:cubicBezTo>
                                  <a:cubicBezTo>
                                    <a:pt x="517" y="1630"/>
                                    <a:pt x="517" y="1651"/>
                                    <a:pt x="517" y="1665"/>
                                  </a:cubicBezTo>
                                  <a:cubicBezTo>
                                    <a:pt x="517" y="1711"/>
                                    <a:pt x="517" y="1780"/>
                                    <a:pt x="494" y="1848"/>
                                  </a:cubicBezTo>
                                  <a:cubicBezTo>
                                    <a:pt x="494" y="1848"/>
                                    <a:pt x="494" y="1927"/>
                                    <a:pt x="494" y="1927"/>
                                  </a:cubicBezTo>
                                  <a:cubicBezTo>
                                    <a:pt x="494" y="1951"/>
                                    <a:pt x="494" y="1985"/>
                                    <a:pt x="494" y="1985"/>
                                  </a:cubicBezTo>
                                  <a:cubicBezTo>
                                    <a:pt x="471" y="2053"/>
                                    <a:pt x="471" y="2122"/>
                                    <a:pt x="448" y="2190"/>
                                  </a:cubicBezTo>
                                  <a:cubicBezTo>
                                    <a:pt x="425" y="2327"/>
                                    <a:pt x="403" y="2464"/>
                                    <a:pt x="357" y="2601"/>
                                  </a:cubicBezTo>
                                  <a:cubicBezTo>
                                    <a:pt x="334" y="2647"/>
                                    <a:pt x="311" y="2715"/>
                                    <a:pt x="288" y="2784"/>
                                  </a:cubicBezTo>
                                  <a:cubicBezTo>
                                    <a:pt x="283" y="2794"/>
                                    <a:pt x="282" y="2797"/>
                                    <a:pt x="282" y="2797"/>
                                  </a:cubicBezTo>
                                  <a:cubicBezTo>
                                    <a:pt x="282" y="2797"/>
                                    <a:pt x="291" y="2780"/>
                                    <a:pt x="294" y="2780"/>
                                  </a:cubicBezTo>
                                  <a:lnTo>
                                    <a:pt x="294" y="2780"/>
                                  </a:lnTo>
                                  <a:cubicBezTo>
                                    <a:pt x="296" y="2780"/>
                                    <a:pt x="295" y="2786"/>
                                    <a:pt x="288" y="2807"/>
                                  </a:cubicBezTo>
                                  <a:cubicBezTo>
                                    <a:pt x="266" y="2829"/>
                                    <a:pt x="243" y="2852"/>
                                    <a:pt x="243" y="2898"/>
                                  </a:cubicBezTo>
                                  <a:cubicBezTo>
                                    <a:pt x="197" y="2966"/>
                                    <a:pt x="151" y="3035"/>
                                    <a:pt x="129" y="3103"/>
                                  </a:cubicBezTo>
                                  <a:cubicBezTo>
                                    <a:pt x="129" y="3126"/>
                                    <a:pt x="106" y="3172"/>
                                    <a:pt x="106" y="3195"/>
                                  </a:cubicBezTo>
                                  <a:cubicBezTo>
                                    <a:pt x="106" y="3195"/>
                                    <a:pt x="89" y="3245"/>
                                    <a:pt x="84" y="3245"/>
                                  </a:cubicBezTo>
                                  <a:cubicBezTo>
                                    <a:pt x="83" y="3245"/>
                                    <a:pt x="83" y="3244"/>
                                    <a:pt x="83" y="3240"/>
                                  </a:cubicBezTo>
                                  <a:lnTo>
                                    <a:pt x="83" y="3240"/>
                                  </a:lnTo>
                                  <a:cubicBezTo>
                                    <a:pt x="0" y="3447"/>
                                    <a:pt x="142" y="3635"/>
                                    <a:pt x="339" y="3635"/>
                                  </a:cubicBezTo>
                                  <a:cubicBezTo>
                                    <a:pt x="360" y="3635"/>
                                    <a:pt x="381" y="3633"/>
                                    <a:pt x="403" y="3628"/>
                                  </a:cubicBezTo>
                                  <a:cubicBezTo>
                                    <a:pt x="585" y="3583"/>
                                    <a:pt x="722" y="3537"/>
                                    <a:pt x="836" y="3400"/>
                                  </a:cubicBezTo>
                                  <a:cubicBezTo>
                                    <a:pt x="950" y="3263"/>
                                    <a:pt x="1042" y="3126"/>
                                    <a:pt x="1087" y="2989"/>
                                  </a:cubicBezTo>
                                  <a:cubicBezTo>
                                    <a:pt x="1224" y="2670"/>
                                    <a:pt x="1270" y="2350"/>
                                    <a:pt x="1293" y="2031"/>
                                  </a:cubicBezTo>
                                  <a:cubicBezTo>
                                    <a:pt x="1316" y="1734"/>
                                    <a:pt x="1338" y="1437"/>
                                    <a:pt x="1361" y="1140"/>
                                  </a:cubicBezTo>
                                  <a:cubicBezTo>
                                    <a:pt x="1361" y="1095"/>
                                    <a:pt x="1361" y="1049"/>
                                    <a:pt x="1361" y="1026"/>
                                  </a:cubicBezTo>
                                  <a:cubicBezTo>
                                    <a:pt x="1361" y="1026"/>
                                    <a:pt x="1376" y="939"/>
                                    <a:pt x="1370" y="939"/>
                                  </a:cubicBezTo>
                                  <a:lnTo>
                                    <a:pt x="1370" y="939"/>
                                  </a:lnTo>
                                  <a:cubicBezTo>
                                    <a:pt x="1370" y="939"/>
                                    <a:pt x="1369" y="939"/>
                                    <a:pt x="1369" y="939"/>
                                  </a:cubicBezTo>
                                  <a:lnTo>
                                    <a:pt x="1369" y="939"/>
                                  </a:lnTo>
                                  <a:cubicBezTo>
                                    <a:pt x="1384" y="895"/>
                                    <a:pt x="1387" y="835"/>
                                    <a:pt x="1407" y="775"/>
                                  </a:cubicBezTo>
                                  <a:cubicBezTo>
                                    <a:pt x="1407" y="711"/>
                                    <a:pt x="1407" y="667"/>
                                    <a:pt x="1407" y="606"/>
                                  </a:cubicBezTo>
                                  <a:lnTo>
                                    <a:pt x="1407" y="606"/>
                                  </a:lnTo>
                                  <a:cubicBezTo>
                                    <a:pt x="1443" y="618"/>
                                    <a:pt x="1481" y="637"/>
                                    <a:pt x="1521" y="661"/>
                                  </a:cubicBezTo>
                                  <a:cubicBezTo>
                                    <a:pt x="1544" y="670"/>
                                    <a:pt x="1567" y="674"/>
                                    <a:pt x="1590" y="674"/>
                                  </a:cubicBezTo>
                                  <a:cubicBezTo>
                                    <a:pt x="1749" y="674"/>
                                    <a:pt x="1889" y="484"/>
                                    <a:pt x="1749" y="364"/>
                                  </a:cubicBezTo>
                                  <a:cubicBezTo>
                                    <a:pt x="1629" y="264"/>
                                    <a:pt x="1509" y="182"/>
                                    <a:pt x="1374" y="102"/>
                                  </a:cubicBezTo>
                                  <a:lnTo>
                                    <a:pt x="1374" y="102"/>
                                  </a:lnTo>
                                  <a:cubicBezTo>
                                    <a:pt x="1304" y="35"/>
                                    <a:pt x="1219" y="1"/>
                                    <a:pt x="11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20"/>
                            <p:cNvSpPr/>
                            <p:nvPr/>
                          </p:nvSpPr>
                          <p:spPr>
                            <a:xfrm>
                              <a:off x="4294050" y="4390800"/>
                              <a:ext cx="29250" cy="90350"/>
                            </a:xfrm>
                            <a:custGeom>
                              <a:rect b="b" l="l" r="r" t="t"/>
                              <a:pathLst>
                                <a:path extrusionOk="0" h="3614" w="1170">
                                  <a:moveTo>
                                    <a:pt x="978" y="396"/>
                                  </a:moveTo>
                                  <a:cubicBezTo>
                                    <a:pt x="972" y="407"/>
                                    <a:pt x="959" y="412"/>
                                    <a:pt x="959" y="429"/>
                                  </a:cubicBezTo>
                                  <a:cubicBezTo>
                                    <a:pt x="970" y="418"/>
                                    <a:pt x="975" y="407"/>
                                    <a:pt x="978" y="396"/>
                                  </a:cubicBezTo>
                                  <a:close/>
                                  <a:moveTo>
                                    <a:pt x="67" y="3208"/>
                                  </a:moveTo>
                                  <a:lnTo>
                                    <a:pt x="67" y="3208"/>
                                  </a:lnTo>
                                  <a:cubicBezTo>
                                    <a:pt x="68" y="3210"/>
                                    <a:pt x="68" y="3212"/>
                                    <a:pt x="69" y="3214"/>
                                  </a:cubicBezTo>
                                  <a:cubicBezTo>
                                    <a:pt x="68" y="3212"/>
                                    <a:pt x="67" y="3211"/>
                                    <a:pt x="67" y="3209"/>
                                  </a:cubicBezTo>
                                  <a:lnTo>
                                    <a:pt x="67" y="3209"/>
                                  </a:lnTo>
                                  <a:cubicBezTo>
                                    <a:pt x="67" y="3209"/>
                                    <a:pt x="67" y="3208"/>
                                    <a:pt x="67" y="3208"/>
                                  </a:cubicBezTo>
                                  <a:close/>
                                  <a:moveTo>
                                    <a:pt x="29" y="3307"/>
                                  </a:moveTo>
                                  <a:cubicBezTo>
                                    <a:pt x="29" y="3313"/>
                                    <a:pt x="29" y="3320"/>
                                    <a:pt x="29" y="3326"/>
                                  </a:cubicBezTo>
                                  <a:lnTo>
                                    <a:pt x="29" y="3326"/>
                                  </a:lnTo>
                                  <a:lnTo>
                                    <a:pt x="26" y="3316"/>
                                  </a:lnTo>
                                  <a:lnTo>
                                    <a:pt x="26" y="3316"/>
                                  </a:lnTo>
                                  <a:cubicBezTo>
                                    <a:pt x="27" y="3313"/>
                                    <a:pt x="28" y="3310"/>
                                    <a:pt x="29" y="3307"/>
                                  </a:cubicBezTo>
                                  <a:close/>
                                  <a:moveTo>
                                    <a:pt x="61" y="3438"/>
                                  </a:moveTo>
                                  <a:lnTo>
                                    <a:pt x="61" y="3438"/>
                                  </a:lnTo>
                                  <a:cubicBezTo>
                                    <a:pt x="68" y="3453"/>
                                    <a:pt x="76" y="3468"/>
                                    <a:pt x="84" y="3481"/>
                                  </a:cubicBezTo>
                                  <a:lnTo>
                                    <a:pt x="84" y="3481"/>
                                  </a:lnTo>
                                  <a:cubicBezTo>
                                    <a:pt x="80" y="3476"/>
                                    <a:pt x="75" y="3471"/>
                                    <a:pt x="69" y="3465"/>
                                  </a:cubicBezTo>
                                  <a:lnTo>
                                    <a:pt x="61" y="3438"/>
                                  </a:lnTo>
                                  <a:close/>
                                  <a:moveTo>
                                    <a:pt x="965" y="1"/>
                                  </a:moveTo>
                                  <a:cubicBezTo>
                                    <a:pt x="942" y="1"/>
                                    <a:pt x="917" y="6"/>
                                    <a:pt x="890" y="18"/>
                                  </a:cubicBezTo>
                                  <a:cubicBezTo>
                                    <a:pt x="845" y="41"/>
                                    <a:pt x="776" y="64"/>
                                    <a:pt x="731" y="109"/>
                                  </a:cubicBezTo>
                                  <a:cubicBezTo>
                                    <a:pt x="713" y="109"/>
                                    <a:pt x="654" y="151"/>
                                    <a:pt x="650" y="158"/>
                                  </a:cubicBezTo>
                                  <a:lnTo>
                                    <a:pt x="650" y="158"/>
                                  </a:lnTo>
                                  <a:cubicBezTo>
                                    <a:pt x="626" y="170"/>
                                    <a:pt x="594" y="188"/>
                                    <a:pt x="594" y="201"/>
                                  </a:cubicBezTo>
                                  <a:cubicBezTo>
                                    <a:pt x="480" y="269"/>
                                    <a:pt x="388" y="429"/>
                                    <a:pt x="343" y="566"/>
                                  </a:cubicBezTo>
                                  <a:cubicBezTo>
                                    <a:pt x="297" y="634"/>
                                    <a:pt x="274" y="726"/>
                                    <a:pt x="251" y="794"/>
                                  </a:cubicBezTo>
                                  <a:cubicBezTo>
                                    <a:pt x="228" y="840"/>
                                    <a:pt x="183" y="954"/>
                                    <a:pt x="160" y="1022"/>
                                  </a:cubicBezTo>
                                  <a:cubicBezTo>
                                    <a:pt x="114" y="1182"/>
                                    <a:pt x="114" y="1388"/>
                                    <a:pt x="92" y="1570"/>
                                  </a:cubicBezTo>
                                  <a:cubicBezTo>
                                    <a:pt x="46" y="1890"/>
                                    <a:pt x="46" y="2232"/>
                                    <a:pt x="23" y="2552"/>
                                  </a:cubicBezTo>
                                  <a:cubicBezTo>
                                    <a:pt x="23" y="2643"/>
                                    <a:pt x="23" y="2711"/>
                                    <a:pt x="23" y="2780"/>
                                  </a:cubicBezTo>
                                  <a:cubicBezTo>
                                    <a:pt x="23" y="2826"/>
                                    <a:pt x="23" y="2871"/>
                                    <a:pt x="23" y="2894"/>
                                  </a:cubicBezTo>
                                  <a:cubicBezTo>
                                    <a:pt x="18" y="2916"/>
                                    <a:pt x="15" y="2923"/>
                                    <a:pt x="13" y="2923"/>
                                  </a:cubicBezTo>
                                  <a:cubicBezTo>
                                    <a:pt x="10" y="2923"/>
                                    <a:pt x="13" y="2888"/>
                                    <a:pt x="10" y="2888"/>
                                  </a:cubicBezTo>
                                  <a:cubicBezTo>
                                    <a:pt x="9" y="2888"/>
                                    <a:pt x="6" y="2895"/>
                                    <a:pt x="0" y="2917"/>
                                  </a:cubicBezTo>
                                  <a:cubicBezTo>
                                    <a:pt x="0" y="3008"/>
                                    <a:pt x="0" y="3100"/>
                                    <a:pt x="0" y="3191"/>
                                  </a:cubicBezTo>
                                  <a:cubicBezTo>
                                    <a:pt x="0" y="3214"/>
                                    <a:pt x="0" y="3236"/>
                                    <a:pt x="0" y="3259"/>
                                  </a:cubicBezTo>
                                  <a:cubicBezTo>
                                    <a:pt x="0" y="3328"/>
                                    <a:pt x="23" y="3373"/>
                                    <a:pt x="46" y="3442"/>
                                  </a:cubicBezTo>
                                  <a:cubicBezTo>
                                    <a:pt x="81" y="3489"/>
                                    <a:pt x="104" y="3512"/>
                                    <a:pt x="109" y="3513"/>
                                  </a:cubicBezTo>
                                  <a:lnTo>
                                    <a:pt x="109" y="3513"/>
                                  </a:lnTo>
                                  <a:cubicBezTo>
                                    <a:pt x="164" y="3576"/>
                                    <a:pt x="243" y="3613"/>
                                    <a:pt x="328" y="3613"/>
                                  </a:cubicBezTo>
                                  <a:cubicBezTo>
                                    <a:pt x="355" y="3613"/>
                                    <a:pt x="383" y="3610"/>
                                    <a:pt x="411" y="3602"/>
                                  </a:cubicBezTo>
                                  <a:cubicBezTo>
                                    <a:pt x="639" y="3556"/>
                                    <a:pt x="731" y="3328"/>
                                    <a:pt x="776" y="3145"/>
                                  </a:cubicBezTo>
                                  <a:cubicBezTo>
                                    <a:pt x="822" y="2963"/>
                                    <a:pt x="822" y="2757"/>
                                    <a:pt x="822" y="2597"/>
                                  </a:cubicBezTo>
                                  <a:cubicBezTo>
                                    <a:pt x="822" y="2415"/>
                                    <a:pt x="822" y="2232"/>
                                    <a:pt x="822" y="2050"/>
                                  </a:cubicBezTo>
                                  <a:cubicBezTo>
                                    <a:pt x="822" y="1684"/>
                                    <a:pt x="845" y="1319"/>
                                    <a:pt x="822" y="954"/>
                                  </a:cubicBezTo>
                                  <a:cubicBezTo>
                                    <a:pt x="822" y="940"/>
                                    <a:pt x="822" y="919"/>
                                    <a:pt x="822" y="908"/>
                                  </a:cubicBezTo>
                                  <a:cubicBezTo>
                                    <a:pt x="822" y="863"/>
                                    <a:pt x="845" y="817"/>
                                    <a:pt x="845" y="794"/>
                                  </a:cubicBezTo>
                                  <a:cubicBezTo>
                                    <a:pt x="845" y="749"/>
                                    <a:pt x="868" y="703"/>
                                    <a:pt x="868" y="680"/>
                                  </a:cubicBezTo>
                                  <a:cubicBezTo>
                                    <a:pt x="886" y="662"/>
                                    <a:pt x="904" y="599"/>
                                    <a:pt x="899" y="599"/>
                                  </a:cubicBezTo>
                                  <a:lnTo>
                                    <a:pt x="899" y="599"/>
                                  </a:lnTo>
                                  <a:cubicBezTo>
                                    <a:pt x="898" y="599"/>
                                    <a:pt x="895" y="603"/>
                                    <a:pt x="890" y="612"/>
                                  </a:cubicBezTo>
                                  <a:cubicBezTo>
                                    <a:pt x="913" y="566"/>
                                    <a:pt x="913" y="543"/>
                                    <a:pt x="936" y="520"/>
                                  </a:cubicBezTo>
                                  <a:cubicBezTo>
                                    <a:pt x="936" y="497"/>
                                    <a:pt x="959" y="360"/>
                                    <a:pt x="982" y="360"/>
                                  </a:cubicBezTo>
                                  <a:cubicBezTo>
                                    <a:pt x="982" y="372"/>
                                    <a:pt x="982" y="384"/>
                                    <a:pt x="978" y="396"/>
                                  </a:cubicBezTo>
                                  <a:lnTo>
                                    <a:pt x="978" y="396"/>
                                  </a:lnTo>
                                  <a:cubicBezTo>
                                    <a:pt x="980" y="393"/>
                                    <a:pt x="982" y="389"/>
                                    <a:pt x="982" y="383"/>
                                  </a:cubicBezTo>
                                  <a:cubicBezTo>
                                    <a:pt x="1005" y="383"/>
                                    <a:pt x="1027" y="360"/>
                                    <a:pt x="1050" y="338"/>
                                  </a:cubicBezTo>
                                  <a:cubicBezTo>
                                    <a:pt x="1169" y="238"/>
                                    <a:pt x="1116" y="1"/>
                                    <a:pt x="9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20"/>
                            <p:cNvSpPr/>
                            <p:nvPr/>
                          </p:nvSpPr>
                          <p:spPr>
                            <a:xfrm>
                              <a:off x="4266425" y="4419775"/>
                              <a:ext cx="27650" cy="97050"/>
                            </a:xfrm>
                            <a:custGeom>
                              <a:rect b="b" l="l" r="r" t="t"/>
                              <a:pathLst>
                                <a:path extrusionOk="0" h="3882" w="1106">
                                  <a:moveTo>
                                    <a:pt x="410" y="556"/>
                                  </a:moveTo>
                                  <a:cubicBezTo>
                                    <a:pt x="408" y="557"/>
                                    <a:pt x="404" y="562"/>
                                    <a:pt x="398" y="571"/>
                                  </a:cubicBezTo>
                                  <a:cubicBezTo>
                                    <a:pt x="402" y="567"/>
                                    <a:pt x="406" y="562"/>
                                    <a:pt x="410" y="556"/>
                                  </a:cubicBezTo>
                                  <a:close/>
                                  <a:moveTo>
                                    <a:pt x="484" y="3264"/>
                                  </a:moveTo>
                                  <a:lnTo>
                                    <a:pt x="489" y="3264"/>
                                  </a:lnTo>
                                  <a:cubicBezTo>
                                    <a:pt x="510" y="3279"/>
                                    <a:pt x="518" y="3284"/>
                                    <a:pt x="518" y="3284"/>
                                  </a:cubicBezTo>
                                  <a:cubicBezTo>
                                    <a:pt x="517" y="3284"/>
                                    <a:pt x="502" y="3275"/>
                                    <a:pt x="484" y="3264"/>
                                  </a:cubicBezTo>
                                  <a:close/>
                                  <a:moveTo>
                                    <a:pt x="968" y="0"/>
                                  </a:moveTo>
                                  <a:cubicBezTo>
                                    <a:pt x="923" y="0"/>
                                    <a:pt x="877" y="23"/>
                                    <a:pt x="854" y="23"/>
                                  </a:cubicBezTo>
                                  <a:cubicBezTo>
                                    <a:pt x="864" y="20"/>
                                    <a:pt x="869" y="18"/>
                                    <a:pt x="868" y="18"/>
                                  </a:cubicBezTo>
                                  <a:lnTo>
                                    <a:pt x="868" y="18"/>
                                  </a:lnTo>
                                  <a:cubicBezTo>
                                    <a:pt x="868" y="18"/>
                                    <a:pt x="814" y="36"/>
                                    <a:pt x="800" y="39"/>
                                  </a:cubicBezTo>
                                  <a:lnTo>
                                    <a:pt x="800" y="39"/>
                                  </a:lnTo>
                                  <a:cubicBezTo>
                                    <a:pt x="810" y="34"/>
                                    <a:pt x="821" y="28"/>
                                    <a:pt x="831" y="23"/>
                                  </a:cubicBezTo>
                                  <a:lnTo>
                                    <a:pt x="831" y="23"/>
                                  </a:lnTo>
                                  <a:cubicBezTo>
                                    <a:pt x="801" y="35"/>
                                    <a:pt x="793" y="39"/>
                                    <a:pt x="797" y="39"/>
                                  </a:cubicBezTo>
                                  <a:cubicBezTo>
                                    <a:pt x="797" y="39"/>
                                    <a:pt x="798" y="39"/>
                                    <a:pt x="800" y="39"/>
                                  </a:cubicBezTo>
                                  <a:lnTo>
                                    <a:pt x="800" y="39"/>
                                  </a:lnTo>
                                  <a:cubicBezTo>
                                    <a:pt x="764" y="56"/>
                                    <a:pt x="724" y="74"/>
                                    <a:pt x="672" y="92"/>
                                  </a:cubicBezTo>
                                  <a:cubicBezTo>
                                    <a:pt x="679" y="89"/>
                                    <a:pt x="684" y="88"/>
                                    <a:pt x="688" y="88"/>
                                  </a:cubicBezTo>
                                  <a:cubicBezTo>
                                    <a:pt x="716" y="88"/>
                                    <a:pt x="623" y="163"/>
                                    <a:pt x="603" y="183"/>
                                  </a:cubicBezTo>
                                  <a:cubicBezTo>
                                    <a:pt x="580" y="229"/>
                                    <a:pt x="557" y="251"/>
                                    <a:pt x="557" y="274"/>
                                  </a:cubicBezTo>
                                  <a:cubicBezTo>
                                    <a:pt x="512" y="343"/>
                                    <a:pt x="466" y="411"/>
                                    <a:pt x="443" y="480"/>
                                  </a:cubicBezTo>
                                  <a:cubicBezTo>
                                    <a:pt x="443" y="498"/>
                                    <a:pt x="428" y="532"/>
                                    <a:pt x="410" y="556"/>
                                  </a:cubicBezTo>
                                  <a:lnTo>
                                    <a:pt x="410" y="556"/>
                                  </a:lnTo>
                                  <a:cubicBezTo>
                                    <a:pt x="411" y="556"/>
                                    <a:pt x="411" y="556"/>
                                    <a:pt x="411" y="556"/>
                                  </a:cubicBezTo>
                                  <a:cubicBezTo>
                                    <a:pt x="424" y="556"/>
                                    <a:pt x="375" y="689"/>
                                    <a:pt x="375" y="708"/>
                                  </a:cubicBezTo>
                                  <a:cubicBezTo>
                                    <a:pt x="352" y="776"/>
                                    <a:pt x="329" y="845"/>
                                    <a:pt x="306" y="936"/>
                                  </a:cubicBezTo>
                                  <a:cubicBezTo>
                                    <a:pt x="261" y="1119"/>
                                    <a:pt x="238" y="1324"/>
                                    <a:pt x="215" y="1530"/>
                                  </a:cubicBezTo>
                                  <a:cubicBezTo>
                                    <a:pt x="169" y="1918"/>
                                    <a:pt x="147" y="2283"/>
                                    <a:pt x="124" y="2671"/>
                                  </a:cubicBezTo>
                                  <a:cubicBezTo>
                                    <a:pt x="104" y="2904"/>
                                    <a:pt x="68" y="3138"/>
                                    <a:pt x="72" y="3371"/>
                                  </a:cubicBezTo>
                                  <a:lnTo>
                                    <a:pt x="72" y="3371"/>
                                  </a:lnTo>
                                  <a:cubicBezTo>
                                    <a:pt x="22" y="3488"/>
                                    <a:pt x="0" y="3604"/>
                                    <a:pt x="78" y="3721"/>
                                  </a:cubicBezTo>
                                  <a:cubicBezTo>
                                    <a:pt x="148" y="3808"/>
                                    <a:pt x="257" y="3881"/>
                                    <a:pt x="375" y="3881"/>
                                  </a:cubicBezTo>
                                  <a:cubicBezTo>
                                    <a:pt x="413" y="3881"/>
                                    <a:pt x="451" y="3874"/>
                                    <a:pt x="489" y="3858"/>
                                  </a:cubicBezTo>
                                  <a:cubicBezTo>
                                    <a:pt x="694" y="3767"/>
                                    <a:pt x="808" y="3607"/>
                                    <a:pt x="877" y="3379"/>
                                  </a:cubicBezTo>
                                  <a:cubicBezTo>
                                    <a:pt x="900" y="3219"/>
                                    <a:pt x="900" y="3059"/>
                                    <a:pt x="923" y="2876"/>
                                  </a:cubicBezTo>
                                  <a:cubicBezTo>
                                    <a:pt x="945" y="2511"/>
                                    <a:pt x="945" y="2146"/>
                                    <a:pt x="968" y="1781"/>
                                  </a:cubicBezTo>
                                  <a:cubicBezTo>
                                    <a:pt x="991" y="1598"/>
                                    <a:pt x="1014" y="1416"/>
                                    <a:pt x="1014" y="1210"/>
                                  </a:cubicBezTo>
                                  <a:cubicBezTo>
                                    <a:pt x="1014" y="1142"/>
                                    <a:pt x="1014" y="1050"/>
                                    <a:pt x="1037" y="959"/>
                                  </a:cubicBezTo>
                                  <a:cubicBezTo>
                                    <a:pt x="1037" y="936"/>
                                    <a:pt x="1037" y="891"/>
                                    <a:pt x="1037" y="845"/>
                                  </a:cubicBezTo>
                                  <a:cubicBezTo>
                                    <a:pt x="1037" y="799"/>
                                    <a:pt x="1060" y="754"/>
                                    <a:pt x="1060" y="708"/>
                                  </a:cubicBezTo>
                                  <a:cubicBezTo>
                                    <a:pt x="1060" y="639"/>
                                    <a:pt x="1060" y="571"/>
                                    <a:pt x="1060" y="525"/>
                                  </a:cubicBezTo>
                                  <a:cubicBezTo>
                                    <a:pt x="1060" y="480"/>
                                    <a:pt x="1060" y="457"/>
                                    <a:pt x="1060" y="411"/>
                                  </a:cubicBezTo>
                                  <a:cubicBezTo>
                                    <a:pt x="1060" y="410"/>
                                    <a:pt x="1060" y="409"/>
                                    <a:pt x="1060" y="408"/>
                                  </a:cubicBezTo>
                                  <a:cubicBezTo>
                                    <a:pt x="1060" y="408"/>
                                    <a:pt x="1060" y="399"/>
                                    <a:pt x="1060" y="366"/>
                                  </a:cubicBezTo>
                                  <a:cubicBezTo>
                                    <a:pt x="1060" y="343"/>
                                    <a:pt x="1082" y="297"/>
                                    <a:pt x="1082" y="274"/>
                                  </a:cubicBezTo>
                                  <a:cubicBezTo>
                                    <a:pt x="1082" y="253"/>
                                    <a:pt x="1073" y="222"/>
                                    <a:pt x="1063" y="195"/>
                                  </a:cubicBezTo>
                                  <a:lnTo>
                                    <a:pt x="1063" y="195"/>
                                  </a:lnTo>
                                  <a:cubicBezTo>
                                    <a:pt x="1066" y="184"/>
                                    <a:pt x="1071" y="167"/>
                                    <a:pt x="1069" y="167"/>
                                  </a:cubicBezTo>
                                  <a:lnTo>
                                    <a:pt x="1069" y="167"/>
                                  </a:lnTo>
                                  <a:cubicBezTo>
                                    <a:pt x="1068" y="167"/>
                                    <a:pt x="1065" y="172"/>
                                    <a:pt x="1060" y="183"/>
                                  </a:cubicBezTo>
                                  <a:cubicBezTo>
                                    <a:pt x="1105" y="92"/>
                                    <a:pt x="1037" y="0"/>
                                    <a:pt x="9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20"/>
                            <p:cNvSpPr/>
                            <p:nvPr/>
                          </p:nvSpPr>
                          <p:spPr>
                            <a:xfrm>
                              <a:off x="4242125" y="4433425"/>
                              <a:ext cx="31975" cy="102475"/>
                            </a:xfrm>
                            <a:custGeom>
                              <a:rect b="b" l="l" r="r" t="t"/>
                              <a:pathLst>
                                <a:path extrusionOk="0" h="4099" w="1279">
                                  <a:moveTo>
                                    <a:pt x="316" y="3620"/>
                                  </a:moveTo>
                                  <a:cubicBezTo>
                                    <a:pt x="313" y="3623"/>
                                    <a:pt x="310" y="3627"/>
                                    <a:pt x="308" y="3631"/>
                                  </a:cubicBezTo>
                                  <a:lnTo>
                                    <a:pt x="315" y="3631"/>
                                  </a:lnTo>
                                  <a:cubicBezTo>
                                    <a:pt x="316" y="3628"/>
                                    <a:pt x="316" y="3624"/>
                                    <a:pt x="316" y="3620"/>
                                  </a:cubicBezTo>
                                  <a:close/>
                                  <a:moveTo>
                                    <a:pt x="320" y="3631"/>
                                  </a:moveTo>
                                  <a:lnTo>
                                    <a:pt x="320" y="3631"/>
                                  </a:lnTo>
                                  <a:cubicBezTo>
                                    <a:pt x="320" y="3631"/>
                                    <a:pt x="320" y="3631"/>
                                    <a:pt x="320" y="3631"/>
                                  </a:cubicBezTo>
                                  <a:lnTo>
                                    <a:pt x="320" y="3631"/>
                                  </a:lnTo>
                                  <a:cubicBezTo>
                                    <a:pt x="320" y="3631"/>
                                    <a:pt x="320" y="3631"/>
                                    <a:pt x="320" y="3631"/>
                                  </a:cubicBezTo>
                                  <a:close/>
                                  <a:moveTo>
                                    <a:pt x="315" y="3644"/>
                                  </a:moveTo>
                                  <a:cubicBezTo>
                                    <a:pt x="314" y="3646"/>
                                    <a:pt x="314" y="3649"/>
                                    <a:pt x="314" y="3651"/>
                                  </a:cubicBezTo>
                                  <a:lnTo>
                                    <a:pt x="314" y="3651"/>
                                  </a:lnTo>
                                  <a:cubicBezTo>
                                    <a:pt x="313" y="3650"/>
                                    <a:pt x="312" y="3649"/>
                                    <a:pt x="311" y="3648"/>
                                  </a:cubicBezTo>
                                  <a:lnTo>
                                    <a:pt x="311" y="3648"/>
                                  </a:lnTo>
                                  <a:cubicBezTo>
                                    <a:pt x="312" y="3647"/>
                                    <a:pt x="313" y="3645"/>
                                    <a:pt x="315" y="3644"/>
                                  </a:cubicBezTo>
                                  <a:close/>
                                  <a:moveTo>
                                    <a:pt x="736" y="0"/>
                                  </a:moveTo>
                                  <a:cubicBezTo>
                                    <a:pt x="673" y="0"/>
                                    <a:pt x="614" y="36"/>
                                    <a:pt x="594" y="116"/>
                                  </a:cubicBezTo>
                                  <a:cubicBezTo>
                                    <a:pt x="571" y="185"/>
                                    <a:pt x="548" y="253"/>
                                    <a:pt x="548" y="299"/>
                                  </a:cubicBezTo>
                                  <a:cubicBezTo>
                                    <a:pt x="548" y="319"/>
                                    <a:pt x="530" y="394"/>
                                    <a:pt x="542" y="394"/>
                                  </a:cubicBezTo>
                                  <a:cubicBezTo>
                                    <a:pt x="543" y="394"/>
                                    <a:pt x="545" y="393"/>
                                    <a:pt x="548" y="390"/>
                                  </a:cubicBezTo>
                                  <a:lnTo>
                                    <a:pt x="548" y="390"/>
                                  </a:lnTo>
                                  <a:cubicBezTo>
                                    <a:pt x="525" y="459"/>
                                    <a:pt x="479" y="527"/>
                                    <a:pt x="479" y="618"/>
                                  </a:cubicBezTo>
                                  <a:cubicBezTo>
                                    <a:pt x="479" y="733"/>
                                    <a:pt x="479" y="847"/>
                                    <a:pt x="479" y="938"/>
                                  </a:cubicBezTo>
                                  <a:cubicBezTo>
                                    <a:pt x="479" y="984"/>
                                    <a:pt x="479" y="1006"/>
                                    <a:pt x="479" y="1052"/>
                                  </a:cubicBezTo>
                                  <a:cubicBezTo>
                                    <a:pt x="479" y="1075"/>
                                    <a:pt x="479" y="1075"/>
                                    <a:pt x="479" y="1098"/>
                                  </a:cubicBezTo>
                                  <a:cubicBezTo>
                                    <a:pt x="457" y="1189"/>
                                    <a:pt x="434" y="1258"/>
                                    <a:pt x="434" y="1349"/>
                                  </a:cubicBezTo>
                                  <a:cubicBezTo>
                                    <a:pt x="434" y="1646"/>
                                    <a:pt x="457" y="1920"/>
                                    <a:pt x="434" y="2216"/>
                                  </a:cubicBezTo>
                                  <a:cubicBezTo>
                                    <a:pt x="434" y="2353"/>
                                    <a:pt x="434" y="2490"/>
                                    <a:pt x="434" y="2627"/>
                                  </a:cubicBezTo>
                                  <a:cubicBezTo>
                                    <a:pt x="434" y="2696"/>
                                    <a:pt x="434" y="2764"/>
                                    <a:pt x="411" y="2833"/>
                                  </a:cubicBezTo>
                                  <a:cubicBezTo>
                                    <a:pt x="411" y="2878"/>
                                    <a:pt x="411" y="2901"/>
                                    <a:pt x="411" y="2924"/>
                                  </a:cubicBezTo>
                                  <a:cubicBezTo>
                                    <a:pt x="411" y="2947"/>
                                    <a:pt x="411" y="2969"/>
                                    <a:pt x="411" y="2969"/>
                                  </a:cubicBezTo>
                                  <a:cubicBezTo>
                                    <a:pt x="411" y="2992"/>
                                    <a:pt x="411" y="3020"/>
                                    <a:pt x="411" y="3038"/>
                                  </a:cubicBezTo>
                                  <a:cubicBezTo>
                                    <a:pt x="411" y="3061"/>
                                    <a:pt x="388" y="3106"/>
                                    <a:pt x="388" y="3129"/>
                                  </a:cubicBezTo>
                                  <a:cubicBezTo>
                                    <a:pt x="388" y="3138"/>
                                    <a:pt x="388" y="3145"/>
                                    <a:pt x="389" y="3150"/>
                                  </a:cubicBezTo>
                                  <a:lnTo>
                                    <a:pt x="389" y="3150"/>
                                  </a:lnTo>
                                  <a:cubicBezTo>
                                    <a:pt x="389" y="3151"/>
                                    <a:pt x="388" y="3151"/>
                                    <a:pt x="388" y="3152"/>
                                  </a:cubicBezTo>
                                  <a:cubicBezTo>
                                    <a:pt x="388" y="3165"/>
                                    <a:pt x="380" y="3232"/>
                                    <a:pt x="378" y="3273"/>
                                  </a:cubicBezTo>
                                  <a:lnTo>
                                    <a:pt x="378" y="3273"/>
                                  </a:lnTo>
                                  <a:cubicBezTo>
                                    <a:pt x="372" y="3289"/>
                                    <a:pt x="365" y="3322"/>
                                    <a:pt x="365" y="3335"/>
                                  </a:cubicBezTo>
                                  <a:cubicBezTo>
                                    <a:pt x="350" y="3441"/>
                                    <a:pt x="325" y="3527"/>
                                    <a:pt x="316" y="3620"/>
                                  </a:cubicBezTo>
                                  <a:lnTo>
                                    <a:pt x="316" y="3620"/>
                                  </a:lnTo>
                                  <a:cubicBezTo>
                                    <a:pt x="322" y="3615"/>
                                    <a:pt x="328" y="3612"/>
                                    <a:pt x="331" y="3612"/>
                                  </a:cubicBezTo>
                                  <a:cubicBezTo>
                                    <a:pt x="335" y="3612"/>
                                    <a:pt x="334" y="3617"/>
                                    <a:pt x="320" y="3631"/>
                                  </a:cubicBezTo>
                                  <a:lnTo>
                                    <a:pt x="315" y="3631"/>
                                  </a:lnTo>
                                  <a:cubicBezTo>
                                    <a:pt x="315" y="3634"/>
                                    <a:pt x="315" y="3636"/>
                                    <a:pt x="315" y="3639"/>
                                  </a:cubicBezTo>
                                  <a:lnTo>
                                    <a:pt x="315" y="3639"/>
                                  </a:lnTo>
                                  <a:cubicBezTo>
                                    <a:pt x="313" y="3642"/>
                                    <a:pt x="311" y="3644"/>
                                    <a:pt x="310" y="3647"/>
                                  </a:cubicBezTo>
                                  <a:lnTo>
                                    <a:pt x="310" y="3647"/>
                                  </a:lnTo>
                                  <a:cubicBezTo>
                                    <a:pt x="306" y="3642"/>
                                    <a:pt x="306" y="3636"/>
                                    <a:pt x="308" y="3631"/>
                                  </a:cubicBezTo>
                                  <a:lnTo>
                                    <a:pt x="274" y="3631"/>
                                  </a:lnTo>
                                  <a:cubicBezTo>
                                    <a:pt x="251" y="3631"/>
                                    <a:pt x="228" y="3654"/>
                                    <a:pt x="251" y="3654"/>
                                  </a:cubicBezTo>
                                  <a:cubicBezTo>
                                    <a:pt x="228" y="3654"/>
                                    <a:pt x="206" y="3631"/>
                                    <a:pt x="183" y="3631"/>
                                  </a:cubicBezTo>
                                  <a:cubicBezTo>
                                    <a:pt x="91" y="3631"/>
                                    <a:pt x="0" y="3677"/>
                                    <a:pt x="46" y="3768"/>
                                  </a:cubicBezTo>
                                  <a:cubicBezTo>
                                    <a:pt x="136" y="3988"/>
                                    <a:pt x="307" y="4098"/>
                                    <a:pt x="493" y="4098"/>
                                  </a:cubicBezTo>
                                  <a:cubicBezTo>
                                    <a:pt x="634" y="4098"/>
                                    <a:pt x="784" y="4034"/>
                                    <a:pt x="913" y="3905"/>
                                  </a:cubicBezTo>
                                  <a:lnTo>
                                    <a:pt x="913" y="3905"/>
                                  </a:lnTo>
                                  <a:cubicBezTo>
                                    <a:pt x="867" y="3951"/>
                                    <a:pt x="822" y="3974"/>
                                    <a:pt x="753" y="3997"/>
                                  </a:cubicBezTo>
                                  <a:cubicBezTo>
                                    <a:pt x="1278" y="3768"/>
                                    <a:pt x="1233" y="2901"/>
                                    <a:pt x="1233" y="2422"/>
                                  </a:cubicBezTo>
                                  <a:cubicBezTo>
                                    <a:pt x="1233" y="2125"/>
                                    <a:pt x="1210" y="1828"/>
                                    <a:pt x="1164" y="1531"/>
                                  </a:cubicBezTo>
                                  <a:cubicBezTo>
                                    <a:pt x="1141" y="1212"/>
                                    <a:pt x="1096" y="1029"/>
                                    <a:pt x="1050" y="733"/>
                                  </a:cubicBezTo>
                                  <a:cubicBezTo>
                                    <a:pt x="1027" y="664"/>
                                    <a:pt x="1027" y="573"/>
                                    <a:pt x="1004" y="504"/>
                                  </a:cubicBezTo>
                                  <a:cubicBezTo>
                                    <a:pt x="982" y="459"/>
                                    <a:pt x="959" y="436"/>
                                    <a:pt x="959" y="390"/>
                                  </a:cubicBezTo>
                                  <a:cubicBezTo>
                                    <a:pt x="947" y="367"/>
                                    <a:pt x="947" y="367"/>
                                    <a:pt x="947" y="367"/>
                                  </a:cubicBezTo>
                                  <a:cubicBezTo>
                                    <a:pt x="947" y="367"/>
                                    <a:pt x="947" y="367"/>
                                    <a:pt x="936" y="345"/>
                                  </a:cubicBezTo>
                                  <a:cubicBezTo>
                                    <a:pt x="936" y="322"/>
                                    <a:pt x="913" y="276"/>
                                    <a:pt x="913" y="230"/>
                                  </a:cubicBezTo>
                                  <a:cubicBezTo>
                                    <a:pt x="913" y="196"/>
                                    <a:pt x="913" y="196"/>
                                    <a:pt x="913" y="196"/>
                                  </a:cubicBezTo>
                                  <a:cubicBezTo>
                                    <a:pt x="913" y="196"/>
                                    <a:pt x="913" y="196"/>
                                    <a:pt x="913" y="162"/>
                                  </a:cubicBezTo>
                                  <a:cubicBezTo>
                                    <a:pt x="900" y="59"/>
                                    <a:pt x="816" y="0"/>
                                    <a:pt x="7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20"/>
                            <p:cNvSpPr/>
                            <p:nvPr/>
                          </p:nvSpPr>
                          <p:spPr>
                            <a:xfrm>
                              <a:off x="4213050" y="4497950"/>
                              <a:ext cx="21675" cy="35400"/>
                            </a:xfrm>
                            <a:custGeom>
                              <a:rect b="b" l="l" r="r" t="t"/>
                              <a:pathLst>
                                <a:path extrusionOk="0" h="1416" w="867">
                                  <a:moveTo>
                                    <a:pt x="775" y="297"/>
                                  </a:moveTo>
                                  <a:cubicBezTo>
                                    <a:pt x="773" y="297"/>
                                    <a:pt x="771" y="297"/>
                                    <a:pt x="770" y="298"/>
                                  </a:cubicBezTo>
                                  <a:lnTo>
                                    <a:pt x="770" y="298"/>
                                  </a:lnTo>
                                  <a:cubicBezTo>
                                    <a:pt x="770" y="301"/>
                                    <a:pt x="771" y="304"/>
                                    <a:pt x="772" y="308"/>
                                  </a:cubicBezTo>
                                  <a:lnTo>
                                    <a:pt x="772" y="308"/>
                                  </a:lnTo>
                                  <a:lnTo>
                                    <a:pt x="775" y="297"/>
                                  </a:lnTo>
                                  <a:close/>
                                  <a:moveTo>
                                    <a:pt x="547" y="0"/>
                                  </a:moveTo>
                                  <a:cubicBezTo>
                                    <a:pt x="478" y="23"/>
                                    <a:pt x="456" y="23"/>
                                    <a:pt x="387" y="46"/>
                                  </a:cubicBezTo>
                                  <a:cubicBezTo>
                                    <a:pt x="362" y="58"/>
                                    <a:pt x="344" y="78"/>
                                    <a:pt x="326" y="96"/>
                                  </a:cubicBezTo>
                                  <a:lnTo>
                                    <a:pt x="326" y="96"/>
                                  </a:lnTo>
                                  <a:cubicBezTo>
                                    <a:pt x="295" y="112"/>
                                    <a:pt x="269" y="132"/>
                                    <a:pt x="250" y="160"/>
                                  </a:cubicBezTo>
                                  <a:cubicBezTo>
                                    <a:pt x="227" y="183"/>
                                    <a:pt x="204" y="229"/>
                                    <a:pt x="182" y="252"/>
                                  </a:cubicBezTo>
                                  <a:cubicBezTo>
                                    <a:pt x="173" y="277"/>
                                    <a:pt x="165" y="299"/>
                                    <a:pt x="156" y="320"/>
                                  </a:cubicBezTo>
                                  <a:lnTo>
                                    <a:pt x="156" y="320"/>
                                  </a:lnTo>
                                  <a:cubicBezTo>
                                    <a:pt x="149" y="329"/>
                                    <a:pt x="142" y="338"/>
                                    <a:pt x="136" y="347"/>
                                  </a:cubicBezTo>
                                  <a:lnTo>
                                    <a:pt x="136" y="347"/>
                                  </a:lnTo>
                                  <a:cubicBezTo>
                                    <a:pt x="136" y="343"/>
                                    <a:pt x="136" y="343"/>
                                    <a:pt x="136" y="343"/>
                                  </a:cubicBezTo>
                                  <a:cubicBezTo>
                                    <a:pt x="136" y="344"/>
                                    <a:pt x="136" y="346"/>
                                    <a:pt x="136" y="348"/>
                                  </a:cubicBezTo>
                                  <a:lnTo>
                                    <a:pt x="136" y="348"/>
                                  </a:lnTo>
                                  <a:cubicBezTo>
                                    <a:pt x="136" y="348"/>
                                    <a:pt x="136" y="348"/>
                                    <a:pt x="136" y="347"/>
                                  </a:cubicBezTo>
                                  <a:lnTo>
                                    <a:pt x="136" y="347"/>
                                  </a:lnTo>
                                  <a:cubicBezTo>
                                    <a:pt x="136" y="351"/>
                                    <a:pt x="136" y="356"/>
                                    <a:pt x="136" y="366"/>
                                  </a:cubicBezTo>
                                  <a:cubicBezTo>
                                    <a:pt x="137" y="364"/>
                                    <a:pt x="139" y="363"/>
                                    <a:pt x="140" y="362"/>
                                  </a:cubicBezTo>
                                  <a:lnTo>
                                    <a:pt x="140" y="362"/>
                                  </a:lnTo>
                                  <a:cubicBezTo>
                                    <a:pt x="131" y="384"/>
                                    <a:pt x="122" y="407"/>
                                    <a:pt x="113" y="434"/>
                                  </a:cubicBezTo>
                                  <a:cubicBezTo>
                                    <a:pt x="113" y="413"/>
                                    <a:pt x="133" y="372"/>
                                    <a:pt x="136" y="348"/>
                                  </a:cubicBezTo>
                                  <a:lnTo>
                                    <a:pt x="136" y="348"/>
                                  </a:lnTo>
                                  <a:cubicBezTo>
                                    <a:pt x="89" y="422"/>
                                    <a:pt x="86" y="531"/>
                                    <a:pt x="67" y="640"/>
                                  </a:cubicBezTo>
                                  <a:cubicBezTo>
                                    <a:pt x="67" y="674"/>
                                    <a:pt x="67" y="709"/>
                                    <a:pt x="67" y="744"/>
                                  </a:cubicBezTo>
                                  <a:lnTo>
                                    <a:pt x="67" y="744"/>
                                  </a:lnTo>
                                  <a:cubicBezTo>
                                    <a:pt x="23" y="800"/>
                                    <a:pt x="1" y="873"/>
                                    <a:pt x="22" y="936"/>
                                  </a:cubicBezTo>
                                  <a:cubicBezTo>
                                    <a:pt x="45" y="936"/>
                                    <a:pt x="45" y="959"/>
                                    <a:pt x="45" y="959"/>
                                  </a:cubicBezTo>
                                  <a:cubicBezTo>
                                    <a:pt x="45" y="1028"/>
                                    <a:pt x="45" y="1050"/>
                                    <a:pt x="45" y="1119"/>
                                  </a:cubicBezTo>
                                  <a:cubicBezTo>
                                    <a:pt x="67" y="1187"/>
                                    <a:pt x="113" y="1233"/>
                                    <a:pt x="159" y="1301"/>
                                  </a:cubicBezTo>
                                  <a:cubicBezTo>
                                    <a:pt x="250" y="1393"/>
                                    <a:pt x="387" y="1416"/>
                                    <a:pt x="501" y="1416"/>
                                  </a:cubicBezTo>
                                  <a:cubicBezTo>
                                    <a:pt x="592" y="1416"/>
                                    <a:pt x="707" y="1370"/>
                                    <a:pt x="775" y="1301"/>
                                  </a:cubicBezTo>
                                  <a:cubicBezTo>
                                    <a:pt x="821" y="1233"/>
                                    <a:pt x="866" y="1142"/>
                                    <a:pt x="866" y="1028"/>
                                  </a:cubicBezTo>
                                  <a:cubicBezTo>
                                    <a:pt x="866" y="959"/>
                                    <a:pt x="844" y="868"/>
                                    <a:pt x="821" y="777"/>
                                  </a:cubicBezTo>
                                  <a:cubicBezTo>
                                    <a:pt x="798" y="708"/>
                                    <a:pt x="798" y="662"/>
                                    <a:pt x="775" y="594"/>
                                  </a:cubicBezTo>
                                  <a:cubicBezTo>
                                    <a:pt x="775" y="571"/>
                                    <a:pt x="775" y="548"/>
                                    <a:pt x="775" y="525"/>
                                  </a:cubicBezTo>
                                  <a:cubicBezTo>
                                    <a:pt x="775" y="517"/>
                                    <a:pt x="775" y="508"/>
                                    <a:pt x="775" y="499"/>
                                  </a:cubicBezTo>
                                  <a:lnTo>
                                    <a:pt x="775" y="499"/>
                                  </a:lnTo>
                                  <a:cubicBezTo>
                                    <a:pt x="775" y="500"/>
                                    <a:pt x="775" y="501"/>
                                    <a:pt x="775" y="503"/>
                                  </a:cubicBezTo>
                                  <a:cubicBezTo>
                                    <a:pt x="775" y="500"/>
                                    <a:pt x="775" y="497"/>
                                    <a:pt x="775" y="494"/>
                                  </a:cubicBezTo>
                                  <a:lnTo>
                                    <a:pt x="775" y="494"/>
                                  </a:lnTo>
                                  <a:cubicBezTo>
                                    <a:pt x="774" y="470"/>
                                    <a:pt x="772" y="446"/>
                                    <a:pt x="765" y="422"/>
                                  </a:cubicBezTo>
                                  <a:lnTo>
                                    <a:pt x="765" y="422"/>
                                  </a:lnTo>
                                  <a:cubicBezTo>
                                    <a:pt x="766" y="412"/>
                                    <a:pt x="769" y="401"/>
                                    <a:pt x="775" y="388"/>
                                  </a:cubicBezTo>
                                  <a:cubicBezTo>
                                    <a:pt x="775" y="388"/>
                                    <a:pt x="775" y="366"/>
                                    <a:pt x="775" y="343"/>
                                  </a:cubicBezTo>
                                  <a:cubicBezTo>
                                    <a:pt x="775" y="332"/>
                                    <a:pt x="774" y="320"/>
                                    <a:pt x="772" y="308"/>
                                  </a:cubicBezTo>
                                  <a:lnTo>
                                    <a:pt x="772" y="308"/>
                                  </a:lnTo>
                                  <a:lnTo>
                                    <a:pt x="752" y="366"/>
                                  </a:lnTo>
                                  <a:cubicBezTo>
                                    <a:pt x="752" y="338"/>
                                    <a:pt x="760" y="319"/>
                                    <a:pt x="767" y="298"/>
                                  </a:cubicBezTo>
                                  <a:lnTo>
                                    <a:pt x="767" y="298"/>
                                  </a:lnTo>
                                  <a:cubicBezTo>
                                    <a:pt x="768" y="298"/>
                                    <a:pt x="769" y="298"/>
                                    <a:pt x="770" y="298"/>
                                  </a:cubicBezTo>
                                  <a:lnTo>
                                    <a:pt x="770" y="298"/>
                                  </a:lnTo>
                                  <a:cubicBezTo>
                                    <a:pt x="769" y="296"/>
                                    <a:pt x="769" y="295"/>
                                    <a:pt x="769" y="293"/>
                                  </a:cubicBezTo>
                                  <a:lnTo>
                                    <a:pt x="769" y="293"/>
                                  </a:lnTo>
                                  <a:cubicBezTo>
                                    <a:pt x="772" y="281"/>
                                    <a:pt x="775" y="268"/>
                                    <a:pt x="775" y="252"/>
                                  </a:cubicBezTo>
                                  <a:cubicBezTo>
                                    <a:pt x="775" y="252"/>
                                    <a:pt x="752" y="229"/>
                                    <a:pt x="752" y="229"/>
                                  </a:cubicBezTo>
                                  <a:cubicBezTo>
                                    <a:pt x="752" y="115"/>
                                    <a:pt x="661" y="0"/>
                                    <a:pt x="5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20"/>
                            <p:cNvSpPr/>
                            <p:nvPr/>
                          </p:nvSpPr>
                          <p:spPr>
                            <a:xfrm>
                              <a:off x="4173450" y="4434375"/>
                              <a:ext cx="65700" cy="82125"/>
                            </a:xfrm>
                            <a:custGeom>
                              <a:rect b="b" l="l" r="r" t="t"/>
                              <a:pathLst>
                                <a:path extrusionOk="0" h="3285" w="2628">
                                  <a:moveTo>
                                    <a:pt x="177" y="2402"/>
                                  </a:moveTo>
                                  <a:cubicBezTo>
                                    <a:pt x="165" y="2421"/>
                                    <a:pt x="157" y="2445"/>
                                    <a:pt x="159" y="2445"/>
                                  </a:cubicBezTo>
                                  <a:cubicBezTo>
                                    <a:pt x="160" y="2445"/>
                                    <a:pt x="162" y="2440"/>
                                    <a:pt x="168" y="2429"/>
                                  </a:cubicBezTo>
                                  <a:cubicBezTo>
                                    <a:pt x="173" y="2414"/>
                                    <a:pt x="176" y="2406"/>
                                    <a:pt x="177" y="2402"/>
                                  </a:cubicBezTo>
                                  <a:close/>
                                  <a:moveTo>
                                    <a:pt x="55" y="3074"/>
                                  </a:moveTo>
                                  <a:cubicBezTo>
                                    <a:pt x="58" y="3080"/>
                                    <a:pt x="60" y="3086"/>
                                    <a:pt x="63" y="3092"/>
                                  </a:cubicBezTo>
                                  <a:lnTo>
                                    <a:pt x="63" y="3092"/>
                                  </a:lnTo>
                                  <a:cubicBezTo>
                                    <a:pt x="64" y="3099"/>
                                    <a:pt x="64" y="3103"/>
                                    <a:pt x="64" y="3103"/>
                                  </a:cubicBezTo>
                                  <a:lnTo>
                                    <a:pt x="64" y="3103"/>
                                  </a:lnTo>
                                  <a:cubicBezTo>
                                    <a:pt x="61" y="3094"/>
                                    <a:pt x="58" y="3084"/>
                                    <a:pt x="55" y="3074"/>
                                  </a:cubicBezTo>
                                  <a:close/>
                                  <a:moveTo>
                                    <a:pt x="2144" y="0"/>
                                  </a:moveTo>
                                  <a:cubicBezTo>
                                    <a:pt x="2102" y="0"/>
                                    <a:pt x="2065" y="17"/>
                                    <a:pt x="2017" y="33"/>
                                  </a:cubicBezTo>
                                  <a:cubicBezTo>
                                    <a:pt x="2038" y="28"/>
                                    <a:pt x="2048" y="26"/>
                                    <a:pt x="2048" y="26"/>
                                  </a:cubicBezTo>
                                  <a:lnTo>
                                    <a:pt x="2048" y="26"/>
                                  </a:lnTo>
                                  <a:cubicBezTo>
                                    <a:pt x="2051" y="26"/>
                                    <a:pt x="1898" y="60"/>
                                    <a:pt x="1880" y="78"/>
                                  </a:cubicBezTo>
                                  <a:cubicBezTo>
                                    <a:pt x="1857" y="78"/>
                                    <a:pt x="1834" y="101"/>
                                    <a:pt x="1811" y="124"/>
                                  </a:cubicBezTo>
                                  <a:cubicBezTo>
                                    <a:pt x="1743" y="170"/>
                                    <a:pt x="1674" y="238"/>
                                    <a:pt x="1629" y="284"/>
                                  </a:cubicBezTo>
                                  <a:cubicBezTo>
                                    <a:pt x="1546" y="375"/>
                                    <a:pt x="1478" y="475"/>
                                    <a:pt x="1420" y="579"/>
                                  </a:cubicBezTo>
                                  <a:lnTo>
                                    <a:pt x="1420" y="579"/>
                                  </a:lnTo>
                                  <a:cubicBezTo>
                                    <a:pt x="1163" y="590"/>
                                    <a:pt x="912" y="845"/>
                                    <a:pt x="761" y="1060"/>
                                  </a:cubicBezTo>
                                  <a:cubicBezTo>
                                    <a:pt x="602" y="1265"/>
                                    <a:pt x="510" y="1493"/>
                                    <a:pt x="419" y="1722"/>
                                  </a:cubicBezTo>
                                  <a:cubicBezTo>
                                    <a:pt x="350" y="1950"/>
                                    <a:pt x="259" y="2155"/>
                                    <a:pt x="191" y="2384"/>
                                  </a:cubicBezTo>
                                  <a:cubicBezTo>
                                    <a:pt x="186" y="2388"/>
                                    <a:pt x="182" y="2394"/>
                                    <a:pt x="178" y="2401"/>
                                  </a:cubicBezTo>
                                  <a:lnTo>
                                    <a:pt x="178" y="2401"/>
                                  </a:lnTo>
                                  <a:cubicBezTo>
                                    <a:pt x="178" y="2400"/>
                                    <a:pt x="178" y="2400"/>
                                    <a:pt x="178" y="2400"/>
                                  </a:cubicBezTo>
                                  <a:lnTo>
                                    <a:pt x="178" y="2400"/>
                                  </a:lnTo>
                                  <a:cubicBezTo>
                                    <a:pt x="178" y="2400"/>
                                    <a:pt x="178" y="2400"/>
                                    <a:pt x="177" y="2402"/>
                                  </a:cubicBezTo>
                                  <a:lnTo>
                                    <a:pt x="177" y="2402"/>
                                  </a:lnTo>
                                  <a:cubicBezTo>
                                    <a:pt x="177" y="2402"/>
                                    <a:pt x="178" y="2401"/>
                                    <a:pt x="178" y="2401"/>
                                  </a:cubicBezTo>
                                  <a:lnTo>
                                    <a:pt x="178" y="2401"/>
                                  </a:lnTo>
                                  <a:cubicBezTo>
                                    <a:pt x="176" y="2407"/>
                                    <a:pt x="168" y="2438"/>
                                    <a:pt x="168" y="2452"/>
                                  </a:cubicBezTo>
                                  <a:cubicBezTo>
                                    <a:pt x="122" y="2521"/>
                                    <a:pt x="99" y="2612"/>
                                    <a:pt x="77" y="2680"/>
                                  </a:cubicBezTo>
                                  <a:cubicBezTo>
                                    <a:pt x="38" y="2833"/>
                                    <a:pt x="0" y="2938"/>
                                    <a:pt x="55" y="3074"/>
                                  </a:cubicBezTo>
                                  <a:lnTo>
                                    <a:pt x="55" y="3074"/>
                                  </a:lnTo>
                                  <a:cubicBezTo>
                                    <a:pt x="55" y="3072"/>
                                    <a:pt x="54" y="3071"/>
                                    <a:pt x="54" y="3069"/>
                                  </a:cubicBezTo>
                                  <a:lnTo>
                                    <a:pt x="54" y="3069"/>
                                  </a:lnTo>
                                  <a:cubicBezTo>
                                    <a:pt x="54" y="3071"/>
                                    <a:pt x="55" y="3072"/>
                                    <a:pt x="55" y="3074"/>
                                  </a:cubicBezTo>
                                  <a:lnTo>
                                    <a:pt x="55" y="3074"/>
                                  </a:lnTo>
                                  <a:cubicBezTo>
                                    <a:pt x="55" y="3074"/>
                                    <a:pt x="55" y="3074"/>
                                    <a:pt x="55" y="3074"/>
                                  </a:cubicBezTo>
                                  <a:lnTo>
                                    <a:pt x="55" y="3074"/>
                                  </a:lnTo>
                                  <a:cubicBezTo>
                                    <a:pt x="61" y="3095"/>
                                    <a:pt x="63" y="3103"/>
                                    <a:pt x="64" y="3103"/>
                                  </a:cubicBezTo>
                                  <a:cubicBezTo>
                                    <a:pt x="64" y="3103"/>
                                    <a:pt x="64" y="3103"/>
                                    <a:pt x="64" y="3103"/>
                                  </a:cubicBezTo>
                                  <a:lnTo>
                                    <a:pt x="64" y="3103"/>
                                  </a:lnTo>
                                  <a:cubicBezTo>
                                    <a:pt x="89" y="3182"/>
                                    <a:pt x="134" y="3254"/>
                                    <a:pt x="214" y="3274"/>
                                  </a:cubicBezTo>
                                  <a:cubicBezTo>
                                    <a:pt x="257" y="3280"/>
                                    <a:pt x="301" y="3285"/>
                                    <a:pt x="345" y="3285"/>
                                  </a:cubicBezTo>
                                  <a:cubicBezTo>
                                    <a:pt x="461" y="3285"/>
                                    <a:pt x="577" y="3253"/>
                                    <a:pt x="693" y="3137"/>
                                  </a:cubicBezTo>
                                  <a:cubicBezTo>
                                    <a:pt x="702" y="3125"/>
                                    <a:pt x="711" y="3113"/>
                                    <a:pt x="721" y="3100"/>
                                  </a:cubicBezTo>
                                  <a:lnTo>
                                    <a:pt x="721" y="3100"/>
                                  </a:lnTo>
                                  <a:cubicBezTo>
                                    <a:pt x="736" y="3125"/>
                                    <a:pt x="753" y="3149"/>
                                    <a:pt x="773" y="3171"/>
                                  </a:cubicBezTo>
                                  <a:lnTo>
                                    <a:pt x="773" y="3171"/>
                                  </a:lnTo>
                                  <a:cubicBezTo>
                                    <a:pt x="810" y="3215"/>
                                    <a:pt x="863" y="3250"/>
                                    <a:pt x="921" y="3274"/>
                                  </a:cubicBezTo>
                                  <a:lnTo>
                                    <a:pt x="944" y="3274"/>
                                  </a:lnTo>
                                  <a:cubicBezTo>
                                    <a:pt x="963" y="3278"/>
                                    <a:pt x="984" y="3280"/>
                                    <a:pt x="1006" y="3280"/>
                                  </a:cubicBezTo>
                                  <a:cubicBezTo>
                                    <a:pt x="1110" y="3280"/>
                                    <a:pt x="1230" y="3235"/>
                                    <a:pt x="1286" y="3160"/>
                                  </a:cubicBezTo>
                                  <a:cubicBezTo>
                                    <a:pt x="1469" y="2954"/>
                                    <a:pt x="1560" y="2658"/>
                                    <a:pt x="1651" y="2384"/>
                                  </a:cubicBezTo>
                                  <a:cubicBezTo>
                                    <a:pt x="1720" y="2110"/>
                                    <a:pt x="1788" y="1813"/>
                                    <a:pt x="1880" y="1539"/>
                                  </a:cubicBezTo>
                                  <a:cubicBezTo>
                                    <a:pt x="1925" y="1402"/>
                                    <a:pt x="1971" y="1265"/>
                                    <a:pt x="2017" y="1128"/>
                                  </a:cubicBezTo>
                                  <a:lnTo>
                                    <a:pt x="2017" y="1128"/>
                                  </a:lnTo>
                                  <a:cubicBezTo>
                                    <a:pt x="2007" y="1153"/>
                                    <a:pt x="2002" y="1163"/>
                                    <a:pt x="2001" y="1163"/>
                                  </a:cubicBezTo>
                                  <a:cubicBezTo>
                                    <a:pt x="1998" y="1163"/>
                                    <a:pt x="2044" y="1032"/>
                                    <a:pt x="2062" y="1014"/>
                                  </a:cubicBezTo>
                                  <a:cubicBezTo>
                                    <a:pt x="2068" y="992"/>
                                    <a:pt x="2068" y="985"/>
                                    <a:pt x="2066" y="985"/>
                                  </a:cubicBezTo>
                                  <a:lnTo>
                                    <a:pt x="2066" y="985"/>
                                  </a:lnTo>
                                  <a:cubicBezTo>
                                    <a:pt x="2066" y="985"/>
                                    <a:pt x="2066" y="985"/>
                                    <a:pt x="2065" y="985"/>
                                  </a:cubicBezTo>
                                  <a:lnTo>
                                    <a:pt x="2065" y="985"/>
                                  </a:lnTo>
                                  <a:cubicBezTo>
                                    <a:pt x="2087" y="939"/>
                                    <a:pt x="2109" y="875"/>
                                    <a:pt x="2131" y="832"/>
                                  </a:cubicBezTo>
                                  <a:cubicBezTo>
                                    <a:pt x="2176" y="763"/>
                                    <a:pt x="2199" y="717"/>
                                    <a:pt x="2222" y="672"/>
                                  </a:cubicBezTo>
                                  <a:lnTo>
                                    <a:pt x="2222" y="672"/>
                                  </a:lnTo>
                                  <a:cubicBezTo>
                                    <a:pt x="2226" y="668"/>
                                    <a:pt x="2233" y="661"/>
                                    <a:pt x="2245" y="649"/>
                                  </a:cubicBezTo>
                                  <a:cubicBezTo>
                                    <a:pt x="2268" y="649"/>
                                    <a:pt x="2268" y="626"/>
                                    <a:pt x="2291" y="603"/>
                                  </a:cubicBezTo>
                                  <a:cubicBezTo>
                                    <a:pt x="2298" y="596"/>
                                    <a:pt x="2311" y="576"/>
                                    <a:pt x="2323" y="555"/>
                                  </a:cubicBezTo>
                                  <a:lnTo>
                                    <a:pt x="2323" y="555"/>
                                  </a:lnTo>
                                  <a:cubicBezTo>
                                    <a:pt x="2348" y="579"/>
                                    <a:pt x="2376" y="603"/>
                                    <a:pt x="2405" y="626"/>
                                  </a:cubicBezTo>
                                  <a:cubicBezTo>
                                    <a:pt x="2434" y="649"/>
                                    <a:pt x="2463" y="659"/>
                                    <a:pt x="2490" y="659"/>
                                  </a:cubicBezTo>
                                  <a:cubicBezTo>
                                    <a:pt x="2568" y="659"/>
                                    <a:pt x="2627" y="574"/>
                                    <a:pt x="2610" y="489"/>
                                  </a:cubicBezTo>
                                  <a:cubicBezTo>
                                    <a:pt x="2610" y="398"/>
                                    <a:pt x="2587" y="329"/>
                                    <a:pt x="2610" y="238"/>
                                  </a:cubicBezTo>
                                  <a:cubicBezTo>
                                    <a:pt x="2610" y="147"/>
                                    <a:pt x="2519" y="33"/>
                                    <a:pt x="2428" y="33"/>
                                  </a:cubicBezTo>
                                  <a:cubicBezTo>
                                    <a:pt x="2393" y="21"/>
                                    <a:pt x="2359" y="16"/>
                                    <a:pt x="2325" y="16"/>
                                  </a:cubicBezTo>
                                  <a:cubicBezTo>
                                    <a:pt x="2293" y="16"/>
                                    <a:pt x="2260" y="21"/>
                                    <a:pt x="2228" y="31"/>
                                  </a:cubicBezTo>
                                  <a:lnTo>
                                    <a:pt x="2228" y="31"/>
                                  </a:lnTo>
                                  <a:cubicBezTo>
                                    <a:pt x="2228" y="25"/>
                                    <a:pt x="2221" y="18"/>
                                    <a:pt x="2199" y="10"/>
                                  </a:cubicBezTo>
                                  <a:cubicBezTo>
                                    <a:pt x="2179" y="3"/>
                                    <a:pt x="2161" y="0"/>
                                    <a:pt x="21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20"/>
                            <p:cNvSpPr/>
                            <p:nvPr/>
                          </p:nvSpPr>
                          <p:spPr>
                            <a:xfrm>
                              <a:off x="5243575" y="4592100"/>
                              <a:ext cx="34775" cy="193800"/>
                            </a:xfrm>
                            <a:custGeom>
                              <a:rect b="b" l="l" r="r" t="t"/>
                              <a:pathLst>
                                <a:path extrusionOk="0" h="7752" w="1391">
                                  <a:moveTo>
                                    <a:pt x="320" y="1"/>
                                  </a:moveTo>
                                  <a:cubicBezTo>
                                    <a:pt x="160" y="46"/>
                                    <a:pt x="160" y="275"/>
                                    <a:pt x="115" y="411"/>
                                  </a:cubicBezTo>
                                  <a:cubicBezTo>
                                    <a:pt x="46" y="685"/>
                                    <a:pt x="1" y="982"/>
                                    <a:pt x="1" y="1279"/>
                                  </a:cubicBezTo>
                                  <a:cubicBezTo>
                                    <a:pt x="1" y="1964"/>
                                    <a:pt x="46" y="2648"/>
                                    <a:pt x="115" y="3333"/>
                                  </a:cubicBezTo>
                                  <a:cubicBezTo>
                                    <a:pt x="160" y="4018"/>
                                    <a:pt x="320" y="4725"/>
                                    <a:pt x="274" y="5433"/>
                                  </a:cubicBezTo>
                                  <a:cubicBezTo>
                                    <a:pt x="229" y="6095"/>
                                    <a:pt x="160" y="6757"/>
                                    <a:pt x="320" y="7396"/>
                                  </a:cubicBezTo>
                                  <a:cubicBezTo>
                                    <a:pt x="373" y="7645"/>
                                    <a:pt x="558" y="7752"/>
                                    <a:pt x="754" y="7752"/>
                                  </a:cubicBezTo>
                                  <a:cubicBezTo>
                                    <a:pt x="1059" y="7752"/>
                                    <a:pt x="1390" y="7489"/>
                                    <a:pt x="1279" y="7099"/>
                                  </a:cubicBezTo>
                                  <a:cubicBezTo>
                                    <a:pt x="1142" y="6551"/>
                                    <a:pt x="1187" y="5981"/>
                                    <a:pt x="1165" y="5410"/>
                                  </a:cubicBezTo>
                                  <a:cubicBezTo>
                                    <a:pt x="1096" y="4771"/>
                                    <a:pt x="959" y="4155"/>
                                    <a:pt x="868" y="3516"/>
                                  </a:cubicBezTo>
                                  <a:cubicBezTo>
                                    <a:pt x="799" y="2922"/>
                                    <a:pt x="731" y="2329"/>
                                    <a:pt x="640" y="1735"/>
                                  </a:cubicBezTo>
                                  <a:cubicBezTo>
                                    <a:pt x="594" y="1461"/>
                                    <a:pt x="526" y="1188"/>
                                    <a:pt x="457" y="914"/>
                                  </a:cubicBezTo>
                                  <a:cubicBezTo>
                                    <a:pt x="434" y="754"/>
                                    <a:pt x="434" y="594"/>
                                    <a:pt x="411" y="434"/>
                                  </a:cubicBezTo>
                                  <a:cubicBezTo>
                                    <a:pt x="433" y="349"/>
                                    <a:pt x="394" y="263"/>
                                    <a:pt x="314" y="197"/>
                                  </a:cubicBezTo>
                                  <a:lnTo>
                                    <a:pt x="314" y="197"/>
                                  </a:lnTo>
                                  <a:cubicBezTo>
                                    <a:pt x="331" y="207"/>
                                    <a:pt x="349" y="212"/>
                                    <a:pt x="366" y="229"/>
                                  </a:cubicBezTo>
                                  <a:cubicBezTo>
                                    <a:pt x="380" y="236"/>
                                    <a:pt x="394" y="239"/>
                                    <a:pt x="407" y="239"/>
                                  </a:cubicBezTo>
                                  <a:cubicBezTo>
                                    <a:pt x="475" y="239"/>
                                    <a:pt x="515" y="149"/>
                                    <a:pt x="457" y="92"/>
                                  </a:cubicBezTo>
                                  <a:cubicBezTo>
                                    <a:pt x="457" y="69"/>
                                    <a:pt x="434" y="46"/>
                                    <a:pt x="434" y="46"/>
                                  </a:cubicBezTo>
                                  <a:cubicBezTo>
                                    <a:pt x="411" y="1"/>
                                    <a:pt x="366" y="1"/>
                                    <a:pt x="3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20"/>
                            <p:cNvSpPr/>
                            <p:nvPr/>
                          </p:nvSpPr>
                          <p:spPr>
                            <a:xfrm>
                              <a:off x="5239150" y="4587200"/>
                              <a:ext cx="41550" cy="167325"/>
                            </a:xfrm>
                            <a:custGeom>
                              <a:rect b="b" l="l" r="r" t="t"/>
                              <a:pathLst>
                                <a:path extrusionOk="0" h="6693" w="1662">
                                  <a:moveTo>
                                    <a:pt x="550" y="0"/>
                                  </a:moveTo>
                                  <a:cubicBezTo>
                                    <a:pt x="360" y="0"/>
                                    <a:pt x="172" y="111"/>
                                    <a:pt x="18" y="265"/>
                                  </a:cubicBezTo>
                                  <a:cubicBezTo>
                                    <a:pt x="0" y="300"/>
                                    <a:pt x="23" y="349"/>
                                    <a:pt x="55" y="349"/>
                                  </a:cubicBezTo>
                                  <a:cubicBezTo>
                                    <a:pt x="65" y="349"/>
                                    <a:pt x="76" y="344"/>
                                    <a:pt x="86" y="334"/>
                                  </a:cubicBezTo>
                                  <a:cubicBezTo>
                                    <a:pt x="165" y="287"/>
                                    <a:pt x="297" y="196"/>
                                    <a:pt x="409" y="196"/>
                                  </a:cubicBezTo>
                                  <a:cubicBezTo>
                                    <a:pt x="460" y="196"/>
                                    <a:pt x="507" y="215"/>
                                    <a:pt x="543" y="265"/>
                                  </a:cubicBezTo>
                                  <a:cubicBezTo>
                                    <a:pt x="611" y="356"/>
                                    <a:pt x="588" y="585"/>
                                    <a:pt x="588" y="699"/>
                                  </a:cubicBezTo>
                                  <a:cubicBezTo>
                                    <a:pt x="611" y="1132"/>
                                    <a:pt x="566" y="1589"/>
                                    <a:pt x="543" y="2045"/>
                                  </a:cubicBezTo>
                                  <a:cubicBezTo>
                                    <a:pt x="497" y="2456"/>
                                    <a:pt x="451" y="2867"/>
                                    <a:pt x="474" y="3278"/>
                                  </a:cubicBezTo>
                                  <a:cubicBezTo>
                                    <a:pt x="474" y="3780"/>
                                    <a:pt x="497" y="4260"/>
                                    <a:pt x="497" y="4762"/>
                                  </a:cubicBezTo>
                                  <a:cubicBezTo>
                                    <a:pt x="497" y="5013"/>
                                    <a:pt x="497" y="5287"/>
                                    <a:pt x="497" y="5561"/>
                                  </a:cubicBezTo>
                                  <a:cubicBezTo>
                                    <a:pt x="474" y="5834"/>
                                    <a:pt x="429" y="6108"/>
                                    <a:pt x="543" y="6359"/>
                                  </a:cubicBezTo>
                                  <a:cubicBezTo>
                                    <a:pt x="607" y="6566"/>
                                    <a:pt x="811" y="6693"/>
                                    <a:pt x="1013" y="6693"/>
                                  </a:cubicBezTo>
                                  <a:cubicBezTo>
                                    <a:pt x="1168" y="6693"/>
                                    <a:pt x="1321" y="6619"/>
                                    <a:pt x="1410" y="6451"/>
                                  </a:cubicBezTo>
                                  <a:cubicBezTo>
                                    <a:pt x="1661" y="5949"/>
                                    <a:pt x="1524" y="5173"/>
                                    <a:pt x="1479" y="4625"/>
                                  </a:cubicBezTo>
                                  <a:cubicBezTo>
                                    <a:pt x="1433" y="4054"/>
                                    <a:pt x="1364" y="3483"/>
                                    <a:pt x="1364" y="2913"/>
                                  </a:cubicBezTo>
                                  <a:cubicBezTo>
                                    <a:pt x="1364" y="2479"/>
                                    <a:pt x="1387" y="2023"/>
                                    <a:pt x="1342" y="1589"/>
                                  </a:cubicBezTo>
                                  <a:cubicBezTo>
                                    <a:pt x="1296" y="1132"/>
                                    <a:pt x="1273" y="516"/>
                                    <a:pt x="908" y="151"/>
                                  </a:cubicBezTo>
                                  <a:cubicBezTo>
                                    <a:pt x="793" y="45"/>
                                    <a:pt x="671" y="0"/>
                                    <a:pt x="5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20"/>
                            <p:cNvSpPr/>
                            <p:nvPr/>
                          </p:nvSpPr>
                          <p:spPr>
                            <a:xfrm>
                              <a:off x="4170225" y="4900825"/>
                              <a:ext cx="88475" cy="88450"/>
                            </a:xfrm>
                            <a:custGeom>
                              <a:rect b="b" l="l" r="r" t="t"/>
                              <a:pathLst>
                                <a:path extrusionOk="0" h="3538" w="3539">
                                  <a:moveTo>
                                    <a:pt x="3538" y="1780"/>
                                  </a:moveTo>
                                  <a:cubicBezTo>
                                    <a:pt x="3538" y="2762"/>
                                    <a:pt x="2762" y="3538"/>
                                    <a:pt x="1780" y="3538"/>
                                  </a:cubicBezTo>
                                  <a:cubicBezTo>
                                    <a:pt x="799" y="3538"/>
                                    <a:pt x="0" y="2762"/>
                                    <a:pt x="0" y="1780"/>
                                  </a:cubicBezTo>
                                  <a:cubicBezTo>
                                    <a:pt x="0" y="799"/>
                                    <a:pt x="799" y="0"/>
                                    <a:pt x="1780" y="0"/>
                                  </a:cubicBezTo>
                                  <a:cubicBezTo>
                                    <a:pt x="2762" y="0"/>
                                    <a:pt x="3538" y="799"/>
                                    <a:pt x="3538" y="178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10" name="Google Shape;1210;p20"/>
                            <p:cNvGrpSpPr/>
                            <p:nvPr/>
                          </p:nvGrpSpPr>
                          <p:grpSpPr>
                            <a:xfrm>
                              <a:off x="71350" y="2408925"/>
                              <a:ext cx="7517550" cy="2939850"/>
                              <a:chOff x="71350" y="2408925"/>
                              <a:chExt cx="7517550" cy="2939850"/>
                            </a:xfrm>
                          </p:grpSpPr>
                          <p:sp>
                            <p:nvSpPr>
                              <p:cNvPr id="1211" name="Google Shape;1211;p20"/>
                              <p:cNvSpPr/>
                              <p:nvPr/>
                            </p:nvSpPr>
                            <p:spPr>
                              <a:xfrm>
                                <a:off x="5270900" y="4586800"/>
                                <a:ext cx="36250" cy="158400"/>
                              </a:xfrm>
                              <a:custGeom>
                                <a:rect b="b" l="l" r="r" t="t"/>
                                <a:pathLst>
                                  <a:path extrusionOk="0" h="6336" w="1450">
                                    <a:moveTo>
                                      <a:pt x="562" y="1"/>
                                    </a:moveTo>
                                    <a:cubicBezTo>
                                      <a:pt x="520" y="1"/>
                                      <a:pt x="482" y="24"/>
                                      <a:pt x="482" y="76"/>
                                    </a:cubicBezTo>
                                    <a:cubicBezTo>
                                      <a:pt x="414" y="578"/>
                                      <a:pt x="323" y="1057"/>
                                      <a:pt x="277" y="1559"/>
                                    </a:cubicBezTo>
                                    <a:cubicBezTo>
                                      <a:pt x="254" y="2084"/>
                                      <a:pt x="277" y="2609"/>
                                      <a:pt x="231" y="3111"/>
                                    </a:cubicBezTo>
                                    <a:cubicBezTo>
                                      <a:pt x="188" y="4000"/>
                                      <a:pt x="1" y="4929"/>
                                      <a:pt x="236" y="5802"/>
                                    </a:cubicBezTo>
                                    <a:lnTo>
                                      <a:pt x="236" y="5802"/>
                                    </a:lnTo>
                                    <a:cubicBezTo>
                                      <a:pt x="252" y="5889"/>
                                      <a:pt x="281" y="5979"/>
                                      <a:pt x="323" y="6079"/>
                                    </a:cubicBezTo>
                                    <a:cubicBezTo>
                                      <a:pt x="413" y="6259"/>
                                      <a:pt x="573" y="6336"/>
                                      <a:pt x="740" y="6336"/>
                                    </a:cubicBezTo>
                                    <a:cubicBezTo>
                                      <a:pt x="1080" y="6336"/>
                                      <a:pt x="1449" y="6020"/>
                                      <a:pt x="1327" y="5622"/>
                                    </a:cubicBezTo>
                                    <a:cubicBezTo>
                                      <a:pt x="1053" y="4800"/>
                                      <a:pt x="1213" y="3956"/>
                                      <a:pt x="1144" y="3089"/>
                                    </a:cubicBezTo>
                                    <a:cubicBezTo>
                                      <a:pt x="1099" y="2609"/>
                                      <a:pt x="1030" y="2130"/>
                                      <a:pt x="985" y="1651"/>
                                    </a:cubicBezTo>
                                    <a:cubicBezTo>
                                      <a:pt x="916" y="1126"/>
                                      <a:pt x="734" y="623"/>
                                      <a:pt x="688" y="98"/>
                                    </a:cubicBezTo>
                                    <a:cubicBezTo>
                                      <a:pt x="675" y="36"/>
                                      <a:pt x="615" y="1"/>
                                      <a:pt x="5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20"/>
                              <p:cNvSpPr/>
                              <p:nvPr/>
                            </p:nvSpPr>
                            <p:spPr>
                              <a:xfrm>
                                <a:off x="5278550" y="4588550"/>
                                <a:ext cx="57500" cy="165475"/>
                              </a:xfrm>
                              <a:custGeom>
                                <a:rect b="b" l="l" r="r" t="t"/>
                                <a:pathLst>
                                  <a:path extrusionOk="0" h="6619" w="2300">
                                    <a:moveTo>
                                      <a:pt x="844" y="0"/>
                                    </a:moveTo>
                                    <a:cubicBezTo>
                                      <a:pt x="778" y="0"/>
                                      <a:pt x="712" y="16"/>
                                      <a:pt x="656" y="51"/>
                                    </a:cubicBezTo>
                                    <a:cubicBezTo>
                                      <a:pt x="510" y="177"/>
                                      <a:pt x="402" y="283"/>
                                      <a:pt x="367" y="457"/>
                                    </a:cubicBezTo>
                                    <a:lnTo>
                                      <a:pt x="367" y="457"/>
                                    </a:lnTo>
                                    <a:cubicBezTo>
                                      <a:pt x="345" y="476"/>
                                      <a:pt x="326" y="501"/>
                                      <a:pt x="313" y="531"/>
                                    </a:cubicBezTo>
                                    <a:cubicBezTo>
                                      <a:pt x="222" y="759"/>
                                      <a:pt x="176" y="1010"/>
                                      <a:pt x="131" y="1238"/>
                                    </a:cubicBezTo>
                                    <a:cubicBezTo>
                                      <a:pt x="85" y="1489"/>
                                      <a:pt x="62" y="1740"/>
                                      <a:pt x="17" y="1991"/>
                                    </a:cubicBezTo>
                                    <a:cubicBezTo>
                                      <a:pt x="1" y="2063"/>
                                      <a:pt x="27" y="2118"/>
                                      <a:pt x="69" y="2152"/>
                                    </a:cubicBezTo>
                                    <a:lnTo>
                                      <a:pt x="69" y="2152"/>
                                    </a:lnTo>
                                    <a:cubicBezTo>
                                      <a:pt x="53" y="2382"/>
                                      <a:pt x="45" y="2612"/>
                                      <a:pt x="40" y="2836"/>
                                    </a:cubicBezTo>
                                    <a:cubicBezTo>
                                      <a:pt x="40" y="3315"/>
                                      <a:pt x="17" y="3795"/>
                                      <a:pt x="62" y="4297"/>
                                    </a:cubicBezTo>
                                    <a:cubicBezTo>
                                      <a:pt x="108" y="4845"/>
                                      <a:pt x="199" y="5370"/>
                                      <a:pt x="359" y="5917"/>
                                    </a:cubicBezTo>
                                    <a:cubicBezTo>
                                      <a:pt x="434" y="6143"/>
                                      <a:pt x="664" y="6306"/>
                                      <a:pt x="908" y="6306"/>
                                    </a:cubicBezTo>
                                    <a:cubicBezTo>
                                      <a:pt x="936" y="6306"/>
                                      <a:pt x="965" y="6304"/>
                                      <a:pt x="993" y="6300"/>
                                    </a:cubicBezTo>
                                    <a:lnTo>
                                      <a:pt x="993" y="6300"/>
                                    </a:lnTo>
                                    <a:cubicBezTo>
                                      <a:pt x="1094" y="6485"/>
                                      <a:pt x="1290" y="6619"/>
                                      <a:pt x="1495" y="6619"/>
                                    </a:cubicBezTo>
                                    <a:cubicBezTo>
                                      <a:pt x="1622" y="6619"/>
                                      <a:pt x="1753" y="6567"/>
                                      <a:pt x="1866" y="6442"/>
                                    </a:cubicBezTo>
                                    <a:cubicBezTo>
                                      <a:pt x="2185" y="6054"/>
                                      <a:pt x="2299" y="5575"/>
                                      <a:pt x="1911" y="5210"/>
                                    </a:cubicBezTo>
                                    <a:cubicBezTo>
                                      <a:pt x="1897" y="5196"/>
                                      <a:pt x="1882" y="5183"/>
                                      <a:pt x="1867" y="5170"/>
                                    </a:cubicBezTo>
                                    <a:lnTo>
                                      <a:pt x="1867" y="5170"/>
                                    </a:lnTo>
                                    <a:cubicBezTo>
                                      <a:pt x="1844" y="4795"/>
                                      <a:pt x="1901" y="4408"/>
                                      <a:pt x="1934" y="4046"/>
                                    </a:cubicBezTo>
                                    <a:cubicBezTo>
                                      <a:pt x="1980" y="3544"/>
                                      <a:pt x="1980" y="3041"/>
                                      <a:pt x="1934" y="2539"/>
                                    </a:cubicBezTo>
                                    <a:cubicBezTo>
                                      <a:pt x="1866" y="2106"/>
                                      <a:pt x="1751" y="1695"/>
                                      <a:pt x="1660" y="1284"/>
                                    </a:cubicBezTo>
                                    <a:cubicBezTo>
                                      <a:pt x="1612" y="1081"/>
                                      <a:pt x="1552" y="885"/>
                                      <a:pt x="1476" y="694"/>
                                    </a:cubicBezTo>
                                    <a:lnTo>
                                      <a:pt x="1476" y="694"/>
                                    </a:lnTo>
                                    <a:cubicBezTo>
                                      <a:pt x="1653" y="322"/>
                                      <a:pt x="1339" y="17"/>
                                      <a:pt x="1002" y="17"/>
                                    </a:cubicBezTo>
                                    <a:cubicBezTo>
                                      <a:pt x="992" y="17"/>
                                      <a:pt x="981" y="17"/>
                                      <a:pt x="970" y="18"/>
                                    </a:cubicBezTo>
                                    <a:lnTo>
                                      <a:pt x="970" y="18"/>
                                    </a:lnTo>
                                    <a:cubicBezTo>
                                      <a:pt x="929" y="7"/>
                                      <a:pt x="886" y="0"/>
                                      <a:pt x="8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20"/>
                              <p:cNvSpPr/>
                              <p:nvPr/>
                            </p:nvSpPr>
                            <p:spPr>
                              <a:xfrm>
                                <a:off x="5309200" y="4608275"/>
                                <a:ext cx="89050" cy="174100"/>
                              </a:xfrm>
                              <a:custGeom>
                                <a:rect b="b" l="l" r="r" t="t"/>
                                <a:pathLst>
                                  <a:path extrusionOk="0" h="6964" w="3562">
                                    <a:moveTo>
                                      <a:pt x="1068" y="1"/>
                                    </a:moveTo>
                                    <a:cubicBezTo>
                                      <a:pt x="930" y="1"/>
                                      <a:pt x="794" y="49"/>
                                      <a:pt x="708" y="152"/>
                                    </a:cubicBezTo>
                                    <a:cubicBezTo>
                                      <a:pt x="503" y="404"/>
                                      <a:pt x="252" y="677"/>
                                      <a:pt x="137" y="997"/>
                                    </a:cubicBezTo>
                                    <a:cubicBezTo>
                                      <a:pt x="0" y="1339"/>
                                      <a:pt x="46" y="1750"/>
                                      <a:pt x="46" y="2115"/>
                                    </a:cubicBezTo>
                                    <a:cubicBezTo>
                                      <a:pt x="23" y="2983"/>
                                      <a:pt x="69" y="3919"/>
                                      <a:pt x="343" y="4763"/>
                                    </a:cubicBezTo>
                                    <a:cubicBezTo>
                                      <a:pt x="343" y="4784"/>
                                      <a:pt x="361" y="4795"/>
                                      <a:pt x="382" y="4795"/>
                                    </a:cubicBezTo>
                                    <a:cubicBezTo>
                                      <a:pt x="406" y="4795"/>
                                      <a:pt x="434" y="4778"/>
                                      <a:pt x="434" y="4740"/>
                                    </a:cubicBezTo>
                                    <a:cubicBezTo>
                                      <a:pt x="434" y="3964"/>
                                      <a:pt x="183" y="3211"/>
                                      <a:pt x="183" y="2412"/>
                                    </a:cubicBezTo>
                                    <a:cubicBezTo>
                                      <a:pt x="183" y="2059"/>
                                      <a:pt x="226" y="1598"/>
                                      <a:pt x="560" y="1383"/>
                                    </a:cubicBezTo>
                                    <a:lnTo>
                                      <a:pt x="560" y="1383"/>
                                    </a:lnTo>
                                    <a:cubicBezTo>
                                      <a:pt x="560" y="1619"/>
                                      <a:pt x="559" y="1856"/>
                                      <a:pt x="548" y="2093"/>
                                    </a:cubicBezTo>
                                    <a:cubicBezTo>
                                      <a:pt x="525" y="2595"/>
                                      <a:pt x="525" y="3097"/>
                                      <a:pt x="525" y="3599"/>
                                    </a:cubicBezTo>
                                    <a:cubicBezTo>
                                      <a:pt x="534" y="3773"/>
                                      <a:pt x="537" y="3947"/>
                                      <a:pt x="536" y="4121"/>
                                    </a:cubicBezTo>
                                    <a:lnTo>
                                      <a:pt x="536" y="4121"/>
                                    </a:lnTo>
                                    <a:cubicBezTo>
                                      <a:pt x="518" y="4542"/>
                                      <a:pt x="502" y="4961"/>
                                      <a:pt x="492" y="5382"/>
                                    </a:cubicBezTo>
                                    <a:lnTo>
                                      <a:pt x="492" y="5382"/>
                                    </a:lnTo>
                                    <a:cubicBezTo>
                                      <a:pt x="480" y="5684"/>
                                      <a:pt x="472" y="5987"/>
                                      <a:pt x="480" y="6292"/>
                                    </a:cubicBezTo>
                                    <a:cubicBezTo>
                                      <a:pt x="469" y="6635"/>
                                      <a:pt x="705" y="6812"/>
                                      <a:pt x="966" y="6835"/>
                                    </a:cubicBezTo>
                                    <a:lnTo>
                                      <a:pt x="966" y="6835"/>
                                    </a:lnTo>
                                    <a:cubicBezTo>
                                      <a:pt x="1071" y="6921"/>
                                      <a:pt x="1208" y="6963"/>
                                      <a:pt x="1344" y="6963"/>
                                    </a:cubicBezTo>
                                    <a:cubicBezTo>
                                      <a:pt x="1637" y="6963"/>
                                      <a:pt x="1929" y="6769"/>
                                      <a:pt x="1918" y="6384"/>
                                    </a:cubicBezTo>
                                    <a:cubicBezTo>
                                      <a:pt x="1912" y="6149"/>
                                      <a:pt x="1931" y="5917"/>
                                      <a:pt x="1963" y="5686"/>
                                    </a:cubicBezTo>
                                    <a:lnTo>
                                      <a:pt x="1963" y="5686"/>
                                    </a:lnTo>
                                    <a:cubicBezTo>
                                      <a:pt x="2069" y="5783"/>
                                      <a:pt x="2212" y="5836"/>
                                      <a:pt x="2350" y="5836"/>
                                    </a:cubicBezTo>
                                    <a:cubicBezTo>
                                      <a:pt x="2427" y="5836"/>
                                      <a:pt x="2502" y="5820"/>
                                      <a:pt x="2570" y="5785"/>
                                    </a:cubicBezTo>
                                    <a:lnTo>
                                      <a:pt x="2570" y="5785"/>
                                    </a:lnTo>
                                    <a:cubicBezTo>
                                      <a:pt x="2573" y="5787"/>
                                      <a:pt x="2576" y="5789"/>
                                      <a:pt x="2580" y="5790"/>
                                    </a:cubicBezTo>
                                    <a:cubicBezTo>
                                      <a:pt x="2651" y="5835"/>
                                      <a:pt x="2725" y="5855"/>
                                      <a:pt x="2800" y="5855"/>
                                    </a:cubicBezTo>
                                    <a:cubicBezTo>
                                      <a:pt x="2915" y="5855"/>
                                      <a:pt x="3030" y="5805"/>
                                      <a:pt x="3127" y="5722"/>
                                    </a:cubicBezTo>
                                    <a:cubicBezTo>
                                      <a:pt x="3561" y="5357"/>
                                      <a:pt x="3447" y="4535"/>
                                      <a:pt x="2945" y="4284"/>
                                    </a:cubicBezTo>
                                    <a:cubicBezTo>
                                      <a:pt x="2930" y="4276"/>
                                      <a:pt x="2915" y="4269"/>
                                      <a:pt x="2900" y="4263"/>
                                    </a:cubicBezTo>
                                    <a:lnTo>
                                      <a:pt x="2900" y="4263"/>
                                    </a:lnTo>
                                    <a:cubicBezTo>
                                      <a:pt x="2890" y="3840"/>
                                      <a:pt x="2854" y="3417"/>
                                      <a:pt x="2854" y="3006"/>
                                    </a:cubicBezTo>
                                    <a:cubicBezTo>
                                      <a:pt x="2854" y="2252"/>
                                      <a:pt x="2831" y="1476"/>
                                      <a:pt x="2557" y="746"/>
                                    </a:cubicBezTo>
                                    <a:cubicBezTo>
                                      <a:pt x="2485" y="572"/>
                                      <a:pt x="2323" y="486"/>
                                      <a:pt x="2164" y="486"/>
                                    </a:cubicBezTo>
                                    <a:cubicBezTo>
                                      <a:pt x="1992" y="486"/>
                                      <a:pt x="1825" y="589"/>
                                      <a:pt x="1788" y="795"/>
                                    </a:cubicBezTo>
                                    <a:lnTo>
                                      <a:pt x="1788" y="795"/>
                                    </a:lnTo>
                                    <a:cubicBezTo>
                                      <a:pt x="1777" y="808"/>
                                      <a:pt x="1767" y="822"/>
                                      <a:pt x="1758" y="837"/>
                                    </a:cubicBezTo>
                                    <a:cubicBezTo>
                                      <a:pt x="1723" y="896"/>
                                      <a:pt x="1691" y="954"/>
                                      <a:pt x="1659" y="1012"/>
                                    </a:cubicBezTo>
                                    <a:lnTo>
                                      <a:pt x="1659" y="1012"/>
                                    </a:lnTo>
                                    <a:cubicBezTo>
                                      <a:pt x="1644" y="792"/>
                                      <a:pt x="1618" y="573"/>
                                      <a:pt x="1575" y="358"/>
                                    </a:cubicBezTo>
                                    <a:cubicBezTo>
                                      <a:pt x="1533" y="131"/>
                                      <a:pt x="1296" y="1"/>
                                      <a:pt x="10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20"/>
                              <p:cNvSpPr/>
                              <p:nvPr/>
                            </p:nvSpPr>
                            <p:spPr>
                              <a:xfrm>
                                <a:off x="5367400" y="4643900"/>
                                <a:ext cx="37125" cy="135875"/>
                              </a:xfrm>
                              <a:custGeom>
                                <a:rect b="b" l="l" r="r" t="t"/>
                                <a:pathLst>
                                  <a:path extrusionOk="0" h="5435" w="1485">
                                    <a:moveTo>
                                      <a:pt x="808" y="0"/>
                                    </a:moveTo>
                                    <a:cubicBezTo>
                                      <a:pt x="782" y="0"/>
                                      <a:pt x="754" y="17"/>
                                      <a:pt x="731" y="51"/>
                                    </a:cubicBezTo>
                                    <a:cubicBezTo>
                                      <a:pt x="685" y="143"/>
                                      <a:pt x="617" y="188"/>
                                      <a:pt x="594" y="302"/>
                                    </a:cubicBezTo>
                                    <a:cubicBezTo>
                                      <a:pt x="571" y="348"/>
                                      <a:pt x="571" y="439"/>
                                      <a:pt x="571" y="485"/>
                                    </a:cubicBezTo>
                                    <a:cubicBezTo>
                                      <a:pt x="526" y="508"/>
                                      <a:pt x="503" y="576"/>
                                      <a:pt x="480" y="622"/>
                                    </a:cubicBezTo>
                                    <a:cubicBezTo>
                                      <a:pt x="480" y="668"/>
                                      <a:pt x="480" y="736"/>
                                      <a:pt x="457" y="805"/>
                                    </a:cubicBezTo>
                                    <a:cubicBezTo>
                                      <a:pt x="457" y="873"/>
                                      <a:pt x="457" y="964"/>
                                      <a:pt x="434" y="1056"/>
                                    </a:cubicBezTo>
                                    <a:cubicBezTo>
                                      <a:pt x="389" y="1261"/>
                                      <a:pt x="320" y="1444"/>
                                      <a:pt x="275" y="1649"/>
                                    </a:cubicBezTo>
                                    <a:cubicBezTo>
                                      <a:pt x="252" y="1877"/>
                                      <a:pt x="206" y="2106"/>
                                      <a:pt x="183" y="2311"/>
                                    </a:cubicBezTo>
                                    <a:cubicBezTo>
                                      <a:pt x="92" y="3178"/>
                                      <a:pt x="1" y="4023"/>
                                      <a:pt x="115" y="4890"/>
                                    </a:cubicBezTo>
                                    <a:cubicBezTo>
                                      <a:pt x="156" y="5232"/>
                                      <a:pt x="409" y="5434"/>
                                      <a:pt x="675" y="5434"/>
                                    </a:cubicBezTo>
                                    <a:cubicBezTo>
                                      <a:pt x="853" y="5434"/>
                                      <a:pt x="1036" y="5343"/>
                                      <a:pt x="1165" y="5141"/>
                                    </a:cubicBezTo>
                                    <a:cubicBezTo>
                                      <a:pt x="1439" y="4776"/>
                                      <a:pt x="1416" y="4251"/>
                                      <a:pt x="1439" y="3818"/>
                                    </a:cubicBezTo>
                                    <a:cubicBezTo>
                                      <a:pt x="1484" y="3247"/>
                                      <a:pt x="1461" y="2699"/>
                                      <a:pt x="1347" y="2128"/>
                                    </a:cubicBezTo>
                                    <a:cubicBezTo>
                                      <a:pt x="1329" y="2039"/>
                                      <a:pt x="1278" y="1975"/>
                                      <a:pt x="1209" y="1934"/>
                                    </a:cubicBezTo>
                                    <a:lnTo>
                                      <a:pt x="1209" y="1934"/>
                                    </a:lnTo>
                                    <a:cubicBezTo>
                                      <a:pt x="1210" y="1862"/>
                                      <a:pt x="1210" y="1790"/>
                                      <a:pt x="1210" y="1718"/>
                                    </a:cubicBezTo>
                                    <a:cubicBezTo>
                                      <a:pt x="1210" y="1512"/>
                                      <a:pt x="1165" y="1307"/>
                                      <a:pt x="1142" y="1101"/>
                                    </a:cubicBezTo>
                                    <a:cubicBezTo>
                                      <a:pt x="1119" y="896"/>
                                      <a:pt x="1119" y="713"/>
                                      <a:pt x="1073" y="531"/>
                                    </a:cubicBezTo>
                                    <a:cubicBezTo>
                                      <a:pt x="1051" y="439"/>
                                      <a:pt x="1051" y="348"/>
                                      <a:pt x="1028" y="280"/>
                                    </a:cubicBezTo>
                                    <a:cubicBezTo>
                                      <a:pt x="1005" y="188"/>
                                      <a:pt x="936" y="120"/>
                                      <a:pt x="868" y="51"/>
                                    </a:cubicBezTo>
                                    <a:cubicBezTo>
                                      <a:pt x="857" y="17"/>
                                      <a:pt x="834" y="0"/>
                                      <a:pt x="8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20"/>
                              <p:cNvSpPr/>
                              <p:nvPr/>
                            </p:nvSpPr>
                            <p:spPr>
                              <a:xfrm>
                                <a:off x="5382800" y="4615425"/>
                                <a:ext cx="62800" cy="187825"/>
                              </a:xfrm>
                              <a:custGeom>
                                <a:rect b="b" l="l" r="r" t="t"/>
                                <a:pathLst>
                                  <a:path extrusionOk="0" h="7513" w="2512">
                                    <a:moveTo>
                                      <a:pt x="1713" y="0"/>
                                    </a:moveTo>
                                    <a:cubicBezTo>
                                      <a:pt x="1541" y="0"/>
                                      <a:pt x="1378" y="70"/>
                                      <a:pt x="1282" y="224"/>
                                    </a:cubicBezTo>
                                    <a:lnTo>
                                      <a:pt x="1282" y="224"/>
                                    </a:lnTo>
                                    <a:cubicBezTo>
                                      <a:pt x="1241" y="128"/>
                                      <a:pt x="1140" y="76"/>
                                      <a:pt x="1040" y="76"/>
                                    </a:cubicBezTo>
                                    <a:cubicBezTo>
                                      <a:pt x="930" y="76"/>
                                      <a:pt x="821" y="140"/>
                                      <a:pt x="800" y="277"/>
                                    </a:cubicBezTo>
                                    <a:cubicBezTo>
                                      <a:pt x="708" y="757"/>
                                      <a:pt x="572" y="1213"/>
                                      <a:pt x="503" y="1693"/>
                                    </a:cubicBezTo>
                                    <a:cubicBezTo>
                                      <a:pt x="435" y="2172"/>
                                      <a:pt x="343" y="2674"/>
                                      <a:pt x="298" y="3153"/>
                                    </a:cubicBezTo>
                                    <a:cubicBezTo>
                                      <a:pt x="252" y="4089"/>
                                      <a:pt x="298" y="5002"/>
                                      <a:pt x="92" y="5938"/>
                                    </a:cubicBezTo>
                                    <a:cubicBezTo>
                                      <a:pt x="1" y="6280"/>
                                      <a:pt x="206" y="6623"/>
                                      <a:pt x="549" y="6714"/>
                                    </a:cubicBezTo>
                                    <a:cubicBezTo>
                                      <a:pt x="577" y="6721"/>
                                      <a:pt x="604" y="6726"/>
                                      <a:pt x="631" y="6729"/>
                                    </a:cubicBezTo>
                                    <a:lnTo>
                                      <a:pt x="631" y="6729"/>
                                    </a:lnTo>
                                    <a:cubicBezTo>
                                      <a:pt x="634" y="6754"/>
                                      <a:pt x="637" y="6780"/>
                                      <a:pt x="640" y="6805"/>
                                    </a:cubicBezTo>
                                    <a:cubicBezTo>
                                      <a:pt x="686" y="7193"/>
                                      <a:pt x="960" y="7513"/>
                                      <a:pt x="1370" y="7513"/>
                                    </a:cubicBezTo>
                                    <a:cubicBezTo>
                                      <a:pt x="1713" y="7490"/>
                                      <a:pt x="2101" y="7171"/>
                                      <a:pt x="2055" y="6783"/>
                                    </a:cubicBezTo>
                                    <a:cubicBezTo>
                                      <a:pt x="2055" y="6700"/>
                                      <a:pt x="2057" y="6618"/>
                                      <a:pt x="2059" y="6536"/>
                                    </a:cubicBezTo>
                                    <a:lnTo>
                                      <a:pt x="2059" y="6536"/>
                                    </a:lnTo>
                                    <a:cubicBezTo>
                                      <a:pt x="2078" y="6314"/>
                                      <a:pt x="2122" y="6035"/>
                                      <a:pt x="2118" y="5785"/>
                                    </a:cubicBezTo>
                                    <a:lnTo>
                                      <a:pt x="2118" y="5785"/>
                                    </a:lnTo>
                                    <a:cubicBezTo>
                                      <a:pt x="2204" y="5026"/>
                                      <a:pt x="2357" y="4283"/>
                                      <a:pt x="2420" y="3519"/>
                                    </a:cubicBezTo>
                                    <a:cubicBezTo>
                                      <a:pt x="2466" y="2925"/>
                                      <a:pt x="2443" y="2354"/>
                                      <a:pt x="2443" y="1761"/>
                                    </a:cubicBezTo>
                                    <a:cubicBezTo>
                                      <a:pt x="2420" y="1304"/>
                                      <a:pt x="2512" y="848"/>
                                      <a:pt x="2329" y="391"/>
                                    </a:cubicBezTo>
                                    <a:cubicBezTo>
                                      <a:pt x="2223" y="144"/>
                                      <a:pt x="1959" y="0"/>
                                      <a:pt x="17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20"/>
                              <p:cNvSpPr/>
                              <p:nvPr/>
                            </p:nvSpPr>
                            <p:spPr>
                              <a:xfrm>
                                <a:off x="5407350" y="4693900"/>
                                <a:ext cx="39575" cy="81625"/>
                              </a:xfrm>
                              <a:custGeom>
                                <a:rect b="b" l="l" r="r" t="t"/>
                                <a:pathLst>
                                  <a:path extrusionOk="0" h="3265" w="1583">
                                    <a:moveTo>
                                      <a:pt x="1389" y="872"/>
                                    </a:moveTo>
                                    <a:cubicBezTo>
                                      <a:pt x="1387" y="890"/>
                                      <a:pt x="1383" y="904"/>
                                      <a:pt x="1383" y="904"/>
                                    </a:cubicBezTo>
                                    <a:cubicBezTo>
                                      <a:pt x="1382" y="904"/>
                                      <a:pt x="1384" y="895"/>
                                      <a:pt x="1389" y="872"/>
                                    </a:cubicBezTo>
                                    <a:close/>
                                    <a:moveTo>
                                      <a:pt x="1166" y="1"/>
                                    </a:moveTo>
                                    <a:cubicBezTo>
                                      <a:pt x="1114" y="1"/>
                                      <a:pt x="1059" y="12"/>
                                      <a:pt x="1005" y="37"/>
                                    </a:cubicBezTo>
                                    <a:cubicBezTo>
                                      <a:pt x="964" y="64"/>
                                      <a:pt x="923" y="100"/>
                                      <a:pt x="882" y="139"/>
                                    </a:cubicBezTo>
                                    <a:lnTo>
                                      <a:pt x="882" y="139"/>
                                    </a:lnTo>
                                    <a:cubicBezTo>
                                      <a:pt x="744" y="201"/>
                                      <a:pt x="673" y="317"/>
                                      <a:pt x="617" y="448"/>
                                    </a:cubicBezTo>
                                    <a:cubicBezTo>
                                      <a:pt x="600" y="480"/>
                                      <a:pt x="538" y="571"/>
                                      <a:pt x="544" y="571"/>
                                    </a:cubicBezTo>
                                    <a:cubicBezTo>
                                      <a:pt x="547" y="571"/>
                                      <a:pt x="561" y="556"/>
                                      <a:pt x="594" y="516"/>
                                    </a:cubicBezTo>
                                    <a:lnTo>
                                      <a:pt x="594" y="516"/>
                                    </a:lnTo>
                                    <a:cubicBezTo>
                                      <a:pt x="503" y="631"/>
                                      <a:pt x="480" y="722"/>
                                      <a:pt x="411" y="859"/>
                                    </a:cubicBezTo>
                                    <a:cubicBezTo>
                                      <a:pt x="392" y="935"/>
                                      <a:pt x="326" y="1043"/>
                                      <a:pt x="304" y="1143"/>
                                    </a:cubicBezTo>
                                    <a:lnTo>
                                      <a:pt x="304" y="1143"/>
                                    </a:lnTo>
                                    <a:cubicBezTo>
                                      <a:pt x="302" y="1146"/>
                                      <a:pt x="300" y="1150"/>
                                      <a:pt x="297" y="1156"/>
                                    </a:cubicBezTo>
                                    <a:cubicBezTo>
                                      <a:pt x="274" y="1201"/>
                                      <a:pt x="274" y="1270"/>
                                      <a:pt x="251" y="1315"/>
                                    </a:cubicBezTo>
                                    <a:cubicBezTo>
                                      <a:pt x="229" y="1338"/>
                                      <a:pt x="229" y="1361"/>
                                      <a:pt x="229" y="1407"/>
                                    </a:cubicBezTo>
                                    <a:cubicBezTo>
                                      <a:pt x="206" y="1475"/>
                                      <a:pt x="183" y="1544"/>
                                      <a:pt x="160" y="1589"/>
                                    </a:cubicBezTo>
                                    <a:cubicBezTo>
                                      <a:pt x="92" y="1886"/>
                                      <a:pt x="46" y="2160"/>
                                      <a:pt x="23" y="2434"/>
                                    </a:cubicBezTo>
                                    <a:cubicBezTo>
                                      <a:pt x="0" y="2731"/>
                                      <a:pt x="69" y="3073"/>
                                      <a:pt x="366" y="3210"/>
                                    </a:cubicBezTo>
                                    <a:cubicBezTo>
                                      <a:pt x="430" y="3246"/>
                                      <a:pt x="501" y="3265"/>
                                      <a:pt x="572" y="3265"/>
                                    </a:cubicBezTo>
                                    <a:cubicBezTo>
                                      <a:pt x="679" y="3265"/>
                                      <a:pt x="786" y="3224"/>
                                      <a:pt x="868" y="3141"/>
                                    </a:cubicBezTo>
                                    <a:cubicBezTo>
                                      <a:pt x="936" y="3050"/>
                                      <a:pt x="1028" y="2913"/>
                                      <a:pt x="1050" y="2799"/>
                                    </a:cubicBezTo>
                                    <a:cubicBezTo>
                                      <a:pt x="1055" y="2791"/>
                                      <a:pt x="1058" y="2782"/>
                                      <a:pt x="1061" y="2774"/>
                                    </a:cubicBezTo>
                                    <a:lnTo>
                                      <a:pt x="1061" y="2774"/>
                                    </a:lnTo>
                                    <a:cubicBezTo>
                                      <a:pt x="1064" y="2771"/>
                                      <a:pt x="1068" y="2764"/>
                                      <a:pt x="1073" y="2753"/>
                                    </a:cubicBezTo>
                                    <a:cubicBezTo>
                                      <a:pt x="1073" y="2731"/>
                                      <a:pt x="1073" y="2708"/>
                                      <a:pt x="1073" y="2685"/>
                                    </a:cubicBezTo>
                                    <a:cubicBezTo>
                                      <a:pt x="1073" y="2639"/>
                                      <a:pt x="1096" y="2594"/>
                                      <a:pt x="1096" y="2548"/>
                                    </a:cubicBezTo>
                                    <a:cubicBezTo>
                                      <a:pt x="1119" y="2297"/>
                                      <a:pt x="1164" y="2069"/>
                                      <a:pt x="1210" y="1840"/>
                                    </a:cubicBezTo>
                                    <a:cubicBezTo>
                                      <a:pt x="1210" y="1772"/>
                                      <a:pt x="1233" y="1726"/>
                                      <a:pt x="1233" y="1658"/>
                                    </a:cubicBezTo>
                                    <a:cubicBezTo>
                                      <a:pt x="1256" y="1635"/>
                                      <a:pt x="1256" y="1612"/>
                                      <a:pt x="1256" y="1566"/>
                                    </a:cubicBezTo>
                                    <a:cubicBezTo>
                                      <a:pt x="1279" y="1521"/>
                                      <a:pt x="1279" y="1452"/>
                                      <a:pt x="1279" y="1407"/>
                                    </a:cubicBezTo>
                                    <a:cubicBezTo>
                                      <a:pt x="1279" y="1418"/>
                                      <a:pt x="1279" y="1433"/>
                                      <a:pt x="1279" y="1452"/>
                                    </a:cubicBezTo>
                                    <a:cubicBezTo>
                                      <a:pt x="1301" y="1407"/>
                                      <a:pt x="1301" y="1338"/>
                                      <a:pt x="1301" y="1293"/>
                                    </a:cubicBezTo>
                                    <a:cubicBezTo>
                                      <a:pt x="1324" y="1224"/>
                                      <a:pt x="1347" y="1178"/>
                                      <a:pt x="1347" y="1110"/>
                                    </a:cubicBezTo>
                                    <a:cubicBezTo>
                                      <a:pt x="1368" y="1027"/>
                                      <a:pt x="1389" y="944"/>
                                      <a:pt x="1392" y="861"/>
                                    </a:cubicBezTo>
                                    <a:lnTo>
                                      <a:pt x="1392" y="861"/>
                                    </a:lnTo>
                                    <a:cubicBezTo>
                                      <a:pt x="1392" y="860"/>
                                      <a:pt x="1393" y="860"/>
                                      <a:pt x="1393" y="859"/>
                                    </a:cubicBezTo>
                                    <a:cubicBezTo>
                                      <a:pt x="1416" y="836"/>
                                      <a:pt x="1416" y="813"/>
                                      <a:pt x="1416" y="790"/>
                                    </a:cubicBezTo>
                                    <a:cubicBezTo>
                                      <a:pt x="1438" y="745"/>
                                      <a:pt x="1438" y="699"/>
                                      <a:pt x="1461" y="653"/>
                                    </a:cubicBezTo>
                                    <a:cubicBezTo>
                                      <a:pt x="1461" y="608"/>
                                      <a:pt x="1484" y="562"/>
                                      <a:pt x="1484" y="516"/>
                                    </a:cubicBezTo>
                                    <a:cubicBezTo>
                                      <a:pt x="1484" y="506"/>
                                      <a:pt x="1478" y="482"/>
                                      <a:pt x="1470" y="453"/>
                                    </a:cubicBezTo>
                                    <a:lnTo>
                                      <a:pt x="1470" y="453"/>
                                    </a:lnTo>
                                    <a:cubicBezTo>
                                      <a:pt x="1583" y="217"/>
                                      <a:pt x="1396" y="1"/>
                                      <a:pt x="11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20"/>
                              <p:cNvSpPr/>
                              <p:nvPr/>
                            </p:nvSpPr>
                            <p:spPr>
                              <a:xfrm>
                                <a:off x="5429600" y="4640425"/>
                                <a:ext cx="50225" cy="158675"/>
                              </a:xfrm>
                              <a:custGeom>
                                <a:rect b="b" l="l" r="r" t="t"/>
                                <a:pathLst>
                                  <a:path extrusionOk="0" h="6347" w="2009">
                                    <a:moveTo>
                                      <a:pt x="1345" y="0"/>
                                    </a:moveTo>
                                    <a:cubicBezTo>
                                      <a:pt x="1314" y="0"/>
                                      <a:pt x="1285" y="3"/>
                                      <a:pt x="1256" y="8"/>
                                    </a:cubicBezTo>
                                    <a:cubicBezTo>
                                      <a:pt x="1015" y="45"/>
                                      <a:pt x="849" y="203"/>
                                      <a:pt x="783" y="420"/>
                                    </a:cubicBezTo>
                                    <a:lnTo>
                                      <a:pt x="783" y="420"/>
                                    </a:lnTo>
                                    <a:lnTo>
                                      <a:pt x="777" y="419"/>
                                    </a:lnTo>
                                    <a:cubicBezTo>
                                      <a:pt x="744" y="588"/>
                                      <a:pt x="723" y="760"/>
                                      <a:pt x="709" y="934"/>
                                    </a:cubicBezTo>
                                    <a:lnTo>
                                      <a:pt x="709" y="934"/>
                                    </a:lnTo>
                                    <a:cubicBezTo>
                                      <a:pt x="679" y="1072"/>
                                      <a:pt x="641" y="1209"/>
                                      <a:pt x="617" y="1332"/>
                                    </a:cubicBezTo>
                                    <a:cubicBezTo>
                                      <a:pt x="571" y="1606"/>
                                      <a:pt x="526" y="1879"/>
                                      <a:pt x="457" y="2153"/>
                                    </a:cubicBezTo>
                                    <a:cubicBezTo>
                                      <a:pt x="366" y="2610"/>
                                      <a:pt x="297" y="3089"/>
                                      <a:pt x="183" y="3546"/>
                                    </a:cubicBezTo>
                                    <a:cubicBezTo>
                                      <a:pt x="92" y="3934"/>
                                      <a:pt x="1" y="4345"/>
                                      <a:pt x="46" y="4755"/>
                                    </a:cubicBezTo>
                                    <a:cubicBezTo>
                                      <a:pt x="67" y="4946"/>
                                      <a:pt x="88" y="5136"/>
                                      <a:pt x="182" y="5308"/>
                                    </a:cubicBezTo>
                                    <a:lnTo>
                                      <a:pt x="182" y="5308"/>
                                    </a:lnTo>
                                    <a:cubicBezTo>
                                      <a:pt x="171" y="5428"/>
                                      <a:pt x="164" y="5548"/>
                                      <a:pt x="160" y="5668"/>
                                    </a:cubicBezTo>
                                    <a:cubicBezTo>
                                      <a:pt x="160" y="5965"/>
                                      <a:pt x="411" y="6262"/>
                                      <a:pt x="685" y="6330"/>
                                    </a:cubicBezTo>
                                    <a:cubicBezTo>
                                      <a:pt x="736" y="6341"/>
                                      <a:pt x="785" y="6346"/>
                                      <a:pt x="834" y="6346"/>
                                    </a:cubicBezTo>
                                    <a:cubicBezTo>
                                      <a:pt x="1095" y="6346"/>
                                      <a:pt x="1327" y="6200"/>
                                      <a:pt x="1461" y="5988"/>
                                    </a:cubicBezTo>
                                    <a:cubicBezTo>
                                      <a:pt x="1667" y="5691"/>
                                      <a:pt x="1918" y="5258"/>
                                      <a:pt x="1964" y="4892"/>
                                    </a:cubicBezTo>
                                    <a:lnTo>
                                      <a:pt x="1964" y="4892"/>
                                    </a:lnTo>
                                    <a:cubicBezTo>
                                      <a:pt x="1961" y="4892"/>
                                      <a:pt x="1958" y="4893"/>
                                      <a:pt x="1956" y="4893"/>
                                    </a:cubicBezTo>
                                    <a:lnTo>
                                      <a:pt x="1956" y="4893"/>
                                    </a:lnTo>
                                    <a:cubicBezTo>
                                      <a:pt x="2009" y="4644"/>
                                      <a:pt x="1914" y="4371"/>
                                      <a:pt x="1706" y="4198"/>
                                    </a:cubicBezTo>
                                    <a:lnTo>
                                      <a:pt x="1706" y="4198"/>
                                    </a:lnTo>
                                    <a:cubicBezTo>
                                      <a:pt x="1763" y="3846"/>
                                      <a:pt x="1820" y="3493"/>
                                      <a:pt x="1849" y="3135"/>
                                    </a:cubicBezTo>
                                    <a:cubicBezTo>
                                      <a:pt x="1872" y="2701"/>
                                      <a:pt x="1895" y="2267"/>
                                      <a:pt x="1918" y="1857"/>
                                    </a:cubicBezTo>
                                    <a:cubicBezTo>
                                      <a:pt x="1941" y="1377"/>
                                      <a:pt x="1964" y="875"/>
                                      <a:pt x="1895" y="396"/>
                                    </a:cubicBezTo>
                                    <a:cubicBezTo>
                                      <a:pt x="1855" y="153"/>
                                      <a:pt x="1581" y="0"/>
                                      <a:pt x="13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20"/>
                              <p:cNvSpPr/>
                              <p:nvPr/>
                            </p:nvSpPr>
                            <p:spPr>
                              <a:xfrm>
                                <a:off x="5461125" y="4644125"/>
                                <a:ext cx="68350" cy="166125"/>
                              </a:xfrm>
                              <a:custGeom>
                                <a:rect b="b" l="l" r="r" t="t"/>
                                <a:pathLst>
                                  <a:path extrusionOk="0" h="6645" w="2734">
                                    <a:moveTo>
                                      <a:pt x="2232" y="1215"/>
                                    </a:moveTo>
                                    <a:cubicBezTo>
                                      <a:pt x="2233" y="1215"/>
                                      <a:pt x="2230" y="1221"/>
                                      <a:pt x="2222" y="1233"/>
                                    </a:cubicBezTo>
                                    <a:lnTo>
                                      <a:pt x="2222" y="1233"/>
                                    </a:lnTo>
                                    <a:cubicBezTo>
                                      <a:pt x="2227" y="1220"/>
                                      <a:pt x="2231" y="1215"/>
                                      <a:pt x="2232" y="1215"/>
                                    </a:cubicBezTo>
                                    <a:close/>
                                    <a:moveTo>
                                      <a:pt x="1606" y="1"/>
                                    </a:moveTo>
                                    <a:cubicBezTo>
                                      <a:pt x="1484" y="1"/>
                                      <a:pt x="1346" y="78"/>
                                      <a:pt x="1296" y="202"/>
                                    </a:cubicBezTo>
                                    <a:cubicBezTo>
                                      <a:pt x="1220" y="430"/>
                                      <a:pt x="1128" y="642"/>
                                      <a:pt x="1060" y="877"/>
                                    </a:cubicBezTo>
                                    <a:lnTo>
                                      <a:pt x="1060" y="877"/>
                                    </a:lnTo>
                                    <a:cubicBezTo>
                                      <a:pt x="1020" y="970"/>
                                      <a:pt x="985" y="1065"/>
                                      <a:pt x="954" y="1161"/>
                                    </a:cubicBezTo>
                                    <a:cubicBezTo>
                                      <a:pt x="794" y="1640"/>
                                      <a:pt x="703" y="2165"/>
                                      <a:pt x="588" y="2690"/>
                                    </a:cubicBezTo>
                                    <a:cubicBezTo>
                                      <a:pt x="521" y="3080"/>
                                      <a:pt x="431" y="3472"/>
                                      <a:pt x="351" y="3869"/>
                                    </a:cubicBezTo>
                                    <a:lnTo>
                                      <a:pt x="351" y="3869"/>
                                    </a:lnTo>
                                    <a:cubicBezTo>
                                      <a:pt x="162" y="4596"/>
                                      <a:pt x="1" y="5329"/>
                                      <a:pt x="200" y="6091"/>
                                    </a:cubicBezTo>
                                    <a:cubicBezTo>
                                      <a:pt x="280" y="6398"/>
                                      <a:pt x="535" y="6537"/>
                                      <a:pt x="795" y="6537"/>
                                    </a:cubicBezTo>
                                    <a:cubicBezTo>
                                      <a:pt x="828" y="6537"/>
                                      <a:pt x="861" y="6535"/>
                                      <a:pt x="894" y="6530"/>
                                    </a:cubicBezTo>
                                    <a:lnTo>
                                      <a:pt x="894" y="6530"/>
                                    </a:lnTo>
                                    <a:cubicBezTo>
                                      <a:pt x="1014" y="6603"/>
                                      <a:pt x="1153" y="6644"/>
                                      <a:pt x="1289" y="6644"/>
                                    </a:cubicBezTo>
                                    <a:cubicBezTo>
                                      <a:pt x="1504" y="6644"/>
                                      <a:pt x="1710" y="6542"/>
                                      <a:pt x="1821" y="6296"/>
                                    </a:cubicBezTo>
                                    <a:cubicBezTo>
                                      <a:pt x="2255" y="5247"/>
                                      <a:pt x="2460" y="4082"/>
                                      <a:pt x="2574" y="2964"/>
                                    </a:cubicBezTo>
                                    <a:cubicBezTo>
                                      <a:pt x="2643" y="2507"/>
                                      <a:pt x="2688" y="2028"/>
                                      <a:pt x="2711" y="1572"/>
                                    </a:cubicBezTo>
                                    <a:cubicBezTo>
                                      <a:pt x="2734" y="1161"/>
                                      <a:pt x="2711" y="704"/>
                                      <a:pt x="2392" y="408"/>
                                    </a:cubicBezTo>
                                    <a:cubicBezTo>
                                      <a:pt x="2246" y="262"/>
                                      <a:pt x="2062" y="193"/>
                                      <a:pt x="1881" y="193"/>
                                    </a:cubicBezTo>
                                    <a:cubicBezTo>
                                      <a:pt x="1862" y="193"/>
                                      <a:pt x="1843" y="194"/>
                                      <a:pt x="1824" y="196"/>
                                    </a:cubicBezTo>
                                    <a:lnTo>
                                      <a:pt x="1824" y="196"/>
                                    </a:lnTo>
                                    <a:cubicBezTo>
                                      <a:pt x="1823" y="190"/>
                                      <a:pt x="1822" y="185"/>
                                      <a:pt x="1821" y="179"/>
                                    </a:cubicBezTo>
                                    <a:cubicBezTo>
                                      <a:pt x="1800" y="55"/>
                                      <a:pt x="1708" y="1"/>
                                      <a:pt x="16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20"/>
                              <p:cNvSpPr/>
                              <p:nvPr/>
                            </p:nvSpPr>
                            <p:spPr>
                              <a:xfrm>
                                <a:off x="5484650" y="4668275"/>
                                <a:ext cx="88200" cy="169225"/>
                              </a:xfrm>
                              <a:custGeom>
                                <a:rect b="b" l="l" r="r" t="t"/>
                                <a:pathLst>
                                  <a:path extrusionOk="0" h="6769" w="3528">
                                    <a:moveTo>
                                      <a:pt x="2835" y="1072"/>
                                    </a:moveTo>
                                    <a:cubicBezTo>
                                      <a:pt x="2844" y="1072"/>
                                      <a:pt x="2835" y="1096"/>
                                      <a:pt x="2788" y="1125"/>
                                    </a:cubicBezTo>
                                    <a:lnTo>
                                      <a:pt x="2788" y="1125"/>
                                    </a:lnTo>
                                    <a:cubicBezTo>
                                      <a:pt x="2809" y="1087"/>
                                      <a:pt x="2827" y="1072"/>
                                      <a:pt x="2835" y="1072"/>
                                    </a:cubicBezTo>
                                    <a:close/>
                                    <a:moveTo>
                                      <a:pt x="1511" y="1252"/>
                                    </a:moveTo>
                                    <a:cubicBezTo>
                                      <a:pt x="1511" y="1252"/>
                                      <a:pt x="1511" y="1252"/>
                                      <a:pt x="1511" y="1252"/>
                                    </a:cubicBezTo>
                                    <a:lnTo>
                                      <a:pt x="1511" y="1252"/>
                                    </a:lnTo>
                                    <a:cubicBezTo>
                                      <a:pt x="1506" y="1265"/>
                                      <a:pt x="1501" y="1278"/>
                                      <a:pt x="1496" y="1290"/>
                                    </a:cubicBezTo>
                                    <a:cubicBezTo>
                                      <a:pt x="1505" y="1265"/>
                                      <a:pt x="1510" y="1252"/>
                                      <a:pt x="1511" y="1252"/>
                                    </a:cubicBezTo>
                                    <a:close/>
                                    <a:moveTo>
                                      <a:pt x="2469" y="1"/>
                                    </a:moveTo>
                                    <a:cubicBezTo>
                                      <a:pt x="2365" y="1"/>
                                      <a:pt x="2262" y="24"/>
                                      <a:pt x="2175" y="71"/>
                                    </a:cubicBezTo>
                                    <a:lnTo>
                                      <a:pt x="2175" y="71"/>
                                    </a:lnTo>
                                    <a:cubicBezTo>
                                      <a:pt x="2120" y="34"/>
                                      <a:pt x="2054" y="11"/>
                                      <a:pt x="1981" y="11"/>
                                    </a:cubicBezTo>
                                    <a:cubicBezTo>
                                      <a:pt x="1972" y="11"/>
                                      <a:pt x="1962" y="11"/>
                                      <a:pt x="1953" y="12"/>
                                    </a:cubicBezTo>
                                    <a:cubicBezTo>
                                      <a:pt x="1405" y="35"/>
                                      <a:pt x="1222" y="765"/>
                                      <a:pt x="1085" y="1199"/>
                                    </a:cubicBezTo>
                                    <a:cubicBezTo>
                                      <a:pt x="903" y="1701"/>
                                      <a:pt x="789" y="2226"/>
                                      <a:pt x="652" y="2728"/>
                                    </a:cubicBezTo>
                                    <a:cubicBezTo>
                                      <a:pt x="332" y="3824"/>
                                      <a:pt x="35" y="4942"/>
                                      <a:pt x="13" y="6084"/>
                                    </a:cubicBezTo>
                                    <a:cubicBezTo>
                                      <a:pt x="0" y="6523"/>
                                      <a:pt x="380" y="6769"/>
                                      <a:pt x="752" y="6769"/>
                                    </a:cubicBezTo>
                                    <a:cubicBezTo>
                                      <a:pt x="1057" y="6769"/>
                                      <a:pt x="1356" y="6603"/>
                                      <a:pt x="1428" y="6243"/>
                                    </a:cubicBezTo>
                                    <a:cubicBezTo>
                                      <a:pt x="1514" y="5791"/>
                                      <a:pt x="1722" y="5399"/>
                                      <a:pt x="1861" y="4973"/>
                                    </a:cubicBezTo>
                                    <a:lnTo>
                                      <a:pt x="1861" y="4973"/>
                                    </a:lnTo>
                                    <a:cubicBezTo>
                                      <a:pt x="1945" y="4924"/>
                                      <a:pt x="2029" y="4889"/>
                                      <a:pt x="2113" y="4805"/>
                                    </a:cubicBezTo>
                                    <a:cubicBezTo>
                                      <a:pt x="2227" y="4714"/>
                                      <a:pt x="2318" y="4577"/>
                                      <a:pt x="2386" y="4440"/>
                                    </a:cubicBezTo>
                                    <a:cubicBezTo>
                                      <a:pt x="2501" y="4235"/>
                                      <a:pt x="2592" y="3984"/>
                                      <a:pt x="2660" y="3733"/>
                                    </a:cubicBezTo>
                                    <a:cubicBezTo>
                                      <a:pt x="2774" y="3368"/>
                                      <a:pt x="2889" y="2979"/>
                                      <a:pt x="3003" y="2591"/>
                                    </a:cubicBezTo>
                                    <a:cubicBezTo>
                                      <a:pt x="3231" y="1861"/>
                                      <a:pt x="3528" y="788"/>
                                      <a:pt x="2911" y="172"/>
                                    </a:cubicBezTo>
                                    <a:cubicBezTo>
                                      <a:pt x="2797" y="58"/>
                                      <a:pt x="2632" y="1"/>
                                      <a:pt x="24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20"/>
                              <p:cNvSpPr/>
                              <p:nvPr/>
                            </p:nvSpPr>
                            <p:spPr>
                              <a:xfrm>
                                <a:off x="5510900" y="4672100"/>
                                <a:ext cx="73950" cy="177600"/>
                              </a:xfrm>
                              <a:custGeom>
                                <a:rect b="b" l="l" r="r" t="t"/>
                                <a:pathLst>
                                  <a:path extrusionOk="0" h="7104" w="2958">
                                    <a:moveTo>
                                      <a:pt x="2200" y="0"/>
                                    </a:moveTo>
                                    <a:cubicBezTo>
                                      <a:pt x="2071" y="0"/>
                                      <a:pt x="1945" y="48"/>
                                      <a:pt x="1861" y="156"/>
                                    </a:cubicBezTo>
                                    <a:cubicBezTo>
                                      <a:pt x="1542" y="590"/>
                                      <a:pt x="1473" y="1160"/>
                                      <a:pt x="1336" y="1685"/>
                                    </a:cubicBezTo>
                                    <a:cubicBezTo>
                                      <a:pt x="1200" y="2210"/>
                                      <a:pt x="1063" y="2758"/>
                                      <a:pt x="948" y="3306"/>
                                    </a:cubicBezTo>
                                    <a:cubicBezTo>
                                      <a:pt x="820" y="3778"/>
                                      <a:pt x="711" y="4269"/>
                                      <a:pt x="642" y="4763"/>
                                    </a:cubicBezTo>
                                    <a:lnTo>
                                      <a:pt x="642" y="4763"/>
                                    </a:lnTo>
                                    <a:cubicBezTo>
                                      <a:pt x="544" y="4825"/>
                                      <a:pt x="465" y="4911"/>
                                      <a:pt x="423" y="5018"/>
                                    </a:cubicBezTo>
                                    <a:cubicBezTo>
                                      <a:pt x="264" y="5451"/>
                                      <a:pt x="81" y="5794"/>
                                      <a:pt x="35" y="6273"/>
                                    </a:cubicBezTo>
                                    <a:cubicBezTo>
                                      <a:pt x="1" y="6609"/>
                                      <a:pt x="225" y="6840"/>
                                      <a:pt x="508" y="6928"/>
                                    </a:cubicBezTo>
                                    <a:lnTo>
                                      <a:pt x="508" y="6928"/>
                                    </a:lnTo>
                                    <a:cubicBezTo>
                                      <a:pt x="633" y="7050"/>
                                      <a:pt x="789" y="7104"/>
                                      <a:pt x="951" y="7104"/>
                                    </a:cubicBezTo>
                                    <a:cubicBezTo>
                                      <a:pt x="1220" y="7104"/>
                                      <a:pt x="1504" y="6954"/>
                                      <a:pt x="1679" y="6730"/>
                                    </a:cubicBezTo>
                                    <a:cubicBezTo>
                                      <a:pt x="1953" y="6342"/>
                                      <a:pt x="2021" y="5839"/>
                                      <a:pt x="2067" y="5383"/>
                                    </a:cubicBezTo>
                                    <a:cubicBezTo>
                                      <a:pt x="2083" y="5289"/>
                                      <a:pt x="2098" y="5195"/>
                                      <a:pt x="2114" y="5102"/>
                                    </a:cubicBezTo>
                                    <a:lnTo>
                                      <a:pt x="2114" y="5102"/>
                                    </a:lnTo>
                                    <a:cubicBezTo>
                                      <a:pt x="2163" y="4996"/>
                                      <a:pt x="2182" y="4876"/>
                                      <a:pt x="2174" y="4758"/>
                                    </a:cubicBezTo>
                                    <a:lnTo>
                                      <a:pt x="2174" y="4758"/>
                                    </a:lnTo>
                                    <a:cubicBezTo>
                                      <a:pt x="2232" y="4428"/>
                                      <a:pt x="2293" y="4099"/>
                                      <a:pt x="2364" y="3762"/>
                                    </a:cubicBezTo>
                                    <a:cubicBezTo>
                                      <a:pt x="2592" y="2667"/>
                                      <a:pt x="2957" y="1480"/>
                                      <a:pt x="2706" y="361"/>
                                    </a:cubicBezTo>
                                    <a:cubicBezTo>
                                      <a:pt x="2662" y="144"/>
                                      <a:pt x="2426" y="0"/>
                                      <a:pt x="22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21" name="Google Shape;1221;p20"/>
                              <p:cNvGrpSpPr/>
                              <p:nvPr/>
                            </p:nvGrpSpPr>
                            <p:grpSpPr>
                              <a:xfrm>
                                <a:off x="71350" y="2408925"/>
                                <a:ext cx="7517550" cy="2939850"/>
                                <a:chOff x="71350" y="2408925"/>
                                <a:chExt cx="7517550" cy="2939850"/>
                              </a:xfrm>
                            </p:grpSpPr>
                            <p:grpSp>
                              <p:nvGrpSpPr>
                                <p:cNvPr id="1222" name="Google Shape;1222;p20"/>
                                <p:cNvGrpSpPr/>
                                <p:nvPr/>
                              </p:nvGrpSpPr>
                              <p:grpSpPr>
                                <a:xfrm>
                                  <a:off x="71350" y="2408925"/>
                                  <a:ext cx="7517550" cy="2939850"/>
                                  <a:chOff x="71350" y="2408925"/>
                                  <a:chExt cx="7517550" cy="2939850"/>
                                </a:xfrm>
                              </p:grpSpPr>
                              <p:sp>
                                <p:nvSpPr>
                                  <p:cNvPr id="1223" name="Google Shape;1223;p20"/>
                                  <p:cNvSpPr/>
                                  <p:nvPr/>
                                </p:nvSpPr>
                                <p:spPr>
                                  <a:xfrm>
                                    <a:off x="71350" y="2408925"/>
                                    <a:ext cx="7517550" cy="2939850"/>
                                  </a:xfrm>
                                  <a:custGeom>
                                    <a:rect b="b" l="l" r="r" t="t"/>
                                    <a:pathLst>
                                      <a:path extrusionOk="0" h="117594" w="300702">
                                        <a:moveTo>
                                          <a:pt x="9245" y="0"/>
                                        </a:moveTo>
                                        <a:cubicBezTo>
                                          <a:pt x="8284" y="0"/>
                                          <a:pt x="6863" y="1543"/>
                                          <a:pt x="5342" y="1779"/>
                                        </a:cubicBezTo>
                                        <a:cubicBezTo>
                                          <a:pt x="4315" y="1938"/>
                                          <a:pt x="3653" y="2167"/>
                                          <a:pt x="2215" y="2577"/>
                                        </a:cubicBezTo>
                                        <a:cubicBezTo>
                                          <a:pt x="686" y="7142"/>
                                          <a:pt x="2854" y="8147"/>
                                          <a:pt x="2854" y="10224"/>
                                        </a:cubicBezTo>
                                        <a:cubicBezTo>
                                          <a:pt x="2854" y="12164"/>
                                          <a:pt x="2649" y="12164"/>
                                          <a:pt x="2649" y="14127"/>
                                        </a:cubicBezTo>
                                        <a:cubicBezTo>
                                          <a:pt x="2649" y="16090"/>
                                          <a:pt x="3356" y="16090"/>
                                          <a:pt x="3356" y="18053"/>
                                        </a:cubicBezTo>
                                        <a:cubicBezTo>
                                          <a:pt x="3356" y="19993"/>
                                          <a:pt x="2740" y="19993"/>
                                          <a:pt x="2740" y="21956"/>
                                        </a:cubicBezTo>
                                        <a:cubicBezTo>
                                          <a:pt x="2740" y="23919"/>
                                          <a:pt x="1188" y="23919"/>
                                          <a:pt x="1188" y="25859"/>
                                        </a:cubicBezTo>
                                        <a:cubicBezTo>
                                          <a:pt x="1188" y="27822"/>
                                          <a:pt x="3105" y="27822"/>
                                          <a:pt x="3105" y="29785"/>
                                        </a:cubicBezTo>
                                        <a:cubicBezTo>
                                          <a:pt x="3105" y="31725"/>
                                          <a:pt x="960" y="31725"/>
                                          <a:pt x="960" y="33688"/>
                                        </a:cubicBezTo>
                                        <a:cubicBezTo>
                                          <a:pt x="960" y="35651"/>
                                          <a:pt x="1348" y="35651"/>
                                          <a:pt x="1348" y="37614"/>
                                        </a:cubicBezTo>
                                        <a:cubicBezTo>
                                          <a:pt x="1348" y="39554"/>
                                          <a:pt x="3060" y="39554"/>
                                          <a:pt x="3060" y="41517"/>
                                        </a:cubicBezTo>
                                        <a:cubicBezTo>
                                          <a:pt x="3060" y="43480"/>
                                          <a:pt x="2694" y="43480"/>
                                          <a:pt x="2694" y="45420"/>
                                        </a:cubicBezTo>
                                        <a:cubicBezTo>
                                          <a:pt x="2694" y="47383"/>
                                          <a:pt x="503" y="47383"/>
                                          <a:pt x="503" y="49346"/>
                                        </a:cubicBezTo>
                                        <a:cubicBezTo>
                                          <a:pt x="503" y="51287"/>
                                          <a:pt x="3082" y="51287"/>
                                          <a:pt x="3082" y="53249"/>
                                        </a:cubicBezTo>
                                        <a:cubicBezTo>
                                          <a:pt x="3082" y="55212"/>
                                          <a:pt x="1188" y="55212"/>
                                          <a:pt x="1188" y="57175"/>
                                        </a:cubicBezTo>
                                        <a:cubicBezTo>
                                          <a:pt x="1188" y="59116"/>
                                          <a:pt x="709" y="59116"/>
                                          <a:pt x="709" y="61079"/>
                                        </a:cubicBezTo>
                                        <a:cubicBezTo>
                                          <a:pt x="709" y="63042"/>
                                          <a:pt x="3174" y="63042"/>
                                          <a:pt x="3174" y="64982"/>
                                        </a:cubicBezTo>
                                        <a:cubicBezTo>
                                          <a:pt x="3174" y="66945"/>
                                          <a:pt x="1713" y="66945"/>
                                          <a:pt x="1713" y="68908"/>
                                        </a:cubicBezTo>
                                        <a:cubicBezTo>
                                          <a:pt x="1713" y="70848"/>
                                          <a:pt x="2763" y="70848"/>
                                          <a:pt x="2763" y="72811"/>
                                        </a:cubicBezTo>
                                        <a:cubicBezTo>
                                          <a:pt x="2763" y="74774"/>
                                          <a:pt x="2101" y="74774"/>
                                          <a:pt x="2101" y="76714"/>
                                        </a:cubicBezTo>
                                        <a:cubicBezTo>
                                          <a:pt x="2101" y="78677"/>
                                          <a:pt x="1964" y="78677"/>
                                          <a:pt x="1964" y="80640"/>
                                        </a:cubicBezTo>
                                        <a:cubicBezTo>
                                          <a:pt x="1964" y="82580"/>
                                          <a:pt x="3105" y="82580"/>
                                          <a:pt x="3105" y="84543"/>
                                        </a:cubicBezTo>
                                        <a:cubicBezTo>
                                          <a:pt x="3105" y="86506"/>
                                          <a:pt x="1" y="86506"/>
                                          <a:pt x="1" y="88446"/>
                                        </a:cubicBezTo>
                                        <a:cubicBezTo>
                                          <a:pt x="1" y="90409"/>
                                          <a:pt x="2649" y="90409"/>
                                          <a:pt x="2649" y="92372"/>
                                        </a:cubicBezTo>
                                        <a:cubicBezTo>
                                          <a:pt x="2649" y="94312"/>
                                          <a:pt x="3105" y="94312"/>
                                          <a:pt x="3105" y="96275"/>
                                        </a:cubicBezTo>
                                        <a:cubicBezTo>
                                          <a:pt x="3105" y="98238"/>
                                          <a:pt x="2352" y="98238"/>
                                          <a:pt x="2352" y="100178"/>
                                        </a:cubicBezTo>
                                        <a:cubicBezTo>
                                          <a:pt x="2352" y="102141"/>
                                          <a:pt x="1713" y="102141"/>
                                          <a:pt x="1713" y="104104"/>
                                        </a:cubicBezTo>
                                        <a:cubicBezTo>
                                          <a:pt x="1713" y="106044"/>
                                          <a:pt x="161" y="106044"/>
                                          <a:pt x="161" y="108007"/>
                                        </a:cubicBezTo>
                                        <a:cubicBezTo>
                                          <a:pt x="161" y="109970"/>
                                          <a:pt x="2101" y="109970"/>
                                          <a:pt x="2101" y="111910"/>
                                        </a:cubicBezTo>
                                        <a:cubicBezTo>
                                          <a:pt x="2101" y="113873"/>
                                          <a:pt x="640" y="114056"/>
                                          <a:pt x="2032" y="115448"/>
                                        </a:cubicBezTo>
                                        <a:cubicBezTo>
                                          <a:pt x="3425" y="116818"/>
                                          <a:pt x="3607" y="117320"/>
                                          <a:pt x="5570" y="117320"/>
                                        </a:cubicBezTo>
                                        <a:cubicBezTo>
                                          <a:pt x="7510" y="117320"/>
                                          <a:pt x="7510" y="116704"/>
                                          <a:pt x="9473" y="116704"/>
                                        </a:cubicBezTo>
                                        <a:cubicBezTo>
                                          <a:pt x="11436" y="116704"/>
                                          <a:pt x="11436" y="115928"/>
                                          <a:pt x="13399" y="115928"/>
                                        </a:cubicBezTo>
                                        <a:cubicBezTo>
                                          <a:pt x="15362" y="115928"/>
                                          <a:pt x="15362" y="116453"/>
                                          <a:pt x="17303" y="116453"/>
                                        </a:cubicBezTo>
                                        <a:cubicBezTo>
                                          <a:pt x="19266" y="116453"/>
                                          <a:pt x="19266" y="115677"/>
                                          <a:pt x="21228" y="115677"/>
                                        </a:cubicBezTo>
                                        <a:cubicBezTo>
                                          <a:pt x="23191" y="115677"/>
                                          <a:pt x="23191" y="116179"/>
                                          <a:pt x="25132" y="116179"/>
                                        </a:cubicBezTo>
                                        <a:cubicBezTo>
                                          <a:pt x="27757" y="116179"/>
                                          <a:pt x="25520" y="114923"/>
                                          <a:pt x="32961" y="114923"/>
                                        </a:cubicBezTo>
                                        <a:cubicBezTo>
                                          <a:pt x="34924" y="114923"/>
                                          <a:pt x="34924" y="114216"/>
                                          <a:pt x="36887" y="114216"/>
                                        </a:cubicBezTo>
                                        <a:cubicBezTo>
                                          <a:pt x="39740" y="114216"/>
                                          <a:pt x="36362" y="114855"/>
                                          <a:pt x="44716" y="114855"/>
                                        </a:cubicBezTo>
                                        <a:cubicBezTo>
                                          <a:pt x="46679" y="114855"/>
                                          <a:pt x="46679" y="116498"/>
                                          <a:pt x="48619" y="116498"/>
                                        </a:cubicBezTo>
                                        <a:cubicBezTo>
                                          <a:pt x="50582" y="116498"/>
                                          <a:pt x="50582" y="115380"/>
                                          <a:pt x="52545" y="115380"/>
                                        </a:cubicBezTo>
                                        <a:cubicBezTo>
                                          <a:pt x="54508" y="115380"/>
                                          <a:pt x="54508" y="114512"/>
                                          <a:pt x="56448" y="114512"/>
                                        </a:cubicBezTo>
                                        <a:cubicBezTo>
                                          <a:pt x="58411" y="114512"/>
                                          <a:pt x="58411" y="114992"/>
                                          <a:pt x="60374" y="114992"/>
                                        </a:cubicBezTo>
                                        <a:cubicBezTo>
                                          <a:pt x="62337" y="114992"/>
                                          <a:pt x="62337" y="117297"/>
                                          <a:pt x="64277" y="117297"/>
                                        </a:cubicBezTo>
                                        <a:cubicBezTo>
                                          <a:pt x="66240" y="117297"/>
                                          <a:pt x="66240" y="115540"/>
                                          <a:pt x="68203" y="115540"/>
                                        </a:cubicBezTo>
                                        <a:cubicBezTo>
                                          <a:pt x="70166" y="115540"/>
                                          <a:pt x="70166" y="116293"/>
                                          <a:pt x="72106" y="116293"/>
                                        </a:cubicBezTo>
                                        <a:cubicBezTo>
                                          <a:pt x="74069" y="116293"/>
                                          <a:pt x="74069" y="117160"/>
                                          <a:pt x="76032" y="117160"/>
                                        </a:cubicBezTo>
                                        <a:cubicBezTo>
                                          <a:pt x="77972" y="117160"/>
                                          <a:pt x="77972" y="117503"/>
                                          <a:pt x="79935" y="117503"/>
                                        </a:cubicBezTo>
                                        <a:cubicBezTo>
                                          <a:pt x="81898" y="117503"/>
                                          <a:pt x="81898" y="115494"/>
                                          <a:pt x="83861" y="115494"/>
                                        </a:cubicBezTo>
                                        <a:cubicBezTo>
                                          <a:pt x="85801" y="115494"/>
                                          <a:pt x="85801" y="116316"/>
                                          <a:pt x="87764" y="116316"/>
                                        </a:cubicBezTo>
                                        <a:cubicBezTo>
                                          <a:pt x="89727" y="116316"/>
                                          <a:pt x="89727" y="117594"/>
                                          <a:pt x="91690" y="117594"/>
                                        </a:cubicBezTo>
                                        <a:cubicBezTo>
                                          <a:pt x="93630" y="117594"/>
                                          <a:pt x="93630" y="117046"/>
                                          <a:pt x="95593" y="117046"/>
                                        </a:cubicBezTo>
                                        <a:cubicBezTo>
                                          <a:pt x="97556" y="117046"/>
                                          <a:pt x="97556" y="115973"/>
                                          <a:pt x="99519" y="115973"/>
                                        </a:cubicBezTo>
                                        <a:cubicBezTo>
                                          <a:pt x="100729" y="115973"/>
                                          <a:pt x="106595" y="115517"/>
                                          <a:pt x="107326" y="115517"/>
                                        </a:cubicBezTo>
                                        <a:cubicBezTo>
                                          <a:pt x="109289" y="115517"/>
                                          <a:pt x="109289" y="117274"/>
                                          <a:pt x="111251" y="117274"/>
                                        </a:cubicBezTo>
                                        <a:cubicBezTo>
                                          <a:pt x="113214" y="117274"/>
                                          <a:pt x="113214" y="115174"/>
                                          <a:pt x="115155" y="115174"/>
                                        </a:cubicBezTo>
                                        <a:cubicBezTo>
                                          <a:pt x="123988" y="115174"/>
                                          <a:pt x="125837" y="116955"/>
                                          <a:pt x="130813" y="116955"/>
                                        </a:cubicBezTo>
                                        <a:cubicBezTo>
                                          <a:pt x="132776" y="116955"/>
                                          <a:pt x="132776" y="116179"/>
                                          <a:pt x="134739" y="116179"/>
                                        </a:cubicBezTo>
                                        <a:cubicBezTo>
                                          <a:pt x="136702" y="116179"/>
                                          <a:pt x="136702" y="114398"/>
                                          <a:pt x="138642" y="114398"/>
                                        </a:cubicBezTo>
                                        <a:cubicBezTo>
                                          <a:pt x="140605" y="114398"/>
                                          <a:pt x="140605" y="117525"/>
                                          <a:pt x="142568" y="117525"/>
                                        </a:cubicBezTo>
                                        <a:cubicBezTo>
                                          <a:pt x="144508" y="117525"/>
                                          <a:pt x="144508" y="116795"/>
                                          <a:pt x="146471" y="116795"/>
                                        </a:cubicBezTo>
                                        <a:cubicBezTo>
                                          <a:pt x="148434" y="116795"/>
                                          <a:pt x="148434" y="114444"/>
                                          <a:pt x="150397" y="114444"/>
                                        </a:cubicBezTo>
                                        <a:cubicBezTo>
                                          <a:pt x="152337" y="114444"/>
                                          <a:pt x="152337" y="115836"/>
                                          <a:pt x="154300" y="115836"/>
                                        </a:cubicBezTo>
                                        <a:cubicBezTo>
                                          <a:pt x="156263" y="115836"/>
                                          <a:pt x="156263" y="114946"/>
                                          <a:pt x="158226" y="114946"/>
                                        </a:cubicBezTo>
                                        <a:cubicBezTo>
                                          <a:pt x="160166" y="114946"/>
                                          <a:pt x="160166" y="116681"/>
                                          <a:pt x="162129" y="116681"/>
                                        </a:cubicBezTo>
                                        <a:cubicBezTo>
                                          <a:pt x="164092" y="116681"/>
                                          <a:pt x="164092" y="117274"/>
                                          <a:pt x="166032" y="117274"/>
                                        </a:cubicBezTo>
                                        <a:cubicBezTo>
                                          <a:pt x="167995" y="117274"/>
                                          <a:pt x="167995" y="114695"/>
                                          <a:pt x="169958" y="114695"/>
                                        </a:cubicBezTo>
                                        <a:cubicBezTo>
                                          <a:pt x="182444" y="114695"/>
                                          <a:pt x="178723" y="116590"/>
                                          <a:pt x="181690" y="116590"/>
                                        </a:cubicBezTo>
                                        <a:cubicBezTo>
                                          <a:pt x="183653" y="116590"/>
                                          <a:pt x="183653" y="115426"/>
                                          <a:pt x="185616" y="115426"/>
                                        </a:cubicBezTo>
                                        <a:cubicBezTo>
                                          <a:pt x="187556" y="115426"/>
                                          <a:pt x="187556" y="115129"/>
                                          <a:pt x="189519" y="115129"/>
                                        </a:cubicBezTo>
                                        <a:cubicBezTo>
                                          <a:pt x="191482" y="115129"/>
                                          <a:pt x="191482" y="116202"/>
                                          <a:pt x="193423" y="116202"/>
                                        </a:cubicBezTo>
                                        <a:cubicBezTo>
                                          <a:pt x="195386" y="116202"/>
                                          <a:pt x="195386" y="115289"/>
                                          <a:pt x="197349" y="115289"/>
                                        </a:cubicBezTo>
                                        <a:cubicBezTo>
                                          <a:pt x="199312" y="115289"/>
                                          <a:pt x="199312" y="114604"/>
                                          <a:pt x="201252" y="114604"/>
                                        </a:cubicBezTo>
                                        <a:cubicBezTo>
                                          <a:pt x="203215" y="114604"/>
                                          <a:pt x="203215" y="117343"/>
                                          <a:pt x="205178" y="117343"/>
                                        </a:cubicBezTo>
                                        <a:lnTo>
                                          <a:pt x="209081" y="117343"/>
                                        </a:lnTo>
                                        <a:cubicBezTo>
                                          <a:pt x="211044" y="117343"/>
                                          <a:pt x="211044" y="115540"/>
                                          <a:pt x="213007" y="115540"/>
                                        </a:cubicBezTo>
                                        <a:cubicBezTo>
                                          <a:pt x="216567" y="115540"/>
                                          <a:pt x="210313" y="117457"/>
                                          <a:pt x="228642" y="117457"/>
                                        </a:cubicBezTo>
                                        <a:cubicBezTo>
                                          <a:pt x="230605" y="117457"/>
                                          <a:pt x="230605" y="116590"/>
                                          <a:pt x="232568" y="116590"/>
                                        </a:cubicBezTo>
                                        <a:cubicBezTo>
                                          <a:pt x="234508" y="116590"/>
                                          <a:pt x="234508" y="114330"/>
                                          <a:pt x="236471" y="114330"/>
                                        </a:cubicBezTo>
                                        <a:cubicBezTo>
                                          <a:pt x="237224" y="114330"/>
                                          <a:pt x="242223" y="115243"/>
                                          <a:pt x="244300" y="115243"/>
                                        </a:cubicBezTo>
                                        <a:cubicBezTo>
                                          <a:pt x="246240" y="115243"/>
                                          <a:pt x="246240" y="117525"/>
                                          <a:pt x="248203" y="117525"/>
                                        </a:cubicBezTo>
                                        <a:cubicBezTo>
                                          <a:pt x="250166" y="117525"/>
                                          <a:pt x="250166" y="116681"/>
                                          <a:pt x="252129" y="116681"/>
                                        </a:cubicBezTo>
                                        <a:cubicBezTo>
                                          <a:pt x="254069" y="116681"/>
                                          <a:pt x="254069" y="115791"/>
                                          <a:pt x="256032" y="115791"/>
                                        </a:cubicBezTo>
                                        <a:cubicBezTo>
                                          <a:pt x="257995" y="115791"/>
                                          <a:pt x="257995" y="114147"/>
                                          <a:pt x="259936" y="114147"/>
                                        </a:cubicBezTo>
                                        <a:cubicBezTo>
                                          <a:pt x="261899" y="114147"/>
                                          <a:pt x="261899" y="115037"/>
                                          <a:pt x="263861" y="115037"/>
                                        </a:cubicBezTo>
                                        <a:cubicBezTo>
                                          <a:pt x="265802" y="115037"/>
                                          <a:pt x="265802" y="115814"/>
                                          <a:pt x="267765" y="115814"/>
                                        </a:cubicBezTo>
                                        <a:cubicBezTo>
                                          <a:pt x="269728" y="115814"/>
                                          <a:pt x="269728" y="115152"/>
                                          <a:pt x="271668" y="115152"/>
                                        </a:cubicBezTo>
                                        <a:cubicBezTo>
                                          <a:pt x="273631" y="115152"/>
                                          <a:pt x="273631" y="116156"/>
                                          <a:pt x="275594" y="116156"/>
                                        </a:cubicBezTo>
                                        <a:cubicBezTo>
                                          <a:pt x="277557" y="116156"/>
                                          <a:pt x="277557" y="115357"/>
                                          <a:pt x="279497" y="115357"/>
                                        </a:cubicBezTo>
                                        <a:cubicBezTo>
                                          <a:pt x="281460" y="115357"/>
                                          <a:pt x="281460" y="114923"/>
                                          <a:pt x="283423" y="114923"/>
                                        </a:cubicBezTo>
                                        <a:cubicBezTo>
                                          <a:pt x="285363" y="114923"/>
                                          <a:pt x="285363" y="117069"/>
                                          <a:pt x="287326" y="117069"/>
                                        </a:cubicBezTo>
                                        <a:cubicBezTo>
                                          <a:pt x="289289" y="117069"/>
                                          <a:pt x="289289" y="115608"/>
                                          <a:pt x="291229" y="115608"/>
                                        </a:cubicBezTo>
                                        <a:cubicBezTo>
                                          <a:pt x="293192" y="115608"/>
                                          <a:pt x="293192" y="114627"/>
                                          <a:pt x="295155" y="114627"/>
                                        </a:cubicBezTo>
                                        <a:cubicBezTo>
                                          <a:pt x="296756" y="114627"/>
                                          <a:pt x="297598" y="116539"/>
                                          <a:pt x="298646" y="116539"/>
                                        </a:cubicBezTo>
                                        <a:cubicBezTo>
                                          <a:pt x="298883" y="116539"/>
                                          <a:pt x="299131" y="116442"/>
                                          <a:pt x="299400" y="116202"/>
                                        </a:cubicBezTo>
                                        <a:cubicBezTo>
                                          <a:pt x="300702" y="115060"/>
                                          <a:pt x="297871" y="114102"/>
                                          <a:pt x="297871" y="112367"/>
                                        </a:cubicBezTo>
                                        <a:cubicBezTo>
                                          <a:pt x="297871" y="110632"/>
                                          <a:pt x="299903" y="110632"/>
                                          <a:pt x="299903" y="108897"/>
                                        </a:cubicBezTo>
                                        <a:cubicBezTo>
                                          <a:pt x="299903" y="107186"/>
                                          <a:pt x="298624" y="107186"/>
                                          <a:pt x="298624" y="105451"/>
                                        </a:cubicBezTo>
                                        <a:cubicBezTo>
                                          <a:pt x="298624" y="103716"/>
                                          <a:pt x="299652" y="103625"/>
                                          <a:pt x="298876" y="102073"/>
                                        </a:cubicBezTo>
                                        <a:cubicBezTo>
                                          <a:pt x="298430" y="101171"/>
                                          <a:pt x="298055" y="100978"/>
                                          <a:pt x="297482" y="100978"/>
                                        </a:cubicBezTo>
                                        <a:cubicBezTo>
                                          <a:pt x="297057" y="100978"/>
                                          <a:pt x="296523" y="101084"/>
                                          <a:pt x="295771" y="101084"/>
                                        </a:cubicBezTo>
                                        <a:cubicBezTo>
                                          <a:pt x="295613" y="101084"/>
                                          <a:pt x="295447" y="101080"/>
                                          <a:pt x="295269" y="101068"/>
                                        </a:cubicBezTo>
                                        <a:cubicBezTo>
                                          <a:pt x="295251" y="101067"/>
                                          <a:pt x="295232" y="101067"/>
                                          <a:pt x="295214" y="101067"/>
                                        </a:cubicBezTo>
                                        <a:cubicBezTo>
                                          <a:pt x="294095" y="101067"/>
                                          <a:pt x="292534" y="102960"/>
                                          <a:pt x="291304" y="102960"/>
                                        </a:cubicBezTo>
                                        <a:cubicBezTo>
                                          <a:pt x="291232" y="102960"/>
                                          <a:pt x="291161" y="102954"/>
                                          <a:pt x="291092" y="102940"/>
                                        </a:cubicBezTo>
                                        <a:cubicBezTo>
                                          <a:pt x="289723" y="102666"/>
                                          <a:pt x="288536" y="101114"/>
                                          <a:pt x="287554" y="100543"/>
                                        </a:cubicBezTo>
                                        <a:cubicBezTo>
                                          <a:pt x="284929" y="99037"/>
                                          <a:pt x="286459" y="97120"/>
                                          <a:pt x="280889" y="93148"/>
                                        </a:cubicBezTo>
                                        <a:cubicBezTo>
                                          <a:pt x="279861" y="92412"/>
                                          <a:pt x="279274" y="92146"/>
                                          <a:pt x="278938" y="92146"/>
                                        </a:cubicBezTo>
                                        <a:cubicBezTo>
                                          <a:pt x="278065" y="92146"/>
                                          <a:pt x="278883" y="93935"/>
                                          <a:pt x="278063" y="93935"/>
                                        </a:cubicBezTo>
                                        <a:cubicBezTo>
                                          <a:pt x="277915" y="93935"/>
                                          <a:pt x="277715" y="93878"/>
                                          <a:pt x="277443" y="93742"/>
                                        </a:cubicBezTo>
                                        <a:cubicBezTo>
                                          <a:pt x="276885" y="93465"/>
                                          <a:pt x="276590" y="93339"/>
                                          <a:pt x="276399" y="93339"/>
                                        </a:cubicBezTo>
                                        <a:cubicBezTo>
                                          <a:pt x="275799" y="93339"/>
                                          <a:pt x="276212" y="94579"/>
                                          <a:pt x="272718" y="96344"/>
                                        </a:cubicBezTo>
                                        <a:cubicBezTo>
                                          <a:pt x="272423" y="96491"/>
                                          <a:pt x="272134" y="96548"/>
                                          <a:pt x="271856" y="96548"/>
                                        </a:cubicBezTo>
                                        <a:cubicBezTo>
                                          <a:pt x="270896" y="96548"/>
                                          <a:pt x="270059" y="95866"/>
                                          <a:pt x="269480" y="95866"/>
                                        </a:cubicBezTo>
                                        <a:cubicBezTo>
                                          <a:pt x="269423" y="95866"/>
                                          <a:pt x="269369" y="95872"/>
                                          <a:pt x="269317" y="95887"/>
                                        </a:cubicBezTo>
                                        <a:cubicBezTo>
                                          <a:pt x="268541" y="96093"/>
                                          <a:pt x="268244" y="97919"/>
                                          <a:pt x="266692" y="98238"/>
                                        </a:cubicBezTo>
                                        <a:cubicBezTo>
                                          <a:pt x="265482" y="98489"/>
                                          <a:pt x="264501" y="99836"/>
                                          <a:pt x="263359" y="99904"/>
                                        </a:cubicBezTo>
                                        <a:cubicBezTo>
                                          <a:pt x="263349" y="99905"/>
                                          <a:pt x="263339" y="99905"/>
                                          <a:pt x="263329" y="99905"/>
                                        </a:cubicBezTo>
                                        <a:cubicBezTo>
                                          <a:pt x="262379" y="99905"/>
                                          <a:pt x="261359" y="96730"/>
                                          <a:pt x="260027" y="96595"/>
                                        </a:cubicBezTo>
                                        <a:cubicBezTo>
                                          <a:pt x="259933" y="96586"/>
                                          <a:pt x="259839" y="96582"/>
                                          <a:pt x="259743" y="96582"/>
                                        </a:cubicBezTo>
                                        <a:cubicBezTo>
                                          <a:pt x="259049" y="96582"/>
                                          <a:pt x="258291" y="96788"/>
                                          <a:pt x="257420" y="96788"/>
                                        </a:cubicBezTo>
                                        <a:cubicBezTo>
                                          <a:pt x="257180" y="96788"/>
                                          <a:pt x="256930" y="96772"/>
                                          <a:pt x="256672" y="96732"/>
                                        </a:cubicBezTo>
                                        <a:cubicBezTo>
                                          <a:pt x="255051" y="96458"/>
                                          <a:pt x="254115" y="95864"/>
                                          <a:pt x="253156" y="95613"/>
                                        </a:cubicBezTo>
                                        <a:cubicBezTo>
                                          <a:pt x="253067" y="95591"/>
                                          <a:pt x="252977" y="95581"/>
                                          <a:pt x="252885" y="95581"/>
                                        </a:cubicBezTo>
                                        <a:cubicBezTo>
                                          <a:pt x="251745" y="95581"/>
                                          <a:pt x="250402" y="97143"/>
                                          <a:pt x="249206" y="97143"/>
                                        </a:cubicBezTo>
                                        <a:cubicBezTo>
                                          <a:pt x="249091" y="97143"/>
                                          <a:pt x="248977" y="97129"/>
                                          <a:pt x="248865" y="97097"/>
                                        </a:cubicBezTo>
                                        <a:cubicBezTo>
                                          <a:pt x="247907" y="96823"/>
                                          <a:pt x="246788" y="96846"/>
                                          <a:pt x="245190" y="96526"/>
                                        </a:cubicBezTo>
                                        <a:cubicBezTo>
                                          <a:pt x="244029" y="96285"/>
                                          <a:pt x="243141" y="94761"/>
                                          <a:pt x="242021" y="94761"/>
                                        </a:cubicBezTo>
                                        <a:cubicBezTo>
                                          <a:pt x="241975" y="94761"/>
                                          <a:pt x="241928" y="94763"/>
                                          <a:pt x="241881" y="94769"/>
                                        </a:cubicBezTo>
                                        <a:cubicBezTo>
                                          <a:pt x="240717" y="94906"/>
                                          <a:pt x="239986" y="96846"/>
                                          <a:pt x="238799" y="97165"/>
                                        </a:cubicBezTo>
                                        <a:cubicBezTo>
                                          <a:pt x="238628" y="97214"/>
                                          <a:pt x="238448" y="97234"/>
                                          <a:pt x="238261" y="97234"/>
                                        </a:cubicBezTo>
                                        <a:cubicBezTo>
                                          <a:pt x="237414" y="97234"/>
                                          <a:pt x="236435" y="96822"/>
                                          <a:pt x="235566" y="96822"/>
                                        </a:cubicBezTo>
                                        <a:cubicBezTo>
                                          <a:pt x="235375" y="96822"/>
                                          <a:pt x="235188" y="96842"/>
                                          <a:pt x="235010" y="96891"/>
                                        </a:cubicBezTo>
                                        <a:cubicBezTo>
                                          <a:pt x="234871" y="96930"/>
                                          <a:pt x="234728" y="96947"/>
                                          <a:pt x="234583" y="96947"/>
                                        </a:cubicBezTo>
                                        <a:cubicBezTo>
                                          <a:pt x="233620" y="96947"/>
                                          <a:pt x="232530" y="96210"/>
                                          <a:pt x="231536" y="96210"/>
                                        </a:cubicBezTo>
                                        <a:cubicBezTo>
                                          <a:pt x="231446" y="96210"/>
                                          <a:pt x="231356" y="96216"/>
                                          <a:pt x="231267" y="96229"/>
                                        </a:cubicBezTo>
                                        <a:cubicBezTo>
                                          <a:pt x="230901" y="96288"/>
                                          <a:pt x="230561" y="96309"/>
                                          <a:pt x="230226" y="96309"/>
                                        </a:cubicBezTo>
                                        <a:cubicBezTo>
                                          <a:pt x="229517" y="96309"/>
                                          <a:pt x="228833" y="96215"/>
                                          <a:pt x="227980" y="96184"/>
                                        </a:cubicBezTo>
                                        <a:cubicBezTo>
                                          <a:pt x="227960" y="96183"/>
                                          <a:pt x="227939" y="96182"/>
                                          <a:pt x="227919" y="96182"/>
                                        </a:cubicBezTo>
                                        <a:cubicBezTo>
                                          <a:pt x="226512" y="96182"/>
                                          <a:pt x="224885" y="98301"/>
                                          <a:pt x="223668" y="98301"/>
                                        </a:cubicBezTo>
                                        <a:cubicBezTo>
                                          <a:pt x="223574" y="98301"/>
                                          <a:pt x="223482" y="98289"/>
                                          <a:pt x="223392" y="98261"/>
                                        </a:cubicBezTo>
                                        <a:cubicBezTo>
                                          <a:pt x="221954" y="97827"/>
                                          <a:pt x="220334" y="97713"/>
                                          <a:pt x="219078" y="97188"/>
                                        </a:cubicBezTo>
                                        <a:cubicBezTo>
                                          <a:pt x="217754" y="96617"/>
                                          <a:pt x="216933" y="95225"/>
                                          <a:pt x="215586" y="94883"/>
                                        </a:cubicBezTo>
                                        <a:cubicBezTo>
                                          <a:pt x="214359" y="94587"/>
                                          <a:pt x="213171" y="93329"/>
                                          <a:pt x="211785" y="93329"/>
                                        </a:cubicBezTo>
                                        <a:cubicBezTo>
                                          <a:pt x="211676" y="93329"/>
                                          <a:pt x="211566" y="93337"/>
                                          <a:pt x="211455" y="93353"/>
                                        </a:cubicBezTo>
                                        <a:cubicBezTo>
                                          <a:pt x="211198" y="93393"/>
                                          <a:pt x="210955" y="93410"/>
                                          <a:pt x="210725" y="93410"/>
                                        </a:cubicBezTo>
                                        <a:cubicBezTo>
                                          <a:pt x="209439" y="93410"/>
                                          <a:pt x="208547" y="92890"/>
                                          <a:pt x="207942" y="92890"/>
                                        </a:cubicBezTo>
                                        <a:cubicBezTo>
                                          <a:pt x="207902" y="92890"/>
                                          <a:pt x="207863" y="92892"/>
                                          <a:pt x="207825" y="92897"/>
                                        </a:cubicBezTo>
                                        <a:cubicBezTo>
                                          <a:pt x="206823" y="93057"/>
                                          <a:pt x="206648" y="93763"/>
                                          <a:pt x="205308" y="93763"/>
                                        </a:cubicBezTo>
                                        <a:cubicBezTo>
                                          <a:pt x="205121" y="93763"/>
                                          <a:pt x="204912" y="93749"/>
                                          <a:pt x="204675" y="93719"/>
                                        </a:cubicBezTo>
                                        <a:cubicBezTo>
                                          <a:pt x="203854" y="93605"/>
                                          <a:pt x="202781" y="93171"/>
                                          <a:pt x="201229" y="92965"/>
                                        </a:cubicBezTo>
                                        <a:cubicBezTo>
                                          <a:pt x="199973" y="92828"/>
                                          <a:pt x="199129" y="92372"/>
                                          <a:pt x="198147" y="92052"/>
                                        </a:cubicBezTo>
                                        <a:cubicBezTo>
                                          <a:pt x="197987" y="91999"/>
                                          <a:pt x="197816" y="91976"/>
                                          <a:pt x="197637" y="91976"/>
                                        </a:cubicBezTo>
                                        <a:cubicBezTo>
                                          <a:pt x="196681" y="91976"/>
                                          <a:pt x="195519" y="92624"/>
                                          <a:pt x="194717" y="92624"/>
                                        </a:cubicBezTo>
                                        <a:cubicBezTo>
                                          <a:pt x="194520" y="92624"/>
                                          <a:pt x="194344" y="92584"/>
                                          <a:pt x="194199" y="92486"/>
                                        </a:cubicBezTo>
                                        <a:cubicBezTo>
                                          <a:pt x="193126" y="91779"/>
                                          <a:pt x="193742" y="89496"/>
                                          <a:pt x="193103" y="88697"/>
                                        </a:cubicBezTo>
                                        <a:cubicBezTo>
                                          <a:pt x="192281" y="87647"/>
                                          <a:pt x="190912" y="87282"/>
                                          <a:pt x="190501" y="86460"/>
                                        </a:cubicBezTo>
                                        <a:cubicBezTo>
                                          <a:pt x="190159" y="85798"/>
                                          <a:pt x="189040" y="84977"/>
                                          <a:pt x="187579" y="84178"/>
                                        </a:cubicBezTo>
                                        <a:cubicBezTo>
                                          <a:pt x="186598" y="83653"/>
                                          <a:pt x="185730" y="82397"/>
                                          <a:pt x="184498" y="81918"/>
                                        </a:cubicBezTo>
                                        <a:cubicBezTo>
                                          <a:pt x="183379" y="81462"/>
                                          <a:pt x="182307" y="80389"/>
                                          <a:pt x="181120" y="80046"/>
                                        </a:cubicBezTo>
                                        <a:cubicBezTo>
                                          <a:pt x="181015" y="80017"/>
                                          <a:pt x="180906" y="80004"/>
                                          <a:pt x="180794" y="80004"/>
                                        </a:cubicBezTo>
                                        <a:cubicBezTo>
                                          <a:pt x="179655" y="80004"/>
                                          <a:pt x="178193" y="81383"/>
                                          <a:pt x="177154" y="81383"/>
                                        </a:cubicBezTo>
                                        <a:cubicBezTo>
                                          <a:pt x="177098" y="81383"/>
                                          <a:pt x="177042" y="81379"/>
                                          <a:pt x="176988" y="81370"/>
                                        </a:cubicBezTo>
                                        <a:cubicBezTo>
                                          <a:pt x="175309" y="81109"/>
                                          <a:pt x="175109" y="80010"/>
                                          <a:pt x="173036" y="80010"/>
                                        </a:cubicBezTo>
                                        <a:cubicBezTo>
                                          <a:pt x="172207" y="80010"/>
                                          <a:pt x="171077" y="80186"/>
                                          <a:pt x="169433" y="80663"/>
                                        </a:cubicBezTo>
                                        <a:cubicBezTo>
                                          <a:pt x="168269" y="81005"/>
                                          <a:pt x="167425" y="82785"/>
                                          <a:pt x="166169" y="83196"/>
                                        </a:cubicBezTo>
                                        <a:cubicBezTo>
                                          <a:pt x="164937" y="83607"/>
                                          <a:pt x="163636" y="83904"/>
                                          <a:pt x="162403" y="84269"/>
                                        </a:cubicBezTo>
                                        <a:cubicBezTo>
                                          <a:pt x="161463" y="84557"/>
                                          <a:pt x="158716" y="85942"/>
                                          <a:pt x="156020" y="85942"/>
                                        </a:cubicBezTo>
                                        <a:cubicBezTo>
                                          <a:pt x="155509" y="85942"/>
                                          <a:pt x="155000" y="85892"/>
                                          <a:pt x="154505" y="85775"/>
                                        </a:cubicBezTo>
                                        <a:cubicBezTo>
                                          <a:pt x="153273" y="85502"/>
                                          <a:pt x="152086" y="84771"/>
                                          <a:pt x="150762" y="84589"/>
                                        </a:cubicBezTo>
                                        <a:cubicBezTo>
                                          <a:pt x="150604" y="84569"/>
                                          <a:pt x="150439" y="84562"/>
                                          <a:pt x="150267" y="84562"/>
                                        </a:cubicBezTo>
                                        <a:cubicBezTo>
                                          <a:pt x="149542" y="84562"/>
                                          <a:pt x="148688" y="84699"/>
                                          <a:pt x="147636" y="84699"/>
                                        </a:cubicBezTo>
                                        <a:cubicBezTo>
                                          <a:pt x="145664" y="84699"/>
                                          <a:pt x="142998" y="84216"/>
                                          <a:pt x="139190" y="81439"/>
                                        </a:cubicBezTo>
                                        <a:cubicBezTo>
                                          <a:pt x="138254" y="80754"/>
                                          <a:pt x="138573" y="77992"/>
                                          <a:pt x="137272" y="77125"/>
                                        </a:cubicBezTo>
                                        <a:cubicBezTo>
                                          <a:pt x="136291" y="76463"/>
                                          <a:pt x="134328" y="77033"/>
                                          <a:pt x="132981" y="76280"/>
                                        </a:cubicBezTo>
                                        <a:cubicBezTo>
                                          <a:pt x="131634" y="75527"/>
                                          <a:pt x="132000" y="74226"/>
                                          <a:pt x="131634" y="73016"/>
                                        </a:cubicBezTo>
                                        <a:cubicBezTo>
                                          <a:pt x="131269" y="71829"/>
                                          <a:pt x="130493" y="70871"/>
                                          <a:pt x="130607" y="69455"/>
                                        </a:cubicBezTo>
                                        <a:cubicBezTo>
                                          <a:pt x="130721" y="68154"/>
                                          <a:pt x="128759" y="66579"/>
                                          <a:pt x="128895" y="65278"/>
                                        </a:cubicBezTo>
                                        <a:cubicBezTo>
                                          <a:pt x="129192" y="62699"/>
                                          <a:pt x="133141" y="61489"/>
                                          <a:pt x="124285" y="57404"/>
                                        </a:cubicBezTo>
                                        <a:cubicBezTo>
                                          <a:pt x="123166" y="56879"/>
                                          <a:pt x="122870" y="53866"/>
                                          <a:pt x="121569" y="53409"/>
                                        </a:cubicBezTo>
                                        <a:cubicBezTo>
                                          <a:pt x="121406" y="53358"/>
                                          <a:pt x="121233" y="53336"/>
                                          <a:pt x="121052" y="53336"/>
                                        </a:cubicBezTo>
                                        <a:cubicBezTo>
                                          <a:pt x="120016" y="53336"/>
                                          <a:pt x="118724" y="54054"/>
                                          <a:pt x="117661" y="54054"/>
                                        </a:cubicBezTo>
                                        <a:cubicBezTo>
                                          <a:pt x="117505" y="54054"/>
                                          <a:pt x="117354" y="54038"/>
                                          <a:pt x="117209" y="54003"/>
                                        </a:cubicBezTo>
                                        <a:cubicBezTo>
                                          <a:pt x="115931" y="53683"/>
                                          <a:pt x="114744" y="52770"/>
                                          <a:pt x="113443" y="52542"/>
                                        </a:cubicBezTo>
                                        <a:cubicBezTo>
                                          <a:pt x="113291" y="52516"/>
                                          <a:pt x="113137" y="52504"/>
                                          <a:pt x="112982" y="52504"/>
                                        </a:cubicBezTo>
                                        <a:cubicBezTo>
                                          <a:pt x="111879" y="52504"/>
                                          <a:pt x="110699" y="53081"/>
                                          <a:pt x="109637" y="53081"/>
                                        </a:cubicBezTo>
                                        <a:cubicBezTo>
                                          <a:pt x="109542" y="53081"/>
                                          <a:pt x="109449" y="53077"/>
                                          <a:pt x="109357" y="53067"/>
                                        </a:cubicBezTo>
                                        <a:cubicBezTo>
                                          <a:pt x="109352" y="53066"/>
                                          <a:pt x="109343" y="53066"/>
                                          <a:pt x="109330" y="53066"/>
                                        </a:cubicBezTo>
                                        <a:cubicBezTo>
                                          <a:pt x="108980" y="53066"/>
                                          <a:pt x="105690" y="53287"/>
                                          <a:pt x="103406" y="53287"/>
                                        </a:cubicBezTo>
                                        <a:cubicBezTo>
                                          <a:pt x="102774" y="53287"/>
                                          <a:pt x="102219" y="53270"/>
                                          <a:pt x="101825" y="53227"/>
                                        </a:cubicBezTo>
                                        <a:cubicBezTo>
                                          <a:pt x="100615" y="53067"/>
                                          <a:pt x="99725" y="49963"/>
                                          <a:pt x="98469" y="49803"/>
                                        </a:cubicBezTo>
                                        <a:cubicBezTo>
                                          <a:pt x="98367" y="49790"/>
                                          <a:pt x="98264" y="49784"/>
                                          <a:pt x="98160" y="49784"/>
                                        </a:cubicBezTo>
                                        <a:cubicBezTo>
                                          <a:pt x="97128" y="49784"/>
                                          <a:pt x="96020" y="50376"/>
                                          <a:pt x="95002" y="50376"/>
                                        </a:cubicBezTo>
                                        <a:cubicBezTo>
                                          <a:pt x="94886" y="50376"/>
                                          <a:pt x="94771" y="50368"/>
                                          <a:pt x="94657" y="50351"/>
                                        </a:cubicBezTo>
                                        <a:cubicBezTo>
                                          <a:pt x="94612" y="50351"/>
                                          <a:pt x="87445" y="48433"/>
                                          <a:pt x="84089" y="47178"/>
                                        </a:cubicBezTo>
                                        <a:cubicBezTo>
                                          <a:pt x="83877" y="47100"/>
                                          <a:pt x="83640" y="47069"/>
                                          <a:pt x="83388" y="47069"/>
                                        </a:cubicBezTo>
                                        <a:cubicBezTo>
                                          <a:pt x="82246" y="47069"/>
                                          <a:pt x="80797" y="47719"/>
                                          <a:pt x="79952" y="47719"/>
                                        </a:cubicBezTo>
                                        <a:cubicBezTo>
                                          <a:pt x="79719" y="47719"/>
                                          <a:pt x="79532" y="47669"/>
                                          <a:pt x="79410" y="47543"/>
                                        </a:cubicBezTo>
                                        <a:cubicBezTo>
                                          <a:pt x="75758" y="43914"/>
                                          <a:pt x="76306" y="43845"/>
                                          <a:pt x="74777" y="43138"/>
                                        </a:cubicBezTo>
                                        <a:cubicBezTo>
                                          <a:pt x="74001" y="42773"/>
                                          <a:pt x="74001" y="39668"/>
                                          <a:pt x="72540" y="39258"/>
                                        </a:cubicBezTo>
                                        <a:cubicBezTo>
                                          <a:pt x="72092" y="39122"/>
                                          <a:pt x="71649" y="39068"/>
                                          <a:pt x="71219" y="39068"/>
                                        </a:cubicBezTo>
                                        <a:cubicBezTo>
                                          <a:pt x="69657" y="39068"/>
                                          <a:pt x="68257" y="39771"/>
                                          <a:pt x="67371" y="39771"/>
                                        </a:cubicBezTo>
                                        <a:cubicBezTo>
                                          <a:pt x="67232" y="39771"/>
                                          <a:pt x="67106" y="39754"/>
                                          <a:pt x="66993" y="39714"/>
                                        </a:cubicBezTo>
                                        <a:cubicBezTo>
                                          <a:pt x="65669" y="39235"/>
                                          <a:pt x="64528" y="39920"/>
                                          <a:pt x="62291" y="38892"/>
                                        </a:cubicBezTo>
                                        <a:cubicBezTo>
                                          <a:pt x="61081" y="38367"/>
                                          <a:pt x="61287" y="35126"/>
                                          <a:pt x="60283" y="34601"/>
                                        </a:cubicBezTo>
                                        <a:cubicBezTo>
                                          <a:pt x="60115" y="34514"/>
                                          <a:pt x="59917" y="34478"/>
                                          <a:pt x="59699" y="34478"/>
                                        </a:cubicBezTo>
                                        <a:cubicBezTo>
                                          <a:pt x="58689" y="34478"/>
                                          <a:pt x="57241" y="35250"/>
                                          <a:pt x="56284" y="35250"/>
                                        </a:cubicBezTo>
                                        <a:cubicBezTo>
                                          <a:pt x="56044" y="35250"/>
                                          <a:pt x="55835" y="35201"/>
                                          <a:pt x="55672" y="35081"/>
                                        </a:cubicBezTo>
                                        <a:cubicBezTo>
                                          <a:pt x="54713" y="34373"/>
                                          <a:pt x="55832" y="31406"/>
                                          <a:pt x="55010" y="30424"/>
                                        </a:cubicBezTo>
                                        <a:cubicBezTo>
                                          <a:pt x="53937" y="29192"/>
                                          <a:pt x="52157" y="28438"/>
                                          <a:pt x="51061" y="27457"/>
                                        </a:cubicBezTo>
                                        <a:cubicBezTo>
                                          <a:pt x="49714" y="26224"/>
                                          <a:pt x="47409" y="26886"/>
                                          <a:pt x="46222" y="26339"/>
                                        </a:cubicBezTo>
                                        <a:cubicBezTo>
                                          <a:pt x="45423" y="25973"/>
                                          <a:pt x="44875" y="24239"/>
                                          <a:pt x="43666" y="23851"/>
                                        </a:cubicBezTo>
                                        <a:cubicBezTo>
                                          <a:pt x="42616" y="23531"/>
                                          <a:pt x="41885" y="22207"/>
                                          <a:pt x="40858" y="21819"/>
                                        </a:cubicBezTo>
                                        <a:cubicBezTo>
                                          <a:pt x="40635" y="21739"/>
                                          <a:pt x="40395" y="21709"/>
                                          <a:pt x="40147" y="21709"/>
                                        </a:cubicBezTo>
                                        <a:cubicBezTo>
                                          <a:pt x="39434" y="21709"/>
                                          <a:pt x="38655" y="21954"/>
                                          <a:pt x="38031" y="21954"/>
                                        </a:cubicBezTo>
                                        <a:cubicBezTo>
                                          <a:pt x="37759" y="21954"/>
                                          <a:pt x="37516" y="21907"/>
                                          <a:pt x="37320" y="21773"/>
                                        </a:cubicBezTo>
                                        <a:cubicBezTo>
                                          <a:pt x="36225" y="21066"/>
                                          <a:pt x="36384" y="19308"/>
                                          <a:pt x="35403" y="17962"/>
                                        </a:cubicBezTo>
                                        <a:cubicBezTo>
                                          <a:pt x="34718" y="17026"/>
                                          <a:pt x="32573" y="17163"/>
                                          <a:pt x="31249" y="16090"/>
                                        </a:cubicBezTo>
                                        <a:cubicBezTo>
                                          <a:pt x="28875" y="14173"/>
                                          <a:pt x="25200" y="13123"/>
                                          <a:pt x="24287" y="12598"/>
                                        </a:cubicBezTo>
                                        <a:cubicBezTo>
                                          <a:pt x="23032" y="11913"/>
                                          <a:pt x="22758" y="9927"/>
                                          <a:pt x="21822" y="9357"/>
                                        </a:cubicBezTo>
                                        <a:cubicBezTo>
                                          <a:pt x="20703" y="8672"/>
                                          <a:pt x="19288" y="8740"/>
                                          <a:pt x="18216" y="8078"/>
                                        </a:cubicBezTo>
                                        <a:cubicBezTo>
                                          <a:pt x="17257" y="7485"/>
                                          <a:pt x="16435" y="6572"/>
                                          <a:pt x="15203" y="5841"/>
                                        </a:cubicBezTo>
                                        <a:cubicBezTo>
                                          <a:pt x="13902" y="5088"/>
                                          <a:pt x="12395" y="4974"/>
                                          <a:pt x="11573" y="4289"/>
                                        </a:cubicBezTo>
                                        <a:cubicBezTo>
                                          <a:pt x="10546" y="3445"/>
                                          <a:pt x="10752" y="341"/>
                                          <a:pt x="9428" y="21"/>
                                        </a:cubicBezTo>
                                        <a:cubicBezTo>
                                          <a:pt x="9369" y="7"/>
                                          <a:pt x="9308" y="0"/>
                                          <a:pt x="92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20"/>
                                  <p:cNvSpPr/>
                                  <p:nvPr/>
                                </p:nvSpPr>
                                <p:spPr>
                                  <a:xfrm>
                                    <a:off x="7236225" y="4535600"/>
                                    <a:ext cx="72500" cy="464400"/>
                                  </a:xfrm>
                                  <a:custGeom>
                                    <a:rect b="b" l="l" r="r" t="t"/>
                                    <a:pathLst>
                                      <a:path extrusionOk="0" h="18576" w="2900">
                                        <a:moveTo>
                                          <a:pt x="662" y="1"/>
                                        </a:moveTo>
                                        <a:cubicBezTo>
                                          <a:pt x="434" y="115"/>
                                          <a:pt x="389" y="343"/>
                                          <a:pt x="343" y="594"/>
                                        </a:cubicBezTo>
                                        <a:cubicBezTo>
                                          <a:pt x="297" y="891"/>
                                          <a:pt x="274" y="1233"/>
                                          <a:pt x="252" y="1530"/>
                                        </a:cubicBezTo>
                                        <a:cubicBezTo>
                                          <a:pt x="206" y="2169"/>
                                          <a:pt x="183" y="2808"/>
                                          <a:pt x="92" y="3425"/>
                                        </a:cubicBezTo>
                                        <a:cubicBezTo>
                                          <a:pt x="0" y="4109"/>
                                          <a:pt x="46" y="4749"/>
                                          <a:pt x="160" y="5433"/>
                                        </a:cubicBezTo>
                                        <a:cubicBezTo>
                                          <a:pt x="274" y="6072"/>
                                          <a:pt x="457" y="6712"/>
                                          <a:pt x="548" y="7373"/>
                                        </a:cubicBezTo>
                                        <a:cubicBezTo>
                                          <a:pt x="617" y="8035"/>
                                          <a:pt x="503" y="8697"/>
                                          <a:pt x="457" y="9359"/>
                                        </a:cubicBezTo>
                                        <a:cubicBezTo>
                                          <a:pt x="434" y="9679"/>
                                          <a:pt x="434" y="9976"/>
                                          <a:pt x="457" y="10272"/>
                                        </a:cubicBezTo>
                                        <a:cubicBezTo>
                                          <a:pt x="503" y="10660"/>
                                          <a:pt x="617" y="11003"/>
                                          <a:pt x="685" y="11368"/>
                                        </a:cubicBezTo>
                                        <a:cubicBezTo>
                                          <a:pt x="777" y="11961"/>
                                          <a:pt x="617" y="12532"/>
                                          <a:pt x="525" y="13103"/>
                                        </a:cubicBezTo>
                                        <a:cubicBezTo>
                                          <a:pt x="411" y="13742"/>
                                          <a:pt x="457" y="14312"/>
                                          <a:pt x="594" y="14929"/>
                                        </a:cubicBezTo>
                                        <a:cubicBezTo>
                                          <a:pt x="731" y="15591"/>
                                          <a:pt x="982" y="16184"/>
                                          <a:pt x="1416" y="16709"/>
                                        </a:cubicBezTo>
                                        <a:cubicBezTo>
                                          <a:pt x="1598" y="16960"/>
                                          <a:pt x="1827" y="17166"/>
                                          <a:pt x="1986" y="17439"/>
                                        </a:cubicBezTo>
                                        <a:cubicBezTo>
                                          <a:pt x="2169" y="17713"/>
                                          <a:pt x="2192" y="17942"/>
                                          <a:pt x="2123" y="18284"/>
                                        </a:cubicBezTo>
                                        <a:cubicBezTo>
                                          <a:pt x="2094" y="18457"/>
                                          <a:pt x="2221" y="18576"/>
                                          <a:pt x="2358" y="18576"/>
                                        </a:cubicBezTo>
                                        <a:cubicBezTo>
                                          <a:pt x="2438" y="18576"/>
                                          <a:pt x="2521" y="18536"/>
                                          <a:pt x="2580" y="18444"/>
                                        </a:cubicBezTo>
                                        <a:cubicBezTo>
                                          <a:pt x="2899" y="17942"/>
                                          <a:pt x="2625" y="17348"/>
                                          <a:pt x="2306" y="16914"/>
                                        </a:cubicBezTo>
                                        <a:cubicBezTo>
                                          <a:pt x="1941" y="16435"/>
                                          <a:pt x="1507" y="16024"/>
                                          <a:pt x="1302" y="15454"/>
                                        </a:cubicBezTo>
                                        <a:cubicBezTo>
                                          <a:pt x="1119" y="14906"/>
                                          <a:pt x="959" y="14267"/>
                                          <a:pt x="1005" y="13696"/>
                                        </a:cubicBezTo>
                                        <a:cubicBezTo>
                                          <a:pt x="1028" y="13103"/>
                                          <a:pt x="1210" y="12532"/>
                                          <a:pt x="1256" y="11939"/>
                                        </a:cubicBezTo>
                                        <a:cubicBezTo>
                                          <a:pt x="1302" y="11254"/>
                                          <a:pt x="1005" y="10615"/>
                                          <a:pt x="982" y="9930"/>
                                        </a:cubicBezTo>
                                        <a:cubicBezTo>
                                          <a:pt x="982" y="9268"/>
                                          <a:pt x="1119" y="8606"/>
                                          <a:pt x="1119" y="7944"/>
                                        </a:cubicBezTo>
                                        <a:cubicBezTo>
                                          <a:pt x="1142" y="6620"/>
                                          <a:pt x="548" y="5365"/>
                                          <a:pt x="594" y="4041"/>
                                        </a:cubicBezTo>
                                        <a:cubicBezTo>
                                          <a:pt x="594" y="3676"/>
                                          <a:pt x="662" y="3288"/>
                                          <a:pt x="685" y="2923"/>
                                        </a:cubicBezTo>
                                        <a:cubicBezTo>
                                          <a:pt x="708" y="2580"/>
                                          <a:pt x="731" y="2238"/>
                                          <a:pt x="754" y="1895"/>
                                        </a:cubicBezTo>
                                        <a:cubicBezTo>
                                          <a:pt x="754" y="1530"/>
                                          <a:pt x="777" y="1165"/>
                                          <a:pt x="799" y="800"/>
                                        </a:cubicBezTo>
                                        <a:cubicBezTo>
                                          <a:pt x="822" y="526"/>
                                          <a:pt x="891" y="229"/>
                                          <a:pt x="708" y="24"/>
                                        </a:cubicBezTo>
                                        <a:cubicBezTo>
                                          <a:pt x="685" y="1"/>
                                          <a:pt x="662" y="1"/>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20"/>
                                  <p:cNvSpPr/>
                                  <p:nvPr/>
                                </p:nvSpPr>
                                <p:spPr>
                                  <a:xfrm>
                                    <a:off x="7275200" y="4535950"/>
                                    <a:ext cx="48350" cy="453375"/>
                                  </a:xfrm>
                                  <a:custGeom>
                                    <a:rect b="b" l="l" r="r" t="t"/>
                                    <a:pathLst>
                                      <a:path extrusionOk="0" h="18135" w="1934">
                                        <a:moveTo>
                                          <a:pt x="1109" y="0"/>
                                        </a:moveTo>
                                        <a:cubicBezTo>
                                          <a:pt x="1103" y="0"/>
                                          <a:pt x="1096" y="3"/>
                                          <a:pt x="1089" y="10"/>
                                        </a:cubicBezTo>
                                        <a:cubicBezTo>
                                          <a:pt x="222" y="740"/>
                                          <a:pt x="541" y="1973"/>
                                          <a:pt x="678" y="2954"/>
                                        </a:cubicBezTo>
                                        <a:cubicBezTo>
                                          <a:pt x="770" y="3616"/>
                                          <a:pt x="907" y="4232"/>
                                          <a:pt x="1089" y="4894"/>
                                        </a:cubicBezTo>
                                        <a:cubicBezTo>
                                          <a:pt x="1249" y="5556"/>
                                          <a:pt x="1454" y="6241"/>
                                          <a:pt x="1386" y="6926"/>
                                        </a:cubicBezTo>
                                        <a:cubicBezTo>
                                          <a:pt x="1295" y="8341"/>
                                          <a:pt x="450" y="9665"/>
                                          <a:pt x="678" y="11103"/>
                                        </a:cubicBezTo>
                                        <a:cubicBezTo>
                                          <a:pt x="747" y="11422"/>
                                          <a:pt x="861" y="11765"/>
                                          <a:pt x="907" y="12084"/>
                                        </a:cubicBezTo>
                                        <a:cubicBezTo>
                                          <a:pt x="998" y="12472"/>
                                          <a:pt x="929" y="12815"/>
                                          <a:pt x="838" y="13157"/>
                                        </a:cubicBezTo>
                                        <a:cubicBezTo>
                                          <a:pt x="678" y="13728"/>
                                          <a:pt x="610" y="14253"/>
                                          <a:pt x="701" y="14823"/>
                                        </a:cubicBezTo>
                                        <a:cubicBezTo>
                                          <a:pt x="770" y="15348"/>
                                          <a:pt x="907" y="15873"/>
                                          <a:pt x="907" y="16398"/>
                                        </a:cubicBezTo>
                                        <a:cubicBezTo>
                                          <a:pt x="884" y="16649"/>
                                          <a:pt x="838" y="16900"/>
                                          <a:pt x="724" y="17129"/>
                                        </a:cubicBezTo>
                                        <a:cubicBezTo>
                                          <a:pt x="564" y="17403"/>
                                          <a:pt x="313" y="17562"/>
                                          <a:pt x="131" y="17791"/>
                                        </a:cubicBezTo>
                                        <a:cubicBezTo>
                                          <a:pt x="1" y="17942"/>
                                          <a:pt x="117" y="18135"/>
                                          <a:pt x="305" y="18135"/>
                                        </a:cubicBezTo>
                                        <a:cubicBezTo>
                                          <a:pt x="315" y="18135"/>
                                          <a:pt x="325" y="18134"/>
                                          <a:pt x="336" y="18133"/>
                                        </a:cubicBezTo>
                                        <a:cubicBezTo>
                                          <a:pt x="838" y="18042"/>
                                          <a:pt x="1203" y="17494"/>
                                          <a:pt x="1340" y="17037"/>
                                        </a:cubicBezTo>
                                        <a:cubicBezTo>
                                          <a:pt x="1477" y="16558"/>
                                          <a:pt x="1432" y="16056"/>
                                          <a:pt x="1363" y="15599"/>
                                        </a:cubicBezTo>
                                        <a:cubicBezTo>
                                          <a:pt x="1295" y="15143"/>
                                          <a:pt x="1181" y="14709"/>
                                          <a:pt x="1181" y="14253"/>
                                        </a:cubicBezTo>
                                        <a:cubicBezTo>
                                          <a:pt x="1158" y="13545"/>
                                          <a:pt x="1546" y="12929"/>
                                          <a:pt x="1477" y="12221"/>
                                        </a:cubicBezTo>
                                        <a:cubicBezTo>
                                          <a:pt x="1432" y="11856"/>
                                          <a:pt x="1317" y="11514"/>
                                          <a:pt x="1226" y="11171"/>
                                        </a:cubicBezTo>
                                        <a:cubicBezTo>
                                          <a:pt x="1158" y="10829"/>
                                          <a:pt x="1158" y="10487"/>
                                          <a:pt x="1203" y="10121"/>
                                        </a:cubicBezTo>
                                        <a:cubicBezTo>
                                          <a:pt x="1295" y="9414"/>
                                          <a:pt x="1546" y="8706"/>
                                          <a:pt x="1706" y="8021"/>
                                        </a:cubicBezTo>
                                        <a:cubicBezTo>
                                          <a:pt x="1865" y="7337"/>
                                          <a:pt x="1934" y="6652"/>
                                          <a:pt x="1820" y="5944"/>
                                        </a:cubicBezTo>
                                        <a:cubicBezTo>
                                          <a:pt x="1683" y="5260"/>
                                          <a:pt x="1432" y="4598"/>
                                          <a:pt x="1272" y="3913"/>
                                        </a:cubicBezTo>
                                        <a:cubicBezTo>
                                          <a:pt x="1089" y="3274"/>
                                          <a:pt x="998" y="2635"/>
                                          <a:pt x="884" y="1973"/>
                                        </a:cubicBezTo>
                                        <a:cubicBezTo>
                                          <a:pt x="770" y="1311"/>
                                          <a:pt x="678" y="603"/>
                                          <a:pt x="1135" y="33"/>
                                        </a:cubicBezTo>
                                        <a:cubicBezTo>
                                          <a:pt x="1135" y="16"/>
                                          <a:pt x="1123" y="0"/>
                                          <a:pt x="11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20"/>
                                  <p:cNvSpPr/>
                                  <p:nvPr/>
                                </p:nvSpPr>
                                <p:spPr>
                                  <a:xfrm>
                                    <a:off x="7174600" y="4545250"/>
                                    <a:ext cx="132475" cy="436225"/>
                                  </a:xfrm>
                                  <a:custGeom>
                                    <a:rect b="b" l="l" r="r" t="t"/>
                                    <a:pathLst>
                                      <a:path extrusionOk="0" h="17449" w="5299">
                                        <a:moveTo>
                                          <a:pt x="927" y="1"/>
                                        </a:moveTo>
                                        <a:cubicBezTo>
                                          <a:pt x="908" y="1"/>
                                          <a:pt x="891" y="20"/>
                                          <a:pt x="891" y="49"/>
                                        </a:cubicBezTo>
                                        <a:cubicBezTo>
                                          <a:pt x="868" y="619"/>
                                          <a:pt x="913" y="1190"/>
                                          <a:pt x="822" y="1738"/>
                                        </a:cubicBezTo>
                                        <a:cubicBezTo>
                                          <a:pt x="754" y="2331"/>
                                          <a:pt x="617" y="2925"/>
                                          <a:pt x="480" y="3495"/>
                                        </a:cubicBezTo>
                                        <a:cubicBezTo>
                                          <a:pt x="229" y="4614"/>
                                          <a:pt x="0" y="5823"/>
                                          <a:pt x="457" y="6942"/>
                                        </a:cubicBezTo>
                                        <a:cubicBezTo>
                                          <a:pt x="731" y="7604"/>
                                          <a:pt x="1096" y="8197"/>
                                          <a:pt x="1301" y="8882"/>
                                        </a:cubicBezTo>
                                        <a:cubicBezTo>
                                          <a:pt x="1416" y="9202"/>
                                          <a:pt x="1484" y="9521"/>
                                          <a:pt x="1507" y="9863"/>
                                        </a:cubicBezTo>
                                        <a:cubicBezTo>
                                          <a:pt x="1552" y="10229"/>
                                          <a:pt x="1507" y="10594"/>
                                          <a:pt x="1461" y="10982"/>
                                        </a:cubicBezTo>
                                        <a:cubicBezTo>
                                          <a:pt x="1393" y="11735"/>
                                          <a:pt x="1438" y="12488"/>
                                          <a:pt x="1530" y="13219"/>
                                        </a:cubicBezTo>
                                        <a:cubicBezTo>
                                          <a:pt x="1621" y="13812"/>
                                          <a:pt x="1667" y="14429"/>
                                          <a:pt x="1963" y="14976"/>
                                        </a:cubicBezTo>
                                        <a:cubicBezTo>
                                          <a:pt x="2260" y="15524"/>
                                          <a:pt x="2717" y="16026"/>
                                          <a:pt x="3173" y="16437"/>
                                        </a:cubicBezTo>
                                        <a:cubicBezTo>
                                          <a:pt x="3675" y="16848"/>
                                          <a:pt x="4246" y="17259"/>
                                          <a:pt x="4862" y="17441"/>
                                        </a:cubicBezTo>
                                        <a:cubicBezTo>
                                          <a:pt x="4884" y="17446"/>
                                          <a:pt x="4904" y="17449"/>
                                          <a:pt x="4924" y="17449"/>
                                        </a:cubicBezTo>
                                        <a:cubicBezTo>
                                          <a:pt x="5180" y="17449"/>
                                          <a:pt x="5299" y="17066"/>
                                          <a:pt x="5045" y="16939"/>
                                        </a:cubicBezTo>
                                        <a:cubicBezTo>
                                          <a:pt x="4040" y="16437"/>
                                          <a:pt x="3082" y="15775"/>
                                          <a:pt x="2488" y="14771"/>
                                        </a:cubicBezTo>
                                        <a:cubicBezTo>
                                          <a:pt x="2214" y="14269"/>
                                          <a:pt x="2146" y="13698"/>
                                          <a:pt x="2077" y="13127"/>
                                        </a:cubicBezTo>
                                        <a:cubicBezTo>
                                          <a:pt x="1986" y="12397"/>
                                          <a:pt x="1941" y="11689"/>
                                          <a:pt x="2009" y="10959"/>
                                        </a:cubicBezTo>
                                        <a:cubicBezTo>
                                          <a:pt x="2055" y="10617"/>
                                          <a:pt x="2100" y="10274"/>
                                          <a:pt x="2055" y="9932"/>
                                        </a:cubicBezTo>
                                        <a:cubicBezTo>
                                          <a:pt x="2032" y="9567"/>
                                          <a:pt x="1963" y="9224"/>
                                          <a:pt x="1872" y="8882"/>
                                        </a:cubicBezTo>
                                        <a:cubicBezTo>
                                          <a:pt x="1667" y="8220"/>
                                          <a:pt x="1370" y="7604"/>
                                          <a:pt x="1050" y="6987"/>
                                        </a:cubicBezTo>
                                        <a:cubicBezTo>
                                          <a:pt x="525" y="5938"/>
                                          <a:pt x="708" y="4773"/>
                                          <a:pt x="913" y="3678"/>
                                        </a:cubicBezTo>
                                        <a:cubicBezTo>
                                          <a:pt x="1050" y="3062"/>
                                          <a:pt x="1187" y="2422"/>
                                          <a:pt x="1256" y="1783"/>
                                        </a:cubicBezTo>
                                        <a:cubicBezTo>
                                          <a:pt x="1301" y="1190"/>
                                          <a:pt x="1324" y="528"/>
                                          <a:pt x="959" y="26"/>
                                        </a:cubicBezTo>
                                        <a:cubicBezTo>
                                          <a:pt x="950" y="8"/>
                                          <a:pt x="938" y="1"/>
                                          <a:pt x="9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20"/>
                                  <p:cNvSpPr/>
                                  <p:nvPr/>
                                </p:nvSpPr>
                                <p:spPr>
                                  <a:xfrm>
                                    <a:off x="7279025" y="4612025"/>
                                    <a:ext cx="84475" cy="372225"/>
                                  </a:xfrm>
                                  <a:custGeom>
                                    <a:rect b="b" l="l" r="r" t="t"/>
                                    <a:pathLst>
                                      <a:path extrusionOk="0" h="14889" w="3379">
                                        <a:moveTo>
                                          <a:pt x="2653" y="0"/>
                                        </a:moveTo>
                                        <a:cubicBezTo>
                                          <a:pt x="2625" y="0"/>
                                          <a:pt x="2594" y="20"/>
                                          <a:pt x="2580" y="48"/>
                                        </a:cubicBezTo>
                                        <a:cubicBezTo>
                                          <a:pt x="2374" y="505"/>
                                          <a:pt x="2511" y="1144"/>
                                          <a:pt x="2557" y="1646"/>
                                        </a:cubicBezTo>
                                        <a:cubicBezTo>
                                          <a:pt x="2625" y="2194"/>
                                          <a:pt x="2717" y="2742"/>
                                          <a:pt x="2785" y="3289"/>
                                        </a:cubicBezTo>
                                        <a:cubicBezTo>
                                          <a:pt x="2831" y="3883"/>
                                          <a:pt x="2876" y="4453"/>
                                          <a:pt x="2831" y="5047"/>
                                        </a:cubicBezTo>
                                        <a:cubicBezTo>
                                          <a:pt x="2762" y="5595"/>
                                          <a:pt x="2602" y="6142"/>
                                          <a:pt x="2466" y="6667"/>
                                        </a:cubicBezTo>
                                        <a:cubicBezTo>
                                          <a:pt x="2351" y="7215"/>
                                          <a:pt x="2237" y="7740"/>
                                          <a:pt x="2192" y="8288"/>
                                        </a:cubicBezTo>
                                        <a:cubicBezTo>
                                          <a:pt x="2146" y="8859"/>
                                          <a:pt x="2169" y="9429"/>
                                          <a:pt x="2169" y="10000"/>
                                        </a:cubicBezTo>
                                        <a:cubicBezTo>
                                          <a:pt x="2192" y="10593"/>
                                          <a:pt x="2169" y="11164"/>
                                          <a:pt x="2032" y="11735"/>
                                        </a:cubicBezTo>
                                        <a:cubicBezTo>
                                          <a:pt x="1963" y="12100"/>
                                          <a:pt x="1849" y="12442"/>
                                          <a:pt x="1735" y="12785"/>
                                        </a:cubicBezTo>
                                        <a:cubicBezTo>
                                          <a:pt x="1621" y="13150"/>
                                          <a:pt x="1484" y="13492"/>
                                          <a:pt x="1256" y="13789"/>
                                        </a:cubicBezTo>
                                        <a:cubicBezTo>
                                          <a:pt x="982" y="14154"/>
                                          <a:pt x="594" y="14245"/>
                                          <a:pt x="206" y="14474"/>
                                        </a:cubicBezTo>
                                        <a:cubicBezTo>
                                          <a:pt x="0" y="14588"/>
                                          <a:pt x="137" y="14862"/>
                                          <a:pt x="343" y="14885"/>
                                        </a:cubicBezTo>
                                        <a:cubicBezTo>
                                          <a:pt x="375" y="14887"/>
                                          <a:pt x="407" y="14889"/>
                                          <a:pt x="439" y="14889"/>
                                        </a:cubicBezTo>
                                        <a:cubicBezTo>
                                          <a:pt x="1193" y="14889"/>
                                          <a:pt x="1793" y="14127"/>
                                          <a:pt x="2077" y="13492"/>
                                        </a:cubicBezTo>
                                        <a:cubicBezTo>
                                          <a:pt x="2397" y="12716"/>
                                          <a:pt x="2648" y="11803"/>
                                          <a:pt x="2694" y="10981"/>
                                        </a:cubicBezTo>
                                        <a:cubicBezTo>
                                          <a:pt x="2739" y="10365"/>
                                          <a:pt x="2717" y="9749"/>
                                          <a:pt x="2717" y="9155"/>
                                        </a:cubicBezTo>
                                        <a:cubicBezTo>
                                          <a:pt x="2694" y="8562"/>
                                          <a:pt x="2762" y="7969"/>
                                          <a:pt x="2876" y="7375"/>
                                        </a:cubicBezTo>
                                        <a:cubicBezTo>
                                          <a:pt x="2991" y="6827"/>
                                          <a:pt x="3150" y="6279"/>
                                          <a:pt x="3264" y="5709"/>
                                        </a:cubicBezTo>
                                        <a:cubicBezTo>
                                          <a:pt x="3379" y="5115"/>
                                          <a:pt x="3379" y="4499"/>
                                          <a:pt x="3333" y="3883"/>
                                        </a:cubicBezTo>
                                        <a:cubicBezTo>
                                          <a:pt x="3287" y="3221"/>
                                          <a:pt x="3150" y="2582"/>
                                          <a:pt x="3036" y="1920"/>
                                        </a:cubicBezTo>
                                        <a:cubicBezTo>
                                          <a:pt x="2991" y="1600"/>
                                          <a:pt x="2922" y="1258"/>
                                          <a:pt x="2876" y="938"/>
                                        </a:cubicBezTo>
                                        <a:cubicBezTo>
                                          <a:pt x="2854" y="642"/>
                                          <a:pt x="2831" y="322"/>
                                          <a:pt x="2694" y="25"/>
                                        </a:cubicBezTo>
                                        <a:cubicBezTo>
                                          <a:pt x="2685" y="8"/>
                                          <a:pt x="2670" y="0"/>
                                          <a:pt x="265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20"/>
                                  <p:cNvSpPr/>
                                  <p:nvPr/>
                                </p:nvSpPr>
                                <p:spPr>
                                  <a:xfrm>
                                    <a:off x="7188850" y="4619075"/>
                                    <a:ext cx="121450" cy="365725"/>
                                  </a:xfrm>
                                  <a:custGeom>
                                    <a:rect b="b" l="l" r="r" t="t"/>
                                    <a:pathLst>
                                      <a:path extrusionOk="0" h="14629" w="4858">
                                        <a:moveTo>
                                          <a:pt x="880" y="0"/>
                                        </a:moveTo>
                                        <a:cubicBezTo>
                                          <a:pt x="874" y="0"/>
                                          <a:pt x="868" y="6"/>
                                          <a:pt x="868" y="17"/>
                                        </a:cubicBezTo>
                                        <a:cubicBezTo>
                                          <a:pt x="800" y="268"/>
                                          <a:pt x="846" y="588"/>
                                          <a:pt x="868" y="862"/>
                                        </a:cubicBezTo>
                                        <a:cubicBezTo>
                                          <a:pt x="891" y="1181"/>
                                          <a:pt x="982" y="1501"/>
                                          <a:pt x="1074" y="1820"/>
                                        </a:cubicBezTo>
                                        <a:cubicBezTo>
                                          <a:pt x="1234" y="2460"/>
                                          <a:pt x="1279" y="3076"/>
                                          <a:pt x="1234" y="3738"/>
                                        </a:cubicBezTo>
                                        <a:cubicBezTo>
                                          <a:pt x="1142" y="5062"/>
                                          <a:pt x="754" y="6340"/>
                                          <a:pt x="480" y="7618"/>
                                        </a:cubicBezTo>
                                        <a:cubicBezTo>
                                          <a:pt x="184" y="8851"/>
                                          <a:pt x="1" y="10129"/>
                                          <a:pt x="366" y="11339"/>
                                        </a:cubicBezTo>
                                        <a:cubicBezTo>
                                          <a:pt x="503" y="11818"/>
                                          <a:pt x="709" y="12297"/>
                                          <a:pt x="1051" y="12640"/>
                                        </a:cubicBezTo>
                                        <a:cubicBezTo>
                                          <a:pt x="1348" y="12913"/>
                                          <a:pt x="1690" y="13119"/>
                                          <a:pt x="2055" y="13279"/>
                                        </a:cubicBezTo>
                                        <a:cubicBezTo>
                                          <a:pt x="2489" y="13484"/>
                                          <a:pt x="2923" y="13644"/>
                                          <a:pt x="3356" y="13827"/>
                                        </a:cubicBezTo>
                                        <a:cubicBezTo>
                                          <a:pt x="3767" y="14009"/>
                                          <a:pt x="4087" y="14237"/>
                                          <a:pt x="4406" y="14557"/>
                                        </a:cubicBezTo>
                                        <a:cubicBezTo>
                                          <a:pt x="4457" y="14607"/>
                                          <a:pt x="4511" y="14629"/>
                                          <a:pt x="4564" y="14629"/>
                                        </a:cubicBezTo>
                                        <a:cubicBezTo>
                                          <a:pt x="4723" y="14629"/>
                                          <a:pt x="4858" y="14427"/>
                                          <a:pt x="4771" y="14237"/>
                                        </a:cubicBezTo>
                                        <a:cubicBezTo>
                                          <a:pt x="4452" y="13553"/>
                                          <a:pt x="3470" y="13302"/>
                                          <a:pt x="2831" y="13028"/>
                                        </a:cubicBezTo>
                                        <a:cubicBezTo>
                                          <a:pt x="2443" y="12891"/>
                                          <a:pt x="2078" y="12731"/>
                                          <a:pt x="1736" y="12503"/>
                                        </a:cubicBezTo>
                                        <a:cubicBezTo>
                                          <a:pt x="1348" y="12274"/>
                                          <a:pt x="1119" y="11955"/>
                                          <a:pt x="960" y="11544"/>
                                        </a:cubicBezTo>
                                        <a:cubicBezTo>
                                          <a:pt x="503" y="10334"/>
                                          <a:pt x="640" y="9056"/>
                                          <a:pt x="914" y="7823"/>
                                        </a:cubicBezTo>
                                        <a:cubicBezTo>
                                          <a:pt x="1165" y="6591"/>
                                          <a:pt x="1462" y="5381"/>
                                          <a:pt x="1599" y="4126"/>
                                        </a:cubicBezTo>
                                        <a:cubicBezTo>
                                          <a:pt x="1667" y="3418"/>
                                          <a:pt x="1644" y="2733"/>
                                          <a:pt x="1507" y="2049"/>
                                        </a:cubicBezTo>
                                        <a:cubicBezTo>
                                          <a:pt x="1416" y="1706"/>
                                          <a:pt x="1325" y="1387"/>
                                          <a:pt x="1211" y="1044"/>
                                        </a:cubicBezTo>
                                        <a:cubicBezTo>
                                          <a:pt x="1165" y="885"/>
                                          <a:pt x="1097" y="725"/>
                                          <a:pt x="1051" y="565"/>
                                        </a:cubicBezTo>
                                        <a:cubicBezTo>
                                          <a:pt x="982" y="382"/>
                                          <a:pt x="960" y="200"/>
                                          <a:pt x="891" y="17"/>
                                        </a:cubicBezTo>
                                        <a:cubicBezTo>
                                          <a:pt x="891" y="6"/>
                                          <a:pt x="885" y="0"/>
                                          <a:pt x="8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20"/>
                                  <p:cNvSpPr/>
                                  <p:nvPr/>
                                </p:nvSpPr>
                                <p:spPr>
                                  <a:xfrm>
                                    <a:off x="7291925" y="4617750"/>
                                    <a:ext cx="109225" cy="364825"/>
                                  </a:xfrm>
                                  <a:custGeom>
                                    <a:rect b="b" l="l" r="r" t="t"/>
                                    <a:pathLst>
                                      <a:path extrusionOk="0" h="14593" w="4369">
                                        <a:moveTo>
                                          <a:pt x="4229" y="1"/>
                                        </a:moveTo>
                                        <a:cubicBezTo>
                                          <a:pt x="4211" y="1"/>
                                          <a:pt x="4194" y="8"/>
                                          <a:pt x="4186" y="25"/>
                                        </a:cubicBezTo>
                                        <a:cubicBezTo>
                                          <a:pt x="3890" y="390"/>
                                          <a:pt x="3890" y="915"/>
                                          <a:pt x="3913" y="1371"/>
                                        </a:cubicBezTo>
                                        <a:cubicBezTo>
                                          <a:pt x="3913" y="1896"/>
                                          <a:pt x="3913" y="2398"/>
                                          <a:pt x="3798" y="2901"/>
                                        </a:cubicBezTo>
                                        <a:cubicBezTo>
                                          <a:pt x="3684" y="3471"/>
                                          <a:pt x="3524" y="4019"/>
                                          <a:pt x="3410" y="4590"/>
                                        </a:cubicBezTo>
                                        <a:cubicBezTo>
                                          <a:pt x="3296" y="5115"/>
                                          <a:pt x="3228" y="5640"/>
                                          <a:pt x="3205" y="6165"/>
                                        </a:cubicBezTo>
                                        <a:cubicBezTo>
                                          <a:pt x="3159" y="7260"/>
                                          <a:pt x="3159" y="8356"/>
                                          <a:pt x="3068" y="9451"/>
                                        </a:cubicBezTo>
                                        <a:cubicBezTo>
                                          <a:pt x="2977" y="10410"/>
                                          <a:pt x="2840" y="11529"/>
                                          <a:pt x="2338" y="12396"/>
                                        </a:cubicBezTo>
                                        <a:cubicBezTo>
                                          <a:pt x="2109" y="12761"/>
                                          <a:pt x="1790" y="13103"/>
                                          <a:pt x="1447" y="13355"/>
                                        </a:cubicBezTo>
                                        <a:cubicBezTo>
                                          <a:pt x="1242" y="13491"/>
                                          <a:pt x="1059" y="13628"/>
                                          <a:pt x="854" y="13743"/>
                                        </a:cubicBezTo>
                                        <a:cubicBezTo>
                                          <a:pt x="626" y="13880"/>
                                          <a:pt x="375" y="13994"/>
                                          <a:pt x="169" y="14176"/>
                                        </a:cubicBezTo>
                                        <a:cubicBezTo>
                                          <a:pt x="0" y="14345"/>
                                          <a:pt x="163" y="14592"/>
                                          <a:pt x="351" y="14592"/>
                                        </a:cubicBezTo>
                                        <a:cubicBezTo>
                                          <a:pt x="367" y="14592"/>
                                          <a:pt x="382" y="14591"/>
                                          <a:pt x="397" y="14587"/>
                                        </a:cubicBezTo>
                                        <a:cubicBezTo>
                                          <a:pt x="831" y="14473"/>
                                          <a:pt x="1265" y="14153"/>
                                          <a:pt x="1607" y="13902"/>
                                        </a:cubicBezTo>
                                        <a:cubicBezTo>
                                          <a:pt x="1950" y="13651"/>
                                          <a:pt x="2269" y="13400"/>
                                          <a:pt x="2520" y="13058"/>
                                        </a:cubicBezTo>
                                        <a:cubicBezTo>
                                          <a:pt x="3136" y="12282"/>
                                          <a:pt x="3342" y="11300"/>
                                          <a:pt x="3502" y="10342"/>
                                        </a:cubicBezTo>
                                        <a:cubicBezTo>
                                          <a:pt x="3661" y="9223"/>
                                          <a:pt x="3684" y="8105"/>
                                          <a:pt x="3707" y="6986"/>
                                        </a:cubicBezTo>
                                        <a:cubicBezTo>
                                          <a:pt x="3730" y="6416"/>
                                          <a:pt x="3707" y="5868"/>
                                          <a:pt x="3776" y="5297"/>
                                        </a:cubicBezTo>
                                        <a:cubicBezTo>
                                          <a:pt x="3867" y="4727"/>
                                          <a:pt x="4004" y="4179"/>
                                          <a:pt x="4141" y="3608"/>
                                        </a:cubicBezTo>
                                        <a:cubicBezTo>
                                          <a:pt x="4278" y="3015"/>
                                          <a:pt x="4369" y="2444"/>
                                          <a:pt x="4323" y="1851"/>
                                        </a:cubicBezTo>
                                        <a:cubicBezTo>
                                          <a:pt x="4278" y="1234"/>
                                          <a:pt x="4255" y="664"/>
                                          <a:pt x="4301" y="70"/>
                                        </a:cubicBezTo>
                                        <a:cubicBezTo>
                                          <a:pt x="4301" y="26"/>
                                          <a:pt x="4262" y="1"/>
                                          <a:pt x="42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20"/>
                                  <p:cNvSpPr/>
                                  <p:nvPr/>
                                </p:nvSpPr>
                                <p:spPr>
                                  <a:xfrm>
                                    <a:off x="7282450" y="4583900"/>
                                    <a:ext cx="50800" cy="396075"/>
                                  </a:xfrm>
                                  <a:custGeom>
                                    <a:rect b="b" l="l" r="r" t="t"/>
                                    <a:pathLst>
                                      <a:path extrusionOk="0" h="15843" w="2032">
                                        <a:moveTo>
                                          <a:pt x="1655" y="0"/>
                                        </a:moveTo>
                                        <a:cubicBezTo>
                                          <a:pt x="1649" y="0"/>
                                          <a:pt x="1644" y="3"/>
                                          <a:pt x="1644" y="9"/>
                                        </a:cubicBezTo>
                                        <a:cubicBezTo>
                                          <a:pt x="1461" y="466"/>
                                          <a:pt x="1324" y="899"/>
                                          <a:pt x="1301" y="1379"/>
                                        </a:cubicBezTo>
                                        <a:cubicBezTo>
                                          <a:pt x="1256" y="1881"/>
                                          <a:pt x="1324" y="2383"/>
                                          <a:pt x="1370" y="2885"/>
                                        </a:cubicBezTo>
                                        <a:cubicBezTo>
                                          <a:pt x="1438" y="3387"/>
                                          <a:pt x="1484" y="3912"/>
                                          <a:pt x="1530" y="4414"/>
                                        </a:cubicBezTo>
                                        <a:cubicBezTo>
                                          <a:pt x="1552" y="4939"/>
                                          <a:pt x="1530" y="5441"/>
                                          <a:pt x="1507" y="5944"/>
                                        </a:cubicBezTo>
                                        <a:cubicBezTo>
                                          <a:pt x="1507" y="6514"/>
                                          <a:pt x="1530" y="7085"/>
                                          <a:pt x="1530" y="7633"/>
                                        </a:cubicBezTo>
                                        <a:cubicBezTo>
                                          <a:pt x="1530" y="8226"/>
                                          <a:pt x="1461" y="8797"/>
                                          <a:pt x="1324" y="9367"/>
                                        </a:cubicBezTo>
                                        <a:cubicBezTo>
                                          <a:pt x="1210" y="9892"/>
                                          <a:pt x="1050" y="10417"/>
                                          <a:pt x="913" y="10942"/>
                                        </a:cubicBezTo>
                                        <a:cubicBezTo>
                                          <a:pt x="754" y="11490"/>
                                          <a:pt x="662" y="12038"/>
                                          <a:pt x="503" y="12586"/>
                                        </a:cubicBezTo>
                                        <a:cubicBezTo>
                                          <a:pt x="343" y="13111"/>
                                          <a:pt x="46" y="13613"/>
                                          <a:pt x="23" y="14184"/>
                                        </a:cubicBezTo>
                                        <a:cubicBezTo>
                                          <a:pt x="0" y="14435"/>
                                          <a:pt x="69" y="14686"/>
                                          <a:pt x="137" y="14914"/>
                                        </a:cubicBezTo>
                                        <a:cubicBezTo>
                                          <a:pt x="206" y="15165"/>
                                          <a:pt x="229" y="15439"/>
                                          <a:pt x="297" y="15690"/>
                                        </a:cubicBezTo>
                                        <a:cubicBezTo>
                                          <a:pt x="322" y="15790"/>
                                          <a:pt x="416" y="15843"/>
                                          <a:pt x="511" y="15843"/>
                                        </a:cubicBezTo>
                                        <a:cubicBezTo>
                                          <a:pt x="589" y="15843"/>
                                          <a:pt x="667" y="15808"/>
                                          <a:pt x="708" y="15736"/>
                                        </a:cubicBezTo>
                                        <a:cubicBezTo>
                                          <a:pt x="913" y="15302"/>
                                          <a:pt x="662" y="14868"/>
                                          <a:pt x="571" y="14435"/>
                                        </a:cubicBezTo>
                                        <a:cubicBezTo>
                                          <a:pt x="503" y="13955"/>
                                          <a:pt x="754" y="13476"/>
                                          <a:pt x="913" y="13019"/>
                                        </a:cubicBezTo>
                                        <a:cubicBezTo>
                                          <a:pt x="1096" y="12517"/>
                                          <a:pt x="1187" y="11992"/>
                                          <a:pt x="1301" y="11467"/>
                                        </a:cubicBezTo>
                                        <a:cubicBezTo>
                                          <a:pt x="1461" y="10920"/>
                                          <a:pt x="1598" y="10395"/>
                                          <a:pt x="1735" y="9847"/>
                                        </a:cubicBezTo>
                                        <a:cubicBezTo>
                                          <a:pt x="1872" y="9322"/>
                                          <a:pt x="1963" y="8797"/>
                                          <a:pt x="2009" y="8272"/>
                                        </a:cubicBezTo>
                                        <a:cubicBezTo>
                                          <a:pt x="2032" y="7701"/>
                                          <a:pt x="2009" y="7131"/>
                                          <a:pt x="1986" y="6583"/>
                                        </a:cubicBezTo>
                                        <a:cubicBezTo>
                                          <a:pt x="1986" y="6035"/>
                                          <a:pt x="2032" y="5510"/>
                                          <a:pt x="2009" y="4962"/>
                                        </a:cubicBezTo>
                                        <a:cubicBezTo>
                                          <a:pt x="1986" y="4483"/>
                                          <a:pt x="1918" y="3981"/>
                                          <a:pt x="1849" y="3501"/>
                                        </a:cubicBezTo>
                                        <a:cubicBezTo>
                                          <a:pt x="1758" y="2931"/>
                                          <a:pt x="1667" y="2337"/>
                                          <a:pt x="1644" y="1767"/>
                                        </a:cubicBezTo>
                                        <a:cubicBezTo>
                                          <a:pt x="1598" y="1196"/>
                                          <a:pt x="1552" y="603"/>
                                          <a:pt x="1689" y="55"/>
                                        </a:cubicBezTo>
                                        <a:cubicBezTo>
                                          <a:pt x="1706" y="21"/>
                                          <a:pt x="1674" y="0"/>
                                          <a:pt x="16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20"/>
                                  <p:cNvSpPr/>
                                  <p:nvPr/>
                                </p:nvSpPr>
                                <p:spPr>
                                  <a:xfrm>
                                    <a:off x="7161475" y="4612600"/>
                                    <a:ext cx="156375" cy="375975"/>
                                  </a:xfrm>
                                  <a:custGeom>
                                    <a:rect b="b" l="l" r="r" t="t"/>
                                    <a:pathLst>
                                      <a:path extrusionOk="0" h="15039" w="6255">
                                        <a:moveTo>
                                          <a:pt x="297" y="0"/>
                                        </a:moveTo>
                                        <a:cubicBezTo>
                                          <a:pt x="279" y="0"/>
                                          <a:pt x="260" y="8"/>
                                          <a:pt x="251" y="25"/>
                                        </a:cubicBezTo>
                                        <a:cubicBezTo>
                                          <a:pt x="46" y="573"/>
                                          <a:pt x="0" y="1189"/>
                                          <a:pt x="23" y="1783"/>
                                        </a:cubicBezTo>
                                        <a:cubicBezTo>
                                          <a:pt x="46" y="2079"/>
                                          <a:pt x="92" y="2399"/>
                                          <a:pt x="115" y="2696"/>
                                        </a:cubicBezTo>
                                        <a:cubicBezTo>
                                          <a:pt x="115" y="3061"/>
                                          <a:pt x="115" y="3426"/>
                                          <a:pt x="160" y="3768"/>
                                        </a:cubicBezTo>
                                        <a:cubicBezTo>
                                          <a:pt x="229" y="4522"/>
                                          <a:pt x="388" y="5229"/>
                                          <a:pt x="457" y="5983"/>
                                        </a:cubicBezTo>
                                        <a:cubicBezTo>
                                          <a:pt x="525" y="6667"/>
                                          <a:pt x="388" y="7284"/>
                                          <a:pt x="229" y="7968"/>
                                        </a:cubicBezTo>
                                        <a:cubicBezTo>
                                          <a:pt x="92" y="8607"/>
                                          <a:pt x="46" y="9224"/>
                                          <a:pt x="160" y="9863"/>
                                        </a:cubicBezTo>
                                        <a:cubicBezTo>
                                          <a:pt x="251" y="10411"/>
                                          <a:pt x="366" y="10958"/>
                                          <a:pt x="548" y="11461"/>
                                        </a:cubicBezTo>
                                        <a:cubicBezTo>
                                          <a:pt x="731" y="12031"/>
                                          <a:pt x="1005" y="12556"/>
                                          <a:pt x="1393" y="13013"/>
                                        </a:cubicBezTo>
                                        <a:cubicBezTo>
                                          <a:pt x="1781" y="13492"/>
                                          <a:pt x="2351" y="13834"/>
                                          <a:pt x="2922" y="14063"/>
                                        </a:cubicBezTo>
                                        <a:cubicBezTo>
                                          <a:pt x="3493" y="14314"/>
                                          <a:pt x="4040" y="14451"/>
                                          <a:pt x="4657" y="14542"/>
                                        </a:cubicBezTo>
                                        <a:cubicBezTo>
                                          <a:pt x="5045" y="14588"/>
                                          <a:pt x="5501" y="14610"/>
                                          <a:pt x="5730" y="14953"/>
                                        </a:cubicBezTo>
                                        <a:cubicBezTo>
                                          <a:pt x="5764" y="15010"/>
                                          <a:pt x="5821" y="15038"/>
                                          <a:pt x="5878" y="15038"/>
                                        </a:cubicBezTo>
                                        <a:cubicBezTo>
                                          <a:pt x="5935" y="15038"/>
                                          <a:pt x="5992" y="15010"/>
                                          <a:pt x="6026" y="14953"/>
                                        </a:cubicBezTo>
                                        <a:cubicBezTo>
                                          <a:pt x="6255" y="14519"/>
                                          <a:pt x="5821" y="14222"/>
                                          <a:pt x="5478" y="14131"/>
                                        </a:cubicBezTo>
                                        <a:cubicBezTo>
                                          <a:pt x="5045" y="13994"/>
                                          <a:pt x="4611" y="13994"/>
                                          <a:pt x="4200" y="13926"/>
                                        </a:cubicBezTo>
                                        <a:cubicBezTo>
                                          <a:pt x="2990" y="13697"/>
                                          <a:pt x="1826" y="13013"/>
                                          <a:pt x="1279" y="11917"/>
                                        </a:cubicBezTo>
                                        <a:cubicBezTo>
                                          <a:pt x="1028" y="11415"/>
                                          <a:pt x="891" y="10844"/>
                                          <a:pt x="754" y="10297"/>
                                        </a:cubicBezTo>
                                        <a:cubicBezTo>
                                          <a:pt x="617" y="9680"/>
                                          <a:pt x="525" y="9110"/>
                                          <a:pt x="639" y="8470"/>
                                        </a:cubicBezTo>
                                        <a:cubicBezTo>
                                          <a:pt x="754" y="7854"/>
                                          <a:pt x="936" y="7261"/>
                                          <a:pt x="959" y="6622"/>
                                        </a:cubicBezTo>
                                        <a:cubicBezTo>
                                          <a:pt x="982" y="5914"/>
                                          <a:pt x="799" y="5206"/>
                                          <a:pt x="662" y="4499"/>
                                        </a:cubicBezTo>
                                        <a:cubicBezTo>
                                          <a:pt x="525" y="3746"/>
                                          <a:pt x="503" y="2992"/>
                                          <a:pt x="411" y="2239"/>
                                        </a:cubicBezTo>
                                        <a:cubicBezTo>
                                          <a:pt x="297" y="1532"/>
                                          <a:pt x="115" y="778"/>
                                          <a:pt x="343" y="48"/>
                                        </a:cubicBezTo>
                                        <a:cubicBezTo>
                                          <a:pt x="357" y="20"/>
                                          <a:pt x="327" y="0"/>
                                          <a:pt x="2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20"/>
                                  <p:cNvSpPr/>
                                  <p:nvPr/>
                                </p:nvSpPr>
                                <p:spPr>
                                  <a:xfrm>
                                    <a:off x="7294200" y="4682350"/>
                                    <a:ext cx="122950" cy="302525"/>
                                  </a:xfrm>
                                  <a:custGeom>
                                    <a:rect b="b" l="l" r="r" t="t"/>
                                    <a:pathLst>
                                      <a:path extrusionOk="0" h="12101" w="4918">
                                        <a:moveTo>
                                          <a:pt x="4874" y="0"/>
                                        </a:moveTo>
                                        <a:cubicBezTo>
                                          <a:pt x="4865" y="0"/>
                                          <a:pt x="4856" y="6"/>
                                          <a:pt x="4849" y="20"/>
                                        </a:cubicBezTo>
                                        <a:cubicBezTo>
                                          <a:pt x="4324" y="705"/>
                                          <a:pt x="4278" y="1663"/>
                                          <a:pt x="4232" y="2508"/>
                                        </a:cubicBezTo>
                                        <a:cubicBezTo>
                                          <a:pt x="4164" y="3466"/>
                                          <a:pt x="4210" y="4425"/>
                                          <a:pt x="4027" y="5338"/>
                                        </a:cubicBezTo>
                                        <a:cubicBezTo>
                                          <a:pt x="3936" y="5840"/>
                                          <a:pt x="3776" y="6342"/>
                                          <a:pt x="3707" y="6845"/>
                                        </a:cubicBezTo>
                                        <a:cubicBezTo>
                                          <a:pt x="3662" y="7301"/>
                                          <a:pt x="3707" y="7735"/>
                                          <a:pt x="3662" y="8191"/>
                                        </a:cubicBezTo>
                                        <a:cubicBezTo>
                                          <a:pt x="3570" y="9059"/>
                                          <a:pt x="3091" y="9789"/>
                                          <a:pt x="2635" y="10474"/>
                                        </a:cubicBezTo>
                                        <a:cubicBezTo>
                                          <a:pt x="2361" y="10885"/>
                                          <a:pt x="2018" y="11159"/>
                                          <a:pt x="1539" y="11273"/>
                                        </a:cubicBezTo>
                                        <a:cubicBezTo>
                                          <a:pt x="1288" y="11318"/>
                                          <a:pt x="1037" y="11341"/>
                                          <a:pt x="786" y="11410"/>
                                        </a:cubicBezTo>
                                        <a:cubicBezTo>
                                          <a:pt x="489" y="11455"/>
                                          <a:pt x="306" y="11569"/>
                                          <a:pt x="124" y="11798"/>
                                        </a:cubicBezTo>
                                        <a:cubicBezTo>
                                          <a:pt x="0" y="11921"/>
                                          <a:pt x="100" y="12101"/>
                                          <a:pt x="255" y="12101"/>
                                        </a:cubicBezTo>
                                        <a:cubicBezTo>
                                          <a:pt x="271" y="12101"/>
                                          <a:pt x="289" y="12099"/>
                                          <a:pt x="306" y="12094"/>
                                        </a:cubicBezTo>
                                        <a:cubicBezTo>
                                          <a:pt x="763" y="12003"/>
                                          <a:pt x="1242" y="11935"/>
                                          <a:pt x="1722" y="11820"/>
                                        </a:cubicBezTo>
                                        <a:cubicBezTo>
                                          <a:pt x="2132" y="11706"/>
                                          <a:pt x="2520" y="11501"/>
                                          <a:pt x="2817" y="11181"/>
                                        </a:cubicBezTo>
                                        <a:cubicBezTo>
                                          <a:pt x="3068" y="10885"/>
                                          <a:pt x="3274" y="10519"/>
                                          <a:pt x="3502" y="10177"/>
                                        </a:cubicBezTo>
                                        <a:cubicBezTo>
                                          <a:pt x="3730" y="9812"/>
                                          <a:pt x="3936" y="9401"/>
                                          <a:pt x="4073" y="8967"/>
                                        </a:cubicBezTo>
                                        <a:cubicBezTo>
                                          <a:pt x="4210" y="8534"/>
                                          <a:pt x="4255" y="8100"/>
                                          <a:pt x="4232" y="7643"/>
                                        </a:cubicBezTo>
                                        <a:cubicBezTo>
                                          <a:pt x="4210" y="7141"/>
                                          <a:pt x="4278" y="6685"/>
                                          <a:pt x="4392" y="6183"/>
                                        </a:cubicBezTo>
                                        <a:cubicBezTo>
                                          <a:pt x="4506" y="5703"/>
                                          <a:pt x="4598" y="5201"/>
                                          <a:pt x="4620" y="4699"/>
                                        </a:cubicBezTo>
                                        <a:cubicBezTo>
                                          <a:pt x="4666" y="4220"/>
                                          <a:pt x="4666" y="3740"/>
                                          <a:pt x="4666" y="3284"/>
                                        </a:cubicBezTo>
                                        <a:cubicBezTo>
                                          <a:pt x="4666" y="2736"/>
                                          <a:pt x="4643" y="2188"/>
                                          <a:pt x="4689" y="1663"/>
                                        </a:cubicBezTo>
                                        <a:cubicBezTo>
                                          <a:pt x="4735" y="1115"/>
                                          <a:pt x="4849" y="590"/>
                                          <a:pt x="4917" y="43"/>
                                        </a:cubicBezTo>
                                        <a:cubicBezTo>
                                          <a:pt x="4917" y="27"/>
                                          <a:pt x="4895" y="0"/>
                                          <a:pt x="48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33" name="Google Shape;1233;p20"/>
                                <p:cNvSpPr/>
                                <p:nvPr/>
                              </p:nvSpPr>
                              <p:spPr>
                                <a:xfrm>
                                  <a:off x="5853825" y="4737925"/>
                                  <a:ext cx="95075" cy="121100"/>
                                </a:xfrm>
                                <a:custGeom>
                                  <a:rect b="b" l="l" r="r" t="t"/>
                                  <a:pathLst>
                                    <a:path extrusionOk="0" h="4844" w="3803">
                                      <a:moveTo>
                                        <a:pt x="539" y="2933"/>
                                      </a:moveTo>
                                      <a:cubicBezTo>
                                        <a:pt x="542" y="2936"/>
                                        <a:pt x="545" y="2939"/>
                                        <a:pt x="549" y="2942"/>
                                      </a:cubicBezTo>
                                      <a:lnTo>
                                        <a:pt x="549" y="2942"/>
                                      </a:lnTo>
                                      <a:cubicBezTo>
                                        <a:pt x="548" y="2943"/>
                                        <a:pt x="548" y="2944"/>
                                        <a:pt x="547" y="2944"/>
                                      </a:cubicBezTo>
                                      <a:lnTo>
                                        <a:pt x="547" y="2944"/>
                                      </a:lnTo>
                                      <a:cubicBezTo>
                                        <a:pt x="544" y="2941"/>
                                        <a:pt x="541" y="2937"/>
                                        <a:pt x="539" y="2933"/>
                                      </a:cubicBezTo>
                                      <a:close/>
                                      <a:moveTo>
                                        <a:pt x="580" y="2960"/>
                                      </a:moveTo>
                                      <a:cubicBezTo>
                                        <a:pt x="582" y="2961"/>
                                        <a:pt x="583" y="2961"/>
                                        <a:pt x="584" y="2962"/>
                                      </a:cubicBezTo>
                                      <a:lnTo>
                                        <a:pt x="584" y="2962"/>
                                      </a:lnTo>
                                      <a:cubicBezTo>
                                        <a:pt x="584" y="2964"/>
                                        <a:pt x="584" y="2965"/>
                                        <a:pt x="584" y="2967"/>
                                      </a:cubicBezTo>
                                      <a:lnTo>
                                        <a:pt x="584" y="2967"/>
                                      </a:lnTo>
                                      <a:cubicBezTo>
                                        <a:pt x="583" y="2964"/>
                                        <a:pt x="581" y="2962"/>
                                        <a:pt x="580" y="2960"/>
                                      </a:cubicBezTo>
                                      <a:close/>
                                      <a:moveTo>
                                        <a:pt x="559" y="2956"/>
                                      </a:moveTo>
                                      <a:cubicBezTo>
                                        <a:pt x="561" y="2956"/>
                                        <a:pt x="562" y="2957"/>
                                        <a:pt x="564" y="2957"/>
                                      </a:cubicBezTo>
                                      <a:lnTo>
                                        <a:pt x="564" y="2957"/>
                                      </a:lnTo>
                                      <a:cubicBezTo>
                                        <a:pt x="570" y="2962"/>
                                        <a:pt x="575" y="2966"/>
                                        <a:pt x="581" y="2969"/>
                                      </a:cubicBezTo>
                                      <a:lnTo>
                                        <a:pt x="581" y="2969"/>
                                      </a:lnTo>
                                      <a:cubicBezTo>
                                        <a:pt x="575" y="2968"/>
                                        <a:pt x="567" y="2964"/>
                                        <a:pt x="559" y="2956"/>
                                      </a:cubicBezTo>
                                      <a:close/>
                                      <a:moveTo>
                                        <a:pt x="3574" y="3617"/>
                                      </a:moveTo>
                                      <a:lnTo>
                                        <a:pt x="3574" y="3617"/>
                                      </a:lnTo>
                                      <a:cubicBezTo>
                                        <a:pt x="3576" y="3624"/>
                                        <a:pt x="3578" y="3630"/>
                                        <a:pt x="3579" y="3636"/>
                                      </a:cubicBezTo>
                                      <a:lnTo>
                                        <a:pt x="3579" y="3636"/>
                                      </a:lnTo>
                                      <a:cubicBezTo>
                                        <a:pt x="3576" y="3630"/>
                                        <a:pt x="3574" y="3624"/>
                                        <a:pt x="3574" y="3617"/>
                                      </a:cubicBezTo>
                                      <a:close/>
                                      <a:moveTo>
                                        <a:pt x="3002" y="3821"/>
                                      </a:moveTo>
                                      <a:cubicBezTo>
                                        <a:pt x="3011" y="3826"/>
                                        <a:pt x="3017" y="3829"/>
                                        <a:pt x="3016" y="3829"/>
                                      </a:cubicBezTo>
                                      <a:cubicBezTo>
                                        <a:pt x="3016" y="3829"/>
                                        <a:pt x="3012" y="3827"/>
                                        <a:pt x="3004" y="3823"/>
                                      </a:cubicBezTo>
                                      <a:cubicBezTo>
                                        <a:pt x="3003" y="3822"/>
                                        <a:pt x="3002" y="3821"/>
                                        <a:pt x="3002" y="3821"/>
                                      </a:cubicBezTo>
                                      <a:close/>
                                      <a:moveTo>
                                        <a:pt x="2579" y="3905"/>
                                      </a:moveTo>
                                      <a:lnTo>
                                        <a:pt x="2579" y="3905"/>
                                      </a:lnTo>
                                      <a:cubicBezTo>
                                        <a:pt x="2562" y="3923"/>
                                        <a:pt x="2547" y="3941"/>
                                        <a:pt x="2547" y="3960"/>
                                      </a:cubicBezTo>
                                      <a:lnTo>
                                        <a:pt x="2547" y="3960"/>
                                      </a:lnTo>
                                      <a:cubicBezTo>
                                        <a:pt x="2547" y="3942"/>
                                        <a:pt x="2559" y="3923"/>
                                        <a:pt x="2579" y="3905"/>
                                      </a:cubicBezTo>
                                      <a:close/>
                                      <a:moveTo>
                                        <a:pt x="3535" y="4286"/>
                                      </a:moveTo>
                                      <a:cubicBezTo>
                                        <a:pt x="3516" y="4308"/>
                                        <a:pt x="3490" y="4328"/>
                                        <a:pt x="3460" y="4348"/>
                                      </a:cubicBezTo>
                                      <a:cubicBezTo>
                                        <a:pt x="3487" y="4330"/>
                                        <a:pt x="3512" y="4309"/>
                                        <a:pt x="3535" y="4286"/>
                                      </a:cubicBezTo>
                                      <a:close/>
                                      <a:moveTo>
                                        <a:pt x="3080" y="1"/>
                                      </a:moveTo>
                                      <a:cubicBezTo>
                                        <a:pt x="2963" y="1"/>
                                        <a:pt x="2836" y="72"/>
                                        <a:pt x="2821" y="193"/>
                                      </a:cubicBezTo>
                                      <a:cubicBezTo>
                                        <a:pt x="2780" y="501"/>
                                        <a:pt x="2794" y="827"/>
                                        <a:pt x="2798" y="1138"/>
                                      </a:cubicBezTo>
                                      <a:lnTo>
                                        <a:pt x="2798" y="1138"/>
                                      </a:lnTo>
                                      <a:cubicBezTo>
                                        <a:pt x="2701" y="1394"/>
                                        <a:pt x="2725" y="1661"/>
                                        <a:pt x="2707" y="1928"/>
                                      </a:cubicBezTo>
                                      <a:cubicBezTo>
                                        <a:pt x="2707" y="2088"/>
                                        <a:pt x="2684" y="2225"/>
                                        <a:pt x="2661" y="2385"/>
                                      </a:cubicBezTo>
                                      <a:cubicBezTo>
                                        <a:pt x="2661" y="2453"/>
                                        <a:pt x="2661" y="2522"/>
                                        <a:pt x="2661" y="2590"/>
                                      </a:cubicBezTo>
                                      <a:cubicBezTo>
                                        <a:pt x="2661" y="2623"/>
                                        <a:pt x="2650" y="2713"/>
                                        <a:pt x="2651" y="2713"/>
                                      </a:cubicBezTo>
                                      <a:cubicBezTo>
                                        <a:pt x="2651" y="2713"/>
                                        <a:pt x="2651" y="2713"/>
                                        <a:pt x="2652" y="2713"/>
                                      </a:cubicBezTo>
                                      <a:lnTo>
                                        <a:pt x="2652" y="2713"/>
                                      </a:lnTo>
                                      <a:cubicBezTo>
                                        <a:pt x="2650" y="2723"/>
                                        <a:pt x="2648" y="2734"/>
                                        <a:pt x="2646" y="2745"/>
                                      </a:cubicBezTo>
                                      <a:lnTo>
                                        <a:pt x="2646" y="2745"/>
                                      </a:lnTo>
                                      <a:cubicBezTo>
                                        <a:pt x="2535" y="2602"/>
                                        <a:pt x="2373" y="2520"/>
                                        <a:pt x="2205" y="2520"/>
                                      </a:cubicBezTo>
                                      <a:cubicBezTo>
                                        <a:pt x="2073" y="2520"/>
                                        <a:pt x="1937" y="2570"/>
                                        <a:pt x="1817" y="2681"/>
                                      </a:cubicBezTo>
                                      <a:cubicBezTo>
                                        <a:pt x="1791" y="2708"/>
                                        <a:pt x="1766" y="2735"/>
                                        <a:pt x="1742" y="2763"/>
                                      </a:cubicBezTo>
                                      <a:lnTo>
                                        <a:pt x="1742" y="2763"/>
                                      </a:lnTo>
                                      <a:cubicBezTo>
                                        <a:pt x="1560" y="2445"/>
                                        <a:pt x="1311" y="2041"/>
                                        <a:pt x="972" y="1883"/>
                                      </a:cubicBezTo>
                                      <a:cubicBezTo>
                                        <a:pt x="880" y="1836"/>
                                        <a:pt x="784" y="1816"/>
                                        <a:pt x="691" y="1816"/>
                                      </a:cubicBezTo>
                                      <a:cubicBezTo>
                                        <a:pt x="323" y="1816"/>
                                        <a:pt x="0" y="2144"/>
                                        <a:pt x="128" y="2544"/>
                                      </a:cubicBezTo>
                                      <a:cubicBezTo>
                                        <a:pt x="173" y="2681"/>
                                        <a:pt x="242" y="2818"/>
                                        <a:pt x="265" y="2955"/>
                                      </a:cubicBezTo>
                                      <a:cubicBezTo>
                                        <a:pt x="288" y="3047"/>
                                        <a:pt x="310" y="3115"/>
                                        <a:pt x="333" y="3184"/>
                                      </a:cubicBezTo>
                                      <a:cubicBezTo>
                                        <a:pt x="333" y="3229"/>
                                        <a:pt x="356" y="3275"/>
                                        <a:pt x="356" y="3321"/>
                                      </a:cubicBezTo>
                                      <a:cubicBezTo>
                                        <a:pt x="362" y="3353"/>
                                        <a:pt x="365" y="3363"/>
                                        <a:pt x="366" y="3363"/>
                                      </a:cubicBezTo>
                                      <a:cubicBezTo>
                                        <a:pt x="369" y="3363"/>
                                        <a:pt x="365" y="3326"/>
                                        <a:pt x="370" y="3326"/>
                                      </a:cubicBezTo>
                                      <a:cubicBezTo>
                                        <a:pt x="372" y="3326"/>
                                        <a:pt x="374" y="3330"/>
                                        <a:pt x="379" y="3343"/>
                                      </a:cubicBezTo>
                                      <a:cubicBezTo>
                                        <a:pt x="402" y="3526"/>
                                        <a:pt x="379" y="3663"/>
                                        <a:pt x="379" y="3846"/>
                                      </a:cubicBezTo>
                                      <a:cubicBezTo>
                                        <a:pt x="379" y="3868"/>
                                        <a:pt x="379" y="3914"/>
                                        <a:pt x="356" y="3960"/>
                                      </a:cubicBezTo>
                                      <a:cubicBezTo>
                                        <a:pt x="333" y="4051"/>
                                        <a:pt x="333" y="4142"/>
                                        <a:pt x="333" y="4234"/>
                                      </a:cubicBezTo>
                                      <a:cubicBezTo>
                                        <a:pt x="314" y="4483"/>
                                        <a:pt x="569" y="4717"/>
                                        <a:pt x="814" y="4717"/>
                                      </a:cubicBezTo>
                                      <a:cubicBezTo>
                                        <a:pt x="860" y="4717"/>
                                        <a:pt x="906" y="4708"/>
                                        <a:pt x="949" y="4690"/>
                                      </a:cubicBezTo>
                                      <a:cubicBezTo>
                                        <a:pt x="1120" y="4623"/>
                                        <a:pt x="1247" y="4516"/>
                                        <a:pt x="1340" y="4382"/>
                                      </a:cubicBezTo>
                                      <a:lnTo>
                                        <a:pt x="1340" y="4382"/>
                                      </a:lnTo>
                                      <a:cubicBezTo>
                                        <a:pt x="1451" y="4524"/>
                                        <a:pt x="1617" y="4593"/>
                                        <a:pt x="1781" y="4593"/>
                                      </a:cubicBezTo>
                                      <a:cubicBezTo>
                                        <a:pt x="1920" y="4593"/>
                                        <a:pt x="2057" y="4544"/>
                                        <a:pt x="2157" y="4448"/>
                                      </a:cubicBezTo>
                                      <a:lnTo>
                                        <a:pt x="2157" y="4448"/>
                                      </a:lnTo>
                                      <a:cubicBezTo>
                                        <a:pt x="2192" y="4492"/>
                                        <a:pt x="2230" y="4535"/>
                                        <a:pt x="2273" y="4576"/>
                                      </a:cubicBezTo>
                                      <a:cubicBezTo>
                                        <a:pt x="2428" y="4730"/>
                                        <a:pt x="2666" y="4843"/>
                                        <a:pt x="2896" y="4843"/>
                                      </a:cubicBezTo>
                                      <a:cubicBezTo>
                                        <a:pt x="3006" y="4843"/>
                                        <a:pt x="3113" y="4818"/>
                                        <a:pt x="3209" y="4759"/>
                                      </a:cubicBezTo>
                                      <a:cubicBezTo>
                                        <a:pt x="3323" y="4690"/>
                                        <a:pt x="3415" y="4576"/>
                                        <a:pt x="3483" y="4462"/>
                                      </a:cubicBezTo>
                                      <a:cubicBezTo>
                                        <a:pt x="3526" y="4398"/>
                                        <a:pt x="3549" y="4313"/>
                                        <a:pt x="3570" y="4247"/>
                                      </a:cubicBezTo>
                                      <a:lnTo>
                                        <a:pt x="3570" y="4247"/>
                                      </a:lnTo>
                                      <a:cubicBezTo>
                                        <a:pt x="3684" y="4105"/>
                                        <a:pt x="3723" y="3903"/>
                                        <a:pt x="3643" y="3729"/>
                                      </a:cubicBezTo>
                                      <a:lnTo>
                                        <a:pt x="3643" y="3729"/>
                                      </a:lnTo>
                                      <a:cubicBezTo>
                                        <a:pt x="3644" y="3572"/>
                                        <a:pt x="3647" y="3435"/>
                                        <a:pt x="3666" y="3343"/>
                                      </a:cubicBezTo>
                                      <a:cubicBezTo>
                                        <a:pt x="3688" y="3092"/>
                                        <a:pt x="3757" y="2864"/>
                                        <a:pt x="3780" y="2636"/>
                                      </a:cubicBezTo>
                                      <a:cubicBezTo>
                                        <a:pt x="3803" y="2362"/>
                                        <a:pt x="3780" y="2111"/>
                                        <a:pt x="3780" y="1837"/>
                                      </a:cubicBezTo>
                                      <a:cubicBezTo>
                                        <a:pt x="3761" y="1579"/>
                                        <a:pt x="3758" y="1307"/>
                                        <a:pt x="3638" y="1080"/>
                                      </a:cubicBezTo>
                                      <a:lnTo>
                                        <a:pt x="3638" y="1080"/>
                                      </a:lnTo>
                                      <a:cubicBezTo>
                                        <a:pt x="3570" y="722"/>
                                        <a:pt x="3477" y="346"/>
                                        <a:pt x="3232" y="57"/>
                                      </a:cubicBezTo>
                                      <a:cubicBezTo>
                                        <a:pt x="3194" y="18"/>
                                        <a:pt x="3138" y="1"/>
                                        <a:pt x="30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20"/>
                                <p:cNvSpPr/>
                                <p:nvPr/>
                              </p:nvSpPr>
                              <p:spPr>
                                <a:xfrm>
                                  <a:off x="5920350" y="4625225"/>
                                  <a:ext cx="89050" cy="263125"/>
                                </a:xfrm>
                                <a:custGeom>
                                  <a:rect b="b" l="l" r="r" t="t"/>
                                  <a:pathLst>
                                    <a:path extrusionOk="0" h="10525" w="3562">
                                      <a:moveTo>
                                        <a:pt x="295" y="0"/>
                                      </a:moveTo>
                                      <a:cubicBezTo>
                                        <a:pt x="260" y="0"/>
                                        <a:pt x="225" y="20"/>
                                        <a:pt x="206" y="68"/>
                                      </a:cubicBezTo>
                                      <a:cubicBezTo>
                                        <a:pt x="0" y="867"/>
                                        <a:pt x="69" y="1689"/>
                                        <a:pt x="137" y="2510"/>
                                      </a:cubicBezTo>
                                      <a:cubicBezTo>
                                        <a:pt x="229" y="3423"/>
                                        <a:pt x="366" y="4313"/>
                                        <a:pt x="434" y="5226"/>
                                      </a:cubicBezTo>
                                      <a:cubicBezTo>
                                        <a:pt x="502" y="6094"/>
                                        <a:pt x="525" y="6938"/>
                                        <a:pt x="594" y="7783"/>
                                      </a:cubicBezTo>
                                      <a:cubicBezTo>
                                        <a:pt x="639" y="8605"/>
                                        <a:pt x="708" y="9518"/>
                                        <a:pt x="1050" y="10271"/>
                                      </a:cubicBezTo>
                                      <a:cubicBezTo>
                                        <a:pt x="1140" y="10450"/>
                                        <a:pt x="1289" y="10525"/>
                                        <a:pt x="1442" y="10525"/>
                                      </a:cubicBezTo>
                                      <a:cubicBezTo>
                                        <a:pt x="1716" y="10525"/>
                                        <a:pt x="2005" y="10290"/>
                                        <a:pt x="2007" y="9997"/>
                                      </a:cubicBezTo>
                                      <a:lnTo>
                                        <a:pt x="2007" y="9997"/>
                                      </a:lnTo>
                                      <a:cubicBezTo>
                                        <a:pt x="2007" y="9997"/>
                                        <a:pt x="2008" y="9997"/>
                                        <a:pt x="2009" y="9997"/>
                                      </a:cubicBezTo>
                                      <a:cubicBezTo>
                                        <a:pt x="1972" y="9537"/>
                                        <a:pt x="1887" y="9084"/>
                                        <a:pt x="1807" y="8634"/>
                                      </a:cubicBezTo>
                                      <a:lnTo>
                                        <a:pt x="1807" y="8634"/>
                                      </a:lnTo>
                                      <a:cubicBezTo>
                                        <a:pt x="1815" y="8442"/>
                                        <a:pt x="1840" y="8261"/>
                                        <a:pt x="1895" y="8080"/>
                                      </a:cubicBezTo>
                                      <a:cubicBezTo>
                                        <a:pt x="1895" y="8037"/>
                                        <a:pt x="1900" y="7993"/>
                                        <a:pt x="1908" y="7953"/>
                                      </a:cubicBezTo>
                                      <a:lnTo>
                                        <a:pt x="1908" y="7953"/>
                                      </a:lnTo>
                                      <a:cubicBezTo>
                                        <a:pt x="1963" y="8140"/>
                                        <a:pt x="2129" y="8238"/>
                                        <a:pt x="2308" y="8254"/>
                                      </a:cubicBezTo>
                                      <a:lnTo>
                                        <a:pt x="2308" y="8254"/>
                                      </a:lnTo>
                                      <a:cubicBezTo>
                                        <a:pt x="2306" y="8371"/>
                                        <a:pt x="2306" y="8488"/>
                                        <a:pt x="2306" y="8605"/>
                                      </a:cubicBezTo>
                                      <a:cubicBezTo>
                                        <a:pt x="2306" y="8983"/>
                                        <a:pt x="2654" y="9201"/>
                                        <a:pt x="2981" y="9201"/>
                                      </a:cubicBezTo>
                                      <a:cubicBezTo>
                                        <a:pt x="3246" y="9201"/>
                                        <a:pt x="3497" y="9058"/>
                                        <a:pt x="3538" y="8742"/>
                                      </a:cubicBezTo>
                                      <a:cubicBezTo>
                                        <a:pt x="3544" y="8685"/>
                                        <a:pt x="3547" y="8631"/>
                                        <a:pt x="3549" y="8579"/>
                                      </a:cubicBezTo>
                                      <a:lnTo>
                                        <a:pt x="3549" y="8579"/>
                                      </a:lnTo>
                                      <a:lnTo>
                                        <a:pt x="3561" y="8582"/>
                                      </a:lnTo>
                                      <a:cubicBezTo>
                                        <a:pt x="3561" y="7669"/>
                                        <a:pt x="3401" y="6756"/>
                                        <a:pt x="3401" y="5866"/>
                                      </a:cubicBezTo>
                                      <a:cubicBezTo>
                                        <a:pt x="3414" y="5534"/>
                                        <a:pt x="3161" y="5361"/>
                                        <a:pt x="2901" y="5361"/>
                                      </a:cubicBezTo>
                                      <a:cubicBezTo>
                                        <a:pt x="2677" y="5361"/>
                                        <a:pt x="2448" y="5488"/>
                                        <a:pt x="2374" y="5751"/>
                                      </a:cubicBezTo>
                                      <a:cubicBezTo>
                                        <a:pt x="2296" y="6026"/>
                                        <a:pt x="2307" y="6407"/>
                                        <a:pt x="2262" y="6750"/>
                                      </a:cubicBezTo>
                                      <a:lnTo>
                                        <a:pt x="2262" y="6750"/>
                                      </a:lnTo>
                                      <a:cubicBezTo>
                                        <a:pt x="2232" y="6742"/>
                                        <a:pt x="2200" y="6739"/>
                                        <a:pt x="2169" y="6739"/>
                                      </a:cubicBezTo>
                                      <a:cubicBezTo>
                                        <a:pt x="2066" y="6739"/>
                                        <a:pt x="1963" y="6779"/>
                                        <a:pt x="1895" y="6870"/>
                                      </a:cubicBezTo>
                                      <a:cubicBezTo>
                                        <a:pt x="1872" y="6870"/>
                                        <a:pt x="1872" y="6893"/>
                                        <a:pt x="1849" y="6916"/>
                                      </a:cubicBezTo>
                                      <a:cubicBezTo>
                                        <a:pt x="1763" y="7024"/>
                                        <a:pt x="1717" y="7214"/>
                                        <a:pt x="1791" y="7350"/>
                                      </a:cubicBezTo>
                                      <a:lnTo>
                                        <a:pt x="1791" y="7350"/>
                                      </a:lnTo>
                                      <a:cubicBezTo>
                                        <a:pt x="1791" y="7352"/>
                                        <a:pt x="1791" y="7353"/>
                                        <a:pt x="1791" y="7354"/>
                                      </a:cubicBezTo>
                                      <a:lnTo>
                                        <a:pt x="1791" y="7354"/>
                                      </a:lnTo>
                                      <a:cubicBezTo>
                                        <a:pt x="1773" y="7330"/>
                                        <a:pt x="1759" y="7320"/>
                                        <a:pt x="1747" y="7320"/>
                                      </a:cubicBezTo>
                                      <a:cubicBezTo>
                                        <a:pt x="1708" y="7320"/>
                                        <a:pt x="1695" y="7432"/>
                                        <a:pt x="1647" y="7547"/>
                                      </a:cubicBezTo>
                                      <a:lnTo>
                                        <a:pt x="1647" y="7547"/>
                                      </a:lnTo>
                                      <a:cubicBezTo>
                                        <a:pt x="1646" y="7534"/>
                                        <a:pt x="1645" y="7522"/>
                                        <a:pt x="1644" y="7509"/>
                                      </a:cubicBezTo>
                                      <a:cubicBezTo>
                                        <a:pt x="1575" y="6710"/>
                                        <a:pt x="1530" y="5911"/>
                                        <a:pt x="1438" y="5135"/>
                                      </a:cubicBezTo>
                                      <a:cubicBezTo>
                                        <a:pt x="1347" y="4313"/>
                                        <a:pt x="1187" y="3515"/>
                                        <a:pt x="1050" y="2716"/>
                                      </a:cubicBezTo>
                                      <a:cubicBezTo>
                                        <a:pt x="959" y="2305"/>
                                        <a:pt x="891" y="1894"/>
                                        <a:pt x="799" y="1506"/>
                                      </a:cubicBezTo>
                                      <a:cubicBezTo>
                                        <a:pt x="685" y="1004"/>
                                        <a:pt x="457" y="570"/>
                                        <a:pt x="388" y="91"/>
                                      </a:cubicBezTo>
                                      <a:cubicBezTo>
                                        <a:pt x="388" y="38"/>
                                        <a:pt x="342" y="0"/>
                                        <a:pt x="2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20"/>
                                <p:cNvSpPr/>
                                <p:nvPr/>
                              </p:nvSpPr>
                              <p:spPr>
                                <a:xfrm>
                                  <a:off x="6001375" y="4755400"/>
                                  <a:ext cx="30850" cy="102075"/>
                                </a:xfrm>
                                <a:custGeom>
                                  <a:rect b="b" l="l" r="r" t="t"/>
                                  <a:pathLst>
                                    <a:path extrusionOk="0" h="4083" w="1234">
                                      <a:moveTo>
                                        <a:pt x="540" y="0"/>
                                      </a:moveTo>
                                      <a:cubicBezTo>
                                        <a:pt x="465" y="0"/>
                                        <a:pt x="389" y="50"/>
                                        <a:pt x="389" y="134"/>
                                      </a:cubicBezTo>
                                      <a:cubicBezTo>
                                        <a:pt x="411" y="293"/>
                                        <a:pt x="411" y="430"/>
                                        <a:pt x="366" y="567"/>
                                      </a:cubicBezTo>
                                      <a:cubicBezTo>
                                        <a:pt x="320" y="727"/>
                                        <a:pt x="343" y="887"/>
                                        <a:pt x="320" y="1047"/>
                                      </a:cubicBezTo>
                                      <a:cubicBezTo>
                                        <a:pt x="320" y="1298"/>
                                        <a:pt x="252" y="1572"/>
                                        <a:pt x="229" y="1823"/>
                                      </a:cubicBezTo>
                                      <a:cubicBezTo>
                                        <a:pt x="183" y="2119"/>
                                        <a:pt x="137" y="2416"/>
                                        <a:pt x="115" y="2713"/>
                                      </a:cubicBezTo>
                                      <a:cubicBezTo>
                                        <a:pt x="69" y="3032"/>
                                        <a:pt x="1" y="3398"/>
                                        <a:pt x="115" y="3717"/>
                                      </a:cubicBezTo>
                                      <a:cubicBezTo>
                                        <a:pt x="118" y="3714"/>
                                        <a:pt x="121" y="3712"/>
                                        <a:pt x="124" y="3709"/>
                                      </a:cubicBezTo>
                                      <a:lnTo>
                                        <a:pt x="124" y="3709"/>
                                      </a:lnTo>
                                      <a:cubicBezTo>
                                        <a:pt x="145" y="3767"/>
                                        <a:pt x="180" y="3824"/>
                                        <a:pt x="229" y="3877"/>
                                      </a:cubicBezTo>
                                      <a:cubicBezTo>
                                        <a:pt x="328" y="4009"/>
                                        <a:pt x="501" y="4083"/>
                                        <a:pt x="669" y="4083"/>
                                      </a:cubicBezTo>
                                      <a:cubicBezTo>
                                        <a:pt x="850" y="4083"/>
                                        <a:pt x="1025" y="3998"/>
                                        <a:pt x="1096" y="3808"/>
                                      </a:cubicBezTo>
                                      <a:cubicBezTo>
                                        <a:pt x="1165" y="3672"/>
                                        <a:pt x="1210" y="3557"/>
                                        <a:pt x="1210" y="3398"/>
                                      </a:cubicBezTo>
                                      <a:cubicBezTo>
                                        <a:pt x="1210" y="3352"/>
                                        <a:pt x="1210" y="3283"/>
                                        <a:pt x="1210" y="3215"/>
                                      </a:cubicBezTo>
                                      <a:cubicBezTo>
                                        <a:pt x="1210" y="3055"/>
                                        <a:pt x="1210" y="2918"/>
                                        <a:pt x="1233" y="2758"/>
                                      </a:cubicBezTo>
                                      <a:cubicBezTo>
                                        <a:pt x="1233" y="2439"/>
                                        <a:pt x="1210" y="2142"/>
                                        <a:pt x="1210" y="1823"/>
                                      </a:cubicBezTo>
                                      <a:cubicBezTo>
                                        <a:pt x="1187" y="1503"/>
                                        <a:pt x="1096" y="1206"/>
                                        <a:pt x="1050" y="887"/>
                                      </a:cubicBezTo>
                                      <a:cubicBezTo>
                                        <a:pt x="1005" y="750"/>
                                        <a:pt x="982" y="590"/>
                                        <a:pt x="891" y="476"/>
                                      </a:cubicBezTo>
                                      <a:cubicBezTo>
                                        <a:pt x="777" y="339"/>
                                        <a:pt x="731" y="202"/>
                                        <a:pt x="662" y="65"/>
                                      </a:cubicBezTo>
                                      <a:cubicBezTo>
                                        <a:pt x="636" y="21"/>
                                        <a:pt x="588" y="0"/>
                                        <a:pt x="5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20"/>
                                <p:cNvSpPr/>
                                <p:nvPr/>
                              </p:nvSpPr>
                              <p:spPr>
                                <a:xfrm>
                                  <a:off x="6019875" y="4675200"/>
                                  <a:ext cx="104200" cy="186325"/>
                                </a:xfrm>
                                <a:custGeom>
                                  <a:rect b="b" l="l" r="r" t="t"/>
                                  <a:pathLst>
                                    <a:path extrusionOk="0" h="7453" w="4168">
                                      <a:moveTo>
                                        <a:pt x="1996" y="5167"/>
                                      </a:moveTo>
                                      <a:cubicBezTo>
                                        <a:pt x="2011" y="5174"/>
                                        <a:pt x="2022" y="5182"/>
                                        <a:pt x="2022" y="5190"/>
                                      </a:cubicBezTo>
                                      <a:cubicBezTo>
                                        <a:pt x="2021" y="5192"/>
                                        <a:pt x="2020" y="5192"/>
                                        <a:pt x="2018" y="5192"/>
                                      </a:cubicBezTo>
                                      <a:cubicBezTo>
                                        <a:pt x="2012" y="5192"/>
                                        <a:pt x="2004" y="5182"/>
                                        <a:pt x="1996" y="5167"/>
                                      </a:cubicBezTo>
                                      <a:close/>
                                      <a:moveTo>
                                        <a:pt x="1016" y="1"/>
                                      </a:moveTo>
                                      <a:cubicBezTo>
                                        <a:pt x="949" y="1"/>
                                        <a:pt x="882" y="31"/>
                                        <a:pt x="835" y="100"/>
                                      </a:cubicBezTo>
                                      <a:cubicBezTo>
                                        <a:pt x="265" y="1013"/>
                                        <a:pt x="333" y="1995"/>
                                        <a:pt x="425" y="3022"/>
                                      </a:cubicBezTo>
                                      <a:cubicBezTo>
                                        <a:pt x="470" y="3593"/>
                                        <a:pt x="516" y="4163"/>
                                        <a:pt x="539" y="4734"/>
                                      </a:cubicBezTo>
                                      <a:cubicBezTo>
                                        <a:pt x="556" y="4979"/>
                                        <a:pt x="557" y="5218"/>
                                        <a:pt x="543" y="5453"/>
                                      </a:cubicBezTo>
                                      <a:lnTo>
                                        <a:pt x="543" y="5453"/>
                                      </a:lnTo>
                                      <a:cubicBezTo>
                                        <a:pt x="384" y="5839"/>
                                        <a:pt x="294" y="6250"/>
                                        <a:pt x="151" y="6651"/>
                                      </a:cubicBezTo>
                                      <a:cubicBezTo>
                                        <a:pt x="1" y="7101"/>
                                        <a:pt x="433" y="7453"/>
                                        <a:pt x="830" y="7453"/>
                                      </a:cubicBezTo>
                                      <a:cubicBezTo>
                                        <a:pt x="892" y="7453"/>
                                        <a:pt x="953" y="7444"/>
                                        <a:pt x="1011" y="7426"/>
                                      </a:cubicBezTo>
                                      <a:lnTo>
                                        <a:pt x="1011" y="7426"/>
                                      </a:lnTo>
                                      <a:cubicBezTo>
                                        <a:pt x="1021" y="7427"/>
                                        <a:pt x="1031" y="7427"/>
                                        <a:pt x="1041" y="7427"/>
                                      </a:cubicBezTo>
                                      <a:cubicBezTo>
                                        <a:pt x="1383" y="7404"/>
                                        <a:pt x="1589" y="7199"/>
                                        <a:pt x="1680" y="6902"/>
                                      </a:cubicBezTo>
                                      <a:cubicBezTo>
                                        <a:pt x="1747" y="6732"/>
                                        <a:pt x="1798" y="6557"/>
                                        <a:pt x="1837" y="6377"/>
                                      </a:cubicBezTo>
                                      <a:lnTo>
                                        <a:pt x="1837" y="6377"/>
                                      </a:lnTo>
                                      <a:cubicBezTo>
                                        <a:pt x="1846" y="6377"/>
                                        <a:pt x="1854" y="6377"/>
                                        <a:pt x="1863" y="6377"/>
                                      </a:cubicBezTo>
                                      <a:cubicBezTo>
                                        <a:pt x="2265" y="6363"/>
                                        <a:pt x="2522" y="6141"/>
                                        <a:pt x="2670" y="5835"/>
                                      </a:cubicBezTo>
                                      <a:lnTo>
                                        <a:pt x="2670" y="5835"/>
                                      </a:lnTo>
                                      <a:cubicBezTo>
                                        <a:pt x="2814" y="5960"/>
                                        <a:pt x="3008" y="6029"/>
                                        <a:pt x="3196" y="6029"/>
                                      </a:cubicBezTo>
                                      <a:cubicBezTo>
                                        <a:pt x="3434" y="6029"/>
                                        <a:pt x="3664" y="5919"/>
                                        <a:pt x="3780" y="5670"/>
                                      </a:cubicBezTo>
                                      <a:cubicBezTo>
                                        <a:pt x="4054" y="5076"/>
                                        <a:pt x="4168" y="4026"/>
                                        <a:pt x="3780" y="3479"/>
                                      </a:cubicBezTo>
                                      <a:cubicBezTo>
                                        <a:pt x="3654" y="3281"/>
                                        <a:pt x="3472" y="3183"/>
                                        <a:pt x="3256" y="3183"/>
                                      </a:cubicBezTo>
                                      <a:cubicBezTo>
                                        <a:pt x="3197" y="3183"/>
                                        <a:pt x="3136" y="3190"/>
                                        <a:pt x="3072" y="3205"/>
                                      </a:cubicBezTo>
                                      <a:cubicBezTo>
                                        <a:pt x="2479" y="3342"/>
                                        <a:pt x="2182" y="3935"/>
                                        <a:pt x="1931" y="4460"/>
                                      </a:cubicBezTo>
                                      <a:cubicBezTo>
                                        <a:pt x="1923" y="4476"/>
                                        <a:pt x="1911" y="4498"/>
                                        <a:pt x="1895" y="4524"/>
                                      </a:cubicBezTo>
                                      <a:lnTo>
                                        <a:pt x="1895" y="4524"/>
                                      </a:lnTo>
                                      <a:cubicBezTo>
                                        <a:pt x="1848" y="4041"/>
                                        <a:pt x="1771" y="3563"/>
                                        <a:pt x="1703" y="3113"/>
                                      </a:cubicBezTo>
                                      <a:cubicBezTo>
                                        <a:pt x="1612" y="2657"/>
                                        <a:pt x="1520" y="2177"/>
                                        <a:pt x="1406" y="1698"/>
                                      </a:cubicBezTo>
                                      <a:cubicBezTo>
                                        <a:pt x="1315" y="1264"/>
                                        <a:pt x="1178" y="717"/>
                                        <a:pt x="1246" y="283"/>
                                      </a:cubicBezTo>
                                      <a:cubicBezTo>
                                        <a:pt x="1277" y="117"/>
                                        <a:pt x="1147" y="1"/>
                                        <a:pt x="10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20"/>
                                <p:cNvSpPr/>
                                <p:nvPr/>
                              </p:nvSpPr>
                              <p:spPr>
                                <a:xfrm>
                                  <a:off x="6094225" y="4774275"/>
                                  <a:ext cx="34425" cy="56675"/>
                                </a:xfrm>
                                <a:custGeom>
                                  <a:rect b="b" l="l" r="r" t="t"/>
                                  <a:pathLst>
                                    <a:path extrusionOk="0" h="2267" w="1377">
                                      <a:moveTo>
                                        <a:pt x="1148" y="332"/>
                                      </a:moveTo>
                                      <a:cubicBezTo>
                                        <a:pt x="1156" y="343"/>
                                        <a:pt x="1164" y="353"/>
                                        <a:pt x="1164" y="353"/>
                                      </a:cubicBezTo>
                                      <a:cubicBezTo>
                                        <a:pt x="1164" y="353"/>
                                        <a:pt x="1159" y="348"/>
                                        <a:pt x="1148" y="337"/>
                                      </a:cubicBezTo>
                                      <a:cubicBezTo>
                                        <a:pt x="1148" y="337"/>
                                        <a:pt x="1148" y="335"/>
                                        <a:pt x="1148" y="332"/>
                                      </a:cubicBezTo>
                                      <a:close/>
                                      <a:moveTo>
                                        <a:pt x="462" y="433"/>
                                      </a:moveTo>
                                      <a:cubicBezTo>
                                        <a:pt x="456" y="450"/>
                                        <a:pt x="451" y="464"/>
                                        <a:pt x="441" y="474"/>
                                      </a:cubicBezTo>
                                      <a:lnTo>
                                        <a:pt x="462" y="433"/>
                                      </a:lnTo>
                                      <a:close/>
                                      <a:moveTo>
                                        <a:pt x="1331" y="880"/>
                                      </a:moveTo>
                                      <a:cubicBezTo>
                                        <a:pt x="1331" y="889"/>
                                        <a:pt x="1331" y="899"/>
                                        <a:pt x="1331" y="908"/>
                                      </a:cubicBezTo>
                                      <a:cubicBezTo>
                                        <a:pt x="1331" y="899"/>
                                        <a:pt x="1331" y="889"/>
                                        <a:pt x="1331" y="880"/>
                                      </a:cubicBezTo>
                                      <a:close/>
                                      <a:moveTo>
                                        <a:pt x="252" y="948"/>
                                      </a:moveTo>
                                      <a:cubicBezTo>
                                        <a:pt x="248" y="959"/>
                                        <a:pt x="243" y="969"/>
                                        <a:pt x="235" y="976"/>
                                      </a:cubicBezTo>
                                      <a:cubicBezTo>
                                        <a:pt x="240" y="967"/>
                                        <a:pt x="246" y="957"/>
                                        <a:pt x="252" y="948"/>
                                      </a:cubicBezTo>
                                      <a:close/>
                                      <a:moveTo>
                                        <a:pt x="732" y="1"/>
                                      </a:moveTo>
                                      <a:cubicBezTo>
                                        <a:pt x="683" y="1"/>
                                        <a:pt x="637" y="14"/>
                                        <a:pt x="601" y="41"/>
                                      </a:cubicBezTo>
                                      <a:cubicBezTo>
                                        <a:pt x="486" y="109"/>
                                        <a:pt x="441" y="223"/>
                                        <a:pt x="464" y="360"/>
                                      </a:cubicBezTo>
                                      <a:cubicBezTo>
                                        <a:pt x="464" y="366"/>
                                        <a:pt x="464" y="371"/>
                                        <a:pt x="464" y="383"/>
                                      </a:cubicBezTo>
                                      <a:cubicBezTo>
                                        <a:pt x="418" y="451"/>
                                        <a:pt x="395" y="543"/>
                                        <a:pt x="372" y="611"/>
                                      </a:cubicBezTo>
                                      <a:cubicBezTo>
                                        <a:pt x="372" y="637"/>
                                        <a:pt x="369" y="664"/>
                                        <a:pt x="363" y="689"/>
                                      </a:cubicBezTo>
                                      <a:lnTo>
                                        <a:pt x="363" y="689"/>
                                      </a:lnTo>
                                      <a:cubicBezTo>
                                        <a:pt x="306" y="748"/>
                                        <a:pt x="325" y="754"/>
                                        <a:pt x="281" y="885"/>
                                      </a:cubicBezTo>
                                      <a:cubicBezTo>
                                        <a:pt x="269" y="897"/>
                                        <a:pt x="264" y="914"/>
                                        <a:pt x="258" y="931"/>
                                      </a:cubicBezTo>
                                      <a:lnTo>
                                        <a:pt x="258" y="931"/>
                                      </a:lnTo>
                                      <a:cubicBezTo>
                                        <a:pt x="229" y="969"/>
                                        <a:pt x="202" y="1007"/>
                                        <a:pt x="190" y="1045"/>
                                      </a:cubicBezTo>
                                      <a:cubicBezTo>
                                        <a:pt x="144" y="1113"/>
                                        <a:pt x="121" y="1182"/>
                                        <a:pt x="98" y="1273"/>
                                      </a:cubicBezTo>
                                      <a:cubicBezTo>
                                        <a:pt x="90" y="1291"/>
                                        <a:pt x="81" y="1311"/>
                                        <a:pt x="73" y="1334"/>
                                      </a:cubicBezTo>
                                      <a:lnTo>
                                        <a:pt x="73" y="1334"/>
                                      </a:lnTo>
                                      <a:cubicBezTo>
                                        <a:pt x="42" y="1399"/>
                                        <a:pt x="24" y="1467"/>
                                        <a:pt x="28" y="1529"/>
                                      </a:cubicBezTo>
                                      <a:lnTo>
                                        <a:pt x="28" y="1529"/>
                                      </a:lnTo>
                                      <a:cubicBezTo>
                                        <a:pt x="0" y="1665"/>
                                        <a:pt x="45" y="1843"/>
                                        <a:pt x="121" y="1958"/>
                                      </a:cubicBezTo>
                                      <a:cubicBezTo>
                                        <a:pt x="212" y="2095"/>
                                        <a:pt x="372" y="2209"/>
                                        <a:pt x="532" y="2255"/>
                                      </a:cubicBezTo>
                                      <a:cubicBezTo>
                                        <a:pt x="581" y="2262"/>
                                        <a:pt x="633" y="2266"/>
                                        <a:pt x="685" y="2266"/>
                                      </a:cubicBezTo>
                                      <a:cubicBezTo>
                                        <a:pt x="802" y="2266"/>
                                        <a:pt x="924" y="2242"/>
                                        <a:pt x="1034" y="2163"/>
                                      </a:cubicBezTo>
                                      <a:cubicBezTo>
                                        <a:pt x="1171" y="2072"/>
                                        <a:pt x="1285" y="1935"/>
                                        <a:pt x="1331" y="1775"/>
                                      </a:cubicBezTo>
                                      <a:cubicBezTo>
                                        <a:pt x="1354" y="1661"/>
                                        <a:pt x="1354" y="1547"/>
                                        <a:pt x="1354" y="1433"/>
                                      </a:cubicBezTo>
                                      <a:cubicBezTo>
                                        <a:pt x="1354" y="1387"/>
                                        <a:pt x="1377" y="1364"/>
                                        <a:pt x="1377" y="1342"/>
                                      </a:cubicBezTo>
                                      <a:cubicBezTo>
                                        <a:pt x="1377" y="1282"/>
                                        <a:pt x="1367" y="1232"/>
                                        <a:pt x="1354" y="1179"/>
                                      </a:cubicBezTo>
                                      <a:lnTo>
                                        <a:pt x="1354" y="1179"/>
                                      </a:lnTo>
                                      <a:cubicBezTo>
                                        <a:pt x="1354" y="1146"/>
                                        <a:pt x="1354" y="1118"/>
                                        <a:pt x="1354" y="1090"/>
                                      </a:cubicBezTo>
                                      <a:cubicBezTo>
                                        <a:pt x="1369" y="983"/>
                                        <a:pt x="1364" y="896"/>
                                        <a:pt x="1331" y="809"/>
                                      </a:cubicBezTo>
                                      <a:lnTo>
                                        <a:pt x="1331" y="809"/>
                                      </a:lnTo>
                                      <a:cubicBezTo>
                                        <a:pt x="1331" y="802"/>
                                        <a:pt x="1330" y="797"/>
                                        <a:pt x="1327" y="792"/>
                                      </a:cubicBezTo>
                                      <a:lnTo>
                                        <a:pt x="1327" y="792"/>
                                      </a:lnTo>
                                      <a:cubicBezTo>
                                        <a:pt x="1315" y="609"/>
                                        <a:pt x="1268" y="420"/>
                                        <a:pt x="1130" y="306"/>
                                      </a:cubicBezTo>
                                      <a:lnTo>
                                        <a:pt x="1130" y="306"/>
                                      </a:lnTo>
                                      <a:cubicBezTo>
                                        <a:pt x="1132" y="309"/>
                                        <a:pt x="1134" y="313"/>
                                        <a:pt x="1137" y="317"/>
                                      </a:cubicBezTo>
                                      <a:lnTo>
                                        <a:pt x="1137" y="317"/>
                                      </a:lnTo>
                                      <a:cubicBezTo>
                                        <a:pt x="1134" y="315"/>
                                        <a:pt x="1130" y="314"/>
                                        <a:pt x="1125" y="314"/>
                                      </a:cubicBezTo>
                                      <a:cubicBezTo>
                                        <a:pt x="1122" y="307"/>
                                        <a:pt x="1118" y="299"/>
                                        <a:pt x="1114" y="293"/>
                                      </a:cubicBezTo>
                                      <a:lnTo>
                                        <a:pt x="1114" y="293"/>
                                      </a:lnTo>
                                      <a:cubicBezTo>
                                        <a:pt x="1119" y="297"/>
                                        <a:pt x="1125" y="301"/>
                                        <a:pt x="1130" y="306"/>
                                      </a:cubicBezTo>
                                      <a:lnTo>
                                        <a:pt x="1130" y="306"/>
                                      </a:lnTo>
                                      <a:cubicBezTo>
                                        <a:pt x="1127" y="300"/>
                                        <a:pt x="1125" y="295"/>
                                        <a:pt x="1125" y="292"/>
                                      </a:cubicBezTo>
                                      <a:cubicBezTo>
                                        <a:pt x="1120" y="286"/>
                                        <a:pt x="1112" y="281"/>
                                        <a:pt x="1104" y="278"/>
                                      </a:cubicBezTo>
                                      <a:lnTo>
                                        <a:pt x="1104" y="278"/>
                                      </a:lnTo>
                                      <a:cubicBezTo>
                                        <a:pt x="1107" y="282"/>
                                        <a:pt x="1111" y="287"/>
                                        <a:pt x="1114" y="293"/>
                                      </a:cubicBezTo>
                                      <a:lnTo>
                                        <a:pt x="1114" y="293"/>
                                      </a:lnTo>
                                      <a:cubicBezTo>
                                        <a:pt x="1102" y="284"/>
                                        <a:pt x="1089" y="275"/>
                                        <a:pt x="1075" y="267"/>
                                      </a:cubicBezTo>
                                      <a:lnTo>
                                        <a:pt x="1075" y="267"/>
                                      </a:lnTo>
                                      <a:cubicBezTo>
                                        <a:pt x="1085" y="271"/>
                                        <a:pt x="1095" y="274"/>
                                        <a:pt x="1104" y="278"/>
                                      </a:cubicBezTo>
                                      <a:lnTo>
                                        <a:pt x="1104" y="278"/>
                                      </a:lnTo>
                                      <a:cubicBezTo>
                                        <a:pt x="1088" y="255"/>
                                        <a:pt x="1073" y="239"/>
                                        <a:pt x="1057" y="223"/>
                                      </a:cubicBezTo>
                                      <a:lnTo>
                                        <a:pt x="1057" y="223"/>
                                      </a:lnTo>
                                      <a:cubicBezTo>
                                        <a:pt x="1066" y="232"/>
                                        <a:pt x="1071" y="236"/>
                                        <a:pt x="1072" y="236"/>
                                      </a:cubicBezTo>
                                      <a:cubicBezTo>
                                        <a:pt x="1078" y="236"/>
                                        <a:pt x="1034" y="177"/>
                                        <a:pt x="1034" y="177"/>
                                      </a:cubicBezTo>
                                      <a:cubicBezTo>
                                        <a:pt x="1011" y="177"/>
                                        <a:pt x="1011" y="155"/>
                                        <a:pt x="989" y="132"/>
                                      </a:cubicBezTo>
                                      <a:cubicBezTo>
                                        <a:pt x="966" y="109"/>
                                        <a:pt x="943" y="86"/>
                                        <a:pt x="943" y="86"/>
                                      </a:cubicBezTo>
                                      <a:cubicBezTo>
                                        <a:pt x="888" y="31"/>
                                        <a:pt x="807" y="1"/>
                                        <a:pt x="7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20"/>
                                <p:cNvSpPr/>
                                <p:nvPr/>
                              </p:nvSpPr>
                              <p:spPr>
                                <a:xfrm>
                                  <a:off x="5865000" y="4741400"/>
                                  <a:ext cx="132975" cy="86175"/>
                                </a:xfrm>
                                <a:custGeom>
                                  <a:rect b="b" l="l" r="r" t="t"/>
                                  <a:pathLst>
                                    <a:path extrusionOk="0" h="3447" w="5319">
                                      <a:moveTo>
                                        <a:pt x="2411" y="2366"/>
                                      </a:moveTo>
                                      <a:cubicBezTo>
                                        <a:pt x="2414" y="2366"/>
                                        <a:pt x="2410" y="2388"/>
                                        <a:pt x="2397" y="2407"/>
                                      </a:cubicBezTo>
                                      <a:lnTo>
                                        <a:pt x="2397" y="2407"/>
                                      </a:lnTo>
                                      <a:cubicBezTo>
                                        <a:pt x="2397" y="2407"/>
                                        <a:pt x="2397" y="2406"/>
                                        <a:pt x="2397" y="2405"/>
                                      </a:cubicBezTo>
                                      <a:cubicBezTo>
                                        <a:pt x="2404" y="2376"/>
                                        <a:pt x="2409" y="2366"/>
                                        <a:pt x="2411" y="2366"/>
                                      </a:cubicBezTo>
                                      <a:close/>
                                      <a:moveTo>
                                        <a:pt x="543" y="0"/>
                                      </a:moveTo>
                                      <a:cubicBezTo>
                                        <a:pt x="430" y="0"/>
                                        <a:pt x="316" y="34"/>
                                        <a:pt x="229" y="100"/>
                                      </a:cubicBezTo>
                                      <a:cubicBezTo>
                                        <a:pt x="46" y="260"/>
                                        <a:pt x="0" y="511"/>
                                        <a:pt x="137" y="716"/>
                                      </a:cubicBezTo>
                                      <a:cubicBezTo>
                                        <a:pt x="223" y="880"/>
                                        <a:pt x="316" y="1040"/>
                                        <a:pt x="416" y="1197"/>
                                      </a:cubicBezTo>
                                      <a:lnTo>
                                        <a:pt x="416" y="1197"/>
                                      </a:lnTo>
                                      <a:cubicBezTo>
                                        <a:pt x="471" y="1299"/>
                                        <a:pt x="527" y="1400"/>
                                        <a:pt x="591" y="1497"/>
                                      </a:cubicBezTo>
                                      <a:lnTo>
                                        <a:pt x="591" y="1497"/>
                                      </a:lnTo>
                                      <a:cubicBezTo>
                                        <a:pt x="732" y="2176"/>
                                        <a:pt x="996" y="3099"/>
                                        <a:pt x="1758" y="3273"/>
                                      </a:cubicBezTo>
                                      <a:cubicBezTo>
                                        <a:pt x="1790" y="3279"/>
                                        <a:pt x="1822" y="3281"/>
                                        <a:pt x="1854" y="3281"/>
                                      </a:cubicBezTo>
                                      <a:cubicBezTo>
                                        <a:pt x="1999" y="3281"/>
                                        <a:pt x="2142" y="3223"/>
                                        <a:pt x="2240" y="3116"/>
                                      </a:cubicBezTo>
                                      <a:lnTo>
                                        <a:pt x="2240" y="3116"/>
                                      </a:lnTo>
                                      <a:cubicBezTo>
                                        <a:pt x="2270" y="3144"/>
                                        <a:pt x="2300" y="3156"/>
                                        <a:pt x="2329" y="3156"/>
                                      </a:cubicBezTo>
                                      <a:cubicBezTo>
                                        <a:pt x="2410" y="3156"/>
                                        <a:pt x="2470" y="3060"/>
                                        <a:pt x="2420" y="2976"/>
                                      </a:cubicBezTo>
                                      <a:cubicBezTo>
                                        <a:pt x="2395" y="2927"/>
                                        <a:pt x="2376" y="2878"/>
                                        <a:pt x="2360" y="2829"/>
                                      </a:cubicBezTo>
                                      <a:lnTo>
                                        <a:pt x="2360" y="2829"/>
                                      </a:lnTo>
                                      <a:cubicBezTo>
                                        <a:pt x="2362" y="2796"/>
                                        <a:pt x="2363" y="2762"/>
                                        <a:pt x="2363" y="2729"/>
                                      </a:cubicBezTo>
                                      <a:lnTo>
                                        <a:pt x="2363" y="2729"/>
                                      </a:lnTo>
                                      <a:cubicBezTo>
                                        <a:pt x="2388" y="2759"/>
                                        <a:pt x="2409" y="2782"/>
                                        <a:pt x="2420" y="2794"/>
                                      </a:cubicBezTo>
                                      <a:cubicBezTo>
                                        <a:pt x="2534" y="2953"/>
                                        <a:pt x="2671" y="3090"/>
                                        <a:pt x="2853" y="3204"/>
                                      </a:cubicBezTo>
                                      <a:cubicBezTo>
                                        <a:pt x="3147" y="3369"/>
                                        <a:pt x="3500" y="3446"/>
                                        <a:pt x="3840" y="3446"/>
                                      </a:cubicBezTo>
                                      <a:cubicBezTo>
                                        <a:pt x="3923" y="3446"/>
                                        <a:pt x="4005" y="3442"/>
                                        <a:pt x="4086" y="3433"/>
                                      </a:cubicBezTo>
                                      <a:cubicBezTo>
                                        <a:pt x="4497" y="3387"/>
                                        <a:pt x="4931" y="3296"/>
                                        <a:pt x="5227" y="2953"/>
                                      </a:cubicBezTo>
                                      <a:cubicBezTo>
                                        <a:pt x="5319" y="2862"/>
                                        <a:pt x="5296" y="2725"/>
                                        <a:pt x="5182" y="2679"/>
                                      </a:cubicBezTo>
                                      <a:cubicBezTo>
                                        <a:pt x="4985" y="2570"/>
                                        <a:pt x="4778" y="2539"/>
                                        <a:pt x="4569" y="2539"/>
                                      </a:cubicBezTo>
                                      <a:cubicBezTo>
                                        <a:pt x="4339" y="2539"/>
                                        <a:pt x="4107" y="2576"/>
                                        <a:pt x="3881" y="2588"/>
                                      </a:cubicBezTo>
                                      <a:cubicBezTo>
                                        <a:pt x="3493" y="2588"/>
                                        <a:pt x="3219" y="2451"/>
                                        <a:pt x="2968" y="2154"/>
                                      </a:cubicBezTo>
                                      <a:cubicBezTo>
                                        <a:pt x="2788" y="1921"/>
                                        <a:pt x="2538" y="1687"/>
                                        <a:pt x="2239" y="1687"/>
                                      </a:cubicBezTo>
                                      <a:cubicBezTo>
                                        <a:pt x="2158" y="1687"/>
                                        <a:pt x="2074" y="1705"/>
                                        <a:pt x="1986" y="1744"/>
                                      </a:cubicBezTo>
                                      <a:cubicBezTo>
                                        <a:pt x="1948" y="1763"/>
                                        <a:pt x="1913" y="1785"/>
                                        <a:pt x="1881" y="1810"/>
                                      </a:cubicBezTo>
                                      <a:lnTo>
                                        <a:pt x="1881" y="1810"/>
                                      </a:lnTo>
                                      <a:cubicBezTo>
                                        <a:pt x="1834" y="1729"/>
                                        <a:pt x="1786" y="1646"/>
                                        <a:pt x="1735" y="1561"/>
                                      </a:cubicBezTo>
                                      <a:cubicBezTo>
                                        <a:pt x="1719" y="1538"/>
                                        <a:pt x="1704" y="1515"/>
                                        <a:pt x="1688" y="1492"/>
                                      </a:cubicBezTo>
                                      <a:lnTo>
                                        <a:pt x="1688" y="1492"/>
                                      </a:lnTo>
                                      <a:cubicBezTo>
                                        <a:pt x="1693" y="1404"/>
                                        <a:pt x="1673" y="1310"/>
                                        <a:pt x="1621" y="1219"/>
                                      </a:cubicBezTo>
                                      <a:cubicBezTo>
                                        <a:pt x="1552" y="1104"/>
                                        <a:pt x="1484" y="990"/>
                                        <a:pt x="1393" y="899"/>
                                      </a:cubicBezTo>
                                      <a:cubicBezTo>
                                        <a:pt x="1368" y="875"/>
                                        <a:pt x="1341" y="854"/>
                                        <a:pt x="1312" y="837"/>
                                      </a:cubicBezTo>
                                      <a:lnTo>
                                        <a:pt x="1312" y="837"/>
                                      </a:lnTo>
                                      <a:cubicBezTo>
                                        <a:pt x="1159" y="605"/>
                                        <a:pt x="1040" y="343"/>
                                        <a:pt x="868" y="123"/>
                                      </a:cubicBezTo>
                                      <a:cubicBezTo>
                                        <a:pt x="785" y="40"/>
                                        <a:pt x="665" y="0"/>
                                        <a:pt x="5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20"/>
                                <p:cNvSpPr/>
                                <p:nvPr/>
                              </p:nvSpPr>
                              <p:spPr>
                                <a:xfrm>
                                  <a:off x="5977975" y="4767500"/>
                                  <a:ext cx="57700" cy="94575"/>
                                </a:xfrm>
                                <a:custGeom>
                                  <a:rect b="b" l="l" r="r" t="t"/>
                                  <a:pathLst>
                                    <a:path extrusionOk="0" h="3783" w="2308">
                                      <a:moveTo>
                                        <a:pt x="1853" y="743"/>
                                      </a:moveTo>
                                      <a:cubicBezTo>
                                        <a:pt x="1852" y="743"/>
                                        <a:pt x="1851" y="744"/>
                                        <a:pt x="1850" y="745"/>
                                      </a:cubicBezTo>
                                      <a:cubicBezTo>
                                        <a:pt x="1850" y="749"/>
                                        <a:pt x="1850" y="752"/>
                                        <a:pt x="1850" y="755"/>
                                      </a:cubicBezTo>
                                      <a:lnTo>
                                        <a:pt x="1850" y="755"/>
                                      </a:lnTo>
                                      <a:cubicBezTo>
                                        <a:pt x="1853" y="748"/>
                                        <a:pt x="1854" y="743"/>
                                        <a:pt x="1853" y="743"/>
                                      </a:cubicBezTo>
                                      <a:close/>
                                      <a:moveTo>
                                        <a:pt x="1853" y="652"/>
                                      </a:moveTo>
                                      <a:cubicBezTo>
                                        <a:pt x="1867" y="652"/>
                                        <a:pt x="1855" y="761"/>
                                        <a:pt x="1851" y="761"/>
                                      </a:cubicBezTo>
                                      <a:cubicBezTo>
                                        <a:pt x="1850" y="761"/>
                                        <a:pt x="1850" y="759"/>
                                        <a:pt x="1850" y="755"/>
                                      </a:cubicBezTo>
                                      <a:lnTo>
                                        <a:pt x="1850" y="755"/>
                                      </a:lnTo>
                                      <a:cubicBezTo>
                                        <a:pt x="1850" y="755"/>
                                        <a:pt x="1849" y="756"/>
                                        <a:pt x="1849" y="756"/>
                                      </a:cubicBezTo>
                                      <a:lnTo>
                                        <a:pt x="1849" y="756"/>
                                      </a:lnTo>
                                      <a:cubicBezTo>
                                        <a:pt x="1850" y="737"/>
                                        <a:pt x="1850" y="718"/>
                                        <a:pt x="1850" y="700"/>
                                      </a:cubicBezTo>
                                      <a:cubicBezTo>
                                        <a:pt x="1850" y="700"/>
                                        <a:pt x="1850" y="677"/>
                                        <a:pt x="1850" y="654"/>
                                      </a:cubicBezTo>
                                      <a:cubicBezTo>
                                        <a:pt x="1851" y="653"/>
                                        <a:pt x="1852" y="652"/>
                                        <a:pt x="1853" y="652"/>
                                      </a:cubicBezTo>
                                      <a:close/>
                                      <a:moveTo>
                                        <a:pt x="1895" y="722"/>
                                      </a:moveTo>
                                      <a:cubicBezTo>
                                        <a:pt x="1910" y="722"/>
                                        <a:pt x="1867" y="771"/>
                                        <a:pt x="1847" y="792"/>
                                      </a:cubicBezTo>
                                      <a:lnTo>
                                        <a:pt x="1847" y="792"/>
                                      </a:lnTo>
                                      <a:cubicBezTo>
                                        <a:pt x="1847" y="792"/>
                                        <a:pt x="1847" y="792"/>
                                        <a:pt x="1847" y="792"/>
                                      </a:cubicBezTo>
                                      <a:lnTo>
                                        <a:pt x="1847" y="792"/>
                                      </a:lnTo>
                                      <a:cubicBezTo>
                                        <a:pt x="1864" y="769"/>
                                        <a:pt x="1880" y="746"/>
                                        <a:pt x="1895" y="722"/>
                                      </a:cubicBezTo>
                                      <a:close/>
                                      <a:moveTo>
                                        <a:pt x="1736" y="905"/>
                                      </a:moveTo>
                                      <a:lnTo>
                                        <a:pt x="1736" y="905"/>
                                      </a:lnTo>
                                      <a:cubicBezTo>
                                        <a:pt x="1734" y="907"/>
                                        <a:pt x="1732" y="908"/>
                                        <a:pt x="1732" y="908"/>
                                      </a:cubicBezTo>
                                      <a:cubicBezTo>
                                        <a:pt x="1732" y="908"/>
                                        <a:pt x="1733" y="907"/>
                                        <a:pt x="1735" y="905"/>
                                      </a:cubicBezTo>
                                      <a:cubicBezTo>
                                        <a:pt x="1736" y="905"/>
                                        <a:pt x="1736" y="905"/>
                                        <a:pt x="1736" y="905"/>
                                      </a:cubicBezTo>
                                      <a:close/>
                                      <a:moveTo>
                                        <a:pt x="1465" y="0"/>
                                      </a:moveTo>
                                      <a:cubicBezTo>
                                        <a:pt x="1352" y="0"/>
                                        <a:pt x="1237" y="34"/>
                                        <a:pt x="1142" y="106"/>
                                      </a:cubicBezTo>
                                      <a:cubicBezTo>
                                        <a:pt x="1073" y="152"/>
                                        <a:pt x="1028" y="197"/>
                                        <a:pt x="982" y="266"/>
                                      </a:cubicBezTo>
                                      <a:cubicBezTo>
                                        <a:pt x="973" y="275"/>
                                        <a:pt x="960" y="288"/>
                                        <a:pt x="946" y="303"/>
                                      </a:cubicBezTo>
                                      <a:lnTo>
                                        <a:pt x="946" y="303"/>
                                      </a:lnTo>
                                      <a:cubicBezTo>
                                        <a:pt x="945" y="304"/>
                                        <a:pt x="942" y="306"/>
                                        <a:pt x="937" y="312"/>
                                      </a:cubicBezTo>
                                      <a:cubicBezTo>
                                        <a:pt x="868" y="380"/>
                                        <a:pt x="822" y="448"/>
                                        <a:pt x="800" y="540"/>
                                      </a:cubicBezTo>
                                      <a:cubicBezTo>
                                        <a:pt x="685" y="836"/>
                                        <a:pt x="617" y="1156"/>
                                        <a:pt x="594" y="1476"/>
                                      </a:cubicBezTo>
                                      <a:cubicBezTo>
                                        <a:pt x="594" y="1613"/>
                                        <a:pt x="571" y="1750"/>
                                        <a:pt x="571" y="1886"/>
                                      </a:cubicBezTo>
                                      <a:cubicBezTo>
                                        <a:pt x="571" y="1937"/>
                                        <a:pt x="571" y="1987"/>
                                        <a:pt x="562" y="2038"/>
                                      </a:cubicBezTo>
                                      <a:lnTo>
                                        <a:pt x="562" y="2038"/>
                                      </a:lnTo>
                                      <a:cubicBezTo>
                                        <a:pt x="354" y="2108"/>
                                        <a:pt x="197" y="2270"/>
                                        <a:pt x="139" y="2480"/>
                                      </a:cubicBezTo>
                                      <a:lnTo>
                                        <a:pt x="139" y="2480"/>
                                      </a:lnTo>
                                      <a:cubicBezTo>
                                        <a:pt x="139" y="2480"/>
                                        <a:pt x="138" y="2480"/>
                                        <a:pt x="138" y="2480"/>
                                      </a:cubicBezTo>
                                      <a:lnTo>
                                        <a:pt x="138" y="2480"/>
                                      </a:lnTo>
                                      <a:cubicBezTo>
                                        <a:pt x="1" y="2914"/>
                                        <a:pt x="160" y="3439"/>
                                        <a:pt x="571" y="3667"/>
                                      </a:cubicBezTo>
                                      <a:cubicBezTo>
                                        <a:pt x="705" y="3744"/>
                                        <a:pt x="862" y="3783"/>
                                        <a:pt x="1020" y="3783"/>
                                      </a:cubicBezTo>
                                      <a:cubicBezTo>
                                        <a:pt x="1306" y="3783"/>
                                        <a:pt x="1592" y="3655"/>
                                        <a:pt x="1732" y="3405"/>
                                      </a:cubicBezTo>
                                      <a:lnTo>
                                        <a:pt x="1732" y="3405"/>
                                      </a:lnTo>
                                      <a:cubicBezTo>
                                        <a:pt x="1923" y="3232"/>
                                        <a:pt x="2104" y="2981"/>
                                        <a:pt x="2032" y="2731"/>
                                      </a:cubicBezTo>
                                      <a:lnTo>
                                        <a:pt x="2032" y="2731"/>
                                      </a:lnTo>
                                      <a:cubicBezTo>
                                        <a:pt x="2032" y="2747"/>
                                        <a:pt x="2032" y="2763"/>
                                        <a:pt x="2032" y="2777"/>
                                      </a:cubicBezTo>
                                      <a:cubicBezTo>
                                        <a:pt x="2032" y="2618"/>
                                        <a:pt x="1924" y="2541"/>
                                        <a:pt x="1801" y="2525"/>
                                      </a:cubicBezTo>
                                      <a:lnTo>
                                        <a:pt x="1801" y="2525"/>
                                      </a:lnTo>
                                      <a:cubicBezTo>
                                        <a:pt x="1778" y="2519"/>
                                        <a:pt x="1757" y="2515"/>
                                        <a:pt x="1737" y="2512"/>
                                      </a:cubicBezTo>
                                      <a:lnTo>
                                        <a:pt x="1737" y="2512"/>
                                      </a:lnTo>
                                      <a:cubicBezTo>
                                        <a:pt x="1764" y="2288"/>
                                        <a:pt x="1773" y="2064"/>
                                        <a:pt x="1781" y="1864"/>
                                      </a:cubicBezTo>
                                      <a:cubicBezTo>
                                        <a:pt x="1781" y="1635"/>
                                        <a:pt x="1781" y="1407"/>
                                        <a:pt x="1781" y="1179"/>
                                      </a:cubicBezTo>
                                      <a:cubicBezTo>
                                        <a:pt x="1781" y="1166"/>
                                        <a:pt x="1788" y="1147"/>
                                        <a:pt x="1794" y="1128"/>
                                      </a:cubicBezTo>
                                      <a:lnTo>
                                        <a:pt x="1794" y="1128"/>
                                      </a:lnTo>
                                      <a:cubicBezTo>
                                        <a:pt x="1794" y="1131"/>
                                        <a:pt x="1795" y="1133"/>
                                        <a:pt x="1796" y="1133"/>
                                      </a:cubicBezTo>
                                      <a:cubicBezTo>
                                        <a:pt x="1797" y="1133"/>
                                        <a:pt x="1800" y="1126"/>
                                        <a:pt x="1804" y="1110"/>
                                      </a:cubicBezTo>
                                      <a:cubicBezTo>
                                        <a:pt x="1804" y="1042"/>
                                        <a:pt x="1827" y="973"/>
                                        <a:pt x="1827" y="905"/>
                                      </a:cubicBezTo>
                                      <a:cubicBezTo>
                                        <a:pt x="1828" y="900"/>
                                        <a:pt x="1830" y="895"/>
                                        <a:pt x="1831" y="890"/>
                                      </a:cubicBezTo>
                                      <a:lnTo>
                                        <a:pt x="1831" y="890"/>
                                      </a:lnTo>
                                      <a:cubicBezTo>
                                        <a:pt x="1878" y="911"/>
                                        <a:pt x="1927" y="936"/>
                                        <a:pt x="1986" y="951"/>
                                      </a:cubicBezTo>
                                      <a:cubicBezTo>
                                        <a:pt x="2012" y="968"/>
                                        <a:pt x="2040" y="975"/>
                                        <a:pt x="2067" y="975"/>
                                      </a:cubicBezTo>
                                      <a:cubicBezTo>
                                        <a:pt x="2189" y="975"/>
                                        <a:pt x="2308" y="830"/>
                                        <a:pt x="2215" y="700"/>
                                      </a:cubicBezTo>
                                      <a:cubicBezTo>
                                        <a:pt x="2192" y="631"/>
                                        <a:pt x="2146" y="585"/>
                                        <a:pt x="2101" y="517"/>
                                      </a:cubicBezTo>
                                      <a:cubicBezTo>
                                        <a:pt x="2078" y="494"/>
                                        <a:pt x="2078" y="471"/>
                                        <a:pt x="2055" y="448"/>
                                      </a:cubicBezTo>
                                      <a:cubicBezTo>
                                        <a:pt x="2055" y="448"/>
                                        <a:pt x="2043" y="436"/>
                                        <a:pt x="2036" y="430"/>
                                      </a:cubicBezTo>
                                      <a:lnTo>
                                        <a:pt x="2036" y="430"/>
                                      </a:lnTo>
                                      <a:cubicBezTo>
                                        <a:pt x="2043" y="368"/>
                                        <a:pt x="1984" y="307"/>
                                        <a:pt x="1964" y="266"/>
                                      </a:cubicBezTo>
                                      <a:cubicBezTo>
                                        <a:pt x="1918" y="197"/>
                                        <a:pt x="1850" y="129"/>
                                        <a:pt x="1758" y="83"/>
                                      </a:cubicBezTo>
                                      <a:cubicBezTo>
                                        <a:pt x="1671" y="29"/>
                                        <a:pt x="1568" y="0"/>
                                        <a:pt x="14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20"/>
                                <p:cNvSpPr/>
                                <p:nvPr/>
                              </p:nvSpPr>
                              <p:spPr>
                                <a:xfrm>
                                  <a:off x="6274700" y="4627375"/>
                                  <a:ext cx="36550" cy="238800"/>
                                </a:xfrm>
                                <a:custGeom>
                                  <a:rect b="b" l="l" r="r" t="t"/>
                                  <a:pathLst>
                                    <a:path extrusionOk="0" h="9552" w="1462">
                                      <a:moveTo>
                                        <a:pt x="111" y="0"/>
                                      </a:moveTo>
                                      <a:cubicBezTo>
                                        <a:pt x="53" y="0"/>
                                        <a:pt x="4" y="62"/>
                                        <a:pt x="24" y="142"/>
                                      </a:cubicBezTo>
                                      <a:cubicBezTo>
                                        <a:pt x="69" y="279"/>
                                        <a:pt x="69" y="279"/>
                                        <a:pt x="138" y="393"/>
                                      </a:cubicBezTo>
                                      <a:cubicBezTo>
                                        <a:pt x="146" y="409"/>
                                        <a:pt x="157" y="420"/>
                                        <a:pt x="170" y="427"/>
                                      </a:cubicBezTo>
                                      <a:lnTo>
                                        <a:pt x="170" y="427"/>
                                      </a:lnTo>
                                      <a:cubicBezTo>
                                        <a:pt x="193" y="551"/>
                                        <a:pt x="206" y="688"/>
                                        <a:pt x="206" y="712"/>
                                      </a:cubicBezTo>
                                      <a:cubicBezTo>
                                        <a:pt x="229" y="1009"/>
                                        <a:pt x="229" y="1283"/>
                                        <a:pt x="252" y="1580"/>
                                      </a:cubicBezTo>
                                      <a:cubicBezTo>
                                        <a:pt x="252" y="2196"/>
                                        <a:pt x="252" y="2812"/>
                                        <a:pt x="252" y="3451"/>
                                      </a:cubicBezTo>
                                      <a:cubicBezTo>
                                        <a:pt x="252" y="4045"/>
                                        <a:pt x="252" y="4615"/>
                                        <a:pt x="252" y="5209"/>
                                      </a:cubicBezTo>
                                      <a:cubicBezTo>
                                        <a:pt x="206" y="6441"/>
                                        <a:pt x="1" y="7720"/>
                                        <a:pt x="115" y="8929"/>
                                      </a:cubicBezTo>
                                      <a:cubicBezTo>
                                        <a:pt x="104" y="9351"/>
                                        <a:pt x="401" y="9552"/>
                                        <a:pt x="714" y="9552"/>
                                      </a:cubicBezTo>
                                      <a:cubicBezTo>
                                        <a:pt x="1044" y="9552"/>
                                        <a:pt x="1393" y="9329"/>
                                        <a:pt x="1416" y="8907"/>
                                      </a:cubicBezTo>
                                      <a:cubicBezTo>
                                        <a:pt x="1462" y="8222"/>
                                        <a:pt x="1439" y="7514"/>
                                        <a:pt x="1439" y="6830"/>
                                      </a:cubicBezTo>
                                      <a:cubicBezTo>
                                        <a:pt x="1439" y="6168"/>
                                        <a:pt x="1416" y="5506"/>
                                        <a:pt x="1370" y="4844"/>
                                      </a:cubicBezTo>
                                      <a:cubicBezTo>
                                        <a:pt x="1348" y="4661"/>
                                        <a:pt x="1325" y="4479"/>
                                        <a:pt x="1302" y="4319"/>
                                      </a:cubicBezTo>
                                      <a:cubicBezTo>
                                        <a:pt x="1302" y="4266"/>
                                        <a:pt x="1286" y="4166"/>
                                        <a:pt x="1278" y="4124"/>
                                      </a:cubicBezTo>
                                      <a:lnTo>
                                        <a:pt x="1278" y="4124"/>
                                      </a:lnTo>
                                      <a:cubicBezTo>
                                        <a:pt x="1274" y="4045"/>
                                        <a:pt x="1256" y="3968"/>
                                        <a:pt x="1256" y="3908"/>
                                      </a:cubicBezTo>
                                      <a:cubicBezTo>
                                        <a:pt x="1233" y="3611"/>
                                        <a:pt x="1233" y="3314"/>
                                        <a:pt x="1188" y="3018"/>
                                      </a:cubicBezTo>
                                      <a:cubicBezTo>
                                        <a:pt x="1096" y="2333"/>
                                        <a:pt x="1051" y="1625"/>
                                        <a:pt x="845" y="963"/>
                                      </a:cubicBezTo>
                                      <a:cubicBezTo>
                                        <a:pt x="731" y="575"/>
                                        <a:pt x="594" y="96"/>
                                        <a:pt x="138" y="5"/>
                                      </a:cubicBezTo>
                                      <a:cubicBezTo>
                                        <a:pt x="129" y="2"/>
                                        <a:pt x="120" y="0"/>
                                        <a:pt x="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20"/>
                                <p:cNvSpPr/>
                                <p:nvPr/>
                              </p:nvSpPr>
                              <p:spPr>
                                <a:xfrm>
                                  <a:off x="6304950" y="4722925"/>
                                  <a:ext cx="45675" cy="126125"/>
                                </a:xfrm>
                                <a:custGeom>
                                  <a:rect b="b" l="l" r="r" t="t"/>
                                  <a:pathLst>
                                    <a:path extrusionOk="0" h="5045" w="1827">
                                      <a:moveTo>
                                        <a:pt x="138" y="542"/>
                                      </a:moveTo>
                                      <a:lnTo>
                                        <a:pt x="138" y="542"/>
                                      </a:lnTo>
                                      <a:cubicBezTo>
                                        <a:pt x="138" y="544"/>
                                        <a:pt x="138" y="546"/>
                                        <a:pt x="138" y="548"/>
                                      </a:cubicBezTo>
                                      <a:lnTo>
                                        <a:pt x="138" y="548"/>
                                      </a:lnTo>
                                      <a:cubicBezTo>
                                        <a:pt x="138" y="549"/>
                                        <a:pt x="138" y="550"/>
                                        <a:pt x="138" y="550"/>
                                      </a:cubicBezTo>
                                      <a:cubicBezTo>
                                        <a:pt x="138" y="550"/>
                                        <a:pt x="138" y="548"/>
                                        <a:pt x="138" y="542"/>
                                      </a:cubicBezTo>
                                      <a:close/>
                                      <a:moveTo>
                                        <a:pt x="138" y="3533"/>
                                      </a:moveTo>
                                      <a:cubicBezTo>
                                        <a:pt x="138" y="3533"/>
                                        <a:pt x="139" y="3533"/>
                                        <a:pt x="140" y="3533"/>
                                      </a:cubicBezTo>
                                      <a:lnTo>
                                        <a:pt x="140" y="3533"/>
                                      </a:lnTo>
                                      <a:cubicBezTo>
                                        <a:pt x="121" y="3568"/>
                                        <a:pt x="104" y="3596"/>
                                        <a:pt x="103" y="3596"/>
                                      </a:cubicBezTo>
                                      <a:cubicBezTo>
                                        <a:pt x="102" y="3596"/>
                                        <a:pt x="111" y="3579"/>
                                        <a:pt x="138" y="3533"/>
                                      </a:cubicBezTo>
                                      <a:close/>
                                      <a:moveTo>
                                        <a:pt x="353" y="1"/>
                                      </a:moveTo>
                                      <a:cubicBezTo>
                                        <a:pt x="210" y="1"/>
                                        <a:pt x="94" y="150"/>
                                        <a:pt x="109" y="297"/>
                                      </a:cubicBezTo>
                                      <a:lnTo>
                                        <a:pt x="109" y="297"/>
                                      </a:lnTo>
                                      <a:lnTo>
                                        <a:pt x="92" y="268"/>
                                      </a:lnTo>
                                      <a:lnTo>
                                        <a:pt x="92" y="268"/>
                                      </a:lnTo>
                                      <a:cubicBezTo>
                                        <a:pt x="115" y="451"/>
                                        <a:pt x="160" y="702"/>
                                        <a:pt x="138" y="862"/>
                                      </a:cubicBezTo>
                                      <a:cubicBezTo>
                                        <a:pt x="115" y="1022"/>
                                        <a:pt x="115" y="1182"/>
                                        <a:pt x="115" y="1341"/>
                                      </a:cubicBezTo>
                                      <a:cubicBezTo>
                                        <a:pt x="92" y="1478"/>
                                        <a:pt x="92" y="1592"/>
                                        <a:pt x="92" y="1661"/>
                                      </a:cubicBezTo>
                                      <a:cubicBezTo>
                                        <a:pt x="46" y="2003"/>
                                        <a:pt x="46" y="2323"/>
                                        <a:pt x="46" y="2665"/>
                                      </a:cubicBezTo>
                                      <a:cubicBezTo>
                                        <a:pt x="46" y="3099"/>
                                        <a:pt x="1" y="3555"/>
                                        <a:pt x="92" y="3966"/>
                                      </a:cubicBezTo>
                                      <a:cubicBezTo>
                                        <a:pt x="133" y="4157"/>
                                        <a:pt x="279" y="4291"/>
                                        <a:pt x="454" y="4348"/>
                                      </a:cubicBezTo>
                                      <a:lnTo>
                                        <a:pt x="454" y="4348"/>
                                      </a:lnTo>
                                      <a:cubicBezTo>
                                        <a:pt x="455" y="4468"/>
                                        <a:pt x="469" y="4585"/>
                                        <a:pt x="503" y="4697"/>
                                      </a:cubicBezTo>
                                      <a:cubicBezTo>
                                        <a:pt x="578" y="4922"/>
                                        <a:pt x="784" y="5045"/>
                                        <a:pt x="993" y="5045"/>
                                      </a:cubicBezTo>
                                      <a:cubicBezTo>
                                        <a:pt x="1164" y="5045"/>
                                        <a:pt x="1336" y="4963"/>
                                        <a:pt x="1439" y="4788"/>
                                      </a:cubicBezTo>
                                      <a:cubicBezTo>
                                        <a:pt x="1553" y="4582"/>
                                        <a:pt x="1598" y="4309"/>
                                        <a:pt x="1644" y="4080"/>
                                      </a:cubicBezTo>
                                      <a:cubicBezTo>
                                        <a:pt x="1667" y="3829"/>
                                        <a:pt x="1712" y="3601"/>
                                        <a:pt x="1758" y="3373"/>
                                      </a:cubicBezTo>
                                      <a:cubicBezTo>
                                        <a:pt x="1781" y="3122"/>
                                        <a:pt x="1827" y="2893"/>
                                        <a:pt x="1827" y="2642"/>
                                      </a:cubicBezTo>
                                      <a:cubicBezTo>
                                        <a:pt x="1827" y="2368"/>
                                        <a:pt x="1781" y="2140"/>
                                        <a:pt x="1712" y="1889"/>
                                      </a:cubicBezTo>
                                      <a:cubicBezTo>
                                        <a:pt x="1676" y="1693"/>
                                        <a:pt x="1515" y="1603"/>
                                        <a:pt x="1348" y="1603"/>
                                      </a:cubicBezTo>
                                      <a:cubicBezTo>
                                        <a:pt x="1263" y="1603"/>
                                        <a:pt x="1176" y="1626"/>
                                        <a:pt x="1104" y="1672"/>
                                      </a:cubicBezTo>
                                      <a:lnTo>
                                        <a:pt x="1104" y="1672"/>
                                      </a:lnTo>
                                      <a:cubicBezTo>
                                        <a:pt x="1102" y="1653"/>
                                        <a:pt x="1099" y="1634"/>
                                        <a:pt x="1096" y="1615"/>
                                      </a:cubicBezTo>
                                      <a:cubicBezTo>
                                        <a:pt x="1051" y="1090"/>
                                        <a:pt x="1005" y="337"/>
                                        <a:pt x="480" y="40"/>
                                      </a:cubicBezTo>
                                      <a:cubicBezTo>
                                        <a:pt x="437" y="13"/>
                                        <a:pt x="394" y="1"/>
                                        <a:pt x="3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20"/>
                                <p:cNvSpPr/>
                                <p:nvPr/>
                              </p:nvSpPr>
                              <p:spPr>
                                <a:xfrm>
                                  <a:off x="6338625" y="4768650"/>
                                  <a:ext cx="54800" cy="67250"/>
                                </a:xfrm>
                                <a:custGeom>
                                  <a:rect b="b" l="l" r="r" t="t"/>
                                  <a:pathLst>
                                    <a:path extrusionOk="0" h="2690" w="2192">
                                      <a:moveTo>
                                        <a:pt x="989" y="631"/>
                                      </a:moveTo>
                                      <a:lnTo>
                                        <a:pt x="989" y="631"/>
                                      </a:lnTo>
                                      <a:cubicBezTo>
                                        <a:pt x="992" y="640"/>
                                        <a:pt x="995" y="650"/>
                                        <a:pt x="998" y="659"/>
                                      </a:cubicBezTo>
                                      <a:lnTo>
                                        <a:pt x="998" y="659"/>
                                      </a:lnTo>
                                      <a:cubicBezTo>
                                        <a:pt x="997" y="659"/>
                                        <a:pt x="997" y="658"/>
                                        <a:pt x="997" y="658"/>
                                      </a:cubicBezTo>
                                      <a:lnTo>
                                        <a:pt x="997" y="658"/>
                                      </a:lnTo>
                                      <a:cubicBezTo>
                                        <a:pt x="995" y="650"/>
                                        <a:pt x="992" y="641"/>
                                        <a:pt x="989" y="631"/>
                                      </a:cubicBezTo>
                                      <a:lnTo>
                                        <a:pt x="989" y="631"/>
                                      </a:lnTo>
                                      <a:cubicBezTo>
                                        <a:pt x="989" y="631"/>
                                        <a:pt x="989" y="631"/>
                                        <a:pt x="989" y="631"/>
                                      </a:cubicBezTo>
                                      <a:close/>
                                      <a:moveTo>
                                        <a:pt x="1005" y="705"/>
                                      </a:moveTo>
                                      <a:cubicBezTo>
                                        <a:pt x="1007" y="709"/>
                                        <a:pt x="1008" y="712"/>
                                        <a:pt x="1009" y="714"/>
                                      </a:cubicBezTo>
                                      <a:lnTo>
                                        <a:pt x="1009" y="714"/>
                                      </a:lnTo>
                                      <a:cubicBezTo>
                                        <a:pt x="1016" y="740"/>
                                        <a:pt x="1021" y="765"/>
                                        <a:pt x="1022" y="790"/>
                                      </a:cubicBezTo>
                                      <a:lnTo>
                                        <a:pt x="1022" y="790"/>
                                      </a:lnTo>
                                      <a:cubicBezTo>
                                        <a:pt x="1015" y="762"/>
                                        <a:pt x="1006" y="733"/>
                                        <a:pt x="1005" y="705"/>
                                      </a:cubicBezTo>
                                      <a:close/>
                                      <a:moveTo>
                                        <a:pt x="1719" y="846"/>
                                      </a:moveTo>
                                      <a:cubicBezTo>
                                        <a:pt x="1722" y="846"/>
                                        <a:pt x="1716" y="855"/>
                                        <a:pt x="1689" y="882"/>
                                      </a:cubicBezTo>
                                      <a:cubicBezTo>
                                        <a:pt x="1675" y="891"/>
                                        <a:pt x="1666" y="897"/>
                                        <a:pt x="1660" y="900"/>
                                      </a:cubicBezTo>
                                      <a:lnTo>
                                        <a:pt x="1660" y="900"/>
                                      </a:lnTo>
                                      <a:cubicBezTo>
                                        <a:pt x="1670" y="890"/>
                                        <a:pt x="1680" y="882"/>
                                        <a:pt x="1689" y="882"/>
                                      </a:cubicBezTo>
                                      <a:cubicBezTo>
                                        <a:pt x="1689" y="868"/>
                                        <a:pt x="1715" y="846"/>
                                        <a:pt x="1719" y="846"/>
                                      </a:cubicBezTo>
                                      <a:close/>
                                      <a:moveTo>
                                        <a:pt x="531" y="1029"/>
                                      </a:moveTo>
                                      <a:cubicBezTo>
                                        <a:pt x="532" y="1029"/>
                                        <a:pt x="530" y="1032"/>
                                        <a:pt x="525" y="1042"/>
                                      </a:cubicBezTo>
                                      <a:cubicBezTo>
                                        <a:pt x="523" y="1043"/>
                                        <a:pt x="521" y="1045"/>
                                        <a:pt x="520" y="1047"/>
                                      </a:cubicBezTo>
                                      <a:lnTo>
                                        <a:pt x="520" y="1047"/>
                                      </a:lnTo>
                                      <a:cubicBezTo>
                                        <a:pt x="526" y="1037"/>
                                        <a:pt x="531" y="1029"/>
                                        <a:pt x="531" y="1029"/>
                                      </a:cubicBezTo>
                                      <a:close/>
                                      <a:moveTo>
                                        <a:pt x="443" y="1123"/>
                                      </a:moveTo>
                                      <a:cubicBezTo>
                                        <a:pt x="443" y="1123"/>
                                        <a:pt x="442" y="1125"/>
                                        <a:pt x="437" y="1130"/>
                                      </a:cubicBezTo>
                                      <a:lnTo>
                                        <a:pt x="437" y="1130"/>
                                      </a:lnTo>
                                      <a:cubicBezTo>
                                        <a:pt x="437" y="1130"/>
                                        <a:pt x="436" y="1130"/>
                                        <a:pt x="436" y="1130"/>
                                      </a:cubicBezTo>
                                      <a:lnTo>
                                        <a:pt x="436" y="1130"/>
                                      </a:lnTo>
                                      <a:cubicBezTo>
                                        <a:pt x="440" y="1126"/>
                                        <a:pt x="443" y="1123"/>
                                        <a:pt x="443" y="1123"/>
                                      </a:cubicBezTo>
                                      <a:close/>
                                      <a:moveTo>
                                        <a:pt x="418" y="1149"/>
                                      </a:moveTo>
                                      <a:cubicBezTo>
                                        <a:pt x="414" y="1153"/>
                                        <a:pt x="411" y="1156"/>
                                        <a:pt x="411" y="1156"/>
                                      </a:cubicBezTo>
                                      <a:cubicBezTo>
                                        <a:pt x="408" y="1157"/>
                                        <a:pt x="406" y="1158"/>
                                        <a:pt x="403" y="1160"/>
                                      </a:cubicBezTo>
                                      <a:lnTo>
                                        <a:pt x="403" y="1160"/>
                                      </a:lnTo>
                                      <a:cubicBezTo>
                                        <a:pt x="407" y="1156"/>
                                        <a:pt x="411" y="1153"/>
                                        <a:pt x="415" y="1149"/>
                                      </a:cubicBezTo>
                                      <a:lnTo>
                                        <a:pt x="415" y="1149"/>
                                      </a:lnTo>
                                      <a:cubicBezTo>
                                        <a:pt x="416" y="1149"/>
                                        <a:pt x="417" y="1149"/>
                                        <a:pt x="418" y="1149"/>
                                      </a:cubicBezTo>
                                      <a:close/>
                                      <a:moveTo>
                                        <a:pt x="388" y="1156"/>
                                      </a:moveTo>
                                      <a:lnTo>
                                        <a:pt x="388" y="1156"/>
                                      </a:lnTo>
                                      <a:cubicBezTo>
                                        <a:pt x="383" y="1163"/>
                                        <a:pt x="380" y="1169"/>
                                        <a:pt x="379" y="1172"/>
                                      </a:cubicBezTo>
                                      <a:lnTo>
                                        <a:pt x="379" y="1172"/>
                                      </a:lnTo>
                                      <a:cubicBezTo>
                                        <a:pt x="374" y="1174"/>
                                        <a:pt x="368" y="1177"/>
                                        <a:pt x="362" y="1180"/>
                                      </a:cubicBezTo>
                                      <a:lnTo>
                                        <a:pt x="362" y="1180"/>
                                      </a:lnTo>
                                      <a:cubicBezTo>
                                        <a:pt x="358" y="1181"/>
                                        <a:pt x="354" y="1182"/>
                                        <a:pt x="351" y="1182"/>
                                      </a:cubicBezTo>
                                      <a:cubicBezTo>
                                        <a:pt x="344" y="1182"/>
                                        <a:pt x="350" y="1175"/>
                                        <a:pt x="388" y="1156"/>
                                      </a:cubicBezTo>
                                      <a:close/>
                                      <a:moveTo>
                                        <a:pt x="1425" y="1"/>
                                      </a:moveTo>
                                      <a:cubicBezTo>
                                        <a:pt x="1268" y="1"/>
                                        <a:pt x="1121" y="83"/>
                                        <a:pt x="1027" y="243"/>
                                      </a:cubicBezTo>
                                      <a:cubicBezTo>
                                        <a:pt x="994" y="285"/>
                                        <a:pt x="963" y="328"/>
                                        <a:pt x="934" y="372"/>
                                      </a:cubicBezTo>
                                      <a:lnTo>
                                        <a:pt x="934" y="372"/>
                                      </a:lnTo>
                                      <a:cubicBezTo>
                                        <a:pt x="920" y="346"/>
                                        <a:pt x="905" y="318"/>
                                        <a:pt x="890" y="288"/>
                                      </a:cubicBezTo>
                                      <a:cubicBezTo>
                                        <a:pt x="890" y="266"/>
                                        <a:pt x="868" y="220"/>
                                        <a:pt x="868" y="174"/>
                                      </a:cubicBezTo>
                                      <a:cubicBezTo>
                                        <a:pt x="856" y="106"/>
                                        <a:pt x="811" y="77"/>
                                        <a:pt x="759" y="77"/>
                                      </a:cubicBezTo>
                                      <a:cubicBezTo>
                                        <a:pt x="708" y="77"/>
                                        <a:pt x="651" y="106"/>
                                        <a:pt x="617" y="151"/>
                                      </a:cubicBezTo>
                                      <a:cubicBezTo>
                                        <a:pt x="617" y="151"/>
                                        <a:pt x="594" y="197"/>
                                        <a:pt x="571" y="220"/>
                                      </a:cubicBezTo>
                                      <a:lnTo>
                                        <a:pt x="571" y="220"/>
                                      </a:lnTo>
                                      <a:cubicBezTo>
                                        <a:pt x="576" y="215"/>
                                        <a:pt x="576" y="213"/>
                                        <a:pt x="575" y="213"/>
                                      </a:cubicBezTo>
                                      <a:lnTo>
                                        <a:pt x="575" y="213"/>
                                      </a:lnTo>
                                      <a:cubicBezTo>
                                        <a:pt x="569" y="213"/>
                                        <a:pt x="525" y="243"/>
                                        <a:pt x="525" y="243"/>
                                      </a:cubicBezTo>
                                      <a:cubicBezTo>
                                        <a:pt x="457" y="288"/>
                                        <a:pt x="411" y="334"/>
                                        <a:pt x="365" y="402"/>
                                      </a:cubicBezTo>
                                      <a:cubicBezTo>
                                        <a:pt x="343" y="471"/>
                                        <a:pt x="320" y="539"/>
                                        <a:pt x="297" y="608"/>
                                      </a:cubicBezTo>
                                      <a:cubicBezTo>
                                        <a:pt x="297" y="585"/>
                                        <a:pt x="297" y="574"/>
                                        <a:pt x="294" y="574"/>
                                      </a:cubicBezTo>
                                      <a:cubicBezTo>
                                        <a:pt x="291" y="574"/>
                                        <a:pt x="286" y="585"/>
                                        <a:pt x="274" y="608"/>
                                      </a:cubicBezTo>
                                      <a:cubicBezTo>
                                        <a:pt x="229" y="654"/>
                                        <a:pt x="183" y="722"/>
                                        <a:pt x="160" y="790"/>
                                      </a:cubicBezTo>
                                      <a:cubicBezTo>
                                        <a:pt x="46" y="1064"/>
                                        <a:pt x="0" y="1384"/>
                                        <a:pt x="23" y="1681"/>
                                      </a:cubicBezTo>
                                      <a:cubicBezTo>
                                        <a:pt x="23" y="1969"/>
                                        <a:pt x="266" y="2209"/>
                                        <a:pt x="548" y="2209"/>
                                      </a:cubicBezTo>
                                      <a:cubicBezTo>
                                        <a:pt x="600" y="2209"/>
                                        <a:pt x="654" y="2201"/>
                                        <a:pt x="708" y="2183"/>
                                      </a:cubicBezTo>
                                      <a:cubicBezTo>
                                        <a:pt x="718" y="2179"/>
                                        <a:pt x="728" y="2176"/>
                                        <a:pt x="738" y="2172"/>
                                      </a:cubicBezTo>
                                      <a:lnTo>
                                        <a:pt x="738" y="2172"/>
                                      </a:lnTo>
                                      <a:cubicBezTo>
                                        <a:pt x="739" y="2183"/>
                                        <a:pt x="741" y="2194"/>
                                        <a:pt x="744" y="2205"/>
                                      </a:cubicBezTo>
                                      <a:lnTo>
                                        <a:pt x="744" y="2205"/>
                                      </a:lnTo>
                                      <a:cubicBezTo>
                                        <a:pt x="746" y="2221"/>
                                        <a:pt x="750" y="2236"/>
                                        <a:pt x="754" y="2251"/>
                                      </a:cubicBezTo>
                                      <a:cubicBezTo>
                                        <a:pt x="754" y="2251"/>
                                        <a:pt x="755" y="2250"/>
                                        <a:pt x="755" y="2250"/>
                                      </a:cubicBezTo>
                                      <a:lnTo>
                                        <a:pt x="755" y="2250"/>
                                      </a:lnTo>
                                      <a:cubicBezTo>
                                        <a:pt x="786" y="2357"/>
                                        <a:pt x="844" y="2456"/>
                                        <a:pt x="913" y="2525"/>
                                      </a:cubicBezTo>
                                      <a:cubicBezTo>
                                        <a:pt x="1030" y="2625"/>
                                        <a:pt x="1196" y="2689"/>
                                        <a:pt x="1348" y="2689"/>
                                      </a:cubicBezTo>
                                      <a:cubicBezTo>
                                        <a:pt x="1404" y="2689"/>
                                        <a:pt x="1458" y="2681"/>
                                        <a:pt x="1507" y="2662"/>
                                      </a:cubicBezTo>
                                      <a:cubicBezTo>
                                        <a:pt x="1667" y="2594"/>
                                        <a:pt x="1758" y="2525"/>
                                        <a:pt x="1849" y="2411"/>
                                      </a:cubicBezTo>
                                      <a:cubicBezTo>
                                        <a:pt x="1918" y="2320"/>
                                        <a:pt x="1963" y="2228"/>
                                        <a:pt x="1986" y="2114"/>
                                      </a:cubicBezTo>
                                      <a:cubicBezTo>
                                        <a:pt x="2032" y="2046"/>
                                        <a:pt x="2032" y="2000"/>
                                        <a:pt x="2055" y="1932"/>
                                      </a:cubicBezTo>
                                      <a:cubicBezTo>
                                        <a:pt x="2123" y="1704"/>
                                        <a:pt x="2146" y="1498"/>
                                        <a:pt x="2146" y="1270"/>
                                      </a:cubicBezTo>
                                      <a:cubicBezTo>
                                        <a:pt x="2192" y="882"/>
                                        <a:pt x="2100" y="380"/>
                                        <a:pt x="1758" y="129"/>
                                      </a:cubicBezTo>
                                      <a:cubicBezTo>
                                        <a:pt x="1653" y="43"/>
                                        <a:pt x="1537" y="1"/>
                                        <a:pt x="14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20"/>
                                <p:cNvSpPr/>
                                <p:nvPr/>
                              </p:nvSpPr>
                              <p:spPr>
                                <a:xfrm>
                                  <a:off x="6231925" y="4781225"/>
                                  <a:ext cx="61075" cy="75600"/>
                                </a:xfrm>
                                <a:custGeom>
                                  <a:rect b="b" l="l" r="r" t="t"/>
                                  <a:pathLst>
                                    <a:path extrusionOk="0" h="3024" w="2443">
                                      <a:moveTo>
                                        <a:pt x="1308" y="1353"/>
                                      </a:moveTo>
                                      <a:lnTo>
                                        <a:pt x="1301" y="1406"/>
                                      </a:lnTo>
                                      <a:cubicBezTo>
                                        <a:pt x="1301" y="1388"/>
                                        <a:pt x="1305" y="1366"/>
                                        <a:pt x="1308" y="1353"/>
                                      </a:cubicBezTo>
                                      <a:close/>
                                      <a:moveTo>
                                        <a:pt x="1148" y="1586"/>
                                      </a:moveTo>
                                      <a:cubicBezTo>
                                        <a:pt x="1146" y="1588"/>
                                        <a:pt x="1143" y="1590"/>
                                        <a:pt x="1141" y="1592"/>
                                      </a:cubicBezTo>
                                      <a:lnTo>
                                        <a:pt x="1141" y="1592"/>
                                      </a:lnTo>
                                      <a:cubicBezTo>
                                        <a:pt x="1140" y="1593"/>
                                        <a:pt x="1138" y="1593"/>
                                        <a:pt x="1136" y="1594"/>
                                      </a:cubicBezTo>
                                      <a:lnTo>
                                        <a:pt x="1136" y="1594"/>
                                      </a:lnTo>
                                      <a:cubicBezTo>
                                        <a:pt x="1137" y="1593"/>
                                        <a:pt x="1139" y="1591"/>
                                        <a:pt x="1141" y="1589"/>
                                      </a:cubicBezTo>
                                      <a:cubicBezTo>
                                        <a:pt x="1144" y="1588"/>
                                        <a:pt x="1146" y="1587"/>
                                        <a:pt x="1148" y="1586"/>
                                      </a:cubicBezTo>
                                      <a:close/>
                                      <a:moveTo>
                                        <a:pt x="890" y="1608"/>
                                      </a:moveTo>
                                      <a:cubicBezTo>
                                        <a:pt x="891" y="1608"/>
                                        <a:pt x="893" y="1608"/>
                                        <a:pt x="895" y="1609"/>
                                      </a:cubicBezTo>
                                      <a:lnTo>
                                        <a:pt x="895" y="1609"/>
                                      </a:lnTo>
                                      <a:cubicBezTo>
                                        <a:pt x="895" y="1609"/>
                                        <a:pt x="895" y="1609"/>
                                        <a:pt x="894" y="1609"/>
                                      </a:cubicBezTo>
                                      <a:lnTo>
                                        <a:pt x="894" y="1609"/>
                                      </a:lnTo>
                                      <a:cubicBezTo>
                                        <a:pt x="895" y="1609"/>
                                        <a:pt x="896" y="1609"/>
                                        <a:pt x="896" y="1610"/>
                                      </a:cubicBezTo>
                                      <a:lnTo>
                                        <a:pt x="896" y="1610"/>
                                      </a:lnTo>
                                      <a:cubicBezTo>
                                        <a:pt x="896" y="1609"/>
                                        <a:pt x="895" y="1609"/>
                                        <a:pt x="895" y="1609"/>
                                      </a:cubicBezTo>
                                      <a:lnTo>
                                        <a:pt x="895" y="1609"/>
                                      </a:lnTo>
                                      <a:cubicBezTo>
                                        <a:pt x="896" y="1611"/>
                                        <a:pt x="897" y="1613"/>
                                        <a:pt x="898" y="1614"/>
                                      </a:cubicBezTo>
                                      <a:lnTo>
                                        <a:pt x="898" y="1614"/>
                                      </a:lnTo>
                                      <a:cubicBezTo>
                                        <a:pt x="891" y="1610"/>
                                        <a:pt x="889" y="1608"/>
                                        <a:pt x="890" y="1608"/>
                                      </a:cubicBezTo>
                                      <a:close/>
                                      <a:moveTo>
                                        <a:pt x="896" y="1610"/>
                                      </a:moveTo>
                                      <a:lnTo>
                                        <a:pt x="896" y="1610"/>
                                      </a:lnTo>
                                      <a:cubicBezTo>
                                        <a:pt x="898" y="1611"/>
                                        <a:pt x="901" y="1612"/>
                                        <a:pt x="904" y="1613"/>
                                      </a:cubicBezTo>
                                      <a:lnTo>
                                        <a:pt x="904" y="1613"/>
                                      </a:lnTo>
                                      <a:cubicBezTo>
                                        <a:pt x="906" y="1615"/>
                                        <a:pt x="907" y="1617"/>
                                        <a:pt x="908" y="1619"/>
                                      </a:cubicBezTo>
                                      <a:lnTo>
                                        <a:pt x="908" y="1619"/>
                                      </a:lnTo>
                                      <a:cubicBezTo>
                                        <a:pt x="905" y="1615"/>
                                        <a:pt x="901" y="1613"/>
                                        <a:pt x="896" y="1610"/>
                                      </a:cubicBezTo>
                                      <a:close/>
                                      <a:moveTo>
                                        <a:pt x="898" y="1614"/>
                                      </a:moveTo>
                                      <a:cubicBezTo>
                                        <a:pt x="901" y="1616"/>
                                        <a:pt x="904" y="1618"/>
                                        <a:pt x="908" y="1620"/>
                                      </a:cubicBezTo>
                                      <a:lnTo>
                                        <a:pt x="908" y="1620"/>
                                      </a:lnTo>
                                      <a:cubicBezTo>
                                        <a:pt x="908" y="1620"/>
                                        <a:pt x="908" y="1619"/>
                                        <a:pt x="908" y="1619"/>
                                      </a:cubicBezTo>
                                      <a:lnTo>
                                        <a:pt x="908" y="1619"/>
                                      </a:lnTo>
                                      <a:cubicBezTo>
                                        <a:pt x="908" y="1619"/>
                                        <a:pt x="908" y="1620"/>
                                        <a:pt x="909" y="1620"/>
                                      </a:cubicBezTo>
                                      <a:lnTo>
                                        <a:pt x="909" y="1620"/>
                                      </a:lnTo>
                                      <a:cubicBezTo>
                                        <a:pt x="909" y="1620"/>
                                        <a:pt x="908" y="1620"/>
                                        <a:pt x="908" y="1620"/>
                                      </a:cubicBezTo>
                                      <a:lnTo>
                                        <a:pt x="908" y="1620"/>
                                      </a:lnTo>
                                      <a:cubicBezTo>
                                        <a:pt x="911" y="1625"/>
                                        <a:pt x="913" y="1630"/>
                                        <a:pt x="913" y="1634"/>
                                      </a:cubicBezTo>
                                      <a:cubicBezTo>
                                        <a:pt x="907" y="1627"/>
                                        <a:pt x="902" y="1620"/>
                                        <a:pt x="898" y="1614"/>
                                      </a:cubicBezTo>
                                      <a:close/>
                                      <a:moveTo>
                                        <a:pt x="648" y="1"/>
                                      </a:moveTo>
                                      <a:cubicBezTo>
                                        <a:pt x="545" y="1"/>
                                        <a:pt x="442" y="56"/>
                                        <a:pt x="388" y="151"/>
                                      </a:cubicBezTo>
                                      <a:cubicBezTo>
                                        <a:pt x="333" y="243"/>
                                        <a:pt x="307" y="335"/>
                                        <a:pt x="275" y="427"/>
                                      </a:cubicBezTo>
                                      <a:lnTo>
                                        <a:pt x="275" y="427"/>
                                      </a:lnTo>
                                      <a:cubicBezTo>
                                        <a:pt x="250" y="472"/>
                                        <a:pt x="228" y="516"/>
                                        <a:pt x="205" y="561"/>
                                      </a:cubicBezTo>
                                      <a:cubicBezTo>
                                        <a:pt x="205" y="630"/>
                                        <a:pt x="183" y="676"/>
                                        <a:pt x="160" y="744"/>
                                      </a:cubicBezTo>
                                      <a:cubicBezTo>
                                        <a:pt x="139" y="807"/>
                                        <a:pt x="127" y="876"/>
                                        <a:pt x="119" y="946"/>
                                      </a:cubicBezTo>
                                      <a:lnTo>
                                        <a:pt x="119" y="946"/>
                                      </a:lnTo>
                                      <a:cubicBezTo>
                                        <a:pt x="1" y="1161"/>
                                        <a:pt x="6" y="1409"/>
                                        <a:pt x="68" y="1657"/>
                                      </a:cubicBezTo>
                                      <a:cubicBezTo>
                                        <a:pt x="112" y="1917"/>
                                        <a:pt x="402" y="2115"/>
                                        <a:pt x="665" y="2115"/>
                                      </a:cubicBezTo>
                                      <a:cubicBezTo>
                                        <a:pt x="680" y="2115"/>
                                        <a:pt x="694" y="2115"/>
                                        <a:pt x="708" y="2114"/>
                                      </a:cubicBezTo>
                                      <a:cubicBezTo>
                                        <a:pt x="822" y="2114"/>
                                        <a:pt x="936" y="2068"/>
                                        <a:pt x="1027" y="2022"/>
                                      </a:cubicBezTo>
                                      <a:cubicBezTo>
                                        <a:pt x="1056" y="2006"/>
                                        <a:pt x="1082" y="1987"/>
                                        <a:pt x="1106" y="1966"/>
                                      </a:cubicBezTo>
                                      <a:lnTo>
                                        <a:pt x="1106" y="1966"/>
                                      </a:lnTo>
                                      <a:cubicBezTo>
                                        <a:pt x="1110" y="1976"/>
                                        <a:pt x="1114" y="1985"/>
                                        <a:pt x="1118" y="1992"/>
                                      </a:cubicBezTo>
                                      <a:lnTo>
                                        <a:pt x="1118" y="1992"/>
                                      </a:lnTo>
                                      <a:cubicBezTo>
                                        <a:pt x="1116" y="1983"/>
                                        <a:pt x="1111" y="1974"/>
                                        <a:pt x="1107" y="1965"/>
                                      </a:cubicBezTo>
                                      <a:lnTo>
                                        <a:pt x="1107" y="1965"/>
                                      </a:lnTo>
                                      <a:cubicBezTo>
                                        <a:pt x="1107" y="1965"/>
                                        <a:pt x="1106" y="1966"/>
                                        <a:pt x="1106" y="1966"/>
                                      </a:cubicBezTo>
                                      <a:lnTo>
                                        <a:pt x="1106" y="1966"/>
                                      </a:lnTo>
                                      <a:cubicBezTo>
                                        <a:pt x="1103" y="1960"/>
                                        <a:pt x="1101" y="1954"/>
                                        <a:pt x="1099" y="1949"/>
                                      </a:cubicBezTo>
                                      <a:lnTo>
                                        <a:pt x="1099" y="1949"/>
                                      </a:lnTo>
                                      <a:cubicBezTo>
                                        <a:pt x="1101" y="1954"/>
                                        <a:pt x="1104" y="1960"/>
                                        <a:pt x="1107" y="1965"/>
                                      </a:cubicBezTo>
                                      <a:lnTo>
                                        <a:pt x="1107" y="1965"/>
                                      </a:lnTo>
                                      <a:cubicBezTo>
                                        <a:pt x="1108" y="1964"/>
                                        <a:pt x="1109" y="1963"/>
                                        <a:pt x="1111" y="1962"/>
                                      </a:cubicBezTo>
                                      <a:lnTo>
                                        <a:pt x="1111" y="1962"/>
                                      </a:lnTo>
                                      <a:cubicBezTo>
                                        <a:pt x="1113" y="1966"/>
                                        <a:pt x="1116" y="1971"/>
                                        <a:pt x="1118" y="1977"/>
                                      </a:cubicBezTo>
                                      <a:cubicBezTo>
                                        <a:pt x="1124" y="1995"/>
                                        <a:pt x="1126" y="2002"/>
                                        <a:pt x="1124" y="2002"/>
                                      </a:cubicBezTo>
                                      <a:cubicBezTo>
                                        <a:pt x="1123" y="2002"/>
                                        <a:pt x="1121" y="1998"/>
                                        <a:pt x="1118" y="1992"/>
                                      </a:cubicBezTo>
                                      <a:lnTo>
                                        <a:pt x="1118" y="1992"/>
                                      </a:lnTo>
                                      <a:cubicBezTo>
                                        <a:pt x="1118" y="1995"/>
                                        <a:pt x="1118" y="1997"/>
                                        <a:pt x="1118" y="1999"/>
                                      </a:cubicBezTo>
                                      <a:cubicBezTo>
                                        <a:pt x="1164" y="2091"/>
                                        <a:pt x="1187" y="2159"/>
                                        <a:pt x="1233" y="2250"/>
                                      </a:cubicBezTo>
                                      <a:cubicBezTo>
                                        <a:pt x="1301" y="2433"/>
                                        <a:pt x="1369" y="2616"/>
                                        <a:pt x="1484" y="2775"/>
                                      </a:cubicBezTo>
                                      <a:cubicBezTo>
                                        <a:pt x="1575" y="2922"/>
                                        <a:pt x="1754" y="3024"/>
                                        <a:pt x="1939" y="3024"/>
                                      </a:cubicBezTo>
                                      <a:cubicBezTo>
                                        <a:pt x="1985" y="3024"/>
                                        <a:pt x="2031" y="3017"/>
                                        <a:pt x="2077" y="3004"/>
                                      </a:cubicBezTo>
                                      <a:cubicBezTo>
                                        <a:pt x="2282" y="2935"/>
                                        <a:pt x="2442" y="2730"/>
                                        <a:pt x="2442" y="2502"/>
                                      </a:cubicBezTo>
                                      <a:cubicBezTo>
                                        <a:pt x="2442" y="2410"/>
                                        <a:pt x="2442" y="2342"/>
                                        <a:pt x="2419" y="2273"/>
                                      </a:cubicBezTo>
                                      <a:cubicBezTo>
                                        <a:pt x="2419" y="2205"/>
                                        <a:pt x="2397" y="2136"/>
                                        <a:pt x="2397" y="2068"/>
                                      </a:cubicBezTo>
                                      <a:cubicBezTo>
                                        <a:pt x="2374" y="2045"/>
                                        <a:pt x="2374" y="2045"/>
                                        <a:pt x="2374" y="2022"/>
                                      </a:cubicBezTo>
                                      <a:cubicBezTo>
                                        <a:pt x="2363" y="1996"/>
                                        <a:pt x="2354" y="1974"/>
                                        <a:pt x="2346" y="1957"/>
                                      </a:cubicBezTo>
                                      <a:lnTo>
                                        <a:pt x="2346" y="1957"/>
                                      </a:lnTo>
                                      <a:cubicBezTo>
                                        <a:pt x="2346" y="1957"/>
                                        <a:pt x="2346" y="1957"/>
                                        <a:pt x="2347" y="1957"/>
                                      </a:cubicBezTo>
                                      <a:cubicBezTo>
                                        <a:pt x="2351" y="1957"/>
                                        <a:pt x="2351" y="1944"/>
                                        <a:pt x="2351" y="1931"/>
                                      </a:cubicBezTo>
                                      <a:lnTo>
                                        <a:pt x="2328" y="1862"/>
                                      </a:lnTo>
                                      <a:cubicBezTo>
                                        <a:pt x="2328" y="1840"/>
                                        <a:pt x="2305" y="1794"/>
                                        <a:pt x="2305" y="1771"/>
                                      </a:cubicBezTo>
                                      <a:cubicBezTo>
                                        <a:pt x="2305" y="1752"/>
                                        <a:pt x="2259" y="1640"/>
                                        <a:pt x="2255" y="1640"/>
                                      </a:cubicBezTo>
                                      <a:lnTo>
                                        <a:pt x="2255" y="1640"/>
                                      </a:lnTo>
                                      <a:cubicBezTo>
                                        <a:pt x="2254" y="1640"/>
                                        <a:pt x="2256" y="1645"/>
                                        <a:pt x="2260" y="1657"/>
                                      </a:cubicBezTo>
                                      <a:cubicBezTo>
                                        <a:pt x="2237" y="1634"/>
                                        <a:pt x="2237" y="1589"/>
                                        <a:pt x="2214" y="1543"/>
                                      </a:cubicBezTo>
                                      <a:cubicBezTo>
                                        <a:pt x="2191" y="1429"/>
                                        <a:pt x="2146" y="1315"/>
                                        <a:pt x="2123" y="1178"/>
                                      </a:cubicBezTo>
                                      <a:cubicBezTo>
                                        <a:pt x="2123" y="1086"/>
                                        <a:pt x="2077" y="1041"/>
                                        <a:pt x="2031" y="949"/>
                                      </a:cubicBezTo>
                                      <a:cubicBezTo>
                                        <a:pt x="2009" y="881"/>
                                        <a:pt x="2009" y="812"/>
                                        <a:pt x="2009" y="744"/>
                                      </a:cubicBezTo>
                                      <a:cubicBezTo>
                                        <a:pt x="2009" y="700"/>
                                        <a:pt x="1961" y="675"/>
                                        <a:pt x="1921" y="675"/>
                                      </a:cubicBezTo>
                                      <a:cubicBezTo>
                                        <a:pt x="1899" y="675"/>
                                        <a:pt x="1880" y="682"/>
                                        <a:pt x="1872" y="698"/>
                                      </a:cubicBezTo>
                                      <a:cubicBezTo>
                                        <a:pt x="1826" y="767"/>
                                        <a:pt x="1803" y="835"/>
                                        <a:pt x="1757" y="881"/>
                                      </a:cubicBezTo>
                                      <a:cubicBezTo>
                                        <a:pt x="1751" y="900"/>
                                        <a:pt x="1742" y="917"/>
                                        <a:pt x="1730" y="933"/>
                                      </a:cubicBezTo>
                                      <a:lnTo>
                                        <a:pt x="1730" y="933"/>
                                      </a:lnTo>
                                      <a:cubicBezTo>
                                        <a:pt x="1581" y="755"/>
                                        <a:pt x="1396" y="608"/>
                                        <a:pt x="1183" y="530"/>
                                      </a:cubicBezTo>
                                      <a:lnTo>
                                        <a:pt x="1183" y="530"/>
                                      </a:lnTo>
                                      <a:cubicBezTo>
                                        <a:pt x="1135" y="436"/>
                                        <a:pt x="1087" y="353"/>
                                        <a:pt x="1015" y="288"/>
                                      </a:cubicBezTo>
                                      <a:lnTo>
                                        <a:pt x="1015" y="288"/>
                                      </a:lnTo>
                                      <a:cubicBezTo>
                                        <a:pt x="964" y="214"/>
                                        <a:pt x="910" y="148"/>
                                        <a:pt x="844" y="82"/>
                                      </a:cubicBezTo>
                                      <a:cubicBezTo>
                                        <a:pt x="789" y="26"/>
                                        <a:pt x="718" y="1"/>
                                        <a:pt x="6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20"/>
                                <p:cNvSpPr/>
                                <p:nvPr/>
                              </p:nvSpPr>
                              <p:spPr>
                                <a:xfrm>
                                  <a:off x="6243325" y="4766350"/>
                                  <a:ext cx="29700" cy="76450"/>
                                </a:xfrm>
                                <a:custGeom>
                                  <a:rect b="b" l="l" r="r" t="t"/>
                                  <a:pathLst>
                                    <a:path extrusionOk="0" h="3058" w="1188">
                                      <a:moveTo>
                                        <a:pt x="511" y="1"/>
                                      </a:moveTo>
                                      <a:cubicBezTo>
                                        <a:pt x="346" y="1"/>
                                        <a:pt x="170" y="115"/>
                                        <a:pt x="183" y="312"/>
                                      </a:cubicBezTo>
                                      <a:cubicBezTo>
                                        <a:pt x="183" y="517"/>
                                        <a:pt x="206" y="746"/>
                                        <a:pt x="183" y="974"/>
                                      </a:cubicBezTo>
                                      <a:cubicBezTo>
                                        <a:pt x="183" y="985"/>
                                        <a:pt x="177" y="1020"/>
                                        <a:pt x="171" y="1052"/>
                                      </a:cubicBezTo>
                                      <a:lnTo>
                                        <a:pt x="171" y="1052"/>
                                      </a:lnTo>
                                      <a:cubicBezTo>
                                        <a:pt x="163" y="1067"/>
                                        <a:pt x="152" y="1087"/>
                                        <a:pt x="137" y="1111"/>
                                      </a:cubicBezTo>
                                      <a:cubicBezTo>
                                        <a:pt x="137" y="1179"/>
                                        <a:pt x="137" y="1225"/>
                                        <a:pt x="137" y="1271"/>
                                      </a:cubicBezTo>
                                      <a:cubicBezTo>
                                        <a:pt x="137" y="1316"/>
                                        <a:pt x="115" y="1362"/>
                                        <a:pt x="115" y="1407"/>
                                      </a:cubicBezTo>
                                      <a:cubicBezTo>
                                        <a:pt x="115" y="1430"/>
                                        <a:pt x="115" y="1476"/>
                                        <a:pt x="115" y="1499"/>
                                      </a:cubicBezTo>
                                      <a:cubicBezTo>
                                        <a:pt x="46" y="1727"/>
                                        <a:pt x="46" y="1978"/>
                                        <a:pt x="23" y="2206"/>
                                      </a:cubicBezTo>
                                      <a:cubicBezTo>
                                        <a:pt x="0" y="2343"/>
                                        <a:pt x="0" y="2480"/>
                                        <a:pt x="46" y="2617"/>
                                      </a:cubicBezTo>
                                      <a:cubicBezTo>
                                        <a:pt x="108" y="2883"/>
                                        <a:pt x="316" y="3058"/>
                                        <a:pt x="573" y="3058"/>
                                      </a:cubicBezTo>
                                      <a:cubicBezTo>
                                        <a:pt x="602" y="3058"/>
                                        <a:pt x="632" y="3056"/>
                                        <a:pt x="662" y="3051"/>
                                      </a:cubicBezTo>
                                      <a:cubicBezTo>
                                        <a:pt x="1119" y="2982"/>
                                        <a:pt x="1187" y="2526"/>
                                        <a:pt x="1142" y="2138"/>
                                      </a:cubicBezTo>
                                      <a:cubicBezTo>
                                        <a:pt x="1142" y="2047"/>
                                        <a:pt x="1119" y="1932"/>
                                        <a:pt x="1119" y="1818"/>
                                      </a:cubicBezTo>
                                      <a:cubicBezTo>
                                        <a:pt x="1096" y="1704"/>
                                        <a:pt x="1073" y="1567"/>
                                        <a:pt x="1028" y="1430"/>
                                      </a:cubicBezTo>
                                      <a:cubicBezTo>
                                        <a:pt x="1028" y="1407"/>
                                        <a:pt x="1028" y="1362"/>
                                        <a:pt x="1028" y="1339"/>
                                      </a:cubicBezTo>
                                      <a:cubicBezTo>
                                        <a:pt x="1005" y="1271"/>
                                        <a:pt x="1005" y="1202"/>
                                        <a:pt x="982" y="1134"/>
                                      </a:cubicBezTo>
                                      <a:cubicBezTo>
                                        <a:pt x="982" y="1088"/>
                                        <a:pt x="959" y="1042"/>
                                        <a:pt x="936" y="997"/>
                                      </a:cubicBezTo>
                                      <a:cubicBezTo>
                                        <a:pt x="936" y="990"/>
                                        <a:pt x="936" y="982"/>
                                        <a:pt x="936" y="974"/>
                                      </a:cubicBezTo>
                                      <a:cubicBezTo>
                                        <a:pt x="936" y="928"/>
                                        <a:pt x="913" y="905"/>
                                        <a:pt x="913" y="860"/>
                                      </a:cubicBezTo>
                                      <a:cubicBezTo>
                                        <a:pt x="845" y="631"/>
                                        <a:pt x="822" y="426"/>
                                        <a:pt x="777" y="198"/>
                                      </a:cubicBezTo>
                                      <a:cubicBezTo>
                                        <a:pt x="747" y="62"/>
                                        <a:pt x="632" y="1"/>
                                        <a:pt x="5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20"/>
                                <p:cNvSpPr/>
                                <p:nvPr/>
                              </p:nvSpPr>
                              <p:spPr>
                                <a:xfrm>
                                  <a:off x="6134100" y="4504575"/>
                                  <a:ext cx="144050" cy="316800"/>
                                </a:xfrm>
                                <a:custGeom>
                                  <a:rect b="b" l="l" r="r" t="t"/>
                                  <a:pathLst>
                                    <a:path extrusionOk="0" h="12672" w="5762">
                                      <a:moveTo>
                                        <a:pt x="391" y="1"/>
                                      </a:moveTo>
                                      <a:cubicBezTo>
                                        <a:pt x="194" y="1"/>
                                        <a:pt x="1" y="168"/>
                                        <a:pt x="55" y="443"/>
                                      </a:cubicBezTo>
                                      <a:cubicBezTo>
                                        <a:pt x="489" y="2726"/>
                                        <a:pt x="1790" y="4803"/>
                                        <a:pt x="2909" y="6811"/>
                                      </a:cubicBezTo>
                                      <a:cubicBezTo>
                                        <a:pt x="3890" y="8592"/>
                                        <a:pt x="4826" y="10577"/>
                                        <a:pt x="4735" y="12655"/>
                                      </a:cubicBezTo>
                                      <a:cubicBezTo>
                                        <a:pt x="4735" y="12666"/>
                                        <a:pt x="4740" y="12672"/>
                                        <a:pt x="4746" y="12672"/>
                                      </a:cubicBezTo>
                                      <a:cubicBezTo>
                                        <a:pt x="4752" y="12672"/>
                                        <a:pt x="4757" y="12666"/>
                                        <a:pt x="4757" y="12655"/>
                                      </a:cubicBezTo>
                                      <a:cubicBezTo>
                                        <a:pt x="5762" y="10806"/>
                                        <a:pt x="4666" y="8614"/>
                                        <a:pt x="3776" y="6925"/>
                                      </a:cubicBezTo>
                                      <a:cubicBezTo>
                                        <a:pt x="3228" y="5898"/>
                                        <a:pt x="2635" y="4871"/>
                                        <a:pt x="2155" y="3798"/>
                                      </a:cubicBezTo>
                                      <a:cubicBezTo>
                                        <a:pt x="1630" y="2611"/>
                                        <a:pt x="1220" y="1425"/>
                                        <a:pt x="717" y="238"/>
                                      </a:cubicBezTo>
                                      <a:cubicBezTo>
                                        <a:pt x="654" y="74"/>
                                        <a:pt x="522" y="1"/>
                                        <a:pt x="3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20"/>
                                <p:cNvSpPr/>
                                <p:nvPr/>
                              </p:nvSpPr>
                              <p:spPr>
                                <a:xfrm>
                                  <a:off x="6177700" y="4762150"/>
                                  <a:ext cx="70775" cy="91925"/>
                                </a:xfrm>
                                <a:custGeom>
                                  <a:rect b="b" l="l" r="r" t="t"/>
                                  <a:pathLst>
                                    <a:path extrusionOk="0" h="3677" w="2831">
                                      <a:moveTo>
                                        <a:pt x="2775" y="1901"/>
                                      </a:moveTo>
                                      <a:cubicBezTo>
                                        <a:pt x="2776" y="1907"/>
                                        <a:pt x="2777" y="1912"/>
                                        <a:pt x="2778" y="1917"/>
                                      </a:cubicBezTo>
                                      <a:lnTo>
                                        <a:pt x="2778" y="1917"/>
                                      </a:lnTo>
                                      <a:cubicBezTo>
                                        <a:pt x="2776" y="1908"/>
                                        <a:pt x="2775" y="1903"/>
                                        <a:pt x="2775" y="1901"/>
                                      </a:cubicBezTo>
                                      <a:close/>
                                      <a:moveTo>
                                        <a:pt x="2694" y="2329"/>
                                      </a:moveTo>
                                      <a:cubicBezTo>
                                        <a:pt x="2680" y="2357"/>
                                        <a:pt x="2674" y="2376"/>
                                        <a:pt x="2672" y="2376"/>
                                      </a:cubicBezTo>
                                      <a:cubicBezTo>
                                        <a:pt x="2672" y="2376"/>
                                        <a:pt x="2672" y="2376"/>
                                        <a:pt x="2672" y="2376"/>
                                      </a:cubicBezTo>
                                      <a:lnTo>
                                        <a:pt x="2672" y="2376"/>
                                      </a:lnTo>
                                      <a:cubicBezTo>
                                        <a:pt x="2673" y="2360"/>
                                        <a:pt x="2678" y="2344"/>
                                        <a:pt x="2694" y="2329"/>
                                      </a:cubicBezTo>
                                      <a:close/>
                                      <a:moveTo>
                                        <a:pt x="620" y="1"/>
                                      </a:moveTo>
                                      <a:cubicBezTo>
                                        <a:pt x="434" y="1"/>
                                        <a:pt x="252" y="92"/>
                                        <a:pt x="160" y="274"/>
                                      </a:cubicBezTo>
                                      <a:cubicBezTo>
                                        <a:pt x="1" y="640"/>
                                        <a:pt x="23" y="1050"/>
                                        <a:pt x="183" y="1393"/>
                                      </a:cubicBezTo>
                                      <a:cubicBezTo>
                                        <a:pt x="274" y="1598"/>
                                        <a:pt x="411" y="1758"/>
                                        <a:pt x="594" y="1849"/>
                                      </a:cubicBezTo>
                                      <a:cubicBezTo>
                                        <a:pt x="685" y="1906"/>
                                        <a:pt x="788" y="1935"/>
                                        <a:pt x="891" y="1935"/>
                                      </a:cubicBezTo>
                                      <a:cubicBezTo>
                                        <a:pt x="951" y="1935"/>
                                        <a:pt x="1010" y="1925"/>
                                        <a:pt x="1068" y="1906"/>
                                      </a:cubicBezTo>
                                      <a:lnTo>
                                        <a:pt x="1068" y="1906"/>
                                      </a:lnTo>
                                      <a:cubicBezTo>
                                        <a:pt x="1164" y="2228"/>
                                        <a:pt x="1299" y="2533"/>
                                        <a:pt x="1507" y="2785"/>
                                      </a:cubicBezTo>
                                      <a:cubicBezTo>
                                        <a:pt x="1557" y="2852"/>
                                        <a:pt x="1610" y="2909"/>
                                        <a:pt x="1667" y="2956"/>
                                      </a:cubicBezTo>
                                      <a:lnTo>
                                        <a:pt x="1667" y="2956"/>
                                      </a:lnTo>
                                      <a:cubicBezTo>
                                        <a:pt x="1675" y="3019"/>
                                        <a:pt x="1682" y="3084"/>
                                        <a:pt x="1690" y="3150"/>
                                      </a:cubicBezTo>
                                      <a:cubicBezTo>
                                        <a:pt x="1712" y="3414"/>
                                        <a:pt x="1902" y="3677"/>
                                        <a:pt x="2200" y="3677"/>
                                      </a:cubicBezTo>
                                      <a:cubicBezTo>
                                        <a:pt x="2213" y="3677"/>
                                        <a:pt x="2225" y="3676"/>
                                        <a:pt x="2237" y="3675"/>
                                      </a:cubicBezTo>
                                      <a:cubicBezTo>
                                        <a:pt x="2534" y="3653"/>
                                        <a:pt x="2740" y="3424"/>
                                        <a:pt x="2740" y="3128"/>
                                      </a:cubicBezTo>
                                      <a:cubicBezTo>
                                        <a:pt x="2740" y="3082"/>
                                        <a:pt x="2740" y="3036"/>
                                        <a:pt x="2762" y="2991"/>
                                      </a:cubicBezTo>
                                      <a:cubicBezTo>
                                        <a:pt x="2762" y="2974"/>
                                        <a:pt x="2762" y="2945"/>
                                        <a:pt x="2762" y="2922"/>
                                      </a:cubicBezTo>
                                      <a:cubicBezTo>
                                        <a:pt x="2762" y="2785"/>
                                        <a:pt x="2785" y="2648"/>
                                        <a:pt x="2808" y="2511"/>
                                      </a:cubicBezTo>
                                      <a:cubicBezTo>
                                        <a:pt x="2808" y="2397"/>
                                        <a:pt x="2831" y="2306"/>
                                        <a:pt x="2808" y="2192"/>
                                      </a:cubicBezTo>
                                      <a:cubicBezTo>
                                        <a:pt x="2808" y="2100"/>
                                        <a:pt x="2785" y="2032"/>
                                        <a:pt x="2785" y="1941"/>
                                      </a:cubicBezTo>
                                      <a:cubicBezTo>
                                        <a:pt x="2784" y="1937"/>
                                        <a:pt x="2783" y="1934"/>
                                        <a:pt x="2782" y="1930"/>
                                      </a:cubicBezTo>
                                      <a:lnTo>
                                        <a:pt x="2782" y="1930"/>
                                      </a:lnTo>
                                      <a:cubicBezTo>
                                        <a:pt x="2784" y="1944"/>
                                        <a:pt x="2785" y="1963"/>
                                        <a:pt x="2785" y="1986"/>
                                      </a:cubicBezTo>
                                      <a:cubicBezTo>
                                        <a:pt x="2785" y="1961"/>
                                        <a:pt x="2782" y="1939"/>
                                        <a:pt x="2778" y="1917"/>
                                      </a:cubicBezTo>
                                      <a:lnTo>
                                        <a:pt x="2778" y="1917"/>
                                      </a:lnTo>
                                      <a:cubicBezTo>
                                        <a:pt x="2779" y="1921"/>
                                        <a:pt x="2780" y="1925"/>
                                        <a:pt x="2782" y="1930"/>
                                      </a:cubicBezTo>
                                      <a:lnTo>
                                        <a:pt x="2782" y="1930"/>
                                      </a:lnTo>
                                      <a:cubicBezTo>
                                        <a:pt x="2779" y="1911"/>
                                        <a:pt x="2776" y="1901"/>
                                        <a:pt x="2775" y="1901"/>
                                      </a:cubicBezTo>
                                      <a:lnTo>
                                        <a:pt x="2775" y="1901"/>
                                      </a:lnTo>
                                      <a:cubicBezTo>
                                        <a:pt x="2775" y="1901"/>
                                        <a:pt x="2775" y="1901"/>
                                        <a:pt x="2775" y="1901"/>
                                      </a:cubicBezTo>
                                      <a:lnTo>
                                        <a:pt x="2775" y="1901"/>
                                      </a:lnTo>
                                      <a:cubicBezTo>
                                        <a:pt x="2769" y="1871"/>
                                        <a:pt x="2762" y="1841"/>
                                        <a:pt x="2762" y="1804"/>
                                      </a:cubicBezTo>
                                      <a:cubicBezTo>
                                        <a:pt x="2720" y="1561"/>
                                        <a:pt x="2453" y="1416"/>
                                        <a:pt x="2204" y="1415"/>
                                      </a:cubicBezTo>
                                      <a:lnTo>
                                        <a:pt x="2204" y="1415"/>
                                      </a:lnTo>
                                      <a:cubicBezTo>
                                        <a:pt x="2199" y="1400"/>
                                        <a:pt x="2196" y="1385"/>
                                        <a:pt x="2192" y="1370"/>
                                      </a:cubicBezTo>
                                      <a:cubicBezTo>
                                        <a:pt x="2123" y="1165"/>
                                        <a:pt x="2078" y="982"/>
                                        <a:pt x="2055" y="777"/>
                                      </a:cubicBezTo>
                                      <a:cubicBezTo>
                                        <a:pt x="2037" y="694"/>
                                        <a:pt x="1987" y="639"/>
                                        <a:pt x="1924" y="608"/>
                                      </a:cubicBezTo>
                                      <a:lnTo>
                                        <a:pt x="1924" y="608"/>
                                      </a:lnTo>
                                      <a:cubicBezTo>
                                        <a:pt x="1854" y="429"/>
                                        <a:pt x="1648" y="295"/>
                                        <a:pt x="1461" y="274"/>
                                      </a:cubicBezTo>
                                      <a:cubicBezTo>
                                        <a:pt x="1443" y="272"/>
                                        <a:pt x="1424" y="271"/>
                                        <a:pt x="1404" y="271"/>
                                      </a:cubicBezTo>
                                      <a:cubicBezTo>
                                        <a:pt x="1340" y="271"/>
                                        <a:pt x="1269" y="283"/>
                                        <a:pt x="1200" y="307"/>
                                      </a:cubicBezTo>
                                      <a:lnTo>
                                        <a:pt x="1200" y="307"/>
                                      </a:lnTo>
                                      <a:cubicBezTo>
                                        <a:pt x="1112" y="216"/>
                                        <a:pt x="1009" y="135"/>
                                        <a:pt x="891" y="69"/>
                                      </a:cubicBezTo>
                                      <a:cubicBezTo>
                                        <a:pt x="807" y="23"/>
                                        <a:pt x="713" y="1"/>
                                        <a:pt x="6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20"/>
                                <p:cNvSpPr/>
                                <p:nvPr/>
                              </p:nvSpPr>
                              <p:spPr>
                                <a:xfrm>
                                  <a:off x="6148600" y="4618075"/>
                                  <a:ext cx="37675" cy="48350"/>
                                </a:xfrm>
                                <a:custGeom>
                                  <a:rect b="b" l="l" r="r" t="t"/>
                                  <a:pathLst>
                                    <a:path extrusionOk="0" h="1934" w="1507">
                                      <a:moveTo>
                                        <a:pt x="1288" y="0"/>
                                      </a:moveTo>
                                      <a:cubicBezTo>
                                        <a:pt x="1228" y="0"/>
                                        <a:pt x="1169" y="26"/>
                                        <a:pt x="1142" y="80"/>
                                      </a:cubicBezTo>
                                      <a:cubicBezTo>
                                        <a:pt x="1142" y="102"/>
                                        <a:pt x="1121" y="124"/>
                                        <a:pt x="1119" y="146"/>
                                      </a:cubicBezTo>
                                      <a:lnTo>
                                        <a:pt x="1119" y="146"/>
                                      </a:lnTo>
                                      <a:cubicBezTo>
                                        <a:pt x="1117" y="147"/>
                                        <a:pt x="1115" y="148"/>
                                        <a:pt x="1113" y="150"/>
                                      </a:cubicBezTo>
                                      <a:lnTo>
                                        <a:pt x="1113" y="150"/>
                                      </a:lnTo>
                                      <a:cubicBezTo>
                                        <a:pt x="1109" y="151"/>
                                        <a:pt x="1105" y="153"/>
                                        <a:pt x="1102" y="156"/>
                                      </a:cubicBezTo>
                                      <a:lnTo>
                                        <a:pt x="1102" y="156"/>
                                      </a:lnTo>
                                      <a:cubicBezTo>
                                        <a:pt x="1093" y="161"/>
                                        <a:pt x="1084" y="166"/>
                                        <a:pt x="1073" y="171"/>
                                      </a:cubicBezTo>
                                      <a:cubicBezTo>
                                        <a:pt x="1050" y="194"/>
                                        <a:pt x="1005" y="217"/>
                                        <a:pt x="982" y="263"/>
                                      </a:cubicBezTo>
                                      <a:cubicBezTo>
                                        <a:pt x="975" y="269"/>
                                        <a:pt x="971" y="272"/>
                                        <a:pt x="968" y="272"/>
                                      </a:cubicBezTo>
                                      <a:cubicBezTo>
                                        <a:pt x="961" y="272"/>
                                        <a:pt x="966" y="256"/>
                                        <a:pt x="982" y="240"/>
                                      </a:cubicBezTo>
                                      <a:lnTo>
                                        <a:pt x="982" y="240"/>
                                      </a:lnTo>
                                      <a:cubicBezTo>
                                        <a:pt x="981" y="241"/>
                                        <a:pt x="959" y="263"/>
                                        <a:pt x="959" y="263"/>
                                      </a:cubicBezTo>
                                      <a:cubicBezTo>
                                        <a:pt x="913" y="285"/>
                                        <a:pt x="868" y="331"/>
                                        <a:pt x="845" y="377"/>
                                      </a:cubicBezTo>
                                      <a:cubicBezTo>
                                        <a:pt x="822" y="377"/>
                                        <a:pt x="822" y="400"/>
                                        <a:pt x="799" y="400"/>
                                      </a:cubicBezTo>
                                      <a:cubicBezTo>
                                        <a:pt x="788" y="411"/>
                                        <a:pt x="788" y="417"/>
                                        <a:pt x="796" y="417"/>
                                      </a:cubicBezTo>
                                      <a:cubicBezTo>
                                        <a:pt x="805" y="417"/>
                                        <a:pt x="822" y="411"/>
                                        <a:pt x="845" y="400"/>
                                      </a:cubicBezTo>
                                      <a:lnTo>
                                        <a:pt x="845" y="400"/>
                                      </a:lnTo>
                                      <a:cubicBezTo>
                                        <a:pt x="799" y="422"/>
                                        <a:pt x="754" y="468"/>
                                        <a:pt x="708" y="514"/>
                                      </a:cubicBezTo>
                                      <a:cubicBezTo>
                                        <a:pt x="662" y="559"/>
                                        <a:pt x="640" y="605"/>
                                        <a:pt x="594" y="651"/>
                                      </a:cubicBezTo>
                                      <a:cubicBezTo>
                                        <a:pt x="503" y="742"/>
                                        <a:pt x="434" y="856"/>
                                        <a:pt x="343" y="947"/>
                                      </a:cubicBezTo>
                                      <a:cubicBezTo>
                                        <a:pt x="297" y="993"/>
                                        <a:pt x="252" y="1039"/>
                                        <a:pt x="206" y="1084"/>
                                      </a:cubicBezTo>
                                      <a:cubicBezTo>
                                        <a:pt x="183" y="1130"/>
                                        <a:pt x="137" y="1176"/>
                                        <a:pt x="115" y="1244"/>
                                      </a:cubicBezTo>
                                      <a:cubicBezTo>
                                        <a:pt x="69" y="1313"/>
                                        <a:pt x="69" y="1358"/>
                                        <a:pt x="46" y="1404"/>
                                      </a:cubicBezTo>
                                      <a:cubicBezTo>
                                        <a:pt x="0" y="1541"/>
                                        <a:pt x="69" y="1723"/>
                                        <a:pt x="160" y="1815"/>
                                      </a:cubicBezTo>
                                      <a:cubicBezTo>
                                        <a:pt x="226" y="1880"/>
                                        <a:pt x="338" y="1934"/>
                                        <a:pt x="447" y="1934"/>
                                      </a:cubicBezTo>
                                      <a:cubicBezTo>
                                        <a:pt x="490" y="1934"/>
                                        <a:pt x="532" y="1925"/>
                                        <a:pt x="571" y="1906"/>
                                      </a:cubicBezTo>
                                      <a:cubicBezTo>
                                        <a:pt x="617" y="1883"/>
                                        <a:pt x="685" y="1860"/>
                                        <a:pt x="731" y="1838"/>
                                      </a:cubicBezTo>
                                      <a:cubicBezTo>
                                        <a:pt x="777" y="1815"/>
                                        <a:pt x="845" y="1746"/>
                                        <a:pt x="891" y="1701"/>
                                      </a:cubicBezTo>
                                      <a:cubicBezTo>
                                        <a:pt x="913" y="1655"/>
                                        <a:pt x="959" y="1609"/>
                                        <a:pt x="1005" y="1564"/>
                                      </a:cubicBezTo>
                                      <a:cubicBezTo>
                                        <a:pt x="1096" y="1427"/>
                                        <a:pt x="1210" y="1290"/>
                                        <a:pt x="1301" y="1153"/>
                                      </a:cubicBezTo>
                                      <a:cubicBezTo>
                                        <a:pt x="1370" y="1016"/>
                                        <a:pt x="1416" y="856"/>
                                        <a:pt x="1484" y="719"/>
                                      </a:cubicBezTo>
                                      <a:cubicBezTo>
                                        <a:pt x="1507" y="628"/>
                                        <a:pt x="1484" y="559"/>
                                        <a:pt x="1484" y="468"/>
                                      </a:cubicBezTo>
                                      <a:cubicBezTo>
                                        <a:pt x="1484" y="422"/>
                                        <a:pt x="1484" y="400"/>
                                        <a:pt x="1484" y="354"/>
                                      </a:cubicBezTo>
                                      <a:cubicBezTo>
                                        <a:pt x="1484" y="321"/>
                                        <a:pt x="1472" y="300"/>
                                        <a:pt x="1457" y="274"/>
                                      </a:cubicBezTo>
                                      <a:lnTo>
                                        <a:pt x="1457" y="274"/>
                                      </a:lnTo>
                                      <a:cubicBezTo>
                                        <a:pt x="1461" y="241"/>
                                        <a:pt x="1461" y="210"/>
                                        <a:pt x="1461" y="171"/>
                                      </a:cubicBezTo>
                                      <a:cubicBezTo>
                                        <a:pt x="1475" y="61"/>
                                        <a:pt x="1380" y="0"/>
                                        <a:pt x="12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20"/>
                                <p:cNvSpPr/>
                                <p:nvPr/>
                              </p:nvSpPr>
                              <p:spPr>
                                <a:xfrm>
                                  <a:off x="6203950" y="4645325"/>
                                  <a:ext cx="55950" cy="34200"/>
                                </a:xfrm>
                                <a:custGeom>
                                  <a:rect b="b" l="l" r="r" t="t"/>
                                  <a:pathLst>
                                    <a:path extrusionOk="0" h="1368" w="2238">
                                      <a:moveTo>
                                        <a:pt x="1659" y="446"/>
                                      </a:moveTo>
                                      <a:lnTo>
                                        <a:pt x="1659" y="446"/>
                                      </a:lnTo>
                                      <a:cubicBezTo>
                                        <a:pt x="1660" y="446"/>
                                        <a:pt x="1665" y="448"/>
                                        <a:pt x="1673" y="451"/>
                                      </a:cubicBezTo>
                                      <a:lnTo>
                                        <a:pt x="1673" y="451"/>
                                      </a:lnTo>
                                      <a:cubicBezTo>
                                        <a:pt x="1671" y="451"/>
                                        <a:pt x="1669" y="451"/>
                                        <a:pt x="1667" y="451"/>
                                      </a:cubicBezTo>
                                      <a:cubicBezTo>
                                        <a:pt x="1660" y="447"/>
                                        <a:pt x="1658" y="446"/>
                                        <a:pt x="1659" y="446"/>
                                      </a:cubicBezTo>
                                      <a:close/>
                                      <a:moveTo>
                                        <a:pt x="400" y="0"/>
                                      </a:moveTo>
                                      <a:cubicBezTo>
                                        <a:pt x="377" y="0"/>
                                        <a:pt x="354" y="6"/>
                                        <a:pt x="320" y="17"/>
                                      </a:cubicBezTo>
                                      <a:cubicBezTo>
                                        <a:pt x="274" y="17"/>
                                        <a:pt x="252" y="40"/>
                                        <a:pt x="229" y="40"/>
                                      </a:cubicBezTo>
                                      <a:cubicBezTo>
                                        <a:pt x="92" y="86"/>
                                        <a:pt x="1" y="200"/>
                                        <a:pt x="23" y="337"/>
                                      </a:cubicBezTo>
                                      <a:cubicBezTo>
                                        <a:pt x="46" y="428"/>
                                        <a:pt x="92" y="497"/>
                                        <a:pt x="160" y="565"/>
                                      </a:cubicBezTo>
                                      <a:cubicBezTo>
                                        <a:pt x="183" y="611"/>
                                        <a:pt x="252" y="633"/>
                                        <a:pt x="297" y="656"/>
                                      </a:cubicBezTo>
                                      <a:cubicBezTo>
                                        <a:pt x="305" y="672"/>
                                        <a:pt x="307" y="677"/>
                                        <a:pt x="307" y="677"/>
                                      </a:cubicBezTo>
                                      <a:cubicBezTo>
                                        <a:pt x="305" y="677"/>
                                        <a:pt x="290" y="656"/>
                                        <a:pt x="274" y="656"/>
                                      </a:cubicBezTo>
                                      <a:lnTo>
                                        <a:pt x="274" y="656"/>
                                      </a:lnTo>
                                      <a:cubicBezTo>
                                        <a:pt x="297" y="656"/>
                                        <a:pt x="343" y="725"/>
                                        <a:pt x="366" y="725"/>
                                      </a:cubicBezTo>
                                      <a:cubicBezTo>
                                        <a:pt x="503" y="816"/>
                                        <a:pt x="640" y="907"/>
                                        <a:pt x="777" y="976"/>
                                      </a:cubicBezTo>
                                      <a:cubicBezTo>
                                        <a:pt x="914" y="1067"/>
                                        <a:pt x="1050" y="1136"/>
                                        <a:pt x="1187" y="1204"/>
                                      </a:cubicBezTo>
                                      <a:cubicBezTo>
                                        <a:pt x="1371" y="1286"/>
                                        <a:pt x="1555" y="1367"/>
                                        <a:pt x="1755" y="1367"/>
                                      </a:cubicBezTo>
                                      <a:cubicBezTo>
                                        <a:pt x="1779" y="1367"/>
                                        <a:pt x="1802" y="1366"/>
                                        <a:pt x="1827" y="1364"/>
                                      </a:cubicBezTo>
                                      <a:cubicBezTo>
                                        <a:pt x="1986" y="1341"/>
                                        <a:pt x="2100" y="1273"/>
                                        <a:pt x="2169" y="1113"/>
                                      </a:cubicBezTo>
                                      <a:cubicBezTo>
                                        <a:pt x="2237" y="976"/>
                                        <a:pt x="2215" y="770"/>
                                        <a:pt x="2078" y="679"/>
                                      </a:cubicBezTo>
                                      <a:cubicBezTo>
                                        <a:pt x="1963" y="588"/>
                                        <a:pt x="1872" y="519"/>
                                        <a:pt x="1735" y="474"/>
                                      </a:cubicBezTo>
                                      <a:cubicBezTo>
                                        <a:pt x="1721" y="459"/>
                                        <a:pt x="1706" y="454"/>
                                        <a:pt x="1692" y="452"/>
                                      </a:cubicBezTo>
                                      <a:lnTo>
                                        <a:pt x="1692" y="452"/>
                                      </a:lnTo>
                                      <a:cubicBezTo>
                                        <a:pt x="1691" y="452"/>
                                        <a:pt x="1690" y="451"/>
                                        <a:pt x="1690" y="451"/>
                                      </a:cubicBezTo>
                                      <a:cubicBezTo>
                                        <a:pt x="1644" y="428"/>
                                        <a:pt x="1621" y="428"/>
                                        <a:pt x="1575" y="405"/>
                                      </a:cubicBezTo>
                                      <a:cubicBezTo>
                                        <a:pt x="1416" y="337"/>
                                        <a:pt x="1256" y="245"/>
                                        <a:pt x="1096" y="177"/>
                                      </a:cubicBezTo>
                                      <a:cubicBezTo>
                                        <a:pt x="1005" y="131"/>
                                        <a:pt x="914" y="108"/>
                                        <a:pt x="799" y="63"/>
                                      </a:cubicBezTo>
                                      <a:cubicBezTo>
                                        <a:pt x="754" y="63"/>
                                        <a:pt x="731" y="40"/>
                                        <a:pt x="685" y="40"/>
                                      </a:cubicBezTo>
                                      <a:cubicBezTo>
                                        <a:pt x="662" y="40"/>
                                        <a:pt x="640" y="17"/>
                                        <a:pt x="617" y="17"/>
                                      </a:cubicBezTo>
                                      <a:lnTo>
                                        <a:pt x="480" y="17"/>
                                      </a:lnTo>
                                      <a:cubicBezTo>
                                        <a:pt x="446" y="6"/>
                                        <a:pt x="423" y="0"/>
                                        <a:pt x="4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20"/>
                                <p:cNvSpPr/>
                                <p:nvPr/>
                              </p:nvSpPr>
                              <p:spPr>
                                <a:xfrm>
                                  <a:off x="6190825" y="4695175"/>
                                  <a:ext cx="45450" cy="38475"/>
                                </a:xfrm>
                                <a:custGeom>
                                  <a:rect b="b" l="l" r="r" t="t"/>
                                  <a:pathLst>
                                    <a:path extrusionOk="0" h="1539" w="1818">
                                      <a:moveTo>
                                        <a:pt x="1347" y="968"/>
                                      </a:moveTo>
                                      <a:lnTo>
                                        <a:pt x="1347" y="968"/>
                                      </a:lnTo>
                                      <a:cubicBezTo>
                                        <a:pt x="1332" y="979"/>
                                        <a:pt x="1317" y="990"/>
                                        <a:pt x="1302" y="1001"/>
                                      </a:cubicBezTo>
                                      <a:lnTo>
                                        <a:pt x="1302" y="1001"/>
                                      </a:lnTo>
                                      <a:cubicBezTo>
                                        <a:pt x="1319" y="990"/>
                                        <a:pt x="1336" y="979"/>
                                        <a:pt x="1347" y="968"/>
                                      </a:cubicBezTo>
                                      <a:close/>
                                      <a:moveTo>
                                        <a:pt x="1645" y="1"/>
                                      </a:moveTo>
                                      <a:cubicBezTo>
                                        <a:pt x="1630" y="1"/>
                                        <a:pt x="1615" y="4"/>
                                        <a:pt x="1598" y="9"/>
                                      </a:cubicBezTo>
                                      <a:cubicBezTo>
                                        <a:pt x="1598" y="9"/>
                                        <a:pt x="1598" y="10"/>
                                        <a:pt x="1597" y="10"/>
                                      </a:cubicBezTo>
                                      <a:lnTo>
                                        <a:pt x="1597" y="10"/>
                                      </a:lnTo>
                                      <a:cubicBezTo>
                                        <a:pt x="1584" y="6"/>
                                        <a:pt x="1571" y="3"/>
                                        <a:pt x="1558" y="3"/>
                                      </a:cubicBezTo>
                                      <a:cubicBezTo>
                                        <a:pt x="1548" y="3"/>
                                        <a:pt x="1539" y="5"/>
                                        <a:pt x="1530" y="9"/>
                                      </a:cubicBezTo>
                                      <a:lnTo>
                                        <a:pt x="1439" y="9"/>
                                      </a:lnTo>
                                      <a:cubicBezTo>
                                        <a:pt x="1432" y="12"/>
                                        <a:pt x="1426" y="15"/>
                                        <a:pt x="1421" y="17"/>
                                      </a:cubicBezTo>
                                      <a:lnTo>
                                        <a:pt x="1421" y="17"/>
                                      </a:lnTo>
                                      <a:cubicBezTo>
                                        <a:pt x="1404" y="15"/>
                                        <a:pt x="1386" y="14"/>
                                        <a:pt x="1369" y="14"/>
                                      </a:cubicBezTo>
                                      <a:cubicBezTo>
                                        <a:pt x="1331" y="14"/>
                                        <a:pt x="1293" y="20"/>
                                        <a:pt x="1256" y="32"/>
                                      </a:cubicBezTo>
                                      <a:cubicBezTo>
                                        <a:pt x="1241" y="46"/>
                                        <a:pt x="1217" y="61"/>
                                        <a:pt x="1190" y="70"/>
                                      </a:cubicBezTo>
                                      <a:lnTo>
                                        <a:pt x="1190" y="70"/>
                                      </a:lnTo>
                                      <a:cubicBezTo>
                                        <a:pt x="1174" y="71"/>
                                        <a:pt x="1158" y="74"/>
                                        <a:pt x="1143" y="77"/>
                                      </a:cubicBezTo>
                                      <a:lnTo>
                                        <a:pt x="1143" y="77"/>
                                      </a:lnTo>
                                      <a:cubicBezTo>
                                        <a:pt x="1143" y="77"/>
                                        <a:pt x="1142" y="77"/>
                                        <a:pt x="1142" y="77"/>
                                      </a:cubicBezTo>
                                      <a:cubicBezTo>
                                        <a:pt x="1142" y="78"/>
                                        <a:pt x="1142" y="78"/>
                                        <a:pt x="1142" y="78"/>
                                      </a:cubicBezTo>
                                      <a:lnTo>
                                        <a:pt x="1142" y="78"/>
                                      </a:lnTo>
                                      <a:cubicBezTo>
                                        <a:pt x="1105" y="87"/>
                                        <a:pt x="1068" y="103"/>
                                        <a:pt x="1028" y="123"/>
                                      </a:cubicBezTo>
                                      <a:cubicBezTo>
                                        <a:pt x="1011" y="132"/>
                                        <a:pt x="994" y="140"/>
                                        <a:pt x="976" y="148"/>
                                      </a:cubicBezTo>
                                      <a:lnTo>
                                        <a:pt x="976" y="148"/>
                                      </a:lnTo>
                                      <a:cubicBezTo>
                                        <a:pt x="958" y="156"/>
                                        <a:pt x="941" y="163"/>
                                        <a:pt x="924" y="171"/>
                                      </a:cubicBezTo>
                                      <a:lnTo>
                                        <a:pt x="924" y="171"/>
                                      </a:lnTo>
                                      <a:cubicBezTo>
                                        <a:pt x="907" y="178"/>
                                        <a:pt x="888" y="185"/>
                                        <a:pt x="868" y="192"/>
                                      </a:cubicBezTo>
                                      <a:cubicBezTo>
                                        <a:pt x="873" y="192"/>
                                        <a:pt x="879" y="191"/>
                                        <a:pt x="884" y="191"/>
                                      </a:cubicBezTo>
                                      <a:lnTo>
                                        <a:pt x="884" y="191"/>
                                      </a:lnTo>
                                      <a:cubicBezTo>
                                        <a:pt x="700" y="284"/>
                                        <a:pt x="548" y="417"/>
                                        <a:pt x="411" y="534"/>
                                      </a:cubicBezTo>
                                      <a:cubicBezTo>
                                        <a:pt x="206" y="694"/>
                                        <a:pt x="1" y="1013"/>
                                        <a:pt x="92" y="1264"/>
                                      </a:cubicBezTo>
                                      <a:cubicBezTo>
                                        <a:pt x="183" y="1447"/>
                                        <a:pt x="297" y="1515"/>
                                        <a:pt x="480" y="1538"/>
                                      </a:cubicBezTo>
                                      <a:lnTo>
                                        <a:pt x="571" y="1538"/>
                                      </a:lnTo>
                                      <a:cubicBezTo>
                                        <a:pt x="640" y="1515"/>
                                        <a:pt x="708" y="1493"/>
                                        <a:pt x="777" y="1447"/>
                                      </a:cubicBezTo>
                                      <a:cubicBezTo>
                                        <a:pt x="792" y="1432"/>
                                        <a:pt x="807" y="1417"/>
                                        <a:pt x="822" y="1401"/>
                                      </a:cubicBezTo>
                                      <a:lnTo>
                                        <a:pt x="822" y="1401"/>
                                      </a:lnTo>
                                      <a:cubicBezTo>
                                        <a:pt x="845" y="1384"/>
                                        <a:pt x="868" y="1367"/>
                                        <a:pt x="891" y="1356"/>
                                      </a:cubicBezTo>
                                      <a:cubicBezTo>
                                        <a:pt x="959" y="1310"/>
                                        <a:pt x="1028" y="1242"/>
                                        <a:pt x="1096" y="1173"/>
                                      </a:cubicBezTo>
                                      <a:cubicBezTo>
                                        <a:pt x="1153" y="1116"/>
                                        <a:pt x="1227" y="1059"/>
                                        <a:pt x="1302" y="1001"/>
                                      </a:cubicBezTo>
                                      <a:lnTo>
                                        <a:pt x="1302" y="1001"/>
                                      </a:lnTo>
                                      <a:cubicBezTo>
                                        <a:pt x="1301" y="1002"/>
                                        <a:pt x="1300" y="1003"/>
                                        <a:pt x="1299" y="1004"/>
                                      </a:cubicBezTo>
                                      <a:lnTo>
                                        <a:pt x="1299" y="1004"/>
                                      </a:lnTo>
                                      <a:cubicBezTo>
                                        <a:pt x="1352" y="963"/>
                                        <a:pt x="1402" y="922"/>
                                        <a:pt x="1441" y="874"/>
                                      </a:cubicBezTo>
                                      <a:lnTo>
                                        <a:pt x="1441" y="874"/>
                                      </a:lnTo>
                                      <a:cubicBezTo>
                                        <a:pt x="1478" y="837"/>
                                        <a:pt x="1515" y="800"/>
                                        <a:pt x="1553" y="762"/>
                                      </a:cubicBezTo>
                                      <a:cubicBezTo>
                                        <a:pt x="1580" y="728"/>
                                        <a:pt x="1604" y="689"/>
                                        <a:pt x="1622" y="647"/>
                                      </a:cubicBezTo>
                                      <a:lnTo>
                                        <a:pt x="1622" y="647"/>
                                      </a:lnTo>
                                      <a:cubicBezTo>
                                        <a:pt x="1629" y="641"/>
                                        <a:pt x="1636" y="633"/>
                                        <a:pt x="1644" y="625"/>
                                      </a:cubicBezTo>
                                      <a:cubicBezTo>
                                        <a:pt x="1683" y="567"/>
                                        <a:pt x="1713" y="505"/>
                                        <a:pt x="1728" y="443"/>
                                      </a:cubicBezTo>
                                      <a:lnTo>
                                        <a:pt x="1728" y="443"/>
                                      </a:lnTo>
                                      <a:cubicBezTo>
                                        <a:pt x="1733" y="435"/>
                                        <a:pt x="1735" y="428"/>
                                        <a:pt x="1735" y="420"/>
                                      </a:cubicBezTo>
                                      <a:cubicBezTo>
                                        <a:pt x="1783" y="356"/>
                                        <a:pt x="1786" y="292"/>
                                        <a:pt x="1784" y="229"/>
                                      </a:cubicBezTo>
                                      <a:lnTo>
                                        <a:pt x="1784" y="229"/>
                                      </a:lnTo>
                                      <a:cubicBezTo>
                                        <a:pt x="1817" y="129"/>
                                        <a:pt x="1752" y="1"/>
                                        <a:pt x="16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20"/>
                                <p:cNvSpPr/>
                                <p:nvPr/>
                              </p:nvSpPr>
                              <p:spPr>
                                <a:xfrm>
                                  <a:off x="6250025" y="4723075"/>
                                  <a:ext cx="60100" cy="26200"/>
                                </a:xfrm>
                                <a:custGeom>
                                  <a:rect b="b" l="l" r="r" t="t"/>
                                  <a:pathLst>
                                    <a:path extrusionOk="0" h="1048" w="2404">
                                      <a:moveTo>
                                        <a:pt x="670" y="789"/>
                                      </a:moveTo>
                                      <a:cubicBezTo>
                                        <a:pt x="675" y="794"/>
                                        <a:pt x="682" y="801"/>
                                        <a:pt x="691" y="810"/>
                                      </a:cubicBezTo>
                                      <a:cubicBezTo>
                                        <a:pt x="691" y="796"/>
                                        <a:pt x="682" y="791"/>
                                        <a:pt x="670" y="789"/>
                                      </a:cubicBezTo>
                                      <a:close/>
                                      <a:moveTo>
                                        <a:pt x="251" y="1"/>
                                      </a:moveTo>
                                      <a:cubicBezTo>
                                        <a:pt x="112" y="1"/>
                                        <a:pt x="1" y="229"/>
                                        <a:pt x="143" y="331"/>
                                      </a:cubicBezTo>
                                      <a:cubicBezTo>
                                        <a:pt x="240" y="408"/>
                                        <a:pt x="336" y="501"/>
                                        <a:pt x="432" y="597"/>
                                      </a:cubicBezTo>
                                      <a:lnTo>
                                        <a:pt x="432" y="597"/>
                                      </a:lnTo>
                                      <a:cubicBezTo>
                                        <a:pt x="483" y="682"/>
                                        <a:pt x="557" y="735"/>
                                        <a:pt x="645" y="787"/>
                                      </a:cubicBezTo>
                                      <a:cubicBezTo>
                                        <a:pt x="654" y="787"/>
                                        <a:pt x="662" y="787"/>
                                        <a:pt x="670" y="789"/>
                                      </a:cubicBezTo>
                                      <a:lnTo>
                                        <a:pt x="670" y="789"/>
                                      </a:lnTo>
                                      <a:cubicBezTo>
                                        <a:pt x="663" y="782"/>
                                        <a:pt x="660" y="778"/>
                                        <a:pt x="661" y="778"/>
                                      </a:cubicBezTo>
                                      <a:lnTo>
                                        <a:pt x="661" y="778"/>
                                      </a:lnTo>
                                      <a:cubicBezTo>
                                        <a:pt x="664" y="778"/>
                                        <a:pt x="687" y="795"/>
                                        <a:pt x="737" y="833"/>
                                      </a:cubicBezTo>
                                      <a:cubicBezTo>
                                        <a:pt x="760" y="856"/>
                                        <a:pt x="805" y="856"/>
                                        <a:pt x="828" y="879"/>
                                      </a:cubicBezTo>
                                      <a:cubicBezTo>
                                        <a:pt x="965" y="924"/>
                                        <a:pt x="1102" y="993"/>
                                        <a:pt x="1262" y="1016"/>
                                      </a:cubicBezTo>
                                      <a:cubicBezTo>
                                        <a:pt x="1362" y="1028"/>
                                        <a:pt x="1482" y="1048"/>
                                        <a:pt x="1600" y="1048"/>
                                      </a:cubicBezTo>
                                      <a:cubicBezTo>
                                        <a:pt x="1699" y="1048"/>
                                        <a:pt x="1795" y="1034"/>
                                        <a:pt x="1878" y="993"/>
                                      </a:cubicBezTo>
                                      <a:cubicBezTo>
                                        <a:pt x="1889" y="981"/>
                                        <a:pt x="1895" y="976"/>
                                        <a:pt x="1892" y="976"/>
                                      </a:cubicBezTo>
                                      <a:lnTo>
                                        <a:pt x="1892" y="976"/>
                                      </a:lnTo>
                                      <a:cubicBezTo>
                                        <a:pt x="1891" y="976"/>
                                        <a:pt x="1886" y="978"/>
                                        <a:pt x="1878" y="982"/>
                                      </a:cubicBezTo>
                                      <a:lnTo>
                                        <a:pt x="1878" y="982"/>
                                      </a:lnTo>
                                      <a:cubicBezTo>
                                        <a:pt x="1884" y="976"/>
                                        <a:pt x="1889" y="970"/>
                                        <a:pt x="1901" y="970"/>
                                      </a:cubicBezTo>
                                      <a:cubicBezTo>
                                        <a:pt x="1947" y="970"/>
                                        <a:pt x="1992" y="947"/>
                                        <a:pt x="2015" y="947"/>
                                      </a:cubicBezTo>
                                      <a:cubicBezTo>
                                        <a:pt x="2129" y="902"/>
                                        <a:pt x="2220" y="856"/>
                                        <a:pt x="2289" y="765"/>
                                      </a:cubicBezTo>
                                      <a:cubicBezTo>
                                        <a:pt x="2403" y="651"/>
                                        <a:pt x="2380" y="468"/>
                                        <a:pt x="2243" y="377"/>
                                      </a:cubicBezTo>
                                      <a:cubicBezTo>
                                        <a:pt x="2129" y="308"/>
                                        <a:pt x="2015" y="308"/>
                                        <a:pt x="1878" y="285"/>
                                      </a:cubicBezTo>
                                      <a:lnTo>
                                        <a:pt x="1855" y="285"/>
                                      </a:lnTo>
                                      <a:cubicBezTo>
                                        <a:pt x="1878" y="308"/>
                                        <a:pt x="1878" y="308"/>
                                        <a:pt x="1855" y="308"/>
                                      </a:cubicBezTo>
                                      <a:cubicBezTo>
                                        <a:pt x="1832" y="285"/>
                                        <a:pt x="1832" y="285"/>
                                        <a:pt x="1810" y="285"/>
                                      </a:cubicBezTo>
                                      <a:cubicBezTo>
                                        <a:pt x="1741" y="262"/>
                                        <a:pt x="1695" y="240"/>
                                        <a:pt x="1627" y="240"/>
                                      </a:cubicBezTo>
                                      <a:lnTo>
                                        <a:pt x="1513" y="240"/>
                                      </a:lnTo>
                                      <a:cubicBezTo>
                                        <a:pt x="1482" y="240"/>
                                        <a:pt x="1442" y="230"/>
                                        <a:pt x="1411" y="230"/>
                                      </a:cubicBezTo>
                                      <a:cubicBezTo>
                                        <a:pt x="1398" y="230"/>
                                        <a:pt x="1387" y="231"/>
                                        <a:pt x="1379" y="237"/>
                                      </a:cubicBezTo>
                                      <a:lnTo>
                                        <a:pt x="1379" y="237"/>
                                      </a:lnTo>
                                      <a:cubicBezTo>
                                        <a:pt x="1360" y="235"/>
                                        <a:pt x="1338" y="233"/>
                                        <a:pt x="1320" y="232"/>
                                      </a:cubicBezTo>
                                      <a:lnTo>
                                        <a:pt x="1320" y="232"/>
                                      </a:lnTo>
                                      <a:cubicBezTo>
                                        <a:pt x="1313" y="228"/>
                                        <a:pt x="1307" y="224"/>
                                        <a:pt x="1307" y="217"/>
                                      </a:cubicBezTo>
                                      <a:lnTo>
                                        <a:pt x="1239" y="217"/>
                                      </a:lnTo>
                                      <a:cubicBezTo>
                                        <a:pt x="1170" y="217"/>
                                        <a:pt x="1102" y="194"/>
                                        <a:pt x="1033" y="171"/>
                                      </a:cubicBezTo>
                                      <a:cubicBezTo>
                                        <a:pt x="1018" y="171"/>
                                        <a:pt x="973" y="161"/>
                                        <a:pt x="937" y="154"/>
                                      </a:cubicBezTo>
                                      <a:lnTo>
                                        <a:pt x="937" y="154"/>
                                      </a:lnTo>
                                      <a:cubicBezTo>
                                        <a:pt x="933" y="153"/>
                                        <a:pt x="927" y="151"/>
                                        <a:pt x="919" y="148"/>
                                      </a:cubicBezTo>
                                      <a:cubicBezTo>
                                        <a:pt x="897" y="126"/>
                                        <a:pt x="851" y="126"/>
                                        <a:pt x="828" y="126"/>
                                      </a:cubicBezTo>
                                      <a:cubicBezTo>
                                        <a:pt x="802" y="112"/>
                                        <a:pt x="753" y="99"/>
                                        <a:pt x="707" y="99"/>
                                      </a:cubicBezTo>
                                      <a:cubicBezTo>
                                        <a:pt x="688" y="99"/>
                                        <a:pt x="670" y="101"/>
                                        <a:pt x="654" y="107"/>
                                      </a:cubicBezTo>
                                      <a:lnTo>
                                        <a:pt x="654" y="107"/>
                                      </a:lnTo>
                                      <a:cubicBezTo>
                                        <a:pt x="651" y="106"/>
                                        <a:pt x="649" y="104"/>
                                        <a:pt x="645" y="103"/>
                                      </a:cubicBezTo>
                                      <a:lnTo>
                                        <a:pt x="577" y="103"/>
                                      </a:lnTo>
                                      <a:cubicBezTo>
                                        <a:pt x="486" y="80"/>
                                        <a:pt x="394" y="34"/>
                                        <a:pt x="303" y="11"/>
                                      </a:cubicBezTo>
                                      <a:cubicBezTo>
                                        <a:pt x="286" y="4"/>
                                        <a:pt x="268" y="1"/>
                                        <a:pt x="2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20"/>
                                <p:cNvSpPr/>
                                <p:nvPr/>
                              </p:nvSpPr>
                              <p:spPr>
                                <a:xfrm>
                                  <a:off x="5716625" y="4496075"/>
                                  <a:ext cx="79350" cy="372175"/>
                                </a:xfrm>
                                <a:custGeom>
                                  <a:rect b="b" l="l" r="r" t="t"/>
                                  <a:pathLst>
                                    <a:path extrusionOk="0" h="14887" w="3174">
                                      <a:moveTo>
                                        <a:pt x="369" y="0"/>
                                      </a:moveTo>
                                      <a:cubicBezTo>
                                        <a:pt x="328" y="0"/>
                                        <a:pt x="285" y="24"/>
                                        <a:pt x="275" y="75"/>
                                      </a:cubicBezTo>
                                      <a:cubicBezTo>
                                        <a:pt x="1" y="1262"/>
                                        <a:pt x="24" y="2541"/>
                                        <a:pt x="297" y="3750"/>
                                      </a:cubicBezTo>
                                      <a:cubicBezTo>
                                        <a:pt x="571" y="5029"/>
                                        <a:pt x="1073" y="6215"/>
                                        <a:pt x="1507" y="7448"/>
                                      </a:cubicBezTo>
                                      <a:cubicBezTo>
                                        <a:pt x="1941" y="8681"/>
                                        <a:pt x="2375" y="9936"/>
                                        <a:pt x="1895" y="11191"/>
                                      </a:cubicBezTo>
                                      <a:cubicBezTo>
                                        <a:pt x="1667" y="11808"/>
                                        <a:pt x="1302" y="12355"/>
                                        <a:pt x="1142" y="12972"/>
                                      </a:cubicBezTo>
                                      <a:cubicBezTo>
                                        <a:pt x="1073" y="13291"/>
                                        <a:pt x="1051" y="13611"/>
                                        <a:pt x="1096" y="13908"/>
                                      </a:cubicBezTo>
                                      <a:cubicBezTo>
                                        <a:pt x="1165" y="14318"/>
                                        <a:pt x="1325" y="14501"/>
                                        <a:pt x="1598" y="14798"/>
                                      </a:cubicBezTo>
                                      <a:cubicBezTo>
                                        <a:pt x="1654" y="14860"/>
                                        <a:pt x="1721" y="14886"/>
                                        <a:pt x="1789" y="14886"/>
                                      </a:cubicBezTo>
                                      <a:cubicBezTo>
                                        <a:pt x="1945" y="14886"/>
                                        <a:pt x="2101" y="14745"/>
                                        <a:pt x="2101" y="14569"/>
                                      </a:cubicBezTo>
                                      <a:cubicBezTo>
                                        <a:pt x="2101" y="13908"/>
                                        <a:pt x="2192" y="13200"/>
                                        <a:pt x="2443" y="12584"/>
                                      </a:cubicBezTo>
                                      <a:cubicBezTo>
                                        <a:pt x="2694" y="12036"/>
                                        <a:pt x="2922" y="11488"/>
                                        <a:pt x="3014" y="10895"/>
                                      </a:cubicBezTo>
                                      <a:cubicBezTo>
                                        <a:pt x="3173" y="9662"/>
                                        <a:pt x="2740" y="8498"/>
                                        <a:pt x="2306" y="7380"/>
                                      </a:cubicBezTo>
                                      <a:cubicBezTo>
                                        <a:pt x="1462" y="5029"/>
                                        <a:pt x="206" y="2655"/>
                                        <a:pt x="457" y="98"/>
                                      </a:cubicBezTo>
                                      <a:cubicBezTo>
                                        <a:pt x="470" y="36"/>
                                        <a:pt x="420" y="0"/>
                                        <a:pt x="3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20"/>
                                <p:cNvSpPr/>
                                <p:nvPr/>
                              </p:nvSpPr>
                              <p:spPr>
                                <a:xfrm>
                                  <a:off x="5698375" y="4539025"/>
                                  <a:ext cx="84000" cy="338525"/>
                                </a:xfrm>
                                <a:custGeom>
                                  <a:rect b="b" l="l" r="r" t="t"/>
                                  <a:pathLst>
                                    <a:path extrusionOk="0" h="13541" w="3360">
                                      <a:moveTo>
                                        <a:pt x="49" y="1"/>
                                      </a:moveTo>
                                      <a:cubicBezTo>
                                        <a:pt x="23" y="1"/>
                                        <a:pt x="0" y="24"/>
                                        <a:pt x="0" y="69"/>
                                      </a:cubicBezTo>
                                      <a:cubicBezTo>
                                        <a:pt x="92" y="1439"/>
                                        <a:pt x="229" y="2786"/>
                                        <a:pt x="388" y="4155"/>
                                      </a:cubicBezTo>
                                      <a:cubicBezTo>
                                        <a:pt x="525" y="5502"/>
                                        <a:pt x="776" y="6826"/>
                                        <a:pt x="799" y="8172"/>
                                      </a:cubicBezTo>
                                      <a:cubicBezTo>
                                        <a:pt x="845" y="9154"/>
                                        <a:pt x="776" y="10158"/>
                                        <a:pt x="959" y="11117"/>
                                      </a:cubicBezTo>
                                      <a:cubicBezTo>
                                        <a:pt x="1164" y="12075"/>
                                        <a:pt x="1735" y="13148"/>
                                        <a:pt x="2671" y="13513"/>
                                      </a:cubicBezTo>
                                      <a:cubicBezTo>
                                        <a:pt x="2714" y="13532"/>
                                        <a:pt x="2759" y="13541"/>
                                        <a:pt x="2803" y="13541"/>
                                      </a:cubicBezTo>
                                      <a:cubicBezTo>
                                        <a:pt x="3086" y="13541"/>
                                        <a:pt x="3360" y="13196"/>
                                        <a:pt x="3241" y="12920"/>
                                      </a:cubicBezTo>
                                      <a:cubicBezTo>
                                        <a:pt x="3196" y="12829"/>
                                        <a:pt x="3150" y="12715"/>
                                        <a:pt x="3105" y="12623"/>
                                      </a:cubicBezTo>
                                      <a:cubicBezTo>
                                        <a:pt x="3072" y="12542"/>
                                        <a:pt x="2993" y="12495"/>
                                        <a:pt x="2909" y="12475"/>
                                      </a:cubicBezTo>
                                      <a:lnTo>
                                        <a:pt x="2909" y="12475"/>
                                      </a:lnTo>
                                      <a:cubicBezTo>
                                        <a:pt x="2637" y="12199"/>
                                        <a:pt x="2343" y="11954"/>
                                        <a:pt x="2146" y="11596"/>
                                      </a:cubicBezTo>
                                      <a:cubicBezTo>
                                        <a:pt x="1963" y="11231"/>
                                        <a:pt x="1849" y="10820"/>
                                        <a:pt x="1781" y="10432"/>
                                      </a:cubicBezTo>
                                      <a:cubicBezTo>
                                        <a:pt x="1644" y="9496"/>
                                        <a:pt x="1689" y="8538"/>
                                        <a:pt x="1575" y="7602"/>
                                      </a:cubicBezTo>
                                      <a:cubicBezTo>
                                        <a:pt x="1279" y="5045"/>
                                        <a:pt x="411" y="2603"/>
                                        <a:pt x="114" y="69"/>
                                      </a:cubicBezTo>
                                      <a:cubicBezTo>
                                        <a:pt x="103" y="24"/>
                                        <a:pt x="74" y="1"/>
                                        <a:pt x="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20"/>
                                <p:cNvSpPr/>
                                <p:nvPr/>
                              </p:nvSpPr>
                              <p:spPr>
                                <a:xfrm>
                                  <a:off x="5671425" y="4701500"/>
                                  <a:ext cx="78225" cy="160100"/>
                                </a:xfrm>
                                <a:custGeom>
                                  <a:rect b="b" l="l" r="r" t="t"/>
                                  <a:pathLst>
                                    <a:path extrusionOk="0" h="6404" w="3129">
                                      <a:moveTo>
                                        <a:pt x="150" y="1"/>
                                      </a:moveTo>
                                      <a:cubicBezTo>
                                        <a:pt x="77" y="1"/>
                                        <a:pt x="0" y="59"/>
                                        <a:pt x="28" y="144"/>
                                      </a:cubicBezTo>
                                      <a:cubicBezTo>
                                        <a:pt x="325" y="1468"/>
                                        <a:pt x="622" y="2815"/>
                                        <a:pt x="1192" y="4070"/>
                                      </a:cubicBezTo>
                                      <a:cubicBezTo>
                                        <a:pt x="1238" y="4207"/>
                                        <a:pt x="1329" y="4344"/>
                                        <a:pt x="1375" y="4481"/>
                                      </a:cubicBezTo>
                                      <a:cubicBezTo>
                                        <a:pt x="1371" y="4463"/>
                                        <a:pt x="1370" y="4455"/>
                                        <a:pt x="1371" y="4455"/>
                                      </a:cubicBezTo>
                                      <a:lnTo>
                                        <a:pt x="1371" y="4455"/>
                                      </a:lnTo>
                                      <a:cubicBezTo>
                                        <a:pt x="1377" y="4455"/>
                                        <a:pt x="1425" y="4577"/>
                                        <a:pt x="1443" y="4595"/>
                                      </a:cubicBezTo>
                                      <a:cubicBezTo>
                                        <a:pt x="1512" y="4800"/>
                                        <a:pt x="1603" y="5006"/>
                                        <a:pt x="1695" y="5211"/>
                                      </a:cubicBezTo>
                                      <a:cubicBezTo>
                                        <a:pt x="1877" y="5622"/>
                                        <a:pt x="2037" y="6079"/>
                                        <a:pt x="2448" y="6352"/>
                                      </a:cubicBezTo>
                                      <a:cubicBezTo>
                                        <a:pt x="2497" y="6388"/>
                                        <a:pt x="2558" y="6403"/>
                                        <a:pt x="2621" y="6403"/>
                                      </a:cubicBezTo>
                                      <a:cubicBezTo>
                                        <a:pt x="2762" y="6403"/>
                                        <a:pt x="2917" y="6326"/>
                                        <a:pt x="2996" y="6216"/>
                                      </a:cubicBezTo>
                                      <a:cubicBezTo>
                                        <a:pt x="3128" y="6039"/>
                                        <a:pt x="3090" y="5840"/>
                                        <a:pt x="2962" y="5662"/>
                                      </a:cubicBezTo>
                                      <a:lnTo>
                                        <a:pt x="2962" y="5662"/>
                                      </a:lnTo>
                                      <a:cubicBezTo>
                                        <a:pt x="2962" y="5662"/>
                                        <a:pt x="2962" y="5662"/>
                                        <a:pt x="2962" y="5662"/>
                                      </a:cubicBezTo>
                                      <a:cubicBezTo>
                                        <a:pt x="2966" y="5662"/>
                                        <a:pt x="2900" y="5550"/>
                                        <a:pt x="2881" y="5531"/>
                                      </a:cubicBezTo>
                                      <a:cubicBezTo>
                                        <a:pt x="2836" y="5439"/>
                                        <a:pt x="2767" y="5371"/>
                                        <a:pt x="2722" y="5280"/>
                                      </a:cubicBezTo>
                                      <a:cubicBezTo>
                                        <a:pt x="2630" y="5074"/>
                                        <a:pt x="2539" y="4892"/>
                                        <a:pt x="2425" y="4686"/>
                                      </a:cubicBezTo>
                                      <a:cubicBezTo>
                                        <a:pt x="2265" y="4298"/>
                                        <a:pt x="2060" y="3956"/>
                                        <a:pt x="1832" y="3613"/>
                                      </a:cubicBezTo>
                                      <a:cubicBezTo>
                                        <a:pt x="1489" y="3088"/>
                                        <a:pt x="1215" y="2541"/>
                                        <a:pt x="919" y="1993"/>
                                      </a:cubicBezTo>
                                      <a:cubicBezTo>
                                        <a:pt x="576" y="1399"/>
                                        <a:pt x="416" y="715"/>
                                        <a:pt x="257" y="76"/>
                                      </a:cubicBezTo>
                                      <a:cubicBezTo>
                                        <a:pt x="239" y="23"/>
                                        <a:pt x="195" y="1"/>
                                        <a:pt x="1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20"/>
                                <p:cNvSpPr/>
                                <p:nvPr/>
                              </p:nvSpPr>
                              <p:spPr>
                                <a:xfrm>
                                  <a:off x="5753725" y="4712600"/>
                                  <a:ext cx="61650" cy="144800"/>
                                </a:xfrm>
                                <a:custGeom>
                                  <a:rect b="b" l="l" r="r" t="t"/>
                                  <a:pathLst>
                                    <a:path extrusionOk="0" h="5792" w="2466">
                                      <a:moveTo>
                                        <a:pt x="1710" y="0"/>
                                      </a:moveTo>
                                      <a:cubicBezTo>
                                        <a:pt x="1654" y="0"/>
                                        <a:pt x="1597" y="20"/>
                                        <a:pt x="1552" y="65"/>
                                      </a:cubicBezTo>
                                      <a:cubicBezTo>
                                        <a:pt x="1370" y="248"/>
                                        <a:pt x="1347" y="476"/>
                                        <a:pt x="1324" y="704"/>
                                      </a:cubicBezTo>
                                      <a:cubicBezTo>
                                        <a:pt x="1279" y="978"/>
                                        <a:pt x="1301" y="1229"/>
                                        <a:pt x="1301" y="1480"/>
                                      </a:cubicBezTo>
                                      <a:cubicBezTo>
                                        <a:pt x="1324" y="1983"/>
                                        <a:pt x="1393" y="2485"/>
                                        <a:pt x="1324" y="2987"/>
                                      </a:cubicBezTo>
                                      <a:cubicBezTo>
                                        <a:pt x="1235" y="3724"/>
                                        <a:pt x="861" y="4374"/>
                                        <a:pt x="289" y="4786"/>
                                      </a:cubicBezTo>
                                      <a:lnTo>
                                        <a:pt x="289" y="4786"/>
                                      </a:lnTo>
                                      <a:cubicBezTo>
                                        <a:pt x="120" y="4858"/>
                                        <a:pt x="0" y="5014"/>
                                        <a:pt x="0" y="5224"/>
                                      </a:cubicBezTo>
                                      <a:cubicBezTo>
                                        <a:pt x="0" y="5247"/>
                                        <a:pt x="0" y="5269"/>
                                        <a:pt x="0" y="5292"/>
                                      </a:cubicBezTo>
                                      <a:cubicBezTo>
                                        <a:pt x="0" y="5583"/>
                                        <a:pt x="264" y="5792"/>
                                        <a:pt x="540" y="5792"/>
                                      </a:cubicBezTo>
                                      <a:cubicBezTo>
                                        <a:pt x="588" y="5792"/>
                                        <a:pt x="637" y="5785"/>
                                        <a:pt x="685" y="5772"/>
                                      </a:cubicBezTo>
                                      <a:cubicBezTo>
                                        <a:pt x="1621" y="5520"/>
                                        <a:pt x="2169" y="4379"/>
                                        <a:pt x="2329" y="3512"/>
                                      </a:cubicBezTo>
                                      <a:cubicBezTo>
                                        <a:pt x="2465" y="2896"/>
                                        <a:pt x="2374" y="2325"/>
                                        <a:pt x="2283" y="1731"/>
                                      </a:cubicBezTo>
                                      <a:cubicBezTo>
                                        <a:pt x="2237" y="1458"/>
                                        <a:pt x="2169" y="1184"/>
                                        <a:pt x="2123" y="933"/>
                                      </a:cubicBezTo>
                                      <a:cubicBezTo>
                                        <a:pt x="2077" y="659"/>
                                        <a:pt x="2055" y="339"/>
                                        <a:pt x="1918" y="111"/>
                                      </a:cubicBezTo>
                                      <a:cubicBezTo>
                                        <a:pt x="1916" y="113"/>
                                        <a:pt x="1915" y="115"/>
                                        <a:pt x="1914" y="117"/>
                                      </a:cubicBezTo>
                                      <a:lnTo>
                                        <a:pt x="1914" y="117"/>
                                      </a:lnTo>
                                      <a:cubicBezTo>
                                        <a:pt x="1873" y="43"/>
                                        <a:pt x="1793" y="0"/>
                                        <a:pt x="17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20"/>
                                <p:cNvSpPr/>
                                <p:nvPr/>
                              </p:nvSpPr>
                              <p:spPr>
                                <a:xfrm>
                                  <a:off x="5787950" y="4759300"/>
                                  <a:ext cx="53450" cy="89875"/>
                                </a:xfrm>
                                <a:custGeom>
                                  <a:rect b="b" l="l" r="r" t="t"/>
                                  <a:pathLst>
                                    <a:path extrusionOk="0" h="3595" w="2138">
                                      <a:moveTo>
                                        <a:pt x="1397" y="737"/>
                                      </a:moveTo>
                                      <a:cubicBezTo>
                                        <a:pt x="1395" y="742"/>
                                        <a:pt x="1393" y="748"/>
                                        <a:pt x="1393" y="754"/>
                                      </a:cubicBezTo>
                                      <a:cubicBezTo>
                                        <a:pt x="1389" y="762"/>
                                        <a:pt x="1387" y="765"/>
                                        <a:pt x="1387" y="765"/>
                                      </a:cubicBezTo>
                                      <a:cubicBezTo>
                                        <a:pt x="1386" y="765"/>
                                        <a:pt x="1392" y="746"/>
                                        <a:pt x="1397" y="737"/>
                                      </a:cubicBezTo>
                                      <a:close/>
                                      <a:moveTo>
                                        <a:pt x="1273" y="953"/>
                                      </a:moveTo>
                                      <a:cubicBezTo>
                                        <a:pt x="1267" y="973"/>
                                        <a:pt x="1260" y="991"/>
                                        <a:pt x="1259" y="991"/>
                                      </a:cubicBezTo>
                                      <a:cubicBezTo>
                                        <a:pt x="1258" y="991"/>
                                        <a:pt x="1262" y="981"/>
                                        <a:pt x="1273" y="953"/>
                                      </a:cubicBezTo>
                                      <a:close/>
                                      <a:moveTo>
                                        <a:pt x="538" y="2290"/>
                                      </a:moveTo>
                                      <a:cubicBezTo>
                                        <a:pt x="511" y="2309"/>
                                        <a:pt x="487" y="2346"/>
                                        <a:pt x="491" y="2346"/>
                                      </a:cubicBezTo>
                                      <a:cubicBezTo>
                                        <a:pt x="494" y="2346"/>
                                        <a:pt x="504" y="2335"/>
                                        <a:pt x="526" y="2306"/>
                                      </a:cubicBezTo>
                                      <a:cubicBezTo>
                                        <a:pt x="530" y="2300"/>
                                        <a:pt x="534" y="2295"/>
                                        <a:pt x="538" y="2290"/>
                                      </a:cubicBezTo>
                                      <a:close/>
                                      <a:moveTo>
                                        <a:pt x="355" y="2527"/>
                                      </a:moveTo>
                                      <a:cubicBezTo>
                                        <a:pt x="356" y="2527"/>
                                        <a:pt x="348" y="2535"/>
                                        <a:pt x="330" y="2549"/>
                                      </a:cubicBezTo>
                                      <a:lnTo>
                                        <a:pt x="330" y="2549"/>
                                      </a:lnTo>
                                      <a:cubicBezTo>
                                        <a:pt x="346" y="2534"/>
                                        <a:pt x="355" y="2527"/>
                                        <a:pt x="355" y="2527"/>
                                      </a:cubicBezTo>
                                      <a:close/>
                                      <a:moveTo>
                                        <a:pt x="937" y="2831"/>
                                      </a:moveTo>
                                      <a:cubicBezTo>
                                        <a:pt x="946" y="2860"/>
                                        <a:pt x="949" y="2871"/>
                                        <a:pt x="947" y="2871"/>
                                      </a:cubicBezTo>
                                      <a:cubicBezTo>
                                        <a:pt x="944" y="2871"/>
                                        <a:pt x="935" y="2856"/>
                                        <a:pt x="923" y="2835"/>
                                      </a:cubicBezTo>
                                      <a:lnTo>
                                        <a:pt x="923" y="2835"/>
                                      </a:lnTo>
                                      <a:cubicBezTo>
                                        <a:pt x="928" y="2833"/>
                                        <a:pt x="932" y="2832"/>
                                        <a:pt x="937" y="2831"/>
                                      </a:cubicBezTo>
                                      <a:close/>
                                      <a:moveTo>
                                        <a:pt x="1690" y="0"/>
                                      </a:moveTo>
                                      <a:cubicBezTo>
                                        <a:pt x="1644" y="0"/>
                                        <a:pt x="1599" y="23"/>
                                        <a:pt x="1599" y="92"/>
                                      </a:cubicBezTo>
                                      <a:cubicBezTo>
                                        <a:pt x="1599" y="115"/>
                                        <a:pt x="1576" y="183"/>
                                        <a:pt x="1576" y="251"/>
                                      </a:cubicBezTo>
                                      <a:cubicBezTo>
                                        <a:pt x="1576" y="274"/>
                                        <a:pt x="1576" y="274"/>
                                        <a:pt x="1576" y="297"/>
                                      </a:cubicBezTo>
                                      <a:cubicBezTo>
                                        <a:pt x="1576" y="297"/>
                                        <a:pt x="1571" y="307"/>
                                        <a:pt x="1563" y="321"/>
                                      </a:cubicBezTo>
                                      <a:lnTo>
                                        <a:pt x="1563" y="321"/>
                                      </a:lnTo>
                                      <a:cubicBezTo>
                                        <a:pt x="1497" y="389"/>
                                        <a:pt x="1475" y="480"/>
                                        <a:pt x="1439" y="571"/>
                                      </a:cubicBezTo>
                                      <a:cubicBezTo>
                                        <a:pt x="1439" y="617"/>
                                        <a:pt x="1416" y="640"/>
                                        <a:pt x="1416" y="685"/>
                                      </a:cubicBezTo>
                                      <a:cubicBezTo>
                                        <a:pt x="1416" y="692"/>
                                        <a:pt x="1414" y="698"/>
                                        <a:pt x="1412" y="704"/>
                                      </a:cubicBezTo>
                                      <a:lnTo>
                                        <a:pt x="1412" y="704"/>
                                      </a:lnTo>
                                      <a:cubicBezTo>
                                        <a:pt x="1352" y="768"/>
                                        <a:pt x="1310" y="836"/>
                                        <a:pt x="1279" y="913"/>
                                      </a:cubicBezTo>
                                      <a:cubicBezTo>
                                        <a:pt x="1279" y="921"/>
                                        <a:pt x="1278" y="930"/>
                                        <a:pt x="1276" y="940"/>
                                      </a:cubicBezTo>
                                      <a:lnTo>
                                        <a:pt x="1276" y="940"/>
                                      </a:lnTo>
                                      <a:cubicBezTo>
                                        <a:pt x="1256" y="961"/>
                                        <a:pt x="1255" y="983"/>
                                        <a:pt x="1233" y="1005"/>
                                      </a:cubicBezTo>
                                      <a:cubicBezTo>
                                        <a:pt x="1188" y="1119"/>
                                        <a:pt x="1142" y="1233"/>
                                        <a:pt x="1074" y="1347"/>
                                      </a:cubicBezTo>
                                      <a:cubicBezTo>
                                        <a:pt x="937" y="1575"/>
                                        <a:pt x="823" y="1804"/>
                                        <a:pt x="708" y="2032"/>
                                      </a:cubicBezTo>
                                      <a:cubicBezTo>
                                        <a:pt x="644" y="2118"/>
                                        <a:pt x="600" y="2204"/>
                                        <a:pt x="538" y="2290"/>
                                      </a:cubicBezTo>
                                      <a:lnTo>
                                        <a:pt x="538" y="2290"/>
                                      </a:lnTo>
                                      <a:cubicBezTo>
                                        <a:pt x="541" y="2287"/>
                                        <a:pt x="545" y="2285"/>
                                        <a:pt x="549" y="2283"/>
                                      </a:cubicBezTo>
                                      <a:lnTo>
                                        <a:pt x="549" y="2283"/>
                                      </a:lnTo>
                                      <a:cubicBezTo>
                                        <a:pt x="526" y="2306"/>
                                        <a:pt x="503" y="2351"/>
                                        <a:pt x="503" y="2351"/>
                                      </a:cubicBezTo>
                                      <a:cubicBezTo>
                                        <a:pt x="457" y="2397"/>
                                        <a:pt x="435" y="2443"/>
                                        <a:pt x="389" y="2466"/>
                                      </a:cubicBezTo>
                                      <a:cubicBezTo>
                                        <a:pt x="366" y="2511"/>
                                        <a:pt x="343" y="2534"/>
                                        <a:pt x="298" y="2557"/>
                                      </a:cubicBezTo>
                                      <a:cubicBezTo>
                                        <a:pt x="298" y="2574"/>
                                        <a:pt x="284" y="2578"/>
                                        <a:pt x="278" y="2590"/>
                                      </a:cubicBezTo>
                                      <a:lnTo>
                                        <a:pt x="278" y="2590"/>
                                      </a:lnTo>
                                      <a:cubicBezTo>
                                        <a:pt x="264" y="2600"/>
                                        <a:pt x="247" y="2612"/>
                                        <a:pt x="229" y="2625"/>
                                      </a:cubicBezTo>
                                      <a:cubicBezTo>
                                        <a:pt x="214" y="2641"/>
                                        <a:pt x="198" y="2667"/>
                                        <a:pt x="183" y="2696"/>
                                      </a:cubicBezTo>
                                      <a:lnTo>
                                        <a:pt x="183" y="2696"/>
                                      </a:lnTo>
                                      <a:cubicBezTo>
                                        <a:pt x="178" y="2700"/>
                                        <a:pt x="171" y="2706"/>
                                        <a:pt x="161" y="2717"/>
                                      </a:cubicBezTo>
                                      <a:cubicBezTo>
                                        <a:pt x="69" y="2831"/>
                                        <a:pt x="1" y="2945"/>
                                        <a:pt x="1" y="3105"/>
                                      </a:cubicBezTo>
                                      <a:cubicBezTo>
                                        <a:pt x="5" y="3104"/>
                                        <a:pt x="8" y="3103"/>
                                        <a:pt x="12" y="3102"/>
                                      </a:cubicBezTo>
                                      <a:lnTo>
                                        <a:pt x="12" y="3102"/>
                                      </a:lnTo>
                                      <a:cubicBezTo>
                                        <a:pt x="11" y="3189"/>
                                        <a:pt x="37" y="3276"/>
                                        <a:pt x="92" y="3356"/>
                                      </a:cubicBezTo>
                                      <a:cubicBezTo>
                                        <a:pt x="187" y="3530"/>
                                        <a:pt x="360" y="3594"/>
                                        <a:pt x="540" y="3594"/>
                                      </a:cubicBezTo>
                                      <a:cubicBezTo>
                                        <a:pt x="619" y="3594"/>
                                        <a:pt x="700" y="3582"/>
                                        <a:pt x="777" y="3561"/>
                                      </a:cubicBezTo>
                                      <a:cubicBezTo>
                                        <a:pt x="937" y="3516"/>
                                        <a:pt x="1074" y="3401"/>
                                        <a:pt x="1188" y="3287"/>
                                      </a:cubicBezTo>
                                      <a:cubicBezTo>
                                        <a:pt x="1370" y="3082"/>
                                        <a:pt x="1507" y="2854"/>
                                        <a:pt x="1644" y="2602"/>
                                      </a:cubicBezTo>
                                      <a:cubicBezTo>
                                        <a:pt x="1781" y="2351"/>
                                        <a:pt x="1918" y="2032"/>
                                        <a:pt x="1987" y="1735"/>
                                      </a:cubicBezTo>
                                      <a:cubicBezTo>
                                        <a:pt x="2024" y="1492"/>
                                        <a:pt x="2138" y="1173"/>
                                        <a:pt x="2078" y="915"/>
                                      </a:cubicBezTo>
                                      <a:lnTo>
                                        <a:pt x="2078" y="915"/>
                                      </a:lnTo>
                                      <a:cubicBezTo>
                                        <a:pt x="2078" y="811"/>
                                        <a:pt x="2078" y="724"/>
                                        <a:pt x="2078" y="617"/>
                                      </a:cubicBezTo>
                                      <a:cubicBezTo>
                                        <a:pt x="2078" y="548"/>
                                        <a:pt x="2055" y="480"/>
                                        <a:pt x="2032" y="411"/>
                                      </a:cubicBezTo>
                                      <a:cubicBezTo>
                                        <a:pt x="2015" y="394"/>
                                        <a:pt x="1970" y="321"/>
                                        <a:pt x="1971" y="321"/>
                                      </a:cubicBezTo>
                                      <a:lnTo>
                                        <a:pt x="1971" y="321"/>
                                      </a:lnTo>
                                      <a:cubicBezTo>
                                        <a:pt x="1972" y="321"/>
                                        <a:pt x="1976" y="327"/>
                                        <a:pt x="1987" y="343"/>
                                      </a:cubicBezTo>
                                      <a:cubicBezTo>
                                        <a:pt x="1987" y="320"/>
                                        <a:pt x="1964" y="320"/>
                                        <a:pt x="1964" y="297"/>
                                      </a:cubicBezTo>
                                      <a:cubicBezTo>
                                        <a:pt x="1918" y="206"/>
                                        <a:pt x="1850" y="46"/>
                                        <a:pt x="16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20"/>
                                <p:cNvSpPr/>
                                <p:nvPr/>
                              </p:nvSpPr>
                              <p:spPr>
                                <a:xfrm>
                                  <a:off x="5778825" y="4786425"/>
                                  <a:ext cx="75350" cy="72475"/>
                                </a:xfrm>
                                <a:custGeom>
                                  <a:rect b="b" l="l" r="r" t="t"/>
                                  <a:pathLst>
                                    <a:path extrusionOk="0" h="2899" w="3014">
                                      <a:moveTo>
                                        <a:pt x="2580" y="218"/>
                                      </a:moveTo>
                                      <a:cubicBezTo>
                                        <a:pt x="2579" y="229"/>
                                        <a:pt x="2568" y="239"/>
                                        <a:pt x="2566" y="239"/>
                                      </a:cubicBezTo>
                                      <a:cubicBezTo>
                                        <a:pt x="2564" y="239"/>
                                        <a:pt x="2566" y="233"/>
                                        <a:pt x="2580" y="218"/>
                                      </a:cubicBezTo>
                                      <a:close/>
                                      <a:moveTo>
                                        <a:pt x="2864" y="1026"/>
                                      </a:moveTo>
                                      <a:cubicBezTo>
                                        <a:pt x="2860" y="1037"/>
                                        <a:pt x="2857" y="1049"/>
                                        <a:pt x="2854" y="1061"/>
                                      </a:cubicBezTo>
                                      <a:cubicBezTo>
                                        <a:pt x="2861" y="1039"/>
                                        <a:pt x="2864" y="1029"/>
                                        <a:pt x="2864" y="1026"/>
                                      </a:cubicBezTo>
                                      <a:close/>
                                      <a:moveTo>
                                        <a:pt x="2830" y="1093"/>
                                      </a:moveTo>
                                      <a:cubicBezTo>
                                        <a:pt x="2831" y="1093"/>
                                        <a:pt x="2831" y="1098"/>
                                        <a:pt x="2831" y="1107"/>
                                      </a:cubicBezTo>
                                      <a:cubicBezTo>
                                        <a:pt x="2825" y="1113"/>
                                        <a:pt x="2820" y="1119"/>
                                        <a:pt x="2818" y="1124"/>
                                      </a:cubicBezTo>
                                      <a:lnTo>
                                        <a:pt x="2818" y="1124"/>
                                      </a:lnTo>
                                      <a:cubicBezTo>
                                        <a:pt x="2825" y="1102"/>
                                        <a:pt x="2828" y="1093"/>
                                        <a:pt x="2830" y="1093"/>
                                      </a:cubicBezTo>
                                      <a:close/>
                                      <a:moveTo>
                                        <a:pt x="1675" y="1338"/>
                                      </a:moveTo>
                                      <a:cubicBezTo>
                                        <a:pt x="1661" y="1347"/>
                                        <a:pt x="1644" y="1358"/>
                                        <a:pt x="1644" y="1358"/>
                                      </a:cubicBezTo>
                                      <a:cubicBezTo>
                                        <a:pt x="1652" y="1358"/>
                                        <a:pt x="1663" y="1349"/>
                                        <a:pt x="1675" y="1338"/>
                                      </a:cubicBezTo>
                                      <a:close/>
                                      <a:moveTo>
                                        <a:pt x="2150" y="2104"/>
                                      </a:moveTo>
                                      <a:cubicBezTo>
                                        <a:pt x="2149" y="2106"/>
                                        <a:pt x="2147" y="2109"/>
                                        <a:pt x="2146" y="2111"/>
                                      </a:cubicBezTo>
                                      <a:cubicBezTo>
                                        <a:pt x="2145" y="2112"/>
                                        <a:pt x="2144" y="2112"/>
                                        <a:pt x="2143" y="2113"/>
                                      </a:cubicBezTo>
                                      <a:lnTo>
                                        <a:pt x="2143" y="2113"/>
                                      </a:lnTo>
                                      <a:cubicBezTo>
                                        <a:pt x="2145" y="2110"/>
                                        <a:pt x="2148" y="2107"/>
                                        <a:pt x="2150" y="2104"/>
                                      </a:cubicBezTo>
                                      <a:close/>
                                      <a:moveTo>
                                        <a:pt x="286" y="2228"/>
                                      </a:moveTo>
                                      <a:lnTo>
                                        <a:pt x="286" y="2228"/>
                                      </a:lnTo>
                                      <a:cubicBezTo>
                                        <a:pt x="285" y="2229"/>
                                        <a:pt x="284" y="2229"/>
                                        <a:pt x="283" y="2230"/>
                                      </a:cubicBezTo>
                                      <a:lnTo>
                                        <a:pt x="283" y="2230"/>
                                      </a:lnTo>
                                      <a:cubicBezTo>
                                        <a:pt x="270" y="2233"/>
                                        <a:pt x="258" y="2235"/>
                                        <a:pt x="258" y="2235"/>
                                      </a:cubicBezTo>
                                      <a:cubicBezTo>
                                        <a:pt x="257" y="2235"/>
                                        <a:pt x="264" y="2233"/>
                                        <a:pt x="286" y="2228"/>
                                      </a:cubicBezTo>
                                      <a:close/>
                                      <a:moveTo>
                                        <a:pt x="2747" y="0"/>
                                      </a:moveTo>
                                      <a:cubicBezTo>
                                        <a:pt x="2684" y="0"/>
                                        <a:pt x="2616" y="36"/>
                                        <a:pt x="2603" y="102"/>
                                      </a:cubicBezTo>
                                      <a:cubicBezTo>
                                        <a:pt x="2603" y="133"/>
                                        <a:pt x="2592" y="164"/>
                                        <a:pt x="2585" y="188"/>
                                      </a:cubicBezTo>
                                      <a:lnTo>
                                        <a:pt x="2585" y="188"/>
                                      </a:lnTo>
                                      <a:cubicBezTo>
                                        <a:pt x="2573" y="201"/>
                                        <a:pt x="2557" y="216"/>
                                        <a:pt x="2557" y="216"/>
                                      </a:cubicBezTo>
                                      <a:cubicBezTo>
                                        <a:pt x="2557" y="218"/>
                                        <a:pt x="2557" y="220"/>
                                        <a:pt x="2557" y="222"/>
                                      </a:cubicBezTo>
                                      <a:lnTo>
                                        <a:pt x="2557" y="222"/>
                                      </a:lnTo>
                                      <a:cubicBezTo>
                                        <a:pt x="2501" y="248"/>
                                        <a:pt x="2463" y="359"/>
                                        <a:pt x="2443" y="399"/>
                                      </a:cubicBezTo>
                                      <a:cubicBezTo>
                                        <a:pt x="2443" y="417"/>
                                        <a:pt x="2429" y="435"/>
                                        <a:pt x="2423" y="453"/>
                                      </a:cubicBezTo>
                                      <a:lnTo>
                                        <a:pt x="2423" y="453"/>
                                      </a:lnTo>
                                      <a:cubicBezTo>
                                        <a:pt x="2421" y="458"/>
                                        <a:pt x="2420" y="463"/>
                                        <a:pt x="2420" y="468"/>
                                      </a:cubicBezTo>
                                      <a:cubicBezTo>
                                        <a:pt x="2397" y="490"/>
                                        <a:pt x="2397" y="536"/>
                                        <a:pt x="2374" y="559"/>
                                      </a:cubicBezTo>
                                      <a:cubicBezTo>
                                        <a:pt x="2352" y="604"/>
                                        <a:pt x="2329" y="627"/>
                                        <a:pt x="2306" y="673"/>
                                      </a:cubicBezTo>
                                      <a:cubicBezTo>
                                        <a:pt x="2306" y="684"/>
                                        <a:pt x="2295" y="701"/>
                                        <a:pt x="2286" y="713"/>
                                      </a:cubicBezTo>
                                      <a:lnTo>
                                        <a:pt x="2286" y="713"/>
                                      </a:lnTo>
                                      <a:cubicBezTo>
                                        <a:pt x="2280" y="715"/>
                                        <a:pt x="2256" y="732"/>
                                        <a:pt x="2245" y="748"/>
                                      </a:cubicBezTo>
                                      <a:lnTo>
                                        <a:pt x="2245" y="748"/>
                                      </a:lnTo>
                                      <a:cubicBezTo>
                                        <a:pt x="2222" y="762"/>
                                        <a:pt x="2202" y="777"/>
                                        <a:pt x="2192" y="787"/>
                                      </a:cubicBezTo>
                                      <a:cubicBezTo>
                                        <a:pt x="2146" y="833"/>
                                        <a:pt x="2123" y="856"/>
                                        <a:pt x="2101" y="878"/>
                                      </a:cubicBezTo>
                                      <a:cubicBezTo>
                                        <a:pt x="2078" y="924"/>
                                        <a:pt x="2032" y="970"/>
                                        <a:pt x="1986" y="1015"/>
                                      </a:cubicBezTo>
                                      <a:cubicBezTo>
                                        <a:pt x="1895" y="1107"/>
                                        <a:pt x="1827" y="1198"/>
                                        <a:pt x="1735" y="1289"/>
                                      </a:cubicBezTo>
                                      <a:cubicBezTo>
                                        <a:pt x="1721" y="1289"/>
                                        <a:pt x="1696" y="1318"/>
                                        <a:pt x="1675" y="1338"/>
                                      </a:cubicBezTo>
                                      <a:lnTo>
                                        <a:pt x="1675" y="1338"/>
                                      </a:lnTo>
                                      <a:cubicBezTo>
                                        <a:pt x="1684" y="1333"/>
                                        <a:pt x="1691" y="1328"/>
                                        <a:pt x="1694" y="1328"/>
                                      </a:cubicBezTo>
                                      <a:lnTo>
                                        <a:pt x="1694" y="1328"/>
                                      </a:lnTo>
                                      <a:cubicBezTo>
                                        <a:pt x="1695" y="1328"/>
                                        <a:pt x="1694" y="1330"/>
                                        <a:pt x="1690" y="1335"/>
                                      </a:cubicBezTo>
                                      <a:cubicBezTo>
                                        <a:pt x="1667" y="1335"/>
                                        <a:pt x="1667" y="1358"/>
                                        <a:pt x="1644" y="1358"/>
                                      </a:cubicBezTo>
                                      <a:cubicBezTo>
                                        <a:pt x="1598" y="1403"/>
                                        <a:pt x="1530" y="1426"/>
                                        <a:pt x="1484" y="1449"/>
                                      </a:cubicBezTo>
                                      <a:cubicBezTo>
                                        <a:pt x="1279" y="1586"/>
                                        <a:pt x="1073" y="1746"/>
                                        <a:pt x="891" y="1883"/>
                                      </a:cubicBezTo>
                                      <a:cubicBezTo>
                                        <a:pt x="777" y="1951"/>
                                        <a:pt x="685" y="1997"/>
                                        <a:pt x="571" y="2065"/>
                                      </a:cubicBezTo>
                                      <a:cubicBezTo>
                                        <a:pt x="551" y="2085"/>
                                        <a:pt x="531" y="2088"/>
                                        <a:pt x="511" y="2104"/>
                                      </a:cubicBezTo>
                                      <a:lnTo>
                                        <a:pt x="511" y="2104"/>
                                      </a:lnTo>
                                      <a:cubicBezTo>
                                        <a:pt x="496" y="2109"/>
                                        <a:pt x="476" y="2116"/>
                                        <a:pt x="465" y="2116"/>
                                      </a:cubicBezTo>
                                      <a:cubicBezTo>
                                        <a:pt x="460" y="2116"/>
                                        <a:pt x="457" y="2114"/>
                                        <a:pt x="457" y="2111"/>
                                      </a:cubicBezTo>
                                      <a:cubicBezTo>
                                        <a:pt x="393" y="2143"/>
                                        <a:pt x="334" y="2180"/>
                                        <a:pt x="287" y="2227"/>
                                      </a:cubicBezTo>
                                      <a:lnTo>
                                        <a:pt x="287" y="2227"/>
                                      </a:lnTo>
                                      <a:cubicBezTo>
                                        <a:pt x="155" y="2253"/>
                                        <a:pt x="46" y="2343"/>
                                        <a:pt x="23" y="2499"/>
                                      </a:cubicBezTo>
                                      <a:cubicBezTo>
                                        <a:pt x="1" y="2636"/>
                                        <a:pt x="92" y="2750"/>
                                        <a:pt x="229" y="2796"/>
                                      </a:cubicBezTo>
                                      <a:cubicBezTo>
                                        <a:pt x="284" y="2814"/>
                                        <a:pt x="339" y="2832"/>
                                        <a:pt x="382" y="2839"/>
                                      </a:cubicBezTo>
                                      <a:lnTo>
                                        <a:pt x="382" y="2839"/>
                                      </a:lnTo>
                                      <a:cubicBezTo>
                                        <a:pt x="460" y="2882"/>
                                        <a:pt x="552" y="2899"/>
                                        <a:pt x="650" y="2899"/>
                                      </a:cubicBezTo>
                                      <a:cubicBezTo>
                                        <a:pt x="843" y="2899"/>
                                        <a:pt x="1055" y="2833"/>
                                        <a:pt x="1210" y="2773"/>
                                      </a:cubicBezTo>
                                      <a:cubicBezTo>
                                        <a:pt x="1347" y="2727"/>
                                        <a:pt x="1507" y="2659"/>
                                        <a:pt x="1644" y="2567"/>
                                      </a:cubicBezTo>
                                      <a:cubicBezTo>
                                        <a:pt x="1758" y="2476"/>
                                        <a:pt x="1895" y="2362"/>
                                        <a:pt x="2009" y="2248"/>
                                      </a:cubicBezTo>
                                      <a:cubicBezTo>
                                        <a:pt x="2032" y="2225"/>
                                        <a:pt x="2078" y="2202"/>
                                        <a:pt x="2101" y="2179"/>
                                      </a:cubicBezTo>
                                      <a:cubicBezTo>
                                        <a:pt x="2101" y="2179"/>
                                        <a:pt x="2123" y="2157"/>
                                        <a:pt x="2123" y="2134"/>
                                      </a:cubicBezTo>
                                      <a:cubicBezTo>
                                        <a:pt x="2125" y="2132"/>
                                        <a:pt x="2127" y="2130"/>
                                        <a:pt x="2129" y="2128"/>
                                      </a:cubicBezTo>
                                      <a:lnTo>
                                        <a:pt x="2129" y="2128"/>
                                      </a:lnTo>
                                      <a:cubicBezTo>
                                        <a:pt x="2130" y="2128"/>
                                        <a:pt x="2131" y="2128"/>
                                        <a:pt x="2132" y="2128"/>
                                      </a:cubicBezTo>
                                      <a:cubicBezTo>
                                        <a:pt x="2141" y="2128"/>
                                        <a:pt x="2158" y="2122"/>
                                        <a:pt x="2169" y="2111"/>
                                      </a:cubicBezTo>
                                      <a:cubicBezTo>
                                        <a:pt x="2215" y="2042"/>
                                        <a:pt x="2238" y="1997"/>
                                        <a:pt x="2283" y="1951"/>
                                      </a:cubicBezTo>
                                      <a:cubicBezTo>
                                        <a:pt x="2397" y="1814"/>
                                        <a:pt x="2511" y="1700"/>
                                        <a:pt x="2603" y="1563"/>
                                      </a:cubicBezTo>
                                      <a:cubicBezTo>
                                        <a:pt x="2626" y="1517"/>
                                        <a:pt x="2671" y="1449"/>
                                        <a:pt x="2694" y="1403"/>
                                      </a:cubicBezTo>
                                      <a:cubicBezTo>
                                        <a:pt x="2717" y="1381"/>
                                        <a:pt x="2740" y="1358"/>
                                        <a:pt x="2763" y="1335"/>
                                      </a:cubicBezTo>
                                      <a:cubicBezTo>
                                        <a:pt x="2763" y="1312"/>
                                        <a:pt x="2763" y="1312"/>
                                        <a:pt x="2785" y="1289"/>
                                      </a:cubicBezTo>
                                      <a:cubicBezTo>
                                        <a:pt x="2808" y="1244"/>
                                        <a:pt x="2808" y="1198"/>
                                        <a:pt x="2808" y="1152"/>
                                      </a:cubicBezTo>
                                      <a:cubicBezTo>
                                        <a:pt x="2810" y="1146"/>
                                        <a:pt x="2812" y="1140"/>
                                        <a:pt x="2814" y="1135"/>
                                      </a:cubicBezTo>
                                      <a:lnTo>
                                        <a:pt x="2814" y="1135"/>
                                      </a:lnTo>
                                      <a:cubicBezTo>
                                        <a:pt x="2814" y="1138"/>
                                        <a:pt x="2815" y="1139"/>
                                        <a:pt x="2817" y="1139"/>
                                      </a:cubicBezTo>
                                      <a:cubicBezTo>
                                        <a:pt x="2820" y="1139"/>
                                        <a:pt x="2824" y="1136"/>
                                        <a:pt x="2831" y="1129"/>
                                      </a:cubicBezTo>
                                      <a:cubicBezTo>
                                        <a:pt x="2831" y="1107"/>
                                        <a:pt x="2831" y="1084"/>
                                        <a:pt x="2854" y="1061"/>
                                      </a:cubicBezTo>
                                      <a:cubicBezTo>
                                        <a:pt x="2854" y="1047"/>
                                        <a:pt x="2862" y="1025"/>
                                        <a:pt x="2864" y="1025"/>
                                      </a:cubicBezTo>
                                      <a:lnTo>
                                        <a:pt x="2864" y="1025"/>
                                      </a:lnTo>
                                      <a:cubicBezTo>
                                        <a:pt x="2864" y="1025"/>
                                        <a:pt x="2864" y="1025"/>
                                        <a:pt x="2864" y="1026"/>
                                      </a:cubicBezTo>
                                      <a:lnTo>
                                        <a:pt x="2864" y="1026"/>
                                      </a:lnTo>
                                      <a:cubicBezTo>
                                        <a:pt x="2888" y="952"/>
                                        <a:pt x="2925" y="892"/>
                                        <a:pt x="2945" y="833"/>
                                      </a:cubicBezTo>
                                      <a:cubicBezTo>
                                        <a:pt x="2968" y="764"/>
                                        <a:pt x="2968" y="719"/>
                                        <a:pt x="2991" y="650"/>
                                      </a:cubicBezTo>
                                      <a:cubicBezTo>
                                        <a:pt x="2991" y="627"/>
                                        <a:pt x="2991" y="582"/>
                                        <a:pt x="3014" y="559"/>
                                      </a:cubicBezTo>
                                      <a:cubicBezTo>
                                        <a:pt x="3014" y="468"/>
                                        <a:pt x="3014" y="399"/>
                                        <a:pt x="2968" y="308"/>
                                      </a:cubicBezTo>
                                      <a:lnTo>
                                        <a:pt x="2968" y="308"/>
                                      </a:lnTo>
                                      <a:cubicBezTo>
                                        <a:pt x="2969" y="310"/>
                                        <a:pt x="2969" y="312"/>
                                        <a:pt x="2970" y="314"/>
                                      </a:cubicBezTo>
                                      <a:lnTo>
                                        <a:pt x="2970" y="314"/>
                                      </a:lnTo>
                                      <a:cubicBezTo>
                                        <a:pt x="2963" y="295"/>
                                        <a:pt x="2954" y="271"/>
                                        <a:pt x="2945" y="262"/>
                                      </a:cubicBezTo>
                                      <a:cubicBezTo>
                                        <a:pt x="2945" y="250"/>
                                        <a:pt x="2932" y="231"/>
                                        <a:pt x="2919" y="216"/>
                                      </a:cubicBezTo>
                                      <a:lnTo>
                                        <a:pt x="2919" y="216"/>
                                      </a:lnTo>
                                      <a:cubicBezTo>
                                        <a:pt x="2909" y="167"/>
                                        <a:pt x="2873" y="95"/>
                                        <a:pt x="2854" y="57"/>
                                      </a:cubicBezTo>
                                      <a:cubicBezTo>
                                        <a:pt x="2835" y="19"/>
                                        <a:pt x="2792" y="0"/>
                                        <a:pt x="27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20"/>
                                <p:cNvSpPr/>
                                <p:nvPr/>
                              </p:nvSpPr>
                              <p:spPr>
                                <a:xfrm>
                                  <a:off x="5639650" y="4804625"/>
                                  <a:ext cx="91725" cy="66550"/>
                                </a:xfrm>
                                <a:custGeom>
                                  <a:rect b="b" l="l" r="r" t="t"/>
                                  <a:pathLst>
                                    <a:path extrusionOk="0" h="2662" w="3669">
                                      <a:moveTo>
                                        <a:pt x="3285" y="2113"/>
                                      </a:moveTo>
                                      <a:cubicBezTo>
                                        <a:pt x="3281" y="2118"/>
                                        <a:pt x="3279" y="2121"/>
                                        <a:pt x="3279" y="2122"/>
                                      </a:cubicBezTo>
                                      <a:lnTo>
                                        <a:pt x="3279" y="2122"/>
                                      </a:lnTo>
                                      <a:cubicBezTo>
                                        <a:pt x="3291" y="2119"/>
                                        <a:pt x="3297" y="2113"/>
                                        <a:pt x="3285" y="2113"/>
                                      </a:cubicBezTo>
                                      <a:close/>
                                      <a:moveTo>
                                        <a:pt x="3239" y="2113"/>
                                      </a:moveTo>
                                      <a:cubicBezTo>
                                        <a:pt x="3246" y="2120"/>
                                        <a:pt x="3255" y="2123"/>
                                        <a:pt x="3263" y="2123"/>
                                      </a:cubicBezTo>
                                      <a:lnTo>
                                        <a:pt x="3263" y="2123"/>
                                      </a:lnTo>
                                      <a:cubicBezTo>
                                        <a:pt x="3256" y="2120"/>
                                        <a:pt x="3248" y="2117"/>
                                        <a:pt x="3239" y="2113"/>
                                      </a:cubicBezTo>
                                      <a:close/>
                                      <a:moveTo>
                                        <a:pt x="3388" y="2557"/>
                                      </a:moveTo>
                                      <a:cubicBezTo>
                                        <a:pt x="3373" y="2569"/>
                                        <a:pt x="3356" y="2579"/>
                                        <a:pt x="3357" y="2579"/>
                                      </a:cubicBezTo>
                                      <a:cubicBezTo>
                                        <a:pt x="3358" y="2579"/>
                                        <a:pt x="3363" y="2577"/>
                                        <a:pt x="3376" y="2570"/>
                                      </a:cubicBezTo>
                                      <a:cubicBezTo>
                                        <a:pt x="3383" y="2563"/>
                                        <a:pt x="3387" y="2559"/>
                                        <a:pt x="3388" y="2557"/>
                                      </a:cubicBezTo>
                                      <a:close/>
                                      <a:moveTo>
                                        <a:pt x="231" y="0"/>
                                      </a:moveTo>
                                      <a:cubicBezTo>
                                        <a:pt x="120" y="0"/>
                                        <a:pt x="1" y="135"/>
                                        <a:pt x="90" y="242"/>
                                      </a:cubicBezTo>
                                      <a:cubicBezTo>
                                        <a:pt x="432" y="698"/>
                                        <a:pt x="820" y="1132"/>
                                        <a:pt x="1231" y="1543"/>
                                      </a:cubicBezTo>
                                      <a:cubicBezTo>
                                        <a:pt x="1505" y="1817"/>
                                        <a:pt x="1779" y="2045"/>
                                        <a:pt x="2098" y="2250"/>
                                      </a:cubicBezTo>
                                      <a:cubicBezTo>
                                        <a:pt x="2326" y="2433"/>
                                        <a:pt x="2623" y="2593"/>
                                        <a:pt x="2897" y="2638"/>
                                      </a:cubicBezTo>
                                      <a:cubicBezTo>
                                        <a:pt x="2988" y="2638"/>
                                        <a:pt x="3080" y="2661"/>
                                        <a:pt x="3148" y="2661"/>
                                      </a:cubicBezTo>
                                      <a:cubicBezTo>
                                        <a:pt x="3217" y="2638"/>
                                        <a:pt x="3285" y="2638"/>
                                        <a:pt x="3331" y="2593"/>
                                      </a:cubicBezTo>
                                      <a:cubicBezTo>
                                        <a:pt x="3331" y="2593"/>
                                        <a:pt x="3382" y="2554"/>
                                        <a:pt x="3389" y="2554"/>
                                      </a:cubicBezTo>
                                      <a:lnTo>
                                        <a:pt x="3389" y="2554"/>
                                      </a:lnTo>
                                      <a:cubicBezTo>
                                        <a:pt x="3389" y="2554"/>
                                        <a:pt x="3389" y="2555"/>
                                        <a:pt x="3388" y="2557"/>
                                      </a:cubicBezTo>
                                      <a:lnTo>
                                        <a:pt x="3388" y="2557"/>
                                      </a:lnTo>
                                      <a:cubicBezTo>
                                        <a:pt x="3392" y="2554"/>
                                        <a:pt x="3396" y="2550"/>
                                        <a:pt x="3399" y="2547"/>
                                      </a:cubicBezTo>
                                      <a:cubicBezTo>
                                        <a:pt x="3513" y="2479"/>
                                        <a:pt x="3605" y="2364"/>
                                        <a:pt x="3650" y="2227"/>
                                      </a:cubicBezTo>
                                      <a:cubicBezTo>
                                        <a:pt x="3668" y="2119"/>
                                        <a:pt x="3571" y="2024"/>
                                        <a:pt x="3474" y="2024"/>
                                      </a:cubicBezTo>
                                      <a:cubicBezTo>
                                        <a:pt x="3448" y="2024"/>
                                        <a:pt x="3423" y="2031"/>
                                        <a:pt x="3399" y="2045"/>
                                      </a:cubicBezTo>
                                      <a:cubicBezTo>
                                        <a:pt x="3376" y="2068"/>
                                        <a:pt x="3308" y="2113"/>
                                        <a:pt x="3331" y="2113"/>
                                      </a:cubicBezTo>
                                      <a:cubicBezTo>
                                        <a:pt x="3316" y="2113"/>
                                        <a:pt x="3290" y="2123"/>
                                        <a:pt x="3282" y="2123"/>
                                      </a:cubicBezTo>
                                      <a:cubicBezTo>
                                        <a:pt x="3280" y="2123"/>
                                        <a:pt x="3279" y="2123"/>
                                        <a:pt x="3279" y="2122"/>
                                      </a:cubicBezTo>
                                      <a:lnTo>
                                        <a:pt x="3279" y="2122"/>
                                      </a:lnTo>
                                      <a:cubicBezTo>
                                        <a:pt x="3275" y="2123"/>
                                        <a:pt x="3271" y="2123"/>
                                        <a:pt x="3267" y="2123"/>
                                      </a:cubicBezTo>
                                      <a:cubicBezTo>
                                        <a:pt x="3265" y="2123"/>
                                        <a:pt x="3264" y="2123"/>
                                        <a:pt x="3263" y="2123"/>
                                      </a:cubicBezTo>
                                      <a:lnTo>
                                        <a:pt x="3263" y="2123"/>
                                      </a:lnTo>
                                      <a:cubicBezTo>
                                        <a:pt x="3274" y="2128"/>
                                        <a:pt x="3284" y="2132"/>
                                        <a:pt x="3291" y="2135"/>
                                      </a:cubicBezTo>
                                      <a:lnTo>
                                        <a:pt x="3291" y="2135"/>
                                      </a:lnTo>
                                      <a:cubicBezTo>
                                        <a:pt x="3265" y="2126"/>
                                        <a:pt x="3223" y="2113"/>
                                        <a:pt x="3194" y="2113"/>
                                      </a:cubicBezTo>
                                      <a:lnTo>
                                        <a:pt x="3080" y="2113"/>
                                      </a:lnTo>
                                      <a:cubicBezTo>
                                        <a:pt x="3057" y="2091"/>
                                        <a:pt x="3034" y="2091"/>
                                        <a:pt x="2988" y="2091"/>
                                      </a:cubicBezTo>
                                      <a:cubicBezTo>
                                        <a:pt x="2966" y="2068"/>
                                        <a:pt x="2943" y="2068"/>
                                        <a:pt x="2920" y="2068"/>
                                      </a:cubicBezTo>
                                      <a:cubicBezTo>
                                        <a:pt x="2897" y="2056"/>
                                        <a:pt x="2903" y="2056"/>
                                        <a:pt x="2906" y="2056"/>
                                      </a:cubicBezTo>
                                      <a:cubicBezTo>
                                        <a:pt x="2909" y="2056"/>
                                        <a:pt x="2909" y="2056"/>
                                        <a:pt x="2874" y="2045"/>
                                      </a:cubicBezTo>
                                      <a:cubicBezTo>
                                        <a:pt x="2829" y="2022"/>
                                        <a:pt x="2760" y="1999"/>
                                        <a:pt x="2714" y="1954"/>
                                      </a:cubicBezTo>
                                      <a:cubicBezTo>
                                        <a:pt x="2578" y="1908"/>
                                        <a:pt x="2441" y="1817"/>
                                        <a:pt x="2326" y="1748"/>
                                      </a:cubicBezTo>
                                      <a:cubicBezTo>
                                        <a:pt x="1779" y="1406"/>
                                        <a:pt x="1322" y="972"/>
                                        <a:pt x="843" y="561"/>
                                      </a:cubicBezTo>
                                      <a:cubicBezTo>
                                        <a:pt x="660" y="401"/>
                                        <a:pt x="500" y="219"/>
                                        <a:pt x="318" y="36"/>
                                      </a:cubicBezTo>
                                      <a:cubicBezTo>
                                        <a:pt x="293" y="11"/>
                                        <a:pt x="262" y="0"/>
                                        <a:pt x="2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20"/>
                                <p:cNvSpPr/>
                                <p:nvPr/>
                              </p:nvSpPr>
                              <p:spPr>
                                <a:xfrm>
                                  <a:off x="5669850" y="4822350"/>
                                  <a:ext cx="63350" cy="77350"/>
                                </a:xfrm>
                                <a:custGeom>
                                  <a:rect b="b" l="l" r="r" t="t"/>
                                  <a:pathLst>
                                    <a:path extrusionOk="0" h="3094" w="2534">
                                      <a:moveTo>
                                        <a:pt x="1425" y="2106"/>
                                      </a:moveTo>
                                      <a:cubicBezTo>
                                        <a:pt x="1426" y="2106"/>
                                        <a:pt x="1429" y="2108"/>
                                        <a:pt x="1438" y="2112"/>
                                      </a:cubicBezTo>
                                      <a:cubicBezTo>
                                        <a:pt x="1441" y="2114"/>
                                        <a:pt x="1445" y="2116"/>
                                        <a:pt x="1447" y="2118"/>
                                      </a:cubicBezTo>
                                      <a:lnTo>
                                        <a:pt x="1447" y="2118"/>
                                      </a:lnTo>
                                      <a:cubicBezTo>
                                        <a:pt x="1435" y="2111"/>
                                        <a:pt x="1425" y="2106"/>
                                        <a:pt x="1425" y="2106"/>
                                      </a:cubicBezTo>
                                      <a:close/>
                                      <a:moveTo>
                                        <a:pt x="1733" y="2293"/>
                                      </a:moveTo>
                                      <a:lnTo>
                                        <a:pt x="1733" y="2293"/>
                                      </a:lnTo>
                                      <a:cubicBezTo>
                                        <a:pt x="1734" y="2294"/>
                                        <a:pt x="1734" y="2294"/>
                                        <a:pt x="1735" y="2295"/>
                                      </a:cubicBezTo>
                                      <a:lnTo>
                                        <a:pt x="1736" y="2295"/>
                                      </a:lnTo>
                                      <a:cubicBezTo>
                                        <a:pt x="1735" y="2294"/>
                                        <a:pt x="1734" y="2294"/>
                                        <a:pt x="1733" y="2293"/>
                                      </a:cubicBezTo>
                                      <a:close/>
                                      <a:moveTo>
                                        <a:pt x="648" y="0"/>
                                      </a:moveTo>
                                      <a:cubicBezTo>
                                        <a:pt x="631" y="0"/>
                                        <a:pt x="612" y="4"/>
                                        <a:pt x="593" y="12"/>
                                      </a:cubicBezTo>
                                      <a:cubicBezTo>
                                        <a:pt x="342" y="103"/>
                                        <a:pt x="114" y="332"/>
                                        <a:pt x="46" y="583"/>
                                      </a:cubicBezTo>
                                      <a:cubicBezTo>
                                        <a:pt x="23" y="651"/>
                                        <a:pt x="23" y="720"/>
                                        <a:pt x="23" y="788"/>
                                      </a:cubicBezTo>
                                      <a:cubicBezTo>
                                        <a:pt x="0" y="834"/>
                                        <a:pt x="0" y="857"/>
                                        <a:pt x="0" y="879"/>
                                      </a:cubicBezTo>
                                      <a:cubicBezTo>
                                        <a:pt x="0" y="894"/>
                                        <a:pt x="0" y="948"/>
                                        <a:pt x="0" y="971"/>
                                      </a:cubicBezTo>
                                      <a:cubicBezTo>
                                        <a:pt x="0" y="1130"/>
                                        <a:pt x="46" y="1290"/>
                                        <a:pt x="114" y="1473"/>
                                      </a:cubicBezTo>
                                      <a:cubicBezTo>
                                        <a:pt x="114" y="1496"/>
                                        <a:pt x="137" y="1541"/>
                                        <a:pt x="160" y="1564"/>
                                      </a:cubicBezTo>
                                      <a:cubicBezTo>
                                        <a:pt x="160" y="1587"/>
                                        <a:pt x="183" y="1633"/>
                                        <a:pt x="183" y="1655"/>
                                      </a:cubicBezTo>
                                      <a:cubicBezTo>
                                        <a:pt x="183" y="1655"/>
                                        <a:pt x="190" y="1677"/>
                                        <a:pt x="196" y="1688"/>
                                      </a:cubicBezTo>
                                      <a:lnTo>
                                        <a:pt x="196" y="1688"/>
                                      </a:lnTo>
                                      <a:cubicBezTo>
                                        <a:pt x="198" y="1711"/>
                                        <a:pt x="213" y="1755"/>
                                        <a:pt x="228" y="1770"/>
                                      </a:cubicBezTo>
                                      <a:cubicBezTo>
                                        <a:pt x="251" y="1815"/>
                                        <a:pt x="274" y="1884"/>
                                        <a:pt x="320" y="1929"/>
                                      </a:cubicBezTo>
                                      <a:cubicBezTo>
                                        <a:pt x="411" y="2089"/>
                                        <a:pt x="525" y="2249"/>
                                        <a:pt x="662" y="2386"/>
                                      </a:cubicBezTo>
                                      <a:cubicBezTo>
                                        <a:pt x="867" y="2614"/>
                                        <a:pt x="1118" y="2820"/>
                                        <a:pt x="1415" y="2956"/>
                                      </a:cubicBezTo>
                                      <a:cubicBezTo>
                                        <a:pt x="1598" y="3025"/>
                                        <a:pt x="1758" y="3093"/>
                                        <a:pt x="1963" y="3093"/>
                                      </a:cubicBezTo>
                                      <a:cubicBezTo>
                                        <a:pt x="2168" y="3093"/>
                                        <a:pt x="2442" y="2934"/>
                                        <a:pt x="2511" y="2728"/>
                                      </a:cubicBezTo>
                                      <a:cubicBezTo>
                                        <a:pt x="2534" y="2591"/>
                                        <a:pt x="2465" y="2454"/>
                                        <a:pt x="2351" y="2386"/>
                                      </a:cubicBezTo>
                                      <a:cubicBezTo>
                                        <a:pt x="2351" y="2386"/>
                                        <a:pt x="2328" y="2386"/>
                                        <a:pt x="2328" y="2363"/>
                                      </a:cubicBezTo>
                                      <a:cubicBezTo>
                                        <a:pt x="2294" y="2340"/>
                                        <a:pt x="2243" y="2323"/>
                                        <a:pt x="2191" y="2323"/>
                                      </a:cubicBezTo>
                                      <a:cubicBezTo>
                                        <a:pt x="2159" y="2323"/>
                                        <a:pt x="2127" y="2330"/>
                                        <a:pt x="2099" y="2346"/>
                                      </a:cubicBezTo>
                                      <a:lnTo>
                                        <a:pt x="2099" y="2346"/>
                                      </a:lnTo>
                                      <a:cubicBezTo>
                                        <a:pt x="2082" y="2337"/>
                                        <a:pt x="2062" y="2334"/>
                                        <a:pt x="2043" y="2334"/>
                                      </a:cubicBezTo>
                                      <a:cubicBezTo>
                                        <a:pt x="2014" y="2334"/>
                                        <a:pt x="1986" y="2340"/>
                                        <a:pt x="1963" y="2340"/>
                                      </a:cubicBezTo>
                                      <a:lnTo>
                                        <a:pt x="1952" y="2340"/>
                                      </a:lnTo>
                                      <a:cubicBezTo>
                                        <a:pt x="1958" y="2343"/>
                                        <a:pt x="1961" y="2347"/>
                                        <a:pt x="1958" y="2347"/>
                                      </a:cubicBezTo>
                                      <a:cubicBezTo>
                                        <a:pt x="1955" y="2347"/>
                                        <a:pt x="1950" y="2345"/>
                                        <a:pt x="1940" y="2340"/>
                                      </a:cubicBezTo>
                                      <a:lnTo>
                                        <a:pt x="1952" y="2340"/>
                                      </a:lnTo>
                                      <a:cubicBezTo>
                                        <a:pt x="1945" y="2337"/>
                                        <a:pt x="1935" y="2334"/>
                                        <a:pt x="1923" y="2334"/>
                                      </a:cubicBezTo>
                                      <a:cubicBezTo>
                                        <a:pt x="1914" y="2334"/>
                                        <a:pt x="1904" y="2335"/>
                                        <a:pt x="1895" y="2340"/>
                                      </a:cubicBezTo>
                                      <a:cubicBezTo>
                                        <a:pt x="1861" y="2323"/>
                                        <a:pt x="1827" y="2307"/>
                                        <a:pt x="1784" y="2299"/>
                                      </a:cubicBezTo>
                                      <a:lnTo>
                                        <a:pt x="1784" y="2299"/>
                                      </a:lnTo>
                                      <a:cubicBezTo>
                                        <a:pt x="1783" y="2298"/>
                                        <a:pt x="1782" y="2296"/>
                                        <a:pt x="1780" y="2295"/>
                                      </a:cubicBezTo>
                                      <a:lnTo>
                                        <a:pt x="1736" y="2295"/>
                                      </a:lnTo>
                                      <a:cubicBezTo>
                                        <a:pt x="1736" y="2295"/>
                                        <a:pt x="1736" y="2295"/>
                                        <a:pt x="1736" y="2295"/>
                                      </a:cubicBezTo>
                                      <a:lnTo>
                                        <a:pt x="1736" y="2295"/>
                                      </a:lnTo>
                                      <a:cubicBezTo>
                                        <a:pt x="1736" y="2295"/>
                                        <a:pt x="1735" y="2295"/>
                                        <a:pt x="1735" y="2295"/>
                                      </a:cubicBezTo>
                                      <a:cubicBezTo>
                                        <a:pt x="1728" y="2291"/>
                                        <a:pt x="1725" y="2290"/>
                                        <a:pt x="1725" y="2290"/>
                                      </a:cubicBezTo>
                                      <a:lnTo>
                                        <a:pt x="1725" y="2290"/>
                                      </a:lnTo>
                                      <a:cubicBezTo>
                                        <a:pt x="1725" y="2290"/>
                                        <a:pt x="1729" y="2291"/>
                                        <a:pt x="1733" y="2293"/>
                                      </a:cubicBezTo>
                                      <a:lnTo>
                                        <a:pt x="1733" y="2293"/>
                                      </a:lnTo>
                                      <a:cubicBezTo>
                                        <a:pt x="1711" y="2272"/>
                                        <a:pt x="1689" y="2271"/>
                                        <a:pt x="1666" y="2249"/>
                                      </a:cubicBezTo>
                                      <a:cubicBezTo>
                                        <a:pt x="1598" y="2226"/>
                                        <a:pt x="1552" y="2180"/>
                                        <a:pt x="1506" y="2158"/>
                                      </a:cubicBezTo>
                                      <a:cubicBezTo>
                                        <a:pt x="1498" y="2149"/>
                                        <a:pt x="1480" y="2137"/>
                                        <a:pt x="1463" y="2127"/>
                                      </a:cubicBezTo>
                                      <a:lnTo>
                                        <a:pt x="1463" y="2127"/>
                                      </a:lnTo>
                                      <a:cubicBezTo>
                                        <a:pt x="1464" y="2126"/>
                                        <a:pt x="1409" y="2083"/>
                                        <a:pt x="1392" y="2066"/>
                                      </a:cubicBezTo>
                                      <a:cubicBezTo>
                                        <a:pt x="1347" y="2021"/>
                                        <a:pt x="1278" y="1975"/>
                                        <a:pt x="1233" y="1929"/>
                                      </a:cubicBezTo>
                                      <a:cubicBezTo>
                                        <a:pt x="1118" y="1838"/>
                                        <a:pt x="1027" y="1747"/>
                                        <a:pt x="936" y="1633"/>
                                      </a:cubicBezTo>
                                      <a:cubicBezTo>
                                        <a:pt x="930" y="1627"/>
                                        <a:pt x="922" y="1618"/>
                                        <a:pt x="913" y="1610"/>
                                      </a:cubicBezTo>
                                      <a:lnTo>
                                        <a:pt x="913" y="1610"/>
                                      </a:lnTo>
                                      <a:cubicBezTo>
                                        <a:pt x="890" y="1587"/>
                                        <a:pt x="867" y="1564"/>
                                        <a:pt x="845" y="1541"/>
                                      </a:cubicBezTo>
                                      <a:cubicBezTo>
                                        <a:pt x="822" y="1496"/>
                                        <a:pt x="776" y="1450"/>
                                        <a:pt x="730" y="1404"/>
                                      </a:cubicBezTo>
                                      <a:cubicBezTo>
                                        <a:pt x="730" y="1382"/>
                                        <a:pt x="708" y="1382"/>
                                        <a:pt x="708" y="1382"/>
                                      </a:cubicBezTo>
                                      <a:cubicBezTo>
                                        <a:pt x="708" y="1382"/>
                                        <a:pt x="708" y="1359"/>
                                        <a:pt x="708" y="1359"/>
                                      </a:cubicBezTo>
                                      <a:cubicBezTo>
                                        <a:pt x="662" y="1313"/>
                                        <a:pt x="616" y="1245"/>
                                        <a:pt x="593" y="1199"/>
                                      </a:cubicBezTo>
                                      <a:cubicBezTo>
                                        <a:pt x="571" y="1176"/>
                                        <a:pt x="571" y="1153"/>
                                        <a:pt x="548" y="1108"/>
                                      </a:cubicBezTo>
                                      <a:cubicBezTo>
                                        <a:pt x="548" y="1108"/>
                                        <a:pt x="548" y="1091"/>
                                        <a:pt x="534" y="1086"/>
                                      </a:cubicBezTo>
                                      <a:lnTo>
                                        <a:pt x="534" y="1086"/>
                                      </a:lnTo>
                                      <a:cubicBezTo>
                                        <a:pt x="529" y="1078"/>
                                        <a:pt x="525" y="1069"/>
                                        <a:pt x="525" y="1062"/>
                                      </a:cubicBezTo>
                                      <a:cubicBezTo>
                                        <a:pt x="525" y="1016"/>
                                        <a:pt x="502" y="994"/>
                                        <a:pt x="479" y="948"/>
                                      </a:cubicBezTo>
                                      <a:cubicBezTo>
                                        <a:pt x="479" y="925"/>
                                        <a:pt x="457" y="902"/>
                                        <a:pt x="434" y="879"/>
                                      </a:cubicBezTo>
                                      <a:cubicBezTo>
                                        <a:pt x="420" y="859"/>
                                        <a:pt x="417" y="853"/>
                                        <a:pt x="418" y="853"/>
                                      </a:cubicBezTo>
                                      <a:lnTo>
                                        <a:pt x="418" y="853"/>
                                      </a:lnTo>
                                      <a:cubicBezTo>
                                        <a:pt x="420" y="853"/>
                                        <a:pt x="434" y="870"/>
                                        <a:pt x="438" y="870"/>
                                      </a:cubicBezTo>
                                      <a:cubicBezTo>
                                        <a:pt x="439" y="870"/>
                                        <a:pt x="439" y="867"/>
                                        <a:pt x="434" y="857"/>
                                      </a:cubicBezTo>
                                      <a:cubicBezTo>
                                        <a:pt x="434" y="857"/>
                                        <a:pt x="434" y="834"/>
                                        <a:pt x="434" y="811"/>
                                      </a:cubicBezTo>
                                      <a:cubicBezTo>
                                        <a:pt x="434" y="811"/>
                                        <a:pt x="427" y="804"/>
                                        <a:pt x="420" y="798"/>
                                      </a:cubicBezTo>
                                      <a:lnTo>
                                        <a:pt x="420" y="798"/>
                                      </a:lnTo>
                                      <a:cubicBezTo>
                                        <a:pt x="418" y="787"/>
                                        <a:pt x="411" y="765"/>
                                        <a:pt x="411" y="765"/>
                                      </a:cubicBezTo>
                                      <a:cubicBezTo>
                                        <a:pt x="411" y="742"/>
                                        <a:pt x="411" y="697"/>
                                        <a:pt x="411" y="674"/>
                                      </a:cubicBezTo>
                                      <a:cubicBezTo>
                                        <a:pt x="411" y="674"/>
                                        <a:pt x="411" y="651"/>
                                        <a:pt x="411" y="628"/>
                                      </a:cubicBezTo>
                                      <a:cubicBezTo>
                                        <a:pt x="434" y="583"/>
                                        <a:pt x="434" y="537"/>
                                        <a:pt x="434" y="514"/>
                                      </a:cubicBezTo>
                                      <a:cubicBezTo>
                                        <a:pt x="434" y="528"/>
                                        <a:pt x="434" y="533"/>
                                        <a:pt x="434" y="533"/>
                                      </a:cubicBezTo>
                                      <a:cubicBezTo>
                                        <a:pt x="436" y="533"/>
                                        <a:pt x="440" y="501"/>
                                        <a:pt x="457" y="469"/>
                                      </a:cubicBezTo>
                                      <a:cubicBezTo>
                                        <a:pt x="502" y="400"/>
                                        <a:pt x="616" y="309"/>
                                        <a:pt x="730" y="263"/>
                                      </a:cubicBezTo>
                                      <a:cubicBezTo>
                                        <a:pt x="851" y="203"/>
                                        <a:pt x="777" y="0"/>
                                        <a:pt x="6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20"/>
                                <p:cNvSpPr/>
                                <p:nvPr/>
                              </p:nvSpPr>
                              <p:spPr>
                                <a:xfrm>
                                  <a:off x="5628750" y="4860025"/>
                                  <a:ext cx="81050" cy="38775"/>
                                </a:xfrm>
                                <a:custGeom>
                                  <a:rect b="b" l="l" r="r" t="t"/>
                                  <a:pathLst>
                                    <a:path extrusionOk="0" h="1551" w="3242">
                                      <a:moveTo>
                                        <a:pt x="499" y="1"/>
                                      </a:moveTo>
                                      <a:cubicBezTo>
                                        <a:pt x="486" y="1"/>
                                        <a:pt x="472" y="4"/>
                                        <a:pt x="457" y="11"/>
                                      </a:cubicBezTo>
                                      <a:cubicBezTo>
                                        <a:pt x="343" y="57"/>
                                        <a:pt x="252" y="194"/>
                                        <a:pt x="115" y="240"/>
                                      </a:cubicBezTo>
                                      <a:cubicBezTo>
                                        <a:pt x="46" y="263"/>
                                        <a:pt x="1" y="308"/>
                                        <a:pt x="1" y="377"/>
                                      </a:cubicBezTo>
                                      <a:cubicBezTo>
                                        <a:pt x="1" y="514"/>
                                        <a:pt x="92" y="651"/>
                                        <a:pt x="138" y="742"/>
                                      </a:cubicBezTo>
                                      <a:cubicBezTo>
                                        <a:pt x="206" y="902"/>
                                        <a:pt x="320" y="993"/>
                                        <a:pt x="457" y="1084"/>
                                      </a:cubicBezTo>
                                      <a:cubicBezTo>
                                        <a:pt x="754" y="1267"/>
                                        <a:pt x="1051" y="1358"/>
                                        <a:pt x="1370" y="1427"/>
                                      </a:cubicBezTo>
                                      <a:cubicBezTo>
                                        <a:pt x="1598" y="1495"/>
                                        <a:pt x="1735" y="1495"/>
                                        <a:pt x="1918" y="1518"/>
                                      </a:cubicBezTo>
                                      <a:cubicBezTo>
                                        <a:pt x="2078" y="1518"/>
                                        <a:pt x="2237" y="1541"/>
                                        <a:pt x="2397" y="1541"/>
                                      </a:cubicBezTo>
                                      <a:cubicBezTo>
                                        <a:pt x="2443" y="1548"/>
                                        <a:pt x="2489" y="1551"/>
                                        <a:pt x="2534" y="1551"/>
                                      </a:cubicBezTo>
                                      <a:cubicBezTo>
                                        <a:pt x="2626" y="1551"/>
                                        <a:pt x="2717" y="1541"/>
                                        <a:pt x="2808" y="1541"/>
                                      </a:cubicBezTo>
                                      <a:cubicBezTo>
                                        <a:pt x="2922" y="1541"/>
                                        <a:pt x="3082" y="1541"/>
                                        <a:pt x="3150" y="1495"/>
                                      </a:cubicBezTo>
                                      <a:cubicBezTo>
                                        <a:pt x="3219" y="1449"/>
                                        <a:pt x="3242" y="1358"/>
                                        <a:pt x="3196" y="1290"/>
                                      </a:cubicBezTo>
                                      <a:cubicBezTo>
                                        <a:pt x="3150" y="1198"/>
                                        <a:pt x="3014" y="1153"/>
                                        <a:pt x="2922" y="1107"/>
                                      </a:cubicBezTo>
                                      <a:cubicBezTo>
                                        <a:pt x="2785" y="1084"/>
                                        <a:pt x="2671" y="1039"/>
                                        <a:pt x="2557" y="1016"/>
                                      </a:cubicBezTo>
                                      <a:cubicBezTo>
                                        <a:pt x="2397" y="970"/>
                                        <a:pt x="2260" y="947"/>
                                        <a:pt x="2123" y="924"/>
                                      </a:cubicBezTo>
                                      <a:cubicBezTo>
                                        <a:pt x="1918" y="879"/>
                                        <a:pt x="1827" y="833"/>
                                        <a:pt x="1667" y="810"/>
                                      </a:cubicBezTo>
                                      <a:cubicBezTo>
                                        <a:pt x="1370" y="765"/>
                                        <a:pt x="1051" y="696"/>
                                        <a:pt x="777" y="582"/>
                                      </a:cubicBezTo>
                                      <a:cubicBezTo>
                                        <a:pt x="731" y="559"/>
                                        <a:pt x="548" y="468"/>
                                        <a:pt x="434" y="445"/>
                                      </a:cubicBezTo>
                                      <a:cubicBezTo>
                                        <a:pt x="411" y="422"/>
                                        <a:pt x="411" y="422"/>
                                        <a:pt x="366" y="400"/>
                                      </a:cubicBezTo>
                                      <a:cubicBezTo>
                                        <a:pt x="353" y="387"/>
                                        <a:pt x="342" y="374"/>
                                        <a:pt x="332" y="361"/>
                                      </a:cubicBezTo>
                                      <a:lnTo>
                                        <a:pt x="332" y="361"/>
                                      </a:lnTo>
                                      <a:cubicBezTo>
                                        <a:pt x="368" y="269"/>
                                        <a:pt x="474" y="186"/>
                                        <a:pt x="548" y="148"/>
                                      </a:cubicBezTo>
                                      <a:cubicBezTo>
                                        <a:pt x="606" y="91"/>
                                        <a:pt x="567" y="1"/>
                                        <a:pt x="4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60" name="Google Shape;1260;p20"/>
                              <p:cNvSpPr/>
                              <p:nvPr/>
                            </p:nvSpPr>
                            <p:spPr>
                              <a:xfrm>
                                <a:off x="5487800" y="5010950"/>
                                <a:ext cx="35975" cy="36550"/>
                              </a:xfrm>
                              <a:custGeom>
                                <a:rect b="b" l="l" r="r" t="t"/>
                                <a:pathLst>
                                  <a:path extrusionOk="0" h="1462" w="1439">
                                    <a:moveTo>
                                      <a:pt x="1439" y="731"/>
                                    </a:moveTo>
                                    <a:cubicBezTo>
                                      <a:pt x="1439" y="1142"/>
                                      <a:pt x="1119" y="1461"/>
                                      <a:pt x="731" y="1461"/>
                                    </a:cubicBezTo>
                                    <a:cubicBezTo>
                                      <a:pt x="320" y="1461"/>
                                      <a:pt x="1" y="1142"/>
                                      <a:pt x="1" y="731"/>
                                    </a:cubicBezTo>
                                    <a:cubicBezTo>
                                      <a:pt x="1" y="343"/>
                                      <a:pt x="320" y="0"/>
                                      <a:pt x="731" y="0"/>
                                    </a:cubicBezTo>
                                    <a:cubicBezTo>
                                      <a:pt x="1119" y="0"/>
                                      <a:pt x="1439" y="343"/>
                                      <a:pt x="1439" y="73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grpSp>
            </p:grpSp>
          </p:grpSp>
        </p:gr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blipFill>
          <a:blip r:embed="rId2">
            <a:alphaModFix/>
          </a:blip>
          <a:stretch>
            <a:fillRect/>
          </a:stretch>
        </a:blipFill>
      </p:bgPr>
    </p:bg>
    <p:spTree>
      <p:nvGrpSpPr>
        <p:cNvPr id="21" name="Shape 21"/>
        <p:cNvGrpSpPr/>
        <p:nvPr/>
      </p:nvGrpSpPr>
      <p:grpSpPr>
        <a:xfrm>
          <a:off x="0" y="0"/>
          <a:ext cx="0" cy="0"/>
          <a:chOff x="0" y="0"/>
          <a:chExt cx="0" cy="0"/>
        </a:xfrm>
      </p:grpSpPr>
      <p:sp>
        <p:nvSpPr>
          <p:cNvPr id="22" name="Google Shape;22;p3"/>
          <p:cNvSpPr txBox="1"/>
          <p:nvPr>
            <p:ph type="title"/>
          </p:nvPr>
        </p:nvSpPr>
        <p:spPr>
          <a:xfrm>
            <a:off x="1018375" y="2335375"/>
            <a:ext cx="71073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4000">
                <a:solidFill>
                  <a:schemeClr val="lt1"/>
                </a:solidFill>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23" name="Google Shape;23;p3"/>
          <p:cNvSpPr txBox="1"/>
          <p:nvPr>
            <p:ph hasCustomPrompt="1" idx="2" type="title"/>
          </p:nvPr>
        </p:nvSpPr>
        <p:spPr>
          <a:xfrm>
            <a:off x="3917350" y="876125"/>
            <a:ext cx="1216200" cy="1216200"/>
          </a:xfrm>
          <a:prstGeom prst="rect">
            <a:avLst/>
          </a:prstGeom>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6000"/>
              <a:buNone/>
              <a:defRPr sz="5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24" name="Google Shape;24;p3"/>
          <p:cNvSpPr txBox="1"/>
          <p:nvPr>
            <p:ph idx="1" type="subTitle"/>
          </p:nvPr>
        </p:nvSpPr>
        <p:spPr>
          <a:xfrm>
            <a:off x="2560100" y="3194775"/>
            <a:ext cx="4023900" cy="4296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5" name="Google Shape;25;p3"/>
          <p:cNvSpPr txBox="1"/>
          <p:nvPr>
            <p:ph idx="12" type="sldNum"/>
          </p:nvPr>
        </p:nvSpPr>
        <p:spPr>
          <a:xfrm>
            <a:off x="8404384" y="4673651"/>
            <a:ext cx="548700" cy="393600"/>
          </a:xfrm>
          <a:prstGeom prst="rect">
            <a:avLst/>
          </a:prstGeom>
        </p:spPr>
        <p:txBody>
          <a:bodyPr anchorCtr="0" anchor="t" bIns="91425" lIns="91425" spcFirstLastPara="1" rIns="91425" wrap="square" tIns="91425">
            <a:noAutofit/>
          </a:bodyPr>
          <a:lstStyle>
            <a:lvl1pPr lvl="0" rtl="0">
              <a:spcAft>
                <a:spcPts val="0"/>
              </a:spcAft>
              <a:buNone/>
              <a:defRPr/>
            </a:lvl1pPr>
            <a:lvl2pPr lvl="1" rtl="0">
              <a:spcAft>
                <a:spcPts val="0"/>
              </a:spcAft>
              <a:buNone/>
              <a:defRPr/>
            </a:lvl2pPr>
            <a:lvl3pPr lvl="2" rtl="0">
              <a:spcAft>
                <a:spcPts val="0"/>
              </a:spcAft>
              <a:buNone/>
              <a:defRPr/>
            </a:lvl3pPr>
            <a:lvl4pPr lvl="3" rtl="0">
              <a:spcAft>
                <a:spcPts val="0"/>
              </a:spcAft>
              <a:buNone/>
              <a:defRPr/>
            </a:lvl4pPr>
            <a:lvl5pPr lvl="4" rtl="0">
              <a:spcAft>
                <a:spcPts val="0"/>
              </a:spcAft>
              <a:buNone/>
              <a:defRPr/>
            </a:lvl5pPr>
            <a:lvl6pPr lvl="5" rtl="0">
              <a:spcAft>
                <a:spcPts val="0"/>
              </a:spcAft>
              <a:buNone/>
              <a:defRPr/>
            </a:lvl6pPr>
            <a:lvl7pPr lvl="6" rtl="0">
              <a:spcAft>
                <a:spcPts val="0"/>
              </a:spcAft>
              <a:buNone/>
              <a:defRPr/>
            </a:lvl7pPr>
            <a:lvl8pPr lvl="7" rtl="0">
              <a:spcAft>
                <a:spcPts val="0"/>
              </a:spcAft>
              <a:buNone/>
              <a:defRPr/>
            </a:lvl8pPr>
            <a:lvl9pPr lvl="8" rtl="0">
              <a:spcAft>
                <a:spcPts val="0"/>
              </a:spcAft>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4">
    <p:spTree>
      <p:nvGrpSpPr>
        <p:cNvPr id="1261" name="Shape 1261"/>
        <p:cNvGrpSpPr/>
        <p:nvPr/>
      </p:nvGrpSpPr>
      <p:grpSpPr>
        <a:xfrm>
          <a:off x="0" y="0"/>
          <a:ext cx="0" cy="0"/>
          <a:chOff x="0" y="0"/>
          <a:chExt cx="0" cy="0"/>
        </a:xfrm>
      </p:grpSpPr>
      <p:sp>
        <p:nvSpPr>
          <p:cNvPr id="1262" name="Google Shape;1262;p21"/>
          <p:cNvSpPr txBox="1"/>
          <p:nvPr>
            <p:ph type="title"/>
          </p:nvPr>
        </p:nvSpPr>
        <p:spPr>
          <a:xfrm>
            <a:off x="720000" y="535000"/>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sz="2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1263" name="Google Shape;1263;p21"/>
          <p:cNvGrpSpPr/>
          <p:nvPr/>
        </p:nvGrpSpPr>
        <p:grpSpPr>
          <a:xfrm rot="-940998">
            <a:off x="7751432" y="68131"/>
            <a:ext cx="1197687" cy="1158792"/>
            <a:chOff x="3188725" y="253650"/>
            <a:chExt cx="1197775" cy="1158877"/>
          </a:xfrm>
        </p:grpSpPr>
        <p:grpSp>
          <p:nvGrpSpPr>
            <p:cNvPr id="1264" name="Google Shape;1264;p21"/>
            <p:cNvGrpSpPr/>
            <p:nvPr/>
          </p:nvGrpSpPr>
          <p:grpSpPr>
            <a:xfrm rot="3846378">
              <a:off x="3428133" y="600888"/>
              <a:ext cx="767644" cy="649195"/>
              <a:chOff x="3460408" y="488208"/>
              <a:chExt cx="767649" cy="649199"/>
            </a:xfrm>
          </p:grpSpPr>
          <p:grpSp>
            <p:nvGrpSpPr>
              <p:cNvPr id="1265" name="Google Shape;1265;p21"/>
              <p:cNvGrpSpPr/>
              <p:nvPr/>
            </p:nvGrpSpPr>
            <p:grpSpPr>
              <a:xfrm>
                <a:off x="3932558" y="488208"/>
                <a:ext cx="295499" cy="283999"/>
                <a:chOff x="3932558" y="488208"/>
                <a:chExt cx="295499" cy="283999"/>
              </a:xfrm>
            </p:grpSpPr>
            <p:sp>
              <p:nvSpPr>
                <p:cNvPr id="1266" name="Google Shape;1266;p21"/>
                <p:cNvSpPr/>
                <p:nvPr/>
              </p:nvSpPr>
              <p:spPr>
                <a:xfrm flipH="1" rot="-1037058">
                  <a:off x="4125683" y="499618"/>
                  <a:ext cx="90771" cy="91896"/>
                </a:xfrm>
                <a:custGeom>
                  <a:rect b="b" l="l" r="r" t="t"/>
                  <a:pathLst>
                    <a:path extrusionOk="0" h="3676" w="3631">
                      <a:moveTo>
                        <a:pt x="2740" y="2351"/>
                      </a:moveTo>
                      <a:cubicBezTo>
                        <a:pt x="1302" y="3264"/>
                        <a:pt x="1" y="3196"/>
                        <a:pt x="1" y="3196"/>
                      </a:cubicBezTo>
                      <a:lnTo>
                        <a:pt x="1" y="3196"/>
                      </a:lnTo>
                      <a:cubicBezTo>
                        <a:pt x="1028" y="3675"/>
                        <a:pt x="1895" y="3379"/>
                        <a:pt x="2557" y="3082"/>
                      </a:cubicBezTo>
                      <a:lnTo>
                        <a:pt x="2557" y="3082"/>
                      </a:lnTo>
                      <a:cubicBezTo>
                        <a:pt x="2968" y="2876"/>
                        <a:pt x="3288" y="2694"/>
                        <a:pt x="3516" y="2694"/>
                      </a:cubicBezTo>
                      <a:lnTo>
                        <a:pt x="3516" y="2694"/>
                      </a:lnTo>
                      <a:lnTo>
                        <a:pt x="3630" y="2260"/>
                      </a:lnTo>
                      <a:cubicBezTo>
                        <a:pt x="2010" y="1507"/>
                        <a:pt x="2740" y="891"/>
                        <a:pt x="1165" y="0"/>
                      </a:cubicBezTo>
                      <a:lnTo>
                        <a:pt x="1165" y="0"/>
                      </a:lnTo>
                      <a:cubicBezTo>
                        <a:pt x="1348" y="1256"/>
                        <a:pt x="2740" y="2351"/>
                        <a:pt x="2740" y="2351"/>
                      </a:cubicBezTo>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21"/>
                <p:cNvSpPr/>
                <p:nvPr/>
              </p:nvSpPr>
              <p:spPr>
                <a:xfrm flipH="1" rot="-1037058">
                  <a:off x="3951211" y="585890"/>
                  <a:ext cx="214016" cy="158093"/>
                </a:xfrm>
                <a:custGeom>
                  <a:rect b="b" l="l" r="r" t="t"/>
                  <a:pathLst>
                    <a:path extrusionOk="0" h="6324" w="8561">
                      <a:moveTo>
                        <a:pt x="1" y="549"/>
                      </a:moveTo>
                      <a:cubicBezTo>
                        <a:pt x="1119" y="3219"/>
                        <a:pt x="6415" y="6323"/>
                        <a:pt x="8560" y="3219"/>
                      </a:cubicBezTo>
                      <a:lnTo>
                        <a:pt x="8560" y="3219"/>
                      </a:lnTo>
                      <a:cubicBezTo>
                        <a:pt x="7876" y="1485"/>
                        <a:pt x="4977" y="1"/>
                        <a:pt x="2398" y="1"/>
                      </a:cubicBezTo>
                      <a:lnTo>
                        <a:pt x="2398" y="1"/>
                      </a:lnTo>
                      <a:cubicBezTo>
                        <a:pt x="1530" y="1"/>
                        <a:pt x="709" y="161"/>
                        <a:pt x="1" y="549"/>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21"/>
                <p:cNvSpPr/>
                <p:nvPr/>
              </p:nvSpPr>
              <p:spPr>
                <a:xfrm flipH="1" rot="-1037058">
                  <a:off x="3966020" y="671870"/>
                  <a:ext cx="24574" cy="21799"/>
                </a:xfrm>
                <a:custGeom>
                  <a:rect b="b" l="l" r="r" t="t"/>
                  <a:pathLst>
                    <a:path extrusionOk="0" h="872" w="983">
                      <a:moveTo>
                        <a:pt x="506" y="0"/>
                      </a:moveTo>
                      <a:cubicBezTo>
                        <a:pt x="310" y="0"/>
                        <a:pt x="129" y="130"/>
                        <a:pt x="69" y="329"/>
                      </a:cubicBezTo>
                      <a:cubicBezTo>
                        <a:pt x="1" y="557"/>
                        <a:pt x="161" y="808"/>
                        <a:pt x="389" y="854"/>
                      </a:cubicBezTo>
                      <a:cubicBezTo>
                        <a:pt x="429" y="866"/>
                        <a:pt x="469" y="871"/>
                        <a:pt x="508" y="871"/>
                      </a:cubicBezTo>
                      <a:cubicBezTo>
                        <a:pt x="692" y="871"/>
                        <a:pt x="857" y="745"/>
                        <a:pt x="914" y="557"/>
                      </a:cubicBezTo>
                      <a:cubicBezTo>
                        <a:pt x="982" y="306"/>
                        <a:pt x="845" y="77"/>
                        <a:pt x="594" y="9"/>
                      </a:cubicBezTo>
                      <a:cubicBezTo>
                        <a:pt x="565" y="3"/>
                        <a:pt x="535" y="0"/>
                        <a:pt x="50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21"/>
                <p:cNvSpPr/>
                <p:nvPr/>
              </p:nvSpPr>
              <p:spPr>
                <a:xfrm flipH="1" rot="-1037058">
                  <a:off x="3971175" y="676632"/>
                  <a:ext cx="13699" cy="12399"/>
                </a:xfrm>
                <a:custGeom>
                  <a:rect b="b" l="l" r="r" t="t"/>
                  <a:pathLst>
                    <a:path extrusionOk="0" h="496" w="548">
                      <a:moveTo>
                        <a:pt x="269" y="0"/>
                      </a:moveTo>
                      <a:cubicBezTo>
                        <a:pt x="155" y="0"/>
                        <a:pt x="63" y="68"/>
                        <a:pt x="23" y="187"/>
                      </a:cubicBezTo>
                      <a:cubicBezTo>
                        <a:pt x="0" y="324"/>
                        <a:pt x="69" y="461"/>
                        <a:pt x="206" y="484"/>
                      </a:cubicBezTo>
                      <a:cubicBezTo>
                        <a:pt x="230" y="492"/>
                        <a:pt x="254" y="496"/>
                        <a:pt x="278" y="496"/>
                      </a:cubicBezTo>
                      <a:cubicBezTo>
                        <a:pt x="388" y="496"/>
                        <a:pt x="484" y="414"/>
                        <a:pt x="502" y="301"/>
                      </a:cubicBezTo>
                      <a:cubicBezTo>
                        <a:pt x="548" y="187"/>
                        <a:pt x="457" y="50"/>
                        <a:pt x="320" y="5"/>
                      </a:cubicBezTo>
                      <a:cubicBezTo>
                        <a:pt x="302" y="2"/>
                        <a:pt x="285" y="0"/>
                        <a:pt x="26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21"/>
                <p:cNvSpPr/>
                <p:nvPr/>
              </p:nvSpPr>
              <p:spPr>
                <a:xfrm flipH="1" rot="-1037058">
                  <a:off x="4024891" y="641722"/>
                  <a:ext cx="63372" cy="20574"/>
                </a:xfrm>
                <a:custGeom>
                  <a:rect b="b" l="l" r="r" t="t"/>
                  <a:pathLst>
                    <a:path extrusionOk="0" h="823" w="2535">
                      <a:moveTo>
                        <a:pt x="914" y="69"/>
                      </a:moveTo>
                      <a:cubicBezTo>
                        <a:pt x="594" y="138"/>
                        <a:pt x="274" y="183"/>
                        <a:pt x="1" y="161"/>
                      </a:cubicBezTo>
                      <a:lnTo>
                        <a:pt x="1" y="161"/>
                      </a:lnTo>
                      <a:cubicBezTo>
                        <a:pt x="662" y="663"/>
                        <a:pt x="1941" y="822"/>
                        <a:pt x="2534" y="434"/>
                      </a:cubicBezTo>
                      <a:lnTo>
                        <a:pt x="2534" y="434"/>
                      </a:lnTo>
                      <a:cubicBezTo>
                        <a:pt x="2306" y="92"/>
                        <a:pt x="1986" y="1"/>
                        <a:pt x="1644" y="1"/>
                      </a:cubicBezTo>
                      <a:lnTo>
                        <a:pt x="1644" y="1"/>
                      </a:lnTo>
                      <a:cubicBezTo>
                        <a:pt x="1416" y="1"/>
                        <a:pt x="1165" y="46"/>
                        <a:pt x="914" y="69"/>
                      </a:cubicBezTo>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21"/>
                <p:cNvSpPr/>
                <p:nvPr/>
              </p:nvSpPr>
              <p:spPr>
                <a:xfrm flipH="1" rot="-1037058">
                  <a:off x="3957633" y="694365"/>
                  <a:ext cx="23424" cy="11424"/>
                </a:xfrm>
                <a:custGeom>
                  <a:rect b="b" l="l" r="r" t="t"/>
                  <a:pathLst>
                    <a:path extrusionOk="0" h="457" w="937">
                      <a:moveTo>
                        <a:pt x="1" y="388"/>
                      </a:moveTo>
                      <a:cubicBezTo>
                        <a:pt x="297" y="457"/>
                        <a:pt x="845" y="137"/>
                        <a:pt x="845" y="137"/>
                      </a:cubicBezTo>
                      <a:lnTo>
                        <a:pt x="845" y="137"/>
                      </a:lnTo>
                      <a:lnTo>
                        <a:pt x="936" y="0"/>
                      </a:lnTo>
                      <a:cubicBezTo>
                        <a:pt x="411" y="343"/>
                        <a:pt x="1" y="388"/>
                        <a:pt x="1" y="388"/>
                      </a:cubicBezTo>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72" name="Google Shape;1272;p21"/>
              <p:cNvGrpSpPr/>
              <p:nvPr/>
            </p:nvGrpSpPr>
            <p:grpSpPr>
              <a:xfrm>
                <a:off x="3775783" y="853408"/>
                <a:ext cx="295499" cy="283999"/>
                <a:chOff x="3932558" y="488208"/>
                <a:chExt cx="295499" cy="283999"/>
              </a:xfrm>
            </p:grpSpPr>
            <p:sp>
              <p:nvSpPr>
                <p:cNvPr id="1273" name="Google Shape;1273;p21"/>
                <p:cNvSpPr/>
                <p:nvPr/>
              </p:nvSpPr>
              <p:spPr>
                <a:xfrm flipH="1" rot="-1037058">
                  <a:off x="4125683" y="499618"/>
                  <a:ext cx="90771" cy="91896"/>
                </a:xfrm>
                <a:custGeom>
                  <a:rect b="b" l="l" r="r" t="t"/>
                  <a:pathLst>
                    <a:path extrusionOk="0" h="3676" w="3631">
                      <a:moveTo>
                        <a:pt x="2740" y="2351"/>
                      </a:moveTo>
                      <a:cubicBezTo>
                        <a:pt x="1302" y="3264"/>
                        <a:pt x="1" y="3196"/>
                        <a:pt x="1" y="3196"/>
                      </a:cubicBezTo>
                      <a:lnTo>
                        <a:pt x="1" y="3196"/>
                      </a:lnTo>
                      <a:cubicBezTo>
                        <a:pt x="1028" y="3675"/>
                        <a:pt x="1895" y="3379"/>
                        <a:pt x="2557" y="3082"/>
                      </a:cubicBezTo>
                      <a:lnTo>
                        <a:pt x="2557" y="3082"/>
                      </a:lnTo>
                      <a:cubicBezTo>
                        <a:pt x="2968" y="2876"/>
                        <a:pt x="3288" y="2694"/>
                        <a:pt x="3516" y="2694"/>
                      </a:cubicBezTo>
                      <a:lnTo>
                        <a:pt x="3516" y="2694"/>
                      </a:lnTo>
                      <a:lnTo>
                        <a:pt x="3630" y="2260"/>
                      </a:lnTo>
                      <a:cubicBezTo>
                        <a:pt x="2010" y="1507"/>
                        <a:pt x="2740" y="891"/>
                        <a:pt x="1165" y="0"/>
                      </a:cubicBezTo>
                      <a:lnTo>
                        <a:pt x="1165" y="0"/>
                      </a:lnTo>
                      <a:cubicBezTo>
                        <a:pt x="1348" y="1256"/>
                        <a:pt x="2740" y="2351"/>
                        <a:pt x="2740" y="2351"/>
                      </a:cubicBezTo>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21"/>
                <p:cNvSpPr/>
                <p:nvPr/>
              </p:nvSpPr>
              <p:spPr>
                <a:xfrm flipH="1" rot="-1037058">
                  <a:off x="3951211" y="585890"/>
                  <a:ext cx="214016" cy="158093"/>
                </a:xfrm>
                <a:custGeom>
                  <a:rect b="b" l="l" r="r" t="t"/>
                  <a:pathLst>
                    <a:path extrusionOk="0" h="6324" w="8561">
                      <a:moveTo>
                        <a:pt x="1" y="549"/>
                      </a:moveTo>
                      <a:cubicBezTo>
                        <a:pt x="1119" y="3219"/>
                        <a:pt x="6415" y="6323"/>
                        <a:pt x="8560" y="3219"/>
                      </a:cubicBezTo>
                      <a:lnTo>
                        <a:pt x="8560" y="3219"/>
                      </a:lnTo>
                      <a:cubicBezTo>
                        <a:pt x="7876" y="1485"/>
                        <a:pt x="4977" y="1"/>
                        <a:pt x="2398" y="1"/>
                      </a:cubicBezTo>
                      <a:lnTo>
                        <a:pt x="2398" y="1"/>
                      </a:lnTo>
                      <a:cubicBezTo>
                        <a:pt x="1530" y="1"/>
                        <a:pt x="709" y="161"/>
                        <a:pt x="1" y="549"/>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21"/>
                <p:cNvSpPr/>
                <p:nvPr/>
              </p:nvSpPr>
              <p:spPr>
                <a:xfrm flipH="1" rot="-1037058">
                  <a:off x="3966020" y="671870"/>
                  <a:ext cx="24574" cy="21799"/>
                </a:xfrm>
                <a:custGeom>
                  <a:rect b="b" l="l" r="r" t="t"/>
                  <a:pathLst>
                    <a:path extrusionOk="0" h="872" w="983">
                      <a:moveTo>
                        <a:pt x="506" y="0"/>
                      </a:moveTo>
                      <a:cubicBezTo>
                        <a:pt x="310" y="0"/>
                        <a:pt x="129" y="130"/>
                        <a:pt x="69" y="329"/>
                      </a:cubicBezTo>
                      <a:cubicBezTo>
                        <a:pt x="1" y="557"/>
                        <a:pt x="161" y="808"/>
                        <a:pt x="389" y="854"/>
                      </a:cubicBezTo>
                      <a:cubicBezTo>
                        <a:pt x="429" y="866"/>
                        <a:pt x="469" y="871"/>
                        <a:pt x="508" y="871"/>
                      </a:cubicBezTo>
                      <a:cubicBezTo>
                        <a:pt x="692" y="871"/>
                        <a:pt x="857" y="745"/>
                        <a:pt x="914" y="557"/>
                      </a:cubicBezTo>
                      <a:cubicBezTo>
                        <a:pt x="982" y="306"/>
                        <a:pt x="845" y="77"/>
                        <a:pt x="594" y="9"/>
                      </a:cubicBezTo>
                      <a:cubicBezTo>
                        <a:pt x="565" y="3"/>
                        <a:pt x="535" y="0"/>
                        <a:pt x="50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21"/>
                <p:cNvSpPr/>
                <p:nvPr/>
              </p:nvSpPr>
              <p:spPr>
                <a:xfrm flipH="1" rot="-1037058">
                  <a:off x="3971175" y="676632"/>
                  <a:ext cx="13699" cy="12399"/>
                </a:xfrm>
                <a:custGeom>
                  <a:rect b="b" l="l" r="r" t="t"/>
                  <a:pathLst>
                    <a:path extrusionOk="0" h="496" w="548">
                      <a:moveTo>
                        <a:pt x="269" y="0"/>
                      </a:moveTo>
                      <a:cubicBezTo>
                        <a:pt x="155" y="0"/>
                        <a:pt x="63" y="68"/>
                        <a:pt x="23" y="187"/>
                      </a:cubicBezTo>
                      <a:cubicBezTo>
                        <a:pt x="0" y="324"/>
                        <a:pt x="69" y="461"/>
                        <a:pt x="206" y="484"/>
                      </a:cubicBezTo>
                      <a:cubicBezTo>
                        <a:pt x="230" y="492"/>
                        <a:pt x="254" y="496"/>
                        <a:pt x="278" y="496"/>
                      </a:cubicBezTo>
                      <a:cubicBezTo>
                        <a:pt x="388" y="496"/>
                        <a:pt x="484" y="414"/>
                        <a:pt x="502" y="301"/>
                      </a:cubicBezTo>
                      <a:cubicBezTo>
                        <a:pt x="548" y="187"/>
                        <a:pt x="457" y="50"/>
                        <a:pt x="320" y="5"/>
                      </a:cubicBezTo>
                      <a:cubicBezTo>
                        <a:pt x="302" y="2"/>
                        <a:pt x="285" y="0"/>
                        <a:pt x="26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21"/>
                <p:cNvSpPr/>
                <p:nvPr/>
              </p:nvSpPr>
              <p:spPr>
                <a:xfrm flipH="1" rot="-1037058">
                  <a:off x="4024891" y="641722"/>
                  <a:ext cx="63372" cy="20574"/>
                </a:xfrm>
                <a:custGeom>
                  <a:rect b="b" l="l" r="r" t="t"/>
                  <a:pathLst>
                    <a:path extrusionOk="0" h="823" w="2535">
                      <a:moveTo>
                        <a:pt x="914" y="69"/>
                      </a:moveTo>
                      <a:cubicBezTo>
                        <a:pt x="594" y="138"/>
                        <a:pt x="274" y="183"/>
                        <a:pt x="1" y="161"/>
                      </a:cubicBezTo>
                      <a:lnTo>
                        <a:pt x="1" y="161"/>
                      </a:lnTo>
                      <a:cubicBezTo>
                        <a:pt x="662" y="663"/>
                        <a:pt x="1941" y="822"/>
                        <a:pt x="2534" y="434"/>
                      </a:cubicBezTo>
                      <a:lnTo>
                        <a:pt x="2534" y="434"/>
                      </a:lnTo>
                      <a:cubicBezTo>
                        <a:pt x="2306" y="92"/>
                        <a:pt x="1986" y="1"/>
                        <a:pt x="1644" y="1"/>
                      </a:cubicBezTo>
                      <a:lnTo>
                        <a:pt x="1644" y="1"/>
                      </a:lnTo>
                      <a:cubicBezTo>
                        <a:pt x="1416" y="1"/>
                        <a:pt x="1165" y="46"/>
                        <a:pt x="914" y="69"/>
                      </a:cubicBezTo>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21"/>
                <p:cNvSpPr/>
                <p:nvPr/>
              </p:nvSpPr>
              <p:spPr>
                <a:xfrm flipH="1" rot="-1037058">
                  <a:off x="3957633" y="694365"/>
                  <a:ext cx="23424" cy="11424"/>
                </a:xfrm>
                <a:custGeom>
                  <a:rect b="b" l="l" r="r" t="t"/>
                  <a:pathLst>
                    <a:path extrusionOk="0" h="457" w="937">
                      <a:moveTo>
                        <a:pt x="1" y="388"/>
                      </a:moveTo>
                      <a:cubicBezTo>
                        <a:pt x="297" y="457"/>
                        <a:pt x="845" y="137"/>
                        <a:pt x="845" y="137"/>
                      </a:cubicBezTo>
                      <a:lnTo>
                        <a:pt x="845" y="137"/>
                      </a:lnTo>
                      <a:lnTo>
                        <a:pt x="936" y="0"/>
                      </a:lnTo>
                      <a:cubicBezTo>
                        <a:pt x="411" y="343"/>
                        <a:pt x="1" y="388"/>
                        <a:pt x="1" y="388"/>
                      </a:cubicBezTo>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79" name="Google Shape;1279;p21"/>
              <p:cNvGrpSpPr/>
              <p:nvPr/>
            </p:nvGrpSpPr>
            <p:grpSpPr>
              <a:xfrm>
                <a:off x="3460408" y="612333"/>
                <a:ext cx="295499" cy="283999"/>
                <a:chOff x="3932558" y="488208"/>
                <a:chExt cx="295499" cy="283999"/>
              </a:xfrm>
            </p:grpSpPr>
            <p:sp>
              <p:nvSpPr>
                <p:cNvPr id="1280" name="Google Shape;1280;p21"/>
                <p:cNvSpPr/>
                <p:nvPr/>
              </p:nvSpPr>
              <p:spPr>
                <a:xfrm flipH="1" rot="-1037058">
                  <a:off x="4125683" y="499618"/>
                  <a:ext cx="90771" cy="91896"/>
                </a:xfrm>
                <a:custGeom>
                  <a:rect b="b" l="l" r="r" t="t"/>
                  <a:pathLst>
                    <a:path extrusionOk="0" h="3676" w="3631">
                      <a:moveTo>
                        <a:pt x="2740" y="2351"/>
                      </a:moveTo>
                      <a:cubicBezTo>
                        <a:pt x="1302" y="3264"/>
                        <a:pt x="1" y="3196"/>
                        <a:pt x="1" y="3196"/>
                      </a:cubicBezTo>
                      <a:lnTo>
                        <a:pt x="1" y="3196"/>
                      </a:lnTo>
                      <a:cubicBezTo>
                        <a:pt x="1028" y="3675"/>
                        <a:pt x="1895" y="3379"/>
                        <a:pt x="2557" y="3082"/>
                      </a:cubicBezTo>
                      <a:lnTo>
                        <a:pt x="2557" y="3082"/>
                      </a:lnTo>
                      <a:cubicBezTo>
                        <a:pt x="2968" y="2876"/>
                        <a:pt x="3288" y="2694"/>
                        <a:pt x="3516" y="2694"/>
                      </a:cubicBezTo>
                      <a:lnTo>
                        <a:pt x="3516" y="2694"/>
                      </a:lnTo>
                      <a:lnTo>
                        <a:pt x="3630" y="2260"/>
                      </a:lnTo>
                      <a:cubicBezTo>
                        <a:pt x="2010" y="1507"/>
                        <a:pt x="2740" y="891"/>
                        <a:pt x="1165" y="0"/>
                      </a:cubicBezTo>
                      <a:lnTo>
                        <a:pt x="1165" y="0"/>
                      </a:lnTo>
                      <a:cubicBezTo>
                        <a:pt x="1348" y="1256"/>
                        <a:pt x="2740" y="2351"/>
                        <a:pt x="2740" y="2351"/>
                      </a:cubicBezTo>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21"/>
                <p:cNvSpPr/>
                <p:nvPr/>
              </p:nvSpPr>
              <p:spPr>
                <a:xfrm flipH="1" rot="-1037058">
                  <a:off x="3951211" y="585890"/>
                  <a:ext cx="214016" cy="158093"/>
                </a:xfrm>
                <a:custGeom>
                  <a:rect b="b" l="l" r="r" t="t"/>
                  <a:pathLst>
                    <a:path extrusionOk="0" h="6324" w="8561">
                      <a:moveTo>
                        <a:pt x="1" y="549"/>
                      </a:moveTo>
                      <a:cubicBezTo>
                        <a:pt x="1119" y="3219"/>
                        <a:pt x="6415" y="6323"/>
                        <a:pt x="8560" y="3219"/>
                      </a:cubicBezTo>
                      <a:lnTo>
                        <a:pt x="8560" y="3219"/>
                      </a:lnTo>
                      <a:cubicBezTo>
                        <a:pt x="7876" y="1485"/>
                        <a:pt x="4977" y="1"/>
                        <a:pt x="2398" y="1"/>
                      </a:cubicBezTo>
                      <a:lnTo>
                        <a:pt x="2398" y="1"/>
                      </a:lnTo>
                      <a:cubicBezTo>
                        <a:pt x="1530" y="1"/>
                        <a:pt x="709" y="161"/>
                        <a:pt x="1" y="549"/>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21"/>
                <p:cNvSpPr/>
                <p:nvPr/>
              </p:nvSpPr>
              <p:spPr>
                <a:xfrm flipH="1" rot="-1037058">
                  <a:off x="3966020" y="671870"/>
                  <a:ext cx="24574" cy="21799"/>
                </a:xfrm>
                <a:custGeom>
                  <a:rect b="b" l="l" r="r" t="t"/>
                  <a:pathLst>
                    <a:path extrusionOk="0" h="872" w="983">
                      <a:moveTo>
                        <a:pt x="506" y="0"/>
                      </a:moveTo>
                      <a:cubicBezTo>
                        <a:pt x="310" y="0"/>
                        <a:pt x="129" y="130"/>
                        <a:pt x="69" y="329"/>
                      </a:cubicBezTo>
                      <a:cubicBezTo>
                        <a:pt x="1" y="557"/>
                        <a:pt x="161" y="808"/>
                        <a:pt x="389" y="854"/>
                      </a:cubicBezTo>
                      <a:cubicBezTo>
                        <a:pt x="429" y="866"/>
                        <a:pt x="469" y="871"/>
                        <a:pt x="508" y="871"/>
                      </a:cubicBezTo>
                      <a:cubicBezTo>
                        <a:pt x="692" y="871"/>
                        <a:pt x="857" y="745"/>
                        <a:pt x="914" y="557"/>
                      </a:cubicBezTo>
                      <a:cubicBezTo>
                        <a:pt x="982" y="306"/>
                        <a:pt x="845" y="77"/>
                        <a:pt x="594" y="9"/>
                      </a:cubicBezTo>
                      <a:cubicBezTo>
                        <a:pt x="565" y="3"/>
                        <a:pt x="535" y="0"/>
                        <a:pt x="50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21"/>
                <p:cNvSpPr/>
                <p:nvPr/>
              </p:nvSpPr>
              <p:spPr>
                <a:xfrm flipH="1" rot="-1037058">
                  <a:off x="3971175" y="676632"/>
                  <a:ext cx="13699" cy="12399"/>
                </a:xfrm>
                <a:custGeom>
                  <a:rect b="b" l="l" r="r" t="t"/>
                  <a:pathLst>
                    <a:path extrusionOk="0" h="496" w="548">
                      <a:moveTo>
                        <a:pt x="269" y="0"/>
                      </a:moveTo>
                      <a:cubicBezTo>
                        <a:pt x="155" y="0"/>
                        <a:pt x="63" y="68"/>
                        <a:pt x="23" y="187"/>
                      </a:cubicBezTo>
                      <a:cubicBezTo>
                        <a:pt x="0" y="324"/>
                        <a:pt x="69" y="461"/>
                        <a:pt x="206" y="484"/>
                      </a:cubicBezTo>
                      <a:cubicBezTo>
                        <a:pt x="230" y="492"/>
                        <a:pt x="254" y="496"/>
                        <a:pt x="278" y="496"/>
                      </a:cubicBezTo>
                      <a:cubicBezTo>
                        <a:pt x="388" y="496"/>
                        <a:pt x="484" y="414"/>
                        <a:pt x="502" y="301"/>
                      </a:cubicBezTo>
                      <a:cubicBezTo>
                        <a:pt x="548" y="187"/>
                        <a:pt x="457" y="50"/>
                        <a:pt x="320" y="5"/>
                      </a:cubicBezTo>
                      <a:cubicBezTo>
                        <a:pt x="302" y="2"/>
                        <a:pt x="285" y="0"/>
                        <a:pt x="26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21"/>
                <p:cNvSpPr/>
                <p:nvPr/>
              </p:nvSpPr>
              <p:spPr>
                <a:xfrm flipH="1" rot="-1037058">
                  <a:off x="4024891" y="641722"/>
                  <a:ext cx="63372" cy="20574"/>
                </a:xfrm>
                <a:custGeom>
                  <a:rect b="b" l="l" r="r" t="t"/>
                  <a:pathLst>
                    <a:path extrusionOk="0" h="823" w="2535">
                      <a:moveTo>
                        <a:pt x="914" y="69"/>
                      </a:moveTo>
                      <a:cubicBezTo>
                        <a:pt x="594" y="138"/>
                        <a:pt x="274" y="183"/>
                        <a:pt x="1" y="161"/>
                      </a:cubicBezTo>
                      <a:lnTo>
                        <a:pt x="1" y="161"/>
                      </a:lnTo>
                      <a:cubicBezTo>
                        <a:pt x="662" y="663"/>
                        <a:pt x="1941" y="822"/>
                        <a:pt x="2534" y="434"/>
                      </a:cubicBezTo>
                      <a:lnTo>
                        <a:pt x="2534" y="434"/>
                      </a:lnTo>
                      <a:cubicBezTo>
                        <a:pt x="2306" y="92"/>
                        <a:pt x="1986" y="1"/>
                        <a:pt x="1644" y="1"/>
                      </a:cubicBezTo>
                      <a:lnTo>
                        <a:pt x="1644" y="1"/>
                      </a:lnTo>
                      <a:cubicBezTo>
                        <a:pt x="1416" y="1"/>
                        <a:pt x="1165" y="46"/>
                        <a:pt x="914" y="69"/>
                      </a:cubicBezTo>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21"/>
                <p:cNvSpPr/>
                <p:nvPr/>
              </p:nvSpPr>
              <p:spPr>
                <a:xfrm flipH="1" rot="-1037058">
                  <a:off x="3957633" y="694365"/>
                  <a:ext cx="23424" cy="11424"/>
                </a:xfrm>
                <a:custGeom>
                  <a:rect b="b" l="l" r="r" t="t"/>
                  <a:pathLst>
                    <a:path extrusionOk="0" h="457" w="937">
                      <a:moveTo>
                        <a:pt x="1" y="388"/>
                      </a:moveTo>
                      <a:cubicBezTo>
                        <a:pt x="297" y="457"/>
                        <a:pt x="845" y="137"/>
                        <a:pt x="845" y="137"/>
                      </a:cubicBezTo>
                      <a:lnTo>
                        <a:pt x="845" y="137"/>
                      </a:lnTo>
                      <a:lnTo>
                        <a:pt x="936" y="0"/>
                      </a:lnTo>
                      <a:cubicBezTo>
                        <a:pt x="411" y="343"/>
                        <a:pt x="1" y="388"/>
                        <a:pt x="1" y="388"/>
                      </a:cubicBezTo>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286" name="Google Shape;1286;p21"/>
            <p:cNvGrpSpPr/>
            <p:nvPr/>
          </p:nvGrpSpPr>
          <p:grpSpPr>
            <a:xfrm>
              <a:off x="3188725" y="253650"/>
              <a:ext cx="1197775" cy="619725"/>
              <a:chOff x="1317625" y="791700"/>
              <a:chExt cx="1197775" cy="619725"/>
            </a:xfrm>
          </p:grpSpPr>
          <p:sp>
            <p:nvSpPr>
              <p:cNvPr id="1287" name="Google Shape;1287;p21"/>
              <p:cNvSpPr/>
              <p:nvPr/>
            </p:nvSpPr>
            <p:spPr>
              <a:xfrm>
                <a:off x="1659425" y="1322950"/>
                <a:ext cx="89050" cy="88475"/>
              </a:xfrm>
              <a:custGeom>
                <a:rect b="b" l="l" r="r" t="t"/>
                <a:pathLst>
                  <a:path extrusionOk="0" h="3539" w="3562">
                    <a:moveTo>
                      <a:pt x="3562" y="1781"/>
                    </a:moveTo>
                    <a:cubicBezTo>
                      <a:pt x="3562" y="2740"/>
                      <a:pt x="2763" y="3539"/>
                      <a:pt x="1781" y="3539"/>
                    </a:cubicBezTo>
                    <a:cubicBezTo>
                      <a:pt x="800" y="3539"/>
                      <a:pt x="1" y="2740"/>
                      <a:pt x="1" y="1781"/>
                    </a:cubicBezTo>
                    <a:cubicBezTo>
                      <a:pt x="1" y="800"/>
                      <a:pt x="800" y="1"/>
                      <a:pt x="1781" y="1"/>
                    </a:cubicBezTo>
                    <a:cubicBezTo>
                      <a:pt x="2763" y="1"/>
                      <a:pt x="3562" y="800"/>
                      <a:pt x="3562" y="178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21"/>
              <p:cNvSpPr/>
              <p:nvPr/>
            </p:nvSpPr>
            <p:spPr>
              <a:xfrm>
                <a:off x="2478850" y="1349200"/>
                <a:ext cx="36550" cy="35975"/>
              </a:xfrm>
              <a:custGeom>
                <a:rect b="b" l="l" r="r" t="t"/>
                <a:pathLst>
                  <a:path extrusionOk="0" h="1439" w="1462">
                    <a:moveTo>
                      <a:pt x="1462" y="731"/>
                    </a:moveTo>
                    <a:cubicBezTo>
                      <a:pt x="1462" y="1119"/>
                      <a:pt x="1142" y="1439"/>
                      <a:pt x="731" y="1439"/>
                    </a:cubicBezTo>
                    <a:cubicBezTo>
                      <a:pt x="343" y="1439"/>
                      <a:pt x="1" y="1119"/>
                      <a:pt x="1" y="731"/>
                    </a:cubicBezTo>
                    <a:cubicBezTo>
                      <a:pt x="1" y="320"/>
                      <a:pt x="343" y="1"/>
                      <a:pt x="731" y="1"/>
                    </a:cubicBezTo>
                    <a:cubicBezTo>
                      <a:pt x="1142" y="1"/>
                      <a:pt x="1462" y="320"/>
                      <a:pt x="1462" y="73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21"/>
              <p:cNvSpPr/>
              <p:nvPr/>
            </p:nvSpPr>
            <p:spPr>
              <a:xfrm>
                <a:off x="1685675" y="1039350"/>
                <a:ext cx="36550" cy="36550"/>
              </a:xfrm>
              <a:custGeom>
                <a:rect b="b" l="l" r="r" t="t"/>
                <a:pathLst>
                  <a:path extrusionOk="0" h="1462" w="1462">
                    <a:moveTo>
                      <a:pt x="1462" y="731"/>
                    </a:moveTo>
                    <a:cubicBezTo>
                      <a:pt x="1462" y="1119"/>
                      <a:pt x="1142" y="1461"/>
                      <a:pt x="731" y="1461"/>
                    </a:cubicBezTo>
                    <a:cubicBezTo>
                      <a:pt x="343" y="1461"/>
                      <a:pt x="1" y="1119"/>
                      <a:pt x="1" y="731"/>
                    </a:cubicBezTo>
                    <a:cubicBezTo>
                      <a:pt x="1" y="343"/>
                      <a:pt x="343" y="1"/>
                      <a:pt x="731" y="1"/>
                    </a:cubicBezTo>
                    <a:cubicBezTo>
                      <a:pt x="1142" y="1"/>
                      <a:pt x="1462" y="343"/>
                      <a:pt x="1462" y="73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21"/>
              <p:cNvSpPr/>
              <p:nvPr/>
            </p:nvSpPr>
            <p:spPr>
              <a:xfrm>
                <a:off x="1475125" y="791700"/>
                <a:ext cx="35975" cy="35975"/>
              </a:xfrm>
              <a:custGeom>
                <a:rect b="b" l="l" r="r" t="t"/>
                <a:pathLst>
                  <a:path extrusionOk="0" h="1439" w="1439">
                    <a:moveTo>
                      <a:pt x="1438" y="731"/>
                    </a:moveTo>
                    <a:cubicBezTo>
                      <a:pt x="1438" y="1119"/>
                      <a:pt x="1119" y="1438"/>
                      <a:pt x="731" y="1438"/>
                    </a:cubicBezTo>
                    <a:cubicBezTo>
                      <a:pt x="320" y="1438"/>
                      <a:pt x="0" y="1119"/>
                      <a:pt x="0" y="731"/>
                    </a:cubicBezTo>
                    <a:cubicBezTo>
                      <a:pt x="0" y="320"/>
                      <a:pt x="320" y="0"/>
                      <a:pt x="731" y="0"/>
                    </a:cubicBezTo>
                    <a:cubicBezTo>
                      <a:pt x="1119" y="0"/>
                      <a:pt x="1438" y="320"/>
                      <a:pt x="1438" y="73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21"/>
              <p:cNvSpPr/>
              <p:nvPr/>
            </p:nvSpPr>
            <p:spPr>
              <a:xfrm>
                <a:off x="1989825" y="995400"/>
                <a:ext cx="35975" cy="35975"/>
              </a:xfrm>
              <a:custGeom>
                <a:rect b="b" l="l" r="r" t="t"/>
                <a:pathLst>
                  <a:path extrusionOk="0" h="1439" w="1439">
                    <a:moveTo>
                      <a:pt x="1439" y="709"/>
                    </a:moveTo>
                    <a:cubicBezTo>
                      <a:pt x="1439" y="1119"/>
                      <a:pt x="1119" y="1439"/>
                      <a:pt x="708" y="1439"/>
                    </a:cubicBezTo>
                    <a:cubicBezTo>
                      <a:pt x="320" y="1439"/>
                      <a:pt x="1" y="1119"/>
                      <a:pt x="1" y="709"/>
                    </a:cubicBezTo>
                    <a:cubicBezTo>
                      <a:pt x="1" y="321"/>
                      <a:pt x="320" y="1"/>
                      <a:pt x="708" y="1"/>
                    </a:cubicBezTo>
                    <a:cubicBezTo>
                      <a:pt x="1119" y="1"/>
                      <a:pt x="1439" y="321"/>
                      <a:pt x="1439" y="709"/>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21"/>
              <p:cNvSpPr/>
              <p:nvPr/>
            </p:nvSpPr>
            <p:spPr>
              <a:xfrm>
                <a:off x="1317625" y="1126075"/>
                <a:ext cx="35975" cy="35975"/>
              </a:xfrm>
              <a:custGeom>
                <a:rect b="b" l="l" r="r" t="t"/>
                <a:pathLst>
                  <a:path extrusionOk="0" h="1439" w="1439">
                    <a:moveTo>
                      <a:pt x="1438" y="709"/>
                    </a:moveTo>
                    <a:cubicBezTo>
                      <a:pt x="1438" y="1119"/>
                      <a:pt x="1119" y="1439"/>
                      <a:pt x="731" y="1439"/>
                    </a:cubicBezTo>
                    <a:cubicBezTo>
                      <a:pt x="320" y="1439"/>
                      <a:pt x="0" y="1119"/>
                      <a:pt x="0" y="709"/>
                    </a:cubicBezTo>
                    <a:cubicBezTo>
                      <a:pt x="0" y="321"/>
                      <a:pt x="320" y="1"/>
                      <a:pt x="731" y="1"/>
                    </a:cubicBezTo>
                    <a:cubicBezTo>
                      <a:pt x="1119" y="1"/>
                      <a:pt x="1438" y="321"/>
                      <a:pt x="1438" y="709"/>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293" name="Google Shape;1293;p21"/>
          <p:cNvSpPr/>
          <p:nvPr/>
        </p:nvSpPr>
        <p:spPr>
          <a:xfrm>
            <a:off x="-1529125" y="66863"/>
            <a:ext cx="3995550" cy="936275"/>
          </a:xfrm>
          <a:custGeom>
            <a:rect b="b" l="l" r="r" t="t"/>
            <a:pathLst>
              <a:path extrusionOk="0" h="37451" w="159822">
                <a:moveTo>
                  <a:pt x="153285" y="1"/>
                </a:moveTo>
                <a:cubicBezTo>
                  <a:pt x="152470" y="1"/>
                  <a:pt x="151641" y="85"/>
                  <a:pt x="150824" y="169"/>
                </a:cubicBezTo>
                <a:cubicBezTo>
                  <a:pt x="138545" y="1476"/>
                  <a:pt x="126234" y="2753"/>
                  <a:pt x="113985" y="4060"/>
                </a:cubicBezTo>
                <a:cubicBezTo>
                  <a:pt x="103455" y="5142"/>
                  <a:pt x="92729" y="6956"/>
                  <a:pt x="82158" y="6956"/>
                </a:cubicBezTo>
                <a:cubicBezTo>
                  <a:pt x="81743" y="6956"/>
                  <a:pt x="81329" y="6953"/>
                  <a:pt x="80914" y="6948"/>
                </a:cubicBezTo>
                <a:cubicBezTo>
                  <a:pt x="80740" y="6945"/>
                  <a:pt x="80565" y="6943"/>
                  <a:pt x="80390" y="6943"/>
                </a:cubicBezTo>
                <a:cubicBezTo>
                  <a:pt x="76882" y="6943"/>
                  <a:pt x="73332" y="7526"/>
                  <a:pt x="70002" y="8771"/>
                </a:cubicBezTo>
                <a:cubicBezTo>
                  <a:pt x="68300" y="9349"/>
                  <a:pt x="68422" y="11841"/>
                  <a:pt x="70215" y="12358"/>
                </a:cubicBezTo>
                <a:cubicBezTo>
                  <a:pt x="72495" y="13027"/>
                  <a:pt x="72677" y="16157"/>
                  <a:pt x="70519" y="17130"/>
                </a:cubicBezTo>
                <a:cubicBezTo>
                  <a:pt x="66780" y="18711"/>
                  <a:pt x="62616" y="19501"/>
                  <a:pt x="58573" y="20230"/>
                </a:cubicBezTo>
                <a:lnTo>
                  <a:pt x="6475" y="29683"/>
                </a:lnTo>
                <a:cubicBezTo>
                  <a:pt x="3648" y="30231"/>
                  <a:pt x="1" y="31781"/>
                  <a:pt x="487" y="34638"/>
                </a:cubicBezTo>
                <a:cubicBezTo>
                  <a:pt x="851" y="36776"/>
                  <a:pt x="3173" y="37450"/>
                  <a:pt x="5516" y="37450"/>
                </a:cubicBezTo>
                <a:cubicBezTo>
                  <a:pt x="6304" y="37450"/>
                  <a:pt x="7094" y="37374"/>
                  <a:pt x="7813" y="37252"/>
                </a:cubicBezTo>
                <a:lnTo>
                  <a:pt x="80702" y="24790"/>
                </a:lnTo>
                <a:cubicBezTo>
                  <a:pt x="81978" y="24577"/>
                  <a:pt x="83133" y="23848"/>
                  <a:pt x="83741" y="22692"/>
                </a:cubicBezTo>
                <a:cubicBezTo>
                  <a:pt x="85170" y="20048"/>
                  <a:pt x="82404" y="18376"/>
                  <a:pt x="81978" y="16097"/>
                </a:cubicBezTo>
                <a:cubicBezTo>
                  <a:pt x="81644" y="14182"/>
                  <a:pt x="83133" y="12328"/>
                  <a:pt x="84896" y="11537"/>
                </a:cubicBezTo>
                <a:cubicBezTo>
                  <a:pt x="86344" y="10899"/>
                  <a:pt x="87931" y="10796"/>
                  <a:pt x="89513" y="10796"/>
                </a:cubicBezTo>
                <a:cubicBezTo>
                  <a:pt x="89890" y="10796"/>
                  <a:pt x="90267" y="10802"/>
                  <a:pt x="90641" y="10808"/>
                </a:cubicBezTo>
                <a:cubicBezTo>
                  <a:pt x="92949" y="10844"/>
                  <a:pt x="95257" y="10862"/>
                  <a:pt x="97565" y="10862"/>
                </a:cubicBezTo>
                <a:cubicBezTo>
                  <a:pt x="116659" y="10862"/>
                  <a:pt x="135753" y="9628"/>
                  <a:pt x="154654" y="7160"/>
                </a:cubicBezTo>
                <a:cubicBezTo>
                  <a:pt x="155505" y="7039"/>
                  <a:pt x="156296" y="6796"/>
                  <a:pt x="156995" y="6340"/>
                </a:cubicBezTo>
                <a:cubicBezTo>
                  <a:pt x="159822" y="4455"/>
                  <a:pt x="158241" y="1416"/>
                  <a:pt x="156022" y="473"/>
                </a:cubicBezTo>
                <a:cubicBezTo>
                  <a:pt x="155157" y="114"/>
                  <a:pt x="154230" y="1"/>
                  <a:pt x="153285" y="1"/>
                </a:cubicBezTo>
                <a:close/>
              </a:path>
            </a:pathLst>
          </a:custGeom>
          <a:solidFill>
            <a:srgbClr val="D9E1E3">
              <a:alpha val="201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21"/>
          <p:cNvSpPr/>
          <p:nvPr/>
        </p:nvSpPr>
        <p:spPr>
          <a:xfrm>
            <a:off x="8100975" y="4486200"/>
            <a:ext cx="2109475" cy="896925"/>
          </a:xfrm>
          <a:custGeom>
            <a:rect b="b" l="l" r="r" t="t"/>
            <a:pathLst>
              <a:path extrusionOk="0" h="35877" w="84379">
                <a:moveTo>
                  <a:pt x="45468" y="1"/>
                </a:moveTo>
                <a:cubicBezTo>
                  <a:pt x="43671" y="1"/>
                  <a:pt x="41553" y="332"/>
                  <a:pt x="40335" y="371"/>
                </a:cubicBezTo>
                <a:cubicBezTo>
                  <a:pt x="37843" y="462"/>
                  <a:pt x="35290" y="645"/>
                  <a:pt x="32797" y="948"/>
                </a:cubicBezTo>
                <a:cubicBezTo>
                  <a:pt x="22402" y="2134"/>
                  <a:pt x="13405" y="5599"/>
                  <a:pt x="3769" y="9186"/>
                </a:cubicBezTo>
                <a:cubicBezTo>
                  <a:pt x="2006" y="10037"/>
                  <a:pt x="0" y="11709"/>
                  <a:pt x="882" y="13411"/>
                </a:cubicBezTo>
                <a:cubicBezTo>
                  <a:pt x="1490" y="14596"/>
                  <a:pt x="3040" y="14778"/>
                  <a:pt x="4377" y="14809"/>
                </a:cubicBezTo>
                <a:cubicBezTo>
                  <a:pt x="10092" y="14961"/>
                  <a:pt x="15836" y="15113"/>
                  <a:pt x="21612" y="15265"/>
                </a:cubicBezTo>
                <a:cubicBezTo>
                  <a:pt x="23071" y="15326"/>
                  <a:pt x="24530" y="15356"/>
                  <a:pt x="25867" y="15933"/>
                </a:cubicBezTo>
                <a:cubicBezTo>
                  <a:pt x="27204" y="16450"/>
                  <a:pt x="28390" y="17636"/>
                  <a:pt x="28542" y="19064"/>
                </a:cubicBezTo>
                <a:cubicBezTo>
                  <a:pt x="28785" y="22013"/>
                  <a:pt x="25107" y="23624"/>
                  <a:pt x="24043" y="26329"/>
                </a:cubicBezTo>
                <a:cubicBezTo>
                  <a:pt x="23101" y="28730"/>
                  <a:pt x="24530" y="31526"/>
                  <a:pt x="26657" y="33016"/>
                </a:cubicBezTo>
                <a:cubicBezTo>
                  <a:pt x="28785" y="34475"/>
                  <a:pt x="31460" y="34870"/>
                  <a:pt x="34043" y="35174"/>
                </a:cubicBezTo>
                <a:cubicBezTo>
                  <a:pt x="38324" y="35643"/>
                  <a:pt x="42633" y="35877"/>
                  <a:pt x="46943" y="35877"/>
                </a:cubicBezTo>
                <a:cubicBezTo>
                  <a:pt x="58270" y="35877"/>
                  <a:pt x="69603" y="34263"/>
                  <a:pt x="80458" y="31070"/>
                </a:cubicBezTo>
                <a:cubicBezTo>
                  <a:pt x="82129" y="30584"/>
                  <a:pt x="84105" y="29703"/>
                  <a:pt x="84257" y="27970"/>
                </a:cubicBezTo>
                <a:cubicBezTo>
                  <a:pt x="84379" y="26754"/>
                  <a:pt x="83436" y="25599"/>
                  <a:pt x="82342" y="25113"/>
                </a:cubicBezTo>
                <a:cubicBezTo>
                  <a:pt x="81187" y="24627"/>
                  <a:pt x="79941" y="24566"/>
                  <a:pt x="78725" y="24566"/>
                </a:cubicBezTo>
                <a:cubicBezTo>
                  <a:pt x="68056" y="24505"/>
                  <a:pt x="57357" y="24383"/>
                  <a:pt x="46688" y="24323"/>
                </a:cubicBezTo>
                <a:cubicBezTo>
                  <a:pt x="45168" y="24323"/>
                  <a:pt x="43588" y="24262"/>
                  <a:pt x="42159" y="23715"/>
                </a:cubicBezTo>
                <a:cubicBezTo>
                  <a:pt x="40761" y="23107"/>
                  <a:pt x="39545" y="21800"/>
                  <a:pt x="39515" y="20280"/>
                </a:cubicBezTo>
                <a:cubicBezTo>
                  <a:pt x="39515" y="18639"/>
                  <a:pt x="40791" y="17332"/>
                  <a:pt x="41855" y="16085"/>
                </a:cubicBezTo>
                <a:cubicBezTo>
                  <a:pt x="42919" y="14809"/>
                  <a:pt x="43831" y="13016"/>
                  <a:pt x="43040" y="11587"/>
                </a:cubicBezTo>
                <a:cubicBezTo>
                  <a:pt x="42268" y="10255"/>
                  <a:pt x="40586" y="10090"/>
                  <a:pt x="38996" y="10090"/>
                </a:cubicBezTo>
                <a:cubicBezTo>
                  <a:pt x="38771" y="10090"/>
                  <a:pt x="38548" y="10094"/>
                  <a:pt x="38329" y="10098"/>
                </a:cubicBezTo>
                <a:cubicBezTo>
                  <a:pt x="38269" y="10099"/>
                  <a:pt x="38209" y="10099"/>
                  <a:pt x="38149" y="10099"/>
                </a:cubicBezTo>
                <a:cubicBezTo>
                  <a:pt x="36448" y="10099"/>
                  <a:pt x="34396" y="9673"/>
                  <a:pt x="34043" y="8000"/>
                </a:cubicBezTo>
                <a:cubicBezTo>
                  <a:pt x="33800" y="6936"/>
                  <a:pt x="34469" y="5842"/>
                  <a:pt x="35381" y="5234"/>
                </a:cubicBezTo>
                <a:cubicBezTo>
                  <a:pt x="36293" y="4626"/>
                  <a:pt x="37387" y="4444"/>
                  <a:pt x="38451" y="4262"/>
                </a:cubicBezTo>
                <a:cubicBezTo>
                  <a:pt x="41156" y="3806"/>
                  <a:pt x="44378" y="3684"/>
                  <a:pt x="46962" y="2772"/>
                </a:cubicBezTo>
                <a:cubicBezTo>
                  <a:pt x="48664" y="2164"/>
                  <a:pt x="49910" y="1435"/>
                  <a:pt x="47934" y="401"/>
                </a:cubicBezTo>
                <a:cubicBezTo>
                  <a:pt x="47342" y="100"/>
                  <a:pt x="46453" y="1"/>
                  <a:pt x="45468" y="1"/>
                </a:cubicBezTo>
                <a:close/>
              </a:path>
            </a:pathLst>
          </a:custGeom>
          <a:solidFill>
            <a:srgbClr val="D9E1E3">
              <a:alpha val="201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4_1">
    <p:spTree>
      <p:nvGrpSpPr>
        <p:cNvPr id="1295" name="Shape 1295"/>
        <p:cNvGrpSpPr/>
        <p:nvPr/>
      </p:nvGrpSpPr>
      <p:grpSpPr>
        <a:xfrm>
          <a:off x="0" y="0"/>
          <a:ext cx="0" cy="0"/>
          <a:chOff x="0" y="0"/>
          <a:chExt cx="0" cy="0"/>
        </a:xfrm>
      </p:grpSpPr>
      <p:sp>
        <p:nvSpPr>
          <p:cNvPr id="1296" name="Google Shape;1296;p22"/>
          <p:cNvSpPr txBox="1"/>
          <p:nvPr>
            <p:ph type="title"/>
          </p:nvPr>
        </p:nvSpPr>
        <p:spPr>
          <a:xfrm>
            <a:off x="761925" y="535000"/>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sz="2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297" name="Google Shape;1297;p22"/>
          <p:cNvSpPr/>
          <p:nvPr/>
        </p:nvSpPr>
        <p:spPr>
          <a:xfrm>
            <a:off x="-151275" y="4791700"/>
            <a:ext cx="2405475" cy="678800"/>
          </a:xfrm>
          <a:custGeom>
            <a:rect b="b" l="l" r="r" t="t"/>
            <a:pathLst>
              <a:path extrusionOk="0" h="27152" w="96219">
                <a:moveTo>
                  <a:pt x="51555" y="1"/>
                </a:moveTo>
                <a:cubicBezTo>
                  <a:pt x="51368" y="1"/>
                  <a:pt x="51180" y="8"/>
                  <a:pt x="50989" y="24"/>
                </a:cubicBezTo>
                <a:cubicBezTo>
                  <a:pt x="46977" y="328"/>
                  <a:pt x="44211" y="4066"/>
                  <a:pt x="41779" y="7258"/>
                </a:cubicBezTo>
                <a:cubicBezTo>
                  <a:pt x="39583" y="10140"/>
                  <a:pt x="36519" y="13172"/>
                  <a:pt x="33035" y="13172"/>
                </a:cubicBezTo>
                <a:cubicBezTo>
                  <a:pt x="32662" y="13172"/>
                  <a:pt x="32283" y="13137"/>
                  <a:pt x="31901" y="13063"/>
                </a:cubicBezTo>
                <a:cubicBezTo>
                  <a:pt x="27159" y="12182"/>
                  <a:pt x="24636" y="5860"/>
                  <a:pt x="19803" y="5738"/>
                </a:cubicBezTo>
                <a:cubicBezTo>
                  <a:pt x="19776" y="5738"/>
                  <a:pt x="19749" y="5737"/>
                  <a:pt x="19723" y="5737"/>
                </a:cubicBezTo>
                <a:cubicBezTo>
                  <a:pt x="17718" y="5737"/>
                  <a:pt x="15891" y="6848"/>
                  <a:pt x="14271" y="8048"/>
                </a:cubicBezTo>
                <a:cubicBezTo>
                  <a:pt x="11262" y="10206"/>
                  <a:pt x="8527" y="12759"/>
                  <a:pt x="6064" y="15465"/>
                </a:cubicBezTo>
                <a:cubicBezTo>
                  <a:pt x="4362" y="17319"/>
                  <a:pt x="593" y="20237"/>
                  <a:pt x="289" y="22942"/>
                </a:cubicBezTo>
                <a:cubicBezTo>
                  <a:pt x="1" y="25748"/>
                  <a:pt x="2836" y="27152"/>
                  <a:pt x="5337" y="27152"/>
                </a:cubicBezTo>
                <a:cubicBezTo>
                  <a:pt x="5734" y="27152"/>
                  <a:pt x="6123" y="27116"/>
                  <a:pt x="6490" y="27045"/>
                </a:cubicBezTo>
                <a:cubicBezTo>
                  <a:pt x="9834" y="26407"/>
                  <a:pt x="12022" y="23428"/>
                  <a:pt x="14423" y="21270"/>
                </a:cubicBezTo>
                <a:cubicBezTo>
                  <a:pt x="16177" y="19663"/>
                  <a:pt x="18324" y="18224"/>
                  <a:pt x="20676" y="18224"/>
                </a:cubicBezTo>
                <a:cubicBezTo>
                  <a:pt x="20770" y="18224"/>
                  <a:pt x="20864" y="18226"/>
                  <a:pt x="20958" y="18231"/>
                </a:cubicBezTo>
                <a:cubicBezTo>
                  <a:pt x="24271" y="18352"/>
                  <a:pt x="26794" y="21240"/>
                  <a:pt x="29986" y="22060"/>
                </a:cubicBezTo>
                <a:cubicBezTo>
                  <a:pt x="30692" y="22249"/>
                  <a:pt x="31397" y="22335"/>
                  <a:pt x="32096" y="22335"/>
                </a:cubicBezTo>
                <a:cubicBezTo>
                  <a:pt x="36031" y="22335"/>
                  <a:pt x="39807" y="19603"/>
                  <a:pt x="42904" y="16893"/>
                </a:cubicBezTo>
                <a:cubicBezTo>
                  <a:pt x="46364" y="13866"/>
                  <a:pt x="50234" y="10510"/>
                  <a:pt x="54748" y="10510"/>
                </a:cubicBezTo>
                <a:cubicBezTo>
                  <a:pt x="54993" y="10510"/>
                  <a:pt x="55239" y="10520"/>
                  <a:pt x="55488" y="10541"/>
                </a:cubicBezTo>
                <a:cubicBezTo>
                  <a:pt x="58679" y="10814"/>
                  <a:pt x="61445" y="12790"/>
                  <a:pt x="64607" y="13398"/>
                </a:cubicBezTo>
                <a:cubicBezTo>
                  <a:pt x="65341" y="13540"/>
                  <a:pt x="66081" y="13599"/>
                  <a:pt x="66824" y="13599"/>
                </a:cubicBezTo>
                <a:cubicBezTo>
                  <a:pt x="69246" y="13599"/>
                  <a:pt x="71701" y="12972"/>
                  <a:pt x="74120" y="12577"/>
                </a:cubicBezTo>
                <a:cubicBezTo>
                  <a:pt x="75364" y="12348"/>
                  <a:pt x="76664" y="12185"/>
                  <a:pt x="77948" y="12185"/>
                </a:cubicBezTo>
                <a:cubicBezTo>
                  <a:pt x="79898" y="12185"/>
                  <a:pt x="81809" y="12560"/>
                  <a:pt x="83422" y="13641"/>
                </a:cubicBezTo>
                <a:cubicBezTo>
                  <a:pt x="86288" y="15602"/>
                  <a:pt x="88106" y="19690"/>
                  <a:pt x="91552" y="19690"/>
                </a:cubicBezTo>
                <a:cubicBezTo>
                  <a:pt x="91578" y="19690"/>
                  <a:pt x="91603" y="19690"/>
                  <a:pt x="91628" y="19690"/>
                </a:cubicBezTo>
                <a:cubicBezTo>
                  <a:pt x="94090" y="19629"/>
                  <a:pt x="96005" y="17167"/>
                  <a:pt x="96097" y="14735"/>
                </a:cubicBezTo>
                <a:cubicBezTo>
                  <a:pt x="96218" y="12303"/>
                  <a:pt x="94881" y="9993"/>
                  <a:pt x="93209" y="8200"/>
                </a:cubicBezTo>
                <a:cubicBezTo>
                  <a:pt x="90070" y="4821"/>
                  <a:pt x="85439" y="2916"/>
                  <a:pt x="80834" y="2916"/>
                </a:cubicBezTo>
                <a:cubicBezTo>
                  <a:pt x="79598" y="2916"/>
                  <a:pt x="78363" y="3054"/>
                  <a:pt x="77160" y="3337"/>
                </a:cubicBezTo>
                <a:cubicBezTo>
                  <a:pt x="73643" y="4148"/>
                  <a:pt x="70247" y="6139"/>
                  <a:pt x="66714" y="6139"/>
                </a:cubicBezTo>
                <a:cubicBezTo>
                  <a:pt x="66278" y="6139"/>
                  <a:pt x="65838" y="6109"/>
                  <a:pt x="65397" y="6042"/>
                </a:cubicBezTo>
                <a:cubicBezTo>
                  <a:pt x="60386" y="5309"/>
                  <a:pt x="56562" y="1"/>
                  <a:pt x="51555" y="1"/>
                </a:cubicBezTo>
                <a:close/>
              </a:path>
            </a:pathLst>
          </a:custGeom>
          <a:solidFill>
            <a:srgbClr val="D9E1E3">
              <a:alpha val="201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22"/>
          <p:cNvSpPr/>
          <p:nvPr/>
        </p:nvSpPr>
        <p:spPr>
          <a:xfrm rot="-739684">
            <a:off x="7118819" y="-155343"/>
            <a:ext cx="3094920" cy="1380667"/>
          </a:xfrm>
          <a:custGeom>
            <a:rect b="b" l="l" r="r" t="t"/>
            <a:pathLst>
              <a:path extrusionOk="0" h="55229" w="123802">
                <a:moveTo>
                  <a:pt x="6100" y="0"/>
                </a:moveTo>
                <a:cubicBezTo>
                  <a:pt x="5993" y="0"/>
                  <a:pt x="5885" y="4"/>
                  <a:pt x="5775" y="11"/>
                </a:cubicBezTo>
                <a:cubicBezTo>
                  <a:pt x="4286" y="132"/>
                  <a:pt x="2949" y="892"/>
                  <a:pt x="2037" y="2047"/>
                </a:cubicBezTo>
                <a:cubicBezTo>
                  <a:pt x="243" y="4205"/>
                  <a:pt x="0" y="7093"/>
                  <a:pt x="274" y="9798"/>
                </a:cubicBezTo>
                <a:cubicBezTo>
                  <a:pt x="1155" y="19099"/>
                  <a:pt x="7356" y="27275"/>
                  <a:pt x="15076" y="32595"/>
                </a:cubicBezTo>
                <a:cubicBezTo>
                  <a:pt x="22797" y="37914"/>
                  <a:pt x="31885" y="40741"/>
                  <a:pt x="40913" y="43233"/>
                </a:cubicBezTo>
                <a:lnTo>
                  <a:pt x="85747" y="52534"/>
                </a:lnTo>
                <a:cubicBezTo>
                  <a:pt x="92738" y="53963"/>
                  <a:pt x="99850" y="54844"/>
                  <a:pt x="106993" y="55118"/>
                </a:cubicBezTo>
                <a:cubicBezTo>
                  <a:pt x="109309" y="55183"/>
                  <a:pt x="111645" y="55228"/>
                  <a:pt x="113790" y="55228"/>
                </a:cubicBezTo>
                <a:cubicBezTo>
                  <a:pt x="118652" y="55228"/>
                  <a:pt x="122529" y="54996"/>
                  <a:pt x="122951" y="54236"/>
                </a:cubicBezTo>
                <a:cubicBezTo>
                  <a:pt x="123802" y="52717"/>
                  <a:pt x="122920" y="50710"/>
                  <a:pt x="121461" y="49707"/>
                </a:cubicBezTo>
                <a:cubicBezTo>
                  <a:pt x="120063" y="48735"/>
                  <a:pt x="118240" y="48552"/>
                  <a:pt x="116537" y="48340"/>
                </a:cubicBezTo>
                <a:cubicBezTo>
                  <a:pt x="97540" y="46455"/>
                  <a:pt x="78056" y="46759"/>
                  <a:pt x="59819" y="40984"/>
                </a:cubicBezTo>
                <a:cubicBezTo>
                  <a:pt x="40791" y="34966"/>
                  <a:pt x="24013" y="22260"/>
                  <a:pt x="13070" y="5603"/>
                </a:cubicBezTo>
                <a:cubicBezTo>
                  <a:pt x="11336" y="2987"/>
                  <a:pt x="9260" y="0"/>
                  <a:pt x="6100" y="0"/>
                </a:cubicBezTo>
                <a:close/>
              </a:path>
            </a:pathLst>
          </a:custGeom>
          <a:solidFill>
            <a:srgbClr val="D9E1E3">
              <a:alpha val="201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CUSTOM_4_1_1">
    <p:spTree>
      <p:nvGrpSpPr>
        <p:cNvPr id="1299" name="Shape 1299"/>
        <p:cNvGrpSpPr/>
        <p:nvPr/>
      </p:nvGrpSpPr>
      <p:grpSpPr>
        <a:xfrm>
          <a:off x="0" y="0"/>
          <a:ext cx="0" cy="0"/>
          <a:chOff x="0" y="0"/>
          <a:chExt cx="0" cy="0"/>
        </a:xfrm>
      </p:grpSpPr>
      <p:sp>
        <p:nvSpPr>
          <p:cNvPr id="1300" name="Google Shape;1300;p23"/>
          <p:cNvSpPr txBox="1"/>
          <p:nvPr>
            <p:ph type="title"/>
          </p:nvPr>
        </p:nvSpPr>
        <p:spPr>
          <a:xfrm>
            <a:off x="720000" y="53427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sz="2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1301" name="Google Shape;1301;p23"/>
          <p:cNvGrpSpPr/>
          <p:nvPr/>
        </p:nvGrpSpPr>
        <p:grpSpPr>
          <a:xfrm rot="-2023978">
            <a:off x="7869216" y="-105947"/>
            <a:ext cx="1197725" cy="1158829"/>
            <a:chOff x="3188725" y="253650"/>
            <a:chExt cx="1197775" cy="1158877"/>
          </a:xfrm>
        </p:grpSpPr>
        <p:grpSp>
          <p:nvGrpSpPr>
            <p:cNvPr id="1302" name="Google Shape;1302;p23"/>
            <p:cNvGrpSpPr/>
            <p:nvPr/>
          </p:nvGrpSpPr>
          <p:grpSpPr>
            <a:xfrm rot="3846378">
              <a:off x="3428133" y="600888"/>
              <a:ext cx="767644" cy="649195"/>
              <a:chOff x="3460408" y="488208"/>
              <a:chExt cx="767649" cy="649199"/>
            </a:xfrm>
          </p:grpSpPr>
          <p:grpSp>
            <p:nvGrpSpPr>
              <p:cNvPr id="1303" name="Google Shape;1303;p23"/>
              <p:cNvGrpSpPr/>
              <p:nvPr/>
            </p:nvGrpSpPr>
            <p:grpSpPr>
              <a:xfrm>
                <a:off x="3932558" y="488208"/>
                <a:ext cx="295499" cy="283999"/>
                <a:chOff x="3932558" y="488208"/>
                <a:chExt cx="295499" cy="283999"/>
              </a:xfrm>
            </p:grpSpPr>
            <p:sp>
              <p:nvSpPr>
                <p:cNvPr id="1304" name="Google Shape;1304;p23"/>
                <p:cNvSpPr/>
                <p:nvPr/>
              </p:nvSpPr>
              <p:spPr>
                <a:xfrm flipH="1" rot="-1037058">
                  <a:off x="4125683" y="499618"/>
                  <a:ext cx="90771" cy="91896"/>
                </a:xfrm>
                <a:custGeom>
                  <a:rect b="b" l="l" r="r" t="t"/>
                  <a:pathLst>
                    <a:path extrusionOk="0" h="3676" w="3631">
                      <a:moveTo>
                        <a:pt x="2740" y="2351"/>
                      </a:moveTo>
                      <a:cubicBezTo>
                        <a:pt x="1302" y="3264"/>
                        <a:pt x="1" y="3196"/>
                        <a:pt x="1" y="3196"/>
                      </a:cubicBezTo>
                      <a:lnTo>
                        <a:pt x="1" y="3196"/>
                      </a:lnTo>
                      <a:cubicBezTo>
                        <a:pt x="1028" y="3675"/>
                        <a:pt x="1895" y="3379"/>
                        <a:pt x="2557" y="3082"/>
                      </a:cubicBezTo>
                      <a:lnTo>
                        <a:pt x="2557" y="3082"/>
                      </a:lnTo>
                      <a:cubicBezTo>
                        <a:pt x="2968" y="2876"/>
                        <a:pt x="3288" y="2694"/>
                        <a:pt x="3516" y="2694"/>
                      </a:cubicBezTo>
                      <a:lnTo>
                        <a:pt x="3516" y="2694"/>
                      </a:lnTo>
                      <a:lnTo>
                        <a:pt x="3630" y="2260"/>
                      </a:lnTo>
                      <a:cubicBezTo>
                        <a:pt x="2010" y="1507"/>
                        <a:pt x="2740" y="891"/>
                        <a:pt x="1165" y="0"/>
                      </a:cubicBezTo>
                      <a:lnTo>
                        <a:pt x="1165" y="0"/>
                      </a:lnTo>
                      <a:cubicBezTo>
                        <a:pt x="1348" y="1256"/>
                        <a:pt x="2740" y="2351"/>
                        <a:pt x="2740" y="2351"/>
                      </a:cubicBezTo>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23"/>
                <p:cNvSpPr/>
                <p:nvPr/>
              </p:nvSpPr>
              <p:spPr>
                <a:xfrm flipH="1" rot="-1037058">
                  <a:off x="3951211" y="585890"/>
                  <a:ext cx="214016" cy="158093"/>
                </a:xfrm>
                <a:custGeom>
                  <a:rect b="b" l="l" r="r" t="t"/>
                  <a:pathLst>
                    <a:path extrusionOk="0" h="6324" w="8561">
                      <a:moveTo>
                        <a:pt x="1" y="549"/>
                      </a:moveTo>
                      <a:cubicBezTo>
                        <a:pt x="1119" y="3219"/>
                        <a:pt x="6415" y="6323"/>
                        <a:pt x="8560" y="3219"/>
                      </a:cubicBezTo>
                      <a:lnTo>
                        <a:pt x="8560" y="3219"/>
                      </a:lnTo>
                      <a:cubicBezTo>
                        <a:pt x="7876" y="1485"/>
                        <a:pt x="4977" y="1"/>
                        <a:pt x="2398" y="1"/>
                      </a:cubicBezTo>
                      <a:lnTo>
                        <a:pt x="2398" y="1"/>
                      </a:lnTo>
                      <a:cubicBezTo>
                        <a:pt x="1530" y="1"/>
                        <a:pt x="709" y="161"/>
                        <a:pt x="1" y="549"/>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23"/>
                <p:cNvSpPr/>
                <p:nvPr/>
              </p:nvSpPr>
              <p:spPr>
                <a:xfrm flipH="1" rot="-1037058">
                  <a:off x="3966020" y="671870"/>
                  <a:ext cx="24574" cy="21799"/>
                </a:xfrm>
                <a:custGeom>
                  <a:rect b="b" l="l" r="r" t="t"/>
                  <a:pathLst>
                    <a:path extrusionOk="0" h="872" w="983">
                      <a:moveTo>
                        <a:pt x="506" y="0"/>
                      </a:moveTo>
                      <a:cubicBezTo>
                        <a:pt x="310" y="0"/>
                        <a:pt x="129" y="130"/>
                        <a:pt x="69" y="329"/>
                      </a:cubicBezTo>
                      <a:cubicBezTo>
                        <a:pt x="1" y="557"/>
                        <a:pt x="161" y="808"/>
                        <a:pt x="389" y="854"/>
                      </a:cubicBezTo>
                      <a:cubicBezTo>
                        <a:pt x="429" y="866"/>
                        <a:pt x="469" y="871"/>
                        <a:pt x="508" y="871"/>
                      </a:cubicBezTo>
                      <a:cubicBezTo>
                        <a:pt x="692" y="871"/>
                        <a:pt x="857" y="745"/>
                        <a:pt x="914" y="557"/>
                      </a:cubicBezTo>
                      <a:cubicBezTo>
                        <a:pt x="982" y="306"/>
                        <a:pt x="845" y="77"/>
                        <a:pt x="594" y="9"/>
                      </a:cubicBezTo>
                      <a:cubicBezTo>
                        <a:pt x="565" y="3"/>
                        <a:pt x="535" y="0"/>
                        <a:pt x="50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23"/>
                <p:cNvSpPr/>
                <p:nvPr/>
              </p:nvSpPr>
              <p:spPr>
                <a:xfrm flipH="1" rot="-1037058">
                  <a:off x="3971175" y="676632"/>
                  <a:ext cx="13699" cy="12399"/>
                </a:xfrm>
                <a:custGeom>
                  <a:rect b="b" l="l" r="r" t="t"/>
                  <a:pathLst>
                    <a:path extrusionOk="0" h="496" w="548">
                      <a:moveTo>
                        <a:pt x="269" y="0"/>
                      </a:moveTo>
                      <a:cubicBezTo>
                        <a:pt x="155" y="0"/>
                        <a:pt x="63" y="68"/>
                        <a:pt x="23" y="187"/>
                      </a:cubicBezTo>
                      <a:cubicBezTo>
                        <a:pt x="0" y="324"/>
                        <a:pt x="69" y="461"/>
                        <a:pt x="206" y="484"/>
                      </a:cubicBezTo>
                      <a:cubicBezTo>
                        <a:pt x="230" y="492"/>
                        <a:pt x="254" y="496"/>
                        <a:pt x="278" y="496"/>
                      </a:cubicBezTo>
                      <a:cubicBezTo>
                        <a:pt x="388" y="496"/>
                        <a:pt x="484" y="414"/>
                        <a:pt x="502" y="301"/>
                      </a:cubicBezTo>
                      <a:cubicBezTo>
                        <a:pt x="548" y="187"/>
                        <a:pt x="457" y="50"/>
                        <a:pt x="320" y="5"/>
                      </a:cubicBezTo>
                      <a:cubicBezTo>
                        <a:pt x="302" y="2"/>
                        <a:pt x="285" y="0"/>
                        <a:pt x="26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23"/>
                <p:cNvSpPr/>
                <p:nvPr/>
              </p:nvSpPr>
              <p:spPr>
                <a:xfrm flipH="1" rot="-1037058">
                  <a:off x="4024891" y="641722"/>
                  <a:ext cx="63372" cy="20574"/>
                </a:xfrm>
                <a:custGeom>
                  <a:rect b="b" l="l" r="r" t="t"/>
                  <a:pathLst>
                    <a:path extrusionOk="0" h="823" w="2535">
                      <a:moveTo>
                        <a:pt x="914" y="69"/>
                      </a:moveTo>
                      <a:cubicBezTo>
                        <a:pt x="594" y="138"/>
                        <a:pt x="274" y="183"/>
                        <a:pt x="1" y="161"/>
                      </a:cubicBezTo>
                      <a:lnTo>
                        <a:pt x="1" y="161"/>
                      </a:lnTo>
                      <a:cubicBezTo>
                        <a:pt x="662" y="663"/>
                        <a:pt x="1941" y="822"/>
                        <a:pt x="2534" y="434"/>
                      </a:cubicBezTo>
                      <a:lnTo>
                        <a:pt x="2534" y="434"/>
                      </a:lnTo>
                      <a:cubicBezTo>
                        <a:pt x="2306" y="92"/>
                        <a:pt x="1986" y="1"/>
                        <a:pt x="1644" y="1"/>
                      </a:cubicBezTo>
                      <a:lnTo>
                        <a:pt x="1644" y="1"/>
                      </a:lnTo>
                      <a:cubicBezTo>
                        <a:pt x="1416" y="1"/>
                        <a:pt x="1165" y="46"/>
                        <a:pt x="914" y="69"/>
                      </a:cubicBezTo>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23"/>
                <p:cNvSpPr/>
                <p:nvPr/>
              </p:nvSpPr>
              <p:spPr>
                <a:xfrm flipH="1" rot="-1037058">
                  <a:off x="3957633" y="694365"/>
                  <a:ext cx="23424" cy="11424"/>
                </a:xfrm>
                <a:custGeom>
                  <a:rect b="b" l="l" r="r" t="t"/>
                  <a:pathLst>
                    <a:path extrusionOk="0" h="457" w="937">
                      <a:moveTo>
                        <a:pt x="1" y="388"/>
                      </a:moveTo>
                      <a:cubicBezTo>
                        <a:pt x="297" y="457"/>
                        <a:pt x="845" y="137"/>
                        <a:pt x="845" y="137"/>
                      </a:cubicBezTo>
                      <a:lnTo>
                        <a:pt x="845" y="137"/>
                      </a:lnTo>
                      <a:lnTo>
                        <a:pt x="936" y="0"/>
                      </a:lnTo>
                      <a:cubicBezTo>
                        <a:pt x="411" y="343"/>
                        <a:pt x="1" y="388"/>
                        <a:pt x="1" y="388"/>
                      </a:cubicBezTo>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10" name="Google Shape;1310;p23"/>
              <p:cNvGrpSpPr/>
              <p:nvPr/>
            </p:nvGrpSpPr>
            <p:grpSpPr>
              <a:xfrm>
                <a:off x="3775783" y="853408"/>
                <a:ext cx="295499" cy="283999"/>
                <a:chOff x="3932558" y="488208"/>
                <a:chExt cx="295499" cy="283999"/>
              </a:xfrm>
            </p:grpSpPr>
            <p:sp>
              <p:nvSpPr>
                <p:cNvPr id="1311" name="Google Shape;1311;p23"/>
                <p:cNvSpPr/>
                <p:nvPr/>
              </p:nvSpPr>
              <p:spPr>
                <a:xfrm flipH="1" rot="-1037058">
                  <a:off x="4125683" y="499618"/>
                  <a:ext cx="90771" cy="91896"/>
                </a:xfrm>
                <a:custGeom>
                  <a:rect b="b" l="l" r="r" t="t"/>
                  <a:pathLst>
                    <a:path extrusionOk="0" h="3676" w="3631">
                      <a:moveTo>
                        <a:pt x="2740" y="2351"/>
                      </a:moveTo>
                      <a:cubicBezTo>
                        <a:pt x="1302" y="3264"/>
                        <a:pt x="1" y="3196"/>
                        <a:pt x="1" y="3196"/>
                      </a:cubicBezTo>
                      <a:lnTo>
                        <a:pt x="1" y="3196"/>
                      </a:lnTo>
                      <a:cubicBezTo>
                        <a:pt x="1028" y="3675"/>
                        <a:pt x="1895" y="3379"/>
                        <a:pt x="2557" y="3082"/>
                      </a:cubicBezTo>
                      <a:lnTo>
                        <a:pt x="2557" y="3082"/>
                      </a:lnTo>
                      <a:cubicBezTo>
                        <a:pt x="2968" y="2876"/>
                        <a:pt x="3288" y="2694"/>
                        <a:pt x="3516" y="2694"/>
                      </a:cubicBezTo>
                      <a:lnTo>
                        <a:pt x="3516" y="2694"/>
                      </a:lnTo>
                      <a:lnTo>
                        <a:pt x="3630" y="2260"/>
                      </a:lnTo>
                      <a:cubicBezTo>
                        <a:pt x="2010" y="1507"/>
                        <a:pt x="2740" y="891"/>
                        <a:pt x="1165" y="0"/>
                      </a:cubicBezTo>
                      <a:lnTo>
                        <a:pt x="1165" y="0"/>
                      </a:lnTo>
                      <a:cubicBezTo>
                        <a:pt x="1348" y="1256"/>
                        <a:pt x="2740" y="2351"/>
                        <a:pt x="2740" y="2351"/>
                      </a:cubicBezTo>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23"/>
                <p:cNvSpPr/>
                <p:nvPr/>
              </p:nvSpPr>
              <p:spPr>
                <a:xfrm flipH="1" rot="-1037058">
                  <a:off x="3951211" y="585890"/>
                  <a:ext cx="214016" cy="158093"/>
                </a:xfrm>
                <a:custGeom>
                  <a:rect b="b" l="l" r="r" t="t"/>
                  <a:pathLst>
                    <a:path extrusionOk="0" h="6324" w="8561">
                      <a:moveTo>
                        <a:pt x="1" y="549"/>
                      </a:moveTo>
                      <a:cubicBezTo>
                        <a:pt x="1119" y="3219"/>
                        <a:pt x="6415" y="6323"/>
                        <a:pt x="8560" y="3219"/>
                      </a:cubicBezTo>
                      <a:lnTo>
                        <a:pt x="8560" y="3219"/>
                      </a:lnTo>
                      <a:cubicBezTo>
                        <a:pt x="7876" y="1485"/>
                        <a:pt x="4977" y="1"/>
                        <a:pt x="2398" y="1"/>
                      </a:cubicBezTo>
                      <a:lnTo>
                        <a:pt x="2398" y="1"/>
                      </a:lnTo>
                      <a:cubicBezTo>
                        <a:pt x="1530" y="1"/>
                        <a:pt x="709" y="161"/>
                        <a:pt x="1" y="549"/>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23"/>
                <p:cNvSpPr/>
                <p:nvPr/>
              </p:nvSpPr>
              <p:spPr>
                <a:xfrm flipH="1" rot="-1037058">
                  <a:off x="3966020" y="671870"/>
                  <a:ext cx="24574" cy="21799"/>
                </a:xfrm>
                <a:custGeom>
                  <a:rect b="b" l="l" r="r" t="t"/>
                  <a:pathLst>
                    <a:path extrusionOk="0" h="872" w="983">
                      <a:moveTo>
                        <a:pt x="506" y="0"/>
                      </a:moveTo>
                      <a:cubicBezTo>
                        <a:pt x="310" y="0"/>
                        <a:pt x="129" y="130"/>
                        <a:pt x="69" y="329"/>
                      </a:cubicBezTo>
                      <a:cubicBezTo>
                        <a:pt x="1" y="557"/>
                        <a:pt x="161" y="808"/>
                        <a:pt x="389" y="854"/>
                      </a:cubicBezTo>
                      <a:cubicBezTo>
                        <a:pt x="429" y="866"/>
                        <a:pt x="469" y="871"/>
                        <a:pt x="508" y="871"/>
                      </a:cubicBezTo>
                      <a:cubicBezTo>
                        <a:pt x="692" y="871"/>
                        <a:pt x="857" y="745"/>
                        <a:pt x="914" y="557"/>
                      </a:cubicBezTo>
                      <a:cubicBezTo>
                        <a:pt x="982" y="306"/>
                        <a:pt x="845" y="77"/>
                        <a:pt x="594" y="9"/>
                      </a:cubicBezTo>
                      <a:cubicBezTo>
                        <a:pt x="565" y="3"/>
                        <a:pt x="535" y="0"/>
                        <a:pt x="50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23"/>
                <p:cNvSpPr/>
                <p:nvPr/>
              </p:nvSpPr>
              <p:spPr>
                <a:xfrm flipH="1" rot="-1037058">
                  <a:off x="3971175" y="676632"/>
                  <a:ext cx="13699" cy="12399"/>
                </a:xfrm>
                <a:custGeom>
                  <a:rect b="b" l="l" r="r" t="t"/>
                  <a:pathLst>
                    <a:path extrusionOk="0" h="496" w="548">
                      <a:moveTo>
                        <a:pt x="269" y="0"/>
                      </a:moveTo>
                      <a:cubicBezTo>
                        <a:pt x="155" y="0"/>
                        <a:pt x="63" y="68"/>
                        <a:pt x="23" y="187"/>
                      </a:cubicBezTo>
                      <a:cubicBezTo>
                        <a:pt x="0" y="324"/>
                        <a:pt x="69" y="461"/>
                        <a:pt x="206" y="484"/>
                      </a:cubicBezTo>
                      <a:cubicBezTo>
                        <a:pt x="230" y="492"/>
                        <a:pt x="254" y="496"/>
                        <a:pt x="278" y="496"/>
                      </a:cubicBezTo>
                      <a:cubicBezTo>
                        <a:pt x="388" y="496"/>
                        <a:pt x="484" y="414"/>
                        <a:pt x="502" y="301"/>
                      </a:cubicBezTo>
                      <a:cubicBezTo>
                        <a:pt x="548" y="187"/>
                        <a:pt x="457" y="50"/>
                        <a:pt x="320" y="5"/>
                      </a:cubicBezTo>
                      <a:cubicBezTo>
                        <a:pt x="302" y="2"/>
                        <a:pt x="285" y="0"/>
                        <a:pt x="26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23"/>
                <p:cNvSpPr/>
                <p:nvPr/>
              </p:nvSpPr>
              <p:spPr>
                <a:xfrm flipH="1" rot="-1037058">
                  <a:off x="4024891" y="641722"/>
                  <a:ext cx="63372" cy="20574"/>
                </a:xfrm>
                <a:custGeom>
                  <a:rect b="b" l="l" r="r" t="t"/>
                  <a:pathLst>
                    <a:path extrusionOk="0" h="823" w="2535">
                      <a:moveTo>
                        <a:pt x="914" y="69"/>
                      </a:moveTo>
                      <a:cubicBezTo>
                        <a:pt x="594" y="138"/>
                        <a:pt x="274" y="183"/>
                        <a:pt x="1" y="161"/>
                      </a:cubicBezTo>
                      <a:lnTo>
                        <a:pt x="1" y="161"/>
                      </a:lnTo>
                      <a:cubicBezTo>
                        <a:pt x="662" y="663"/>
                        <a:pt x="1941" y="822"/>
                        <a:pt x="2534" y="434"/>
                      </a:cubicBezTo>
                      <a:lnTo>
                        <a:pt x="2534" y="434"/>
                      </a:lnTo>
                      <a:cubicBezTo>
                        <a:pt x="2306" y="92"/>
                        <a:pt x="1986" y="1"/>
                        <a:pt x="1644" y="1"/>
                      </a:cubicBezTo>
                      <a:lnTo>
                        <a:pt x="1644" y="1"/>
                      </a:lnTo>
                      <a:cubicBezTo>
                        <a:pt x="1416" y="1"/>
                        <a:pt x="1165" y="46"/>
                        <a:pt x="914" y="69"/>
                      </a:cubicBezTo>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23"/>
                <p:cNvSpPr/>
                <p:nvPr/>
              </p:nvSpPr>
              <p:spPr>
                <a:xfrm flipH="1" rot="-1037058">
                  <a:off x="3957633" y="694365"/>
                  <a:ext cx="23424" cy="11424"/>
                </a:xfrm>
                <a:custGeom>
                  <a:rect b="b" l="l" r="r" t="t"/>
                  <a:pathLst>
                    <a:path extrusionOk="0" h="457" w="937">
                      <a:moveTo>
                        <a:pt x="1" y="388"/>
                      </a:moveTo>
                      <a:cubicBezTo>
                        <a:pt x="297" y="457"/>
                        <a:pt x="845" y="137"/>
                        <a:pt x="845" y="137"/>
                      </a:cubicBezTo>
                      <a:lnTo>
                        <a:pt x="845" y="137"/>
                      </a:lnTo>
                      <a:lnTo>
                        <a:pt x="936" y="0"/>
                      </a:lnTo>
                      <a:cubicBezTo>
                        <a:pt x="411" y="343"/>
                        <a:pt x="1" y="388"/>
                        <a:pt x="1" y="388"/>
                      </a:cubicBezTo>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17" name="Google Shape;1317;p23"/>
              <p:cNvGrpSpPr/>
              <p:nvPr/>
            </p:nvGrpSpPr>
            <p:grpSpPr>
              <a:xfrm>
                <a:off x="3460408" y="612333"/>
                <a:ext cx="295499" cy="283999"/>
                <a:chOff x="3932558" y="488208"/>
                <a:chExt cx="295499" cy="283999"/>
              </a:xfrm>
            </p:grpSpPr>
            <p:sp>
              <p:nvSpPr>
                <p:cNvPr id="1318" name="Google Shape;1318;p23"/>
                <p:cNvSpPr/>
                <p:nvPr/>
              </p:nvSpPr>
              <p:spPr>
                <a:xfrm flipH="1" rot="-1037058">
                  <a:off x="4125683" y="499618"/>
                  <a:ext cx="90771" cy="91896"/>
                </a:xfrm>
                <a:custGeom>
                  <a:rect b="b" l="l" r="r" t="t"/>
                  <a:pathLst>
                    <a:path extrusionOk="0" h="3676" w="3631">
                      <a:moveTo>
                        <a:pt x="2740" y="2351"/>
                      </a:moveTo>
                      <a:cubicBezTo>
                        <a:pt x="1302" y="3264"/>
                        <a:pt x="1" y="3196"/>
                        <a:pt x="1" y="3196"/>
                      </a:cubicBezTo>
                      <a:lnTo>
                        <a:pt x="1" y="3196"/>
                      </a:lnTo>
                      <a:cubicBezTo>
                        <a:pt x="1028" y="3675"/>
                        <a:pt x="1895" y="3379"/>
                        <a:pt x="2557" y="3082"/>
                      </a:cubicBezTo>
                      <a:lnTo>
                        <a:pt x="2557" y="3082"/>
                      </a:lnTo>
                      <a:cubicBezTo>
                        <a:pt x="2968" y="2876"/>
                        <a:pt x="3288" y="2694"/>
                        <a:pt x="3516" y="2694"/>
                      </a:cubicBezTo>
                      <a:lnTo>
                        <a:pt x="3516" y="2694"/>
                      </a:lnTo>
                      <a:lnTo>
                        <a:pt x="3630" y="2260"/>
                      </a:lnTo>
                      <a:cubicBezTo>
                        <a:pt x="2010" y="1507"/>
                        <a:pt x="2740" y="891"/>
                        <a:pt x="1165" y="0"/>
                      </a:cubicBezTo>
                      <a:lnTo>
                        <a:pt x="1165" y="0"/>
                      </a:lnTo>
                      <a:cubicBezTo>
                        <a:pt x="1348" y="1256"/>
                        <a:pt x="2740" y="2351"/>
                        <a:pt x="2740" y="2351"/>
                      </a:cubicBezTo>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23"/>
                <p:cNvSpPr/>
                <p:nvPr/>
              </p:nvSpPr>
              <p:spPr>
                <a:xfrm flipH="1" rot="-1037058">
                  <a:off x="3951211" y="585890"/>
                  <a:ext cx="214016" cy="158093"/>
                </a:xfrm>
                <a:custGeom>
                  <a:rect b="b" l="l" r="r" t="t"/>
                  <a:pathLst>
                    <a:path extrusionOk="0" h="6324" w="8561">
                      <a:moveTo>
                        <a:pt x="1" y="549"/>
                      </a:moveTo>
                      <a:cubicBezTo>
                        <a:pt x="1119" y="3219"/>
                        <a:pt x="6415" y="6323"/>
                        <a:pt x="8560" y="3219"/>
                      </a:cubicBezTo>
                      <a:lnTo>
                        <a:pt x="8560" y="3219"/>
                      </a:lnTo>
                      <a:cubicBezTo>
                        <a:pt x="7876" y="1485"/>
                        <a:pt x="4977" y="1"/>
                        <a:pt x="2398" y="1"/>
                      </a:cubicBezTo>
                      <a:lnTo>
                        <a:pt x="2398" y="1"/>
                      </a:lnTo>
                      <a:cubicBezTo>
                        <a:pt x="1530" y="1"/>
                        <a:pt x="709" y="161"/>
                        <a:pt x="1" y="549"/>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23"/>
                <p:cNvSpPr/>
                <p:nvPr/>
              </p:nvSpPr>
              <p:spPr>
                <a:xfrm flipH="1" rot="-1037058">
                  <a:off x="3966020" y="671870"/>
                  <a:ext cx="24574" cy="21799"/>
                </a:xfrm>
                <a:custGeom>
                  <a:rect b="b" l="l" r="r" t="t"/>
                  <a:pathLst>
                    <a:path extrusionOk="0" h="872" w="983">
                      <a:moveTo>
                        <a:pt x="506" y="0"/>
                      </a:moveTo>
                      <a:cubicBezTo>
                        <a:pt x="310" y="0"/>
                        <a:pt x="129" y="130"/>
                        <a:pt x="69" y="329"/>
                      </a:cubicBezTo>
                      <a:cubicBezTo>
                        <a:pt x="1" y="557"/>
                        <a:pt x="161" y="808"/>
                        <a:pt x="389" y="854"/>
                      </a:cubicBezTo>
                      <a:cubicBezTo>
                        <a:pt x="429" y="866"/>
                        <a:pt x="469" y="871"/>
                        <a:pt x="508" y="871"/>
                      </a:cubicBezTo>
                      <a:cubicBezTo>
                        <a:pt x="692" y="871"/>
                        <a:pt x="857" y="745"/>
                        <a:pt x="914" y="557"/>
                      </a:cubicBezTo>
                      <a:cubicBezTo>
                        <a:pt x="982" y="306"/>
                        <a:pt x="845" y="77"/>
                        <a:pt x="594" y="9"/>
                      </a:cubicBezTo>
                      <a:cubicBezTo>
                        <a:pt x="565" y="3"/>
                        <a:pt x="535" y="0"/>
                        <a:pt x="50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23"/>
                <p:cNvSpPr/>
                <p:nvPr/>
              </p:nvSpPr>
              <p:spPr>
                <a:xfrm flipH="1" rot="-1037058">
                  <a:off x="3971175" y="676632"/>
                  <a:ext cx="13699" cy="12399"/>
                </a:xfrm>
                <a:custGeom>
                  <a:rect b="b" l="l" r="r" t="t"/>
                  <a:pathLst>
                    <a:path extrusionOk="0" h="496" w="548">
                      <a:moveTo>
                        <a:pt x="269" y="0"/>
                      </a:moveTo>
                      <a:cubicBezTo>
                        <a:pt x="155" y="0"/>
                        <a:pt x="63" y="68"/>
                        <a:pt x="23" y="187"/>
                      </a:cubicBezTo>
                      <a:cubicBezTo>
                        <a:pt x="0" y="324"/>
                        <a:pt x="69" y="461"/>
                        <a:pt x="206" y="484"/>
                      </a:cubicBezTo>
                      <a:cubicBezTo>
                        <a:pt x="230" y="492"/>
                        <a:pt x="254" y="496"/>
                        <a:pt x="278" y="496"/>
                      </a:cubicBezTo>
                      <a:cubicBezTo>
                        <a:pt x="388" y="496"/>
                        <a:pt x="484" y="414"/>
                        <a:pt x="502" y="301"/>
                      </a:cubicBezTo>
                      <a:cubicBezTo>
                        <a:pt x="548" y="187"/>
                        <a:pt x="457" y="50"/>
                        <a:pt x="320" y="5"/>
                      </a:cubicBezTo>
                      <a:cubicBezTo>
                        <a:pt x="302" y="2"/>
                        <a:pt x="285" y="0"/>
                        <a:pt x="26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23"/>
                <p:cNvSpPr/>
                <p:nvPr/>
              </p:nvSpPr>
              <p:spPr>
                <a:xfrm flipH="1" rot="-1037058">
                  <a:off x="4024891" y="641722"/>
                  <a:ext cx="63372" cy="20574"/>
                </a:xfrm>
                <a:custGeom>
                  <a:rect b="b" l="l" r="r" t="t"/>
                  <a:pathLst>
                    <a:path extrusionOk="0" h="823" w="2535">
                      <a:moveTo>
                        <a:pt x="914" y="69"/>
                      </a:moveTo>
                      <a:cubicBezTo>
                        <a:pt x="594" y="138"/>
                        <a:pt x="274" y="183"/>
                        <a:pt x="1" y="161"/>
                      </a:cubicBezTo>
                      <a:lnTo>
                        <a:pt x="1" y="161"/>
                      </a:lnTo>
                      <a:cubicBezTo>
                        <a:pt x="662" y="663"/>
                        <a:pt x="1941" y="822"/>
                        <a:pt x="2534" y="434"/>
                      </a:cubicBezTo>
                      <a:lnTo>
                        <a:pt x="2534" y="434"/>
                      </a:lnTo>
                      <a:cubicBezTo>
                        <a:pt x="2306" y="92"/>
                        <a:pt x="1986" y="1"/>
                        <a:pt x="1644" y="1"/>
                      </a:cubicBezTo>
                      <a:lnTo>
                        <a:pt x="1644" y="1"/>
                      </a:lnTo>
                      <a:cubicBezTo>
                        <a:pt x="1416" y="1"/>
                        <a:pt x="1165" y="46"/>
                        <a:pt x="914" y="69"/>
                      </a:cubicBezTo>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23"/>
                <p:cNvSpPr/>
                <p:nvPr/>
              </p:nvSpPr>
              <p:spPr>
                <a:xfrm flipH="1" rot="-1037058">
                  <a:off x="3957633" y="694365"/>
                  <a:ext cx="23424" cy="11424"/>
                </a:xfrm>
                <a:custGeom>
                  <a:rect b="b" l="l" r="r" t="t"/>
                  <a:pathLst>
                    <a:path extrusionOk="0" h="457" w="937">
                      <a:moveTo>
                        <a:pt x="1" y="388"/>
                      </a:moveTo>
                      <a:cubicBezTo>
                        <a:pt x="297" y="457"/>
                        <a:pt x="845" y="137"/>
                        <a:pt x="845" y="137"/>
                      </a:cubicBezTo>
                      <a:lnTo>
                        <a:pt x="845" y="137"/>
                      </a:lnTo>
                      <a:lnTo>
                        <a:pt x="936" y="0"/>
                      </a:lnTo>
                      <a:cubicBezTo>
                        <a:pt x="411" y="343"/>
                        <a:pt x="1" y="388"/>
                        <a:pt x="1" y="388"/>
                      </a:cubicBezTo>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324" name="Google Shape;1324;p23"/>
            <p:cNvGrpSpPr/>
            <p:nvPr/>
          </p:nvGrpSpPr>
          <p:grpSpPr>
            <a:xfrm>
              <a:off x="3188725" y="253650"/>
              <a:ext cx="1197775" cy="619725"/>
              <a:chOff x="1317625" y="791700"/>
              <a:chExt cx="1197775" cy="619725"/>
            </a:xfrm>
          </p:grpSpPr>
          <p:sp>
            <p:nvSpPr>
              <p:cNvPr id="1325" name="Google Shape;1325;p23"/>
              <p:cNvSpPr/>
              <p:nvPr/>
            </p:nvSpPr>
            <p:spPr>
              <a:xfrm>
                <a:off x="1659425" y="1322950"/>
                <a:ext cx="89050" cy="88475"/>
              </a:xfrm>
              <a:custGeom>
                <a:rect b="b" l="l" r="r" t="t"/>
                <a:pathLst>
                  <a:path extrusionOk="0" h="3539" w="3562">
                    <a:moveTo>
                      <a:pt x="3562" y="1781"/>
                    </a:moveTo>
                    <a:cubicBezTo>
                      <a:pt x="3562" y="2740"/>
                      <a:pt x="2763" y="3539"/>
                      <a:pt x="1781" y="3539"/>
                    </a:cubicBezTo>
                    <a:cubicBezTo>
                      <a:pt x="800" y="3539"/>
                      <a:pt x="1" y="2740"/>
                      <a:pt x="1" y="1781"/>
                    </a:cubicBezTo>
                    <a:cubicBezTo>
                      <a:pt x="1" y="800"/>
                      <a:pt x="800" y="1"/>
                      <a:pt x="1781" y="1"/>
                    </a:cubicBezTo>
                    <a:cubicBezTo>
                      <a:pt x="2763" y="1"/>
                      <a:pt x="3562" y="800"/>
                      <a:pt x="3562" y="178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23"/>
              <p:cNvSpPr/>
              <p:nvPr/>
            </p:nvSpPr>
            <p:spPr>
              <a:xfrm>
                <a:off x="2478850" y="1349200"/>
                <a:ext cx="36550" cy="35975"/>
              </a:xfrm>
              <a:custGeom>
                <a:rect b="b" l="l" r="r" t="t"/>
                <a:pathLst>
                  <a:path extrusionOk="0" h="1439" w="1462">
                    <a:moveTo>
                      <a:pt x="1462" y="731"/>
                    </a:moveTo>
                    <a:cubicBezTo>
                      <a:pt x="1462" y="1119"/>
                      <a:pt x="1142" y="1439"/>
                      <a:pt x="731" y="1439"/>
                    </a:cubicBezTo>
                    <a:cubicBezTo>
                      <a:pt x="343" y="1439"/>
                      <a:pt x="1" y="1119"/>
                      <a:pt x="1" y="731"/>
                    </a:cubicBezTo>
                    <a:cubicBezTo>
                      <a:pt x="1" y="320"/>
                      <a:pt x="343" y="1"/>
                      <a:pt x="731" y="1"/>
                    </a:cubicBezTo>
                    <a:cubicBezTo>
                      <a:pt x="1142" y="1"/>
                      <a:pt x="1462" y="320"/>
                      <a:pt x="1462" y="73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23"/>
              <p:cNvSpPr/>
              <p:nvPr/>
            </p:nvSpPr>
            <p:spPr>
              <a:xfrm>
                <a:off x="1685675" y="1039350"/>
                <a:ext cx="36550" cy="36550"/>
              </a:xfrm>
              <a:custGeom>
                <a:rect b="b" l="l" r="r" t="t"/>
                <a:pathLst>
                  <a:path extrusionOk="0" h="1462" w="1462">
                    <a:moveTo>
                      <a:pt x="1462" y="731"/>
                    </a:moveTo>
                    <a:cubicBezTo>
                      <a:pt x="1462" y="1119"/>
                      <a:pt x="1142" y="1461"/>
                      <a:pt x="731" y="1461"/>
                    </a:cubicBezTo>
                    <a:cubicBezTo>
                      <a:pt x="343" y="1461"/>
                      <a:pt x="1" y="1119"/>
                      <a:pt x="1" y="731"/>
                    </a:cubicBezTo>
                    <a:cubicBezTo>
                      <a:pt x="1" y="343"/>
                      <a:pt x="343" y="1"/>
                      <a:pt x="731" y="1"/>
                    </a:cubicBezTo>
                    <a:cubicBezTo>
                      <a:pt x="1142" y="1"/>
                      <a:pt x="1462" y="343"/>
                      <a:pt x="1462" y="73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23"/>
              <p:cNvSpPr/>
              <p:nvPr/>
            </p:nvSpPr>
            <p:spPr>
              <a:xfrm>
                <a:off x="1475125" y="791700"/>
                <a:ext cx="35975" cy="35975"/>
              </a:xfrm>
              <a:custGeom>
                <a:rect b="b" l="l" r="r" t="t"/>
                <a:pathLst>
                  <a:path extrusionOk="0" h="1439" w="1439">
                    <a:moveTo>
                      <a:pt x="1438" y="731"/>
                    </a:moveTo>
                    <a:cubicBezTo>
                      <a:pt x="1438" y="1119"/>
                      <a:pt x="1119" y="1438"/>
                      <a:pt x="731" y="1438"/>
                    </a:cubicBezTo>
                    <a:cubicBezTo>
                      <a:pt x="320" y="1438"/>
                      <a:pt x="0" y="1119"/>
                      <a:pt x="0" y="731"/>
                    </a:cubicBezTo>
                    <a:cubicBezTo>
                      <a:pt x="0" y="320"/>
                      <a:pt x="320" y="0"/>
                      <a:pt x="731" y="0"/>
                    </a:cubicBezTo>
                    <a:cubicBezTo>
                      <a:pt x="1119" y="0"/>
                      <a:pt x="1438" y="320"/>
                      <a:pt x="1438" y="73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23"/>
              <p:cNvSpPr/>
              <p:nvPr/>
            </p:nvSpPr>
            <p:spPr>
              <a:xfrm>
                <a:off x="1989825" y="995400"/>
                <a:ext cx="35975" cy="35975"/>
              </a:xfrm>
              <a:custGeom>
                <a:rect b="b" l="l" r="r" t="t"/>
                <a:pathLst>
                  <a:path extrusionOk="0" h="1439" w="1439">
                    <a:moveTo>
                      <a:pt x="1439" y="709"/>
                    </a:moveTo>
                    <a:cubicBezTo>
                      <a:pt x="1439" y="1119"/>
                      <a:pt x="1119" y="1439"/>
                      <a:pt x="708" y="1439"/>
                    </a:cubicBezTo>
                    <a:cubicBezTo>
                      <a:pt x="320" y="1439"/>
                      <a:pt x="1" y="1119"/>
                      <a:pt x="1" y="709"/>
                    </a:cubicBezTo>
                    <a:cubicBezTo>
                      <a:pt x="1" y="321"/>
                      <a:pt x="320" y="1"/>
                      <a:pt x="708" y="1"/>
                    </a:cubicBezTo>
                    <a:cubicBezTo>
                      <a:pt x="1119" y="1"/>
                      <a:pt x="1439" y="321"/>
                      <a:pt x="1439" y="709"/>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23"/>
              <p:cNvSpPr/>
              <p:nvPr/>
            </p:nvSpPr>
            <p:spPr>
              <a:xfrm>
                <a:off x="1317625" y="1126075"/>
                <a:ext cx="35975" cy="35975"/>
              </a:xfrm>
              <a:custGeom>
                <a:rect b="b" l="l" r="r" t="t"/>
                <a:pathLst>
                  <a:path extrusionOk="0" h="1439" w="1439">
                    <a:moveTo>
                      <a:pt x="1438" y="709"/>
                    </a:moveTo>
                    <a:cubicBezTo>
                      <a:pt x="1438" y="1119"/>
                      <a:pt x="1119" y="1439"/>
                      <a:pt x="731" y="1439"/>
                    </a:cubicBezTo>
                    <a:cubicBezTo>
                      <a:pt x="320" y="1439"/>
                      <a:pt x="0" y="1119"/>
                      <a:pt x="0" y="709"/>
                    </a:cubicBezTo>
                    <a:cubicBezTo>
                      <a:pt x="0" y="321"/>
                      <a:pt x="320" y="1"/>
                      <a:pt x="731" y="1"/>
                    </a:cubicBezTo>
                    <a:cubicBezTo>
                      <a:pt x="1119" y="1"/>
                      <a:pt x="1438" y="321"/>
                      <a:pt x="1438" y="709"/>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331" name="Google Shape;1331;p23"/>
          <p:cNvSpPr/>
          <p:nvPr/>
        </p:nvSpPr>
        <p:spPr>
          <a:xfrm rot="10800000">
            <a:off x="-227812" y="-511550"/>
            <a:ext cx="2572723" cy="1086414"/>
          </a:xfrm>
          <a:custGeom>
            <a:rect b="b" l="l" r="r" t="t"/>
            <a:pathLst>
              <a:path extrusionOk="0" h="54911" w="130034">
                <a:moveTo>
                  <a:pt x="82450" y="15863"/>
                </a:moveTo>
                <a:cubicBezTo>
                  <a:pt x="82676" y="15863"/>
                  <a:pt x="82904" y="15869"/>
                  <a:pt x="83133" y="15884"/>
                </a:cubicBezTo>
                <a:cubicBezTo>
                  <a:pt x="87054" y="16127"/>
                  <a:pt x="89151" y="18498"/>
                  <a:pt x="92343" y="20412"/>
                </a:cubicBezTo>
                <a:cubicBezTo>
                  <a:pt x="93924" y="21355"/>
                  <a:pt x="99091" y="22692"/>
                  <a:pt x="99668" y="24668"/>
                </a:cubicBezTo>
                <a:cubicBezTo>
                  <a:pt x="100732" y="28315"/>
                  <a:pt x="91340" y="27586"/>
                  <a:pt x="89364" y="27951"/>
                </a:cubicBezTo>
                <a:cubicBezTo>
                  <a:pt x="86781" y="28467"/>
                  <a:pt x="84622" y="29531"/>
                  <a:pt x="82312" y="30717"/>
                </a:cubicBezTo>
                <a:cubicBezTo>
                  <a:pt x="79759" y="31993"/>
                  <a:pt x="77054" y="32571"/>
                  <a:pt x="74288" y="33148"/>
                </a:cubicBezTo>
                <a:cubicBezTo>
                  <a:pt x="72207" y="33598"/>
                  <a:pt x="70033" y="33853"/>
                  <a:pt x="67861" y="33853"/>
                </a:cubicBezTo>
                <a:cubicBezTo>
                  <a:pt x="64165" y="33853"/>
                  <a:pt x="60471" y="33116"/>
                  <a:pt x="57236" y="31355"/>
                </a:cubicBezTo>
                <a:cubicBezTo>
                  <a:pt x="53862" y="29531"/>
                  <a:pt x="52190" y="27403"/>
                  <a:pt x="51795" y="23513"/>
                </a:cubicBezTo>
                <a:cubicBezTo>
                  <a:pt x="51643" y="22054"/>
                  <a:pt x="51430" y="19713"/>
                  <a:pt x="52525" y="19045"/>
                </a:cubicBezTo>
                <a:cubicBezTo>
                  <a:pt x="52727" y="18915"/>
                  <a:pt x="52970" y="18847"/>
                  <a:pt x="53261" y="18847"/>
                </a:cubicBezTo>
                <a:cubicBezTo>
                  <a:pt x="53582" y="18847"/>
                  <a:pt x="53962" y="18930"/>
                  <a:pt x="54409" y="19105"/>
                </a:cubicBezTo>
                <a:cubicBezTo>
                  <a:pt x="56354" y="19865"/>
                  <a:pt x="57905" y="21324"/>
                  <a:pt x="60002" y="21750"/>
                </a:cubicBezTo>
                <a:cubicBezTo>
                  <a:pt x="60897" y="21915"/>
                  <a:pt x="61714" y="21988"/>
                  <a:pt x="62487" y="21988"/>
                </a:cubicBezTo>
                <a:cubicBezTo>
                  <a:pt x="64993" y="21988"/>
                  <a:pt x="67026" y="21213"/>
                  <a:pt x="69698" y="20260"/>
                </a:cubicBezTo>
                <a:cubicBezTo>
                  <a:pt x="73958" y="18725"/>
                  <a:pt x="77831" y="15863"/>
                  <a:pt x="82450" y="15863"/>
                </a:cubicBezTo>
                <a:close/>
                <a:moveTo>
                  <a:pt x="26821" y="0"/>
                </a:moveTo>
                <a:cubicBezTo>
                  <a:pt x="24852" y="0"/>
                  <a:pt x="22894" y="182"/>
                  <a:pt x="21004" y="534"/>
                </a:cubicBezTo>
                <a:cubicBezTo>
                  <a:pt x="16354" y="1415"/>
                  <a:pt x="11551" y="2996"/>
                  <a:pt x="7326" y="5245"/>
                </a:cubicBezTo>
                <a:cubicBezTo>
                  <a:pt x="5867" y="6035"/>
                  <a:pt x="4439" y="7403"/>
                  <a:pt x="3040" y="7920"/>
                </a:cubicBezTo>
                <a:cubicBezTo>
                  <a:pt x="2068" y="10412"/>
                  <a:pt x="1" y="17525"/>
                  <a:pt x="4378" y="18346"/>
                </a:cubicBezTo>
                <a:lnTo>
                  <a:pt x="3436" y="17251"/>
                </a:lnTo>
                <a:lnTo>
                  <a:pt x="3436" y="17251"/>
                </a:lnTo>
                <a:cubicBezTo>
                  <a:pt x="5016" y="18498"/>
                  <a:pt x="7569" y="19653"/>
                  <a:pt x="8846" y="19957"/>
                </a:cubicBezTo>
                <a:cubicBezTo>
                  <a:pt x="9660" y="20153"/>
                  <a:pt x="10479" y="20240"/>
                  <a:pt x="11298" y="20240"/>
                </a:cubicBezTo>
                <a:cubicBezTo>
                  <a:pt x="15679" y="20240"/>
                  <a:pt x="20081" y="17754"/>
                  <a:pt x="23922" y="16218"/>
                </a:cubicBezTo>
                <a:cubicBezTo>
                  <a:pt x="27519" y="14772"/>
                  <a:pt x="32406" y="12563"/>
                  <a:pt x="36800" y="12563"/>
                </a:cubicBezTo>
                <a:cubicBezTo>
                  <a:pt x="39794" y="12563"/>
                  <a:pt x="42559" y="13589"/>
                  <a:pt x="44531" y="16583"/>
                </a:cubicBezTo>
                <a:cubicBezTo>
                  <a:pt x="53041" y="29531"/>
                  <a:pt x="30518" y="30869"/>
                  <a:pt x="23193" y="31172"/>
                </a:cubicBezTo>
                <a:cubicBezTo>
                  <a:pt x="19089" y="31355"/>
                  <a:pt x="2007" y="32480"/>
                  <a:pt x="7417" y="40322"/>
                </a:cubicBezTo>
                <a:cubicBezTo>
                  <a:pt x="8826" y="42357"/>
                  <a:pt x="11430" y="42919"/>
                  <a:pt x="14078" y="42919"/>
                </a:cubicBezTo>
                <a:cubicBezTo>
                  <a:pt x="16056" y="42919"/>
                  <a:pt x="18059" y="42605"/>
                  <a:pt x="19606" y="42358"/>
                </a:cubicBezTo>
                <a:cubicBezTo>
                  <a:pt x="26688" y="41233"/>
                  <a:pt x="33953" y="38255"/>
                  <a:pt x="41096" y="38042"/>
                </a:cubicBezTo>
                <a:cubicBezTo>
                  <a:pt x="41478" y="38026"/>
                  <a:pt x="41871" y="38017"/>
                  <a:pt x="42270" y="38017"/>
                </a:cubicBezTo>
                <a:cubicBezTo>
                  <a:pt x="44852" y="38017"/>
                  <a:pt x="47720" y="38379"/>
                  <a:pt x="50063" y="39379"/>
                </a:cubicBezTo>
                <a:cubicBezTo>
                  <a:pt x="51947" y="40170"/>
                  <a:pt x="53649" y="41355"/>
                  <a:pt x="55716" y="41811"/>
                </a:cubicBezTo>
                <a:cubicBezTo>
                  <a:pt x="56951" y="42071"/>
                  <a:pt x="58166" y="42176"/>
                  <a:pt x="59366" y="42176"/>
                </a:cubicBezTo>
                <a:cubicBezTo>
                  <a:pt x="64424" y="42176"/>
                  <a:pt x="69235" y="40310"/>
                  <a:pt x="74293" y="40310"/>
                </a:cubicBezTo>
                <a:cubicBezTo>
                  <a:pt x="75184" y="40310"/>
                  <a:pt x="76084" y="40368"/>
                  <a:pt x="76993" y="40504"/>
                </a:cubicBezTo>
                <a:cubicBezTo>
                  <a:pt x="85656" y="41811"/>
                  <a:pt x="93468" y="48255"/>
                  <a:pt x="101492" y="51538"/>
                </a:cubicBezTo>
                <a:cubicBezTo>
                  <a:pt x="106309" y="53521"/>
                  <a:pt x="111516" y="54910"/>
                  <a:pt x="116700" y="54910"/>
                </a:cubicBezTo>
                <a:cubicBezTo>
                  <a:pt x="118745" y="54910"/>
                  <a:pt x="120787" y="54694"/>
                  <a:pt x="122799" y="54212"/>
                </a:cubicBezTo>
                <a:cubicBezTo>
                  <a:pt x="124745" y="53756"/>
                  <a:pt x="126690" y="52966"/>
                  <a:pt x="128028" y="51538"/>
                </a:cubicBezTo>
                <a:cubicBezTo>
                  <a:pt x="129942" y="49349"/>
                  <a:pt x="130034" y="46158"/>
                  <a:pt x="127146" y="45094"/>
                </a:cubicBezTo>
                <a:cubicBezTo>
                  <a:pt x="126213" y="44743"/>
                  <a:pt x="125257" y="44633"/>
                  <a:pt x="124292" y="44633"/>
                </a:cubicBezTo>
                <a:cubicBezTo>
                  <a:pt x="122691" y="44633"/>
                  <a:pt x="121063" y="44934"/>
                  <a:pt x="119467" y="44934"/>
                </a:cubicBezTo>
                <a:cubicBezTo>
                  <a:pt x="119107" y="44934"/>
                  <a:pt x="118748" y="44918"/>
                  <a:pt x="118392" y="44881"/>
                </a:cubicBezTo>
                <a:cubicBezTo>
                  <a:pt x="113042" y="44395"/>
                  <a:pt x="108210" y="42206"/>
                  <a:pt x="103620" y="39592"/>
                </a:cubicBezTo>
                <a:cubicBezTo>
                  <a:pt x="101766" y="38528"/>
                  <a:pt x="93103" y="34151"/>
                  <a:pt x="99486" y="32692"/>
                </a:cubicBezTo>
                <a:cubicBezTo>
                  <a:pt x="102100" y="32084"/>
                  <a:pt x="106842" y="33270"/>
                  <a:pt x="107875" y="30230"/>
                </a:cubicBezTo>
                <a:cubicBezTo>
                  <a:pt x="108939" y="27069"/>
                  <a:pt x="104623" y="26492"/>
                  <a:pt x="104623" y="23817"/>
                </a:cubicBezTo>
                <a:cubicBezTo>
                  <a:pt x="104623" y="21598"/>
                  <a:pt x="107814" y="20412"/>
                  <a:pt x="109517" y="20169"/>
                </a:cubicBezTo>
                <a:cubicBezTo>
                  <a:pt x="110084" y="20086"/>
                  <a:pt x="110637" y="20050"/>
                  <a:pt x="111180" y="20050"/>
                </a:cubicBezTo>
                <a:cubicBezTo>
                  <a:pt x="113397" y="20050"/>
                  <a:pt x="115453" y="20642"/>
                  <a:pt x="117723" y="20960"/>
                </a:cubicBezTo>
                <a:cubicBezTo>
                  <a:pt x="118442" y="21074"/>
                  <a:pt x="119788" y="21198"/>
                  <a:pt x="121303" y="21198"/>
                </a:cubicBezTo>
                <a:cubicBezTo>
                  <a:pt x="125041" y="21198"/>
                  <a:pt x="129808" y="20442"/>
                  <a:pt x="128727" y="16917"/>
                </a:cubicBezTo>
                <a:cubicBezTo>
                  <a:pt x="127906" y="14242"/>
                  <a:pt x="121249" y="13452"/>
                  <a:pt x="119061" y="12996"/>
                </a:cubicBezTo>
                <a:cubicBezTo>
                  <a:pt x="114805" y="12145"/>
                  <a:pt x="110945" y="10321"/>
                  <a:pt x="107662" y="7646"/>
                </a:cubicBezTo>
                <a:cubicBezTo>
                  <a:pt x="104532" y="5093"/>
                  <a:pt x="101219" y="4029"/>
                  <a:pt x="97206" y="4029"/>
                </a:cubicBezTo>
                <a:cubicBezTo>
                  <a:pt x="91948" y="4029"/>
                  <a:pt x="88270" y="7738"/>
                  <a:pt x="84106" y="10443"/>
                </a:cubicBezTo>
                <a:cubicBezTo>
                  <a:pt x="79404" y="13486"/>
                  <a:pt x="73896" y="14475"/>
                  <a:pt x="68370" y="14475"/>
                </a:cubicBezTo>
                <a:cubicBezTo>
                  <a:pt x="67109" y="14475"/>
                  <a:pt x="65846" y="14424"/>
                  <a:pt x="64592" y="14333"/>
                </a:cubicBezTo>
                <a:cubicBezTo>
                  <a:pt x="57418" y="13756"/>
                  <a:pt x="50002" y="11659"/>
                  <a:pt x="44713" y="6552"/>
                </a:cubicBezTo>
                <a:cubicBezTo>
                  <a:pt x="40039" y="2018"/>
                  <a:pt x="33370" y="0"/>
                  <a:pt x="26821" y="0"/>
                </a:cubicBezTo>
                <a:close/>
              </a:path>
            </a:pathLst>
          </a:custGeom>
          <a:solidFill>
            <a:srgbClr val="D9E1E3">
              <a:alpha val="201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32" name="Google Shape;1332;p23"/>
          <p:cNvGrpSpPr/>
          <p:nvPr/>
        </p:nvGrpSpPr>
        <p:grpSpPr>
          <a:xfrm rot="-506600">
            <a:off x="-180852" y="4340931"/>
            <a:ext cx="782073" cy="871132"/>
            <a:chOff x="5258800" y="3753388"/>
            <a:chExt cx="1244125" cy="1385800"/>
          </a:xfrm>
        </p:grpSpPr>
        <p:sp>
          <p:nvSpPr>
            <p:cNvPr id="1333" name="Google Shape;1333;p23"/>
            <p:cNvSpPr/>
            <p:nvPr/>
          </p:nvSpPr>
          <p:spPr>
            <a:xfrm>
              <a:off x="5831025" y="3883688"/>
              <a:ext cx="76125" cy="1255500"/>
            </a:xfrm>
            <a:custGeom>
              <a:rect b="b" l="l" r="r" t="t"/>
              <a:pathLst>
                <a:path extrusionOk="0" h="50220" w="3045">
                  <a:moveTo>
                    <a:pt x="988" y="0"/>
                  </a:moveTo>
                  <a:cubicBezTo>
                    <a:pt x="652" y="0"/>
                    <a:pt x="306" y="232"/>
                    <a:pt x="339" y="657"/>
                  </a:cubicBezTo>
                  <a:cubicBezTo>
                    <a:pt x="1281" y="8712"/>
                    <a:pt x="1798" y="16767"/>
                    <a:pt x="1737" y="24852"/>
                  </a:cubicBezTo>
                  <a:cubicBezTo>
                    <a:pt x="1707" y="33180"/>
                    <a:pt x="886" y="41387"/>
                    <a:pt x="65" y="49655"/>
                  </a:cubicBezTo>
                  <a:cubicBezTo>
                    <a:pt x="0" y="50028"/>
                    <a:pt x="256" y="50220"/>
                    <a:pt x="527" y="50220"/>
                  </a:cubicBezTo>
                  <a:cubicBezTo>
                    <a:pt x="764" y="50220"/>
                    <a:pt x="1012" y="50074"/>
                    <a:pt x="1068" y="49776"/>
                  </a:cubicBezTo>
                  <a:cubicBezTo>
                    <a:pt x="2467" y="41843"/>
                    <a:pt x="2801" y="33545"/>
                    <a:pt x="2922" y="25490"/>
                  </a:cubicBezTo>
                  <a:cubicBezTo>
                    <a:pt x="3044" y="17192"/>
                    <a:pt x="2588" y="8834"/>
                    <a:pt x="1585" y="536"/>
                  </a:cubicBezTo>
                  <a:cubicBezTo>
                    <a:pt x="1557" y="171"/>
                    <a:pt x="1276" y="0"/>
                    <a:pt x="98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23"/>
            <p:cNvSpPr/>
            <p:nvPr/>
          </p:nvSpPr>
          <p:spPr>
            <a:xfrm>
              <a:off x="5851575" y="4263638"/>
              <a:ext cx="426600" cy="703425"/>
            </a:xfrm>
            <a:custGeom>
              <a:rect b="b" l="l" r="r" t="t"/>
              <a:pathLst>
                <a:path extrusionOk="0" h="28137" w="17064">
                  <a:moveTo>
                    <a:pt x="16364" y="0"/>
                  </a:moveTo>
                  <a:cubicBezTo>
                    <a:pt x="16102" y="0"/>
                    <a:pt x="15844" y="147"/>
                    <a:pt x="15779" y="475"/>
                  </a:cubicBezTo>
                  <a:cubicBezTo>
                    <a:pt x="14806" y="5703"/>
                    <a:pt x="13165" y="10688"/>
                    <a:pt x="10459" y="15277"/>
                  </a:cubicBezTo>
                  <a:cubicBezTo>
                    <a:pt x="7754" y="19897"/>
                    <a:pt x="4228" y="23606"/>
                    <a:pt x="368" y="27284"/>
                  </a:cubicBezTo>
                  <a:cubicBezTo>
                    <a:pt x="1" y="27651"/>
                    <a:pt x="284" y="28137"/>
                    <a:pt x="695" y="28137"/>
                  </a:cubicBezTo>
                  <a:cubicBezTo>
                    <a:pt x="794" y="28137"/>
                    <a:pt x="900" y="28108"/>
                    <a:pt x="1006" y="28043"/>
                  </a:cubicBezTo>
                  <a:cubicBezTo>
                    <a:pt x="9578" y="22116"/>
                    <a:pt x="15566" y="10870"/>
                    <a:pt x="16994" y="687"/>
                  </a:cubicBezTo>
                  <a:cubicBezTo>
                    <a:pt x="17064" y="255"/>
                    <a:pt x="16710" y="0"/>
                    <a:pt x="1636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23"/>
            <p:cNvSpPr/>
            <p:nvPr/>
          </p:nvSpPr>
          <p:spPr>
            <a:xfrm>
              <a:off x="5477025" y="3995488"/>
              <a:ext cx="428100" cy="594250"/>
            </a:xfrm>
            <a:custGeom>
              <a:rect b="b" l="l" r="r" t="t"/>
              <a:pathLst>
                <a:path extrusionOk="0" h="23770" w="17124">
                  <a:moveTo>
                    <a:pt x="779" y="1"/>
                  </a:moveTo>
                  <a:cubicBezTo>
                    <a:pt x="403" y="1"/>
                    <a:pt x="1" y="332"/>
                    <a:pt x="152" y="805"/>
                  </a:cubicBezTo>
                  <a:cubicBezTo>
                    <a:pt x="2827" y="9620"/>
                    <a:pt x="6474" y="20380"/>
                    <a:pt x="16110" y="23724"/>
                  </a:cubicBezTo>
                  <a:cubicBezTo>
                    <a:pt x="16190" y="23755"/>
                    <a:pt x="16267" y="23769"/>
                    <a:pt x="16338" y="23769"/>
                  </a:cubicBezTo>
                  <a:cubicBezTo>
                    <a:pt x="16885" y="23769"/>
                    <a:pt x="17124" y="22929"/>
                    <a:pt x="16505" y="22660"/>
                  </a:cubicBezTo>
                  <a:cubicBezTo>
                    <a:pt x="7356" y="18648"/>
                    <a:pt x="4104" y="9316"/>
                    <a:pt x="1307" y="410"/>
                  </a:cubicBezTo>
                  <a:cubicBezTo>
                    <a:pt x="1227" y="123"/>
                    <a:pt x="1008" y="1"/>
                    <a:pt x="77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23"/>
            <p:cNvSpPr/>
            <p:nvPr/>
          </p:nvSpPr>
          <p:spPr>
            <a:xfrm>
              <a:off x="5866425" y="3829163"/>
              <a:ext cx="308200" cy="479150"/>
            </a:xfrm>
            <a:custGeom>
              <a:rect b="b" l="l" r="r" t="t"/>
              <a:pathLst>
                <a:path extrusionOk="0" h="19166" w="12328">
                  <a:moveTo>
                    <a:pt x="11548" y="0"/>
                  </a:moveTo>
                  <a:cubicBezTo>
                    <a:pt x="11219" y="0"/>
                    <a:pt x="10868" y="240"/>
                    <a:pt x="10868" y="680"/>
                  </a:cubicBezTo>
                  <a:cubicBezTo>
                    <a:pt x="11081" y="7884"/>
                    <a:pt x="6947" y="14844"/>
                    <a:pt x="473" y="18066"/>
                  </a:cubicBezTo>
                  <a:cubicBezTo>
                    <a:pt x="0" y="18355"/>
                    <a:pt x="276" y="19166"/>
                    <a:pt x="752" y="19166"/>
                  </a:cubicBezTo>
                  <a:cubicBezTo>
                    <a:pt x="827" y="19166"/>
                    <a:pt x="907" y="19145"/>
                    <a:pt x="990" y="19100"/>
                  </a:cubicBezTo>
                  <a:cubicBezTo>
                    <a:pt x="7920" y="15604"/>
                    <a:pt x="12327" y="8340"/>
                    <a:pt x="12115" y="559"/>
                  </a:cubicBezTo>
                  <a:cubicBezTo>
                    <a:pt x="12100" y="178"/>
                    <a:pt x="11832" y="0"/>
                    <a:pt x="1154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23"/>
            <p:cNvSpPr/>
            <p:nvPr/>
          </p:nvSpPr>
          <p:spPr>
            <a:xfrm>
              <a:off x="5593375" y="3931638"/>
              <a:ext cx="110100" cy="376425"/>
            </a:xfrm>
            <a:custGeom>
              <a:rect b="b" l="l" r="r" t="t"/>
              <a:pathLst>
                <a:path extrusionOk="0" h="15057" w="4404">
                  <a:moveTo>
                    <a:pt x="1420" y="0"/>
                  </a:moveTo>
                  <a:cubicBezTo>
                    <a:pt x="1043" y="0"/>
                    <a:pt x="660" y="360"/>
                    <a:pt x="848" y="776"/>
                  </a:cubicBezTo>
                  <a:cubicBezTo>
                    <a:pt x="2823" y="5305"/>
                    <a:pt x="2732" y="9955"/>
                    <a:pt x="240" y="14271"/>
                  </a:cubicBezTo>
                  <a:cubicBezTo>
                    <a:pt x="0" y="14664"/>
                    <a:pt x="339" y="15056"/>
                    <a:pt x="684" y="15056"/>
                  </a:cubicBezTo>
                  <a:cubicBezTo>
                    <a:pt x="820" y="15056"/>
                    <a:pt x="957" y="14995"/>
                    <a:pt x="1060" y="14849"/>
                  </a:cubicBezTo>
                  <a:cubicBezTo>
                    <a:pt x="4009" y="10654"/>
                    <a:pt x="4404" y="4727"/>
                    <a:pt x="1881" y="259"/>
                  </a:cubicBezTo>
                  <a:cubicBezTo>
                    <a:pt x="1766" y="77"/>
                    <a:pt x="1594" y="0"/>
                    <a:pt x="142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23"/>
            <p:cNvSpPr/>
            <p:nvPr/>
          </p:nvSpPr>
          <p:spPr>
            <a:xfrm>
              <a:off x="6101650" y="4457213"/>
              <a:ext cx="313475" cy="233950"/>
            </a:xfrm>
            <a:custGeom>
              <a:rect b="b" l="l" r="r" t="t"/>
              <a:pathLst>
                <a:path extrusionOk="0" h="9358" w="12539">
                  <a:moveTo>
                    <a:pt x="11782" y="0"/>
                  </a:moveTo>
                  <a:cubicBezTo>
                    <a:pt x="11581" y="0"/>
                    <a:pt x="11383" y="107"/>
                    <a:pt x="11277" y="361"/>
                  </a:cubicBezTo>
                  <a:cubicBezTo>
                    <a:pt x="9119" y="4890"/>
                    <a:pt x="5350" y="7321"/>
                    <a:pt x="578" y="8385"/>
                  </a:cubicBezTo>
                  <a:cubicBezTo>
                    <a:pt x="31" y="8477"/>
                    <a:pt x="0" y="9358"/>
                    <a:pt x="608" y="9358"/>
                  </a:cubicBezTo>
                  <a:cubicBezTo>
                    <a:pt x="5654" y="9206"/>
                    <a:pt x="10365" y="5376"/>
                    <a:pt x="12341" y="847"/>
                  </a:cubicBezTo>
                  <a:cubicBezTo>
                    <a:pt x="12539" y="372"/>
                    <a:pt x="12157" y="0"/>
                    <a:pt x="1178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23"/>
            <p:cNvSpPr/>
            <p:nvPr/>
          </p:nvSpPr>
          <p:spPr>
            <a:xfrm>
              <a:off x="5312125" y="4229438"/>
              <a:ext cx="417050" cy="257400"/>
            </a:xfrm>
            <a:custGeom>
              <a:rect b="b" l="l" r="r" t="t"/>
              <a:pathLst>
                <a:path extrusionOk="0" h="10296" w="16682">
                  <a:moveTo>
                    <a:pt x="650" y="1"/>
                  </a:moveTo>
                  <a:cubicBezTo>
                    <a:pt x="349" y="1"/>
                    <a:pt x="1" y="304"/>
                    <a:pt x="122" y="688"/>
                  </a:cubicBezTo>
                  <a:cubicBezTo>
                    <a:pt x="2034" y="6613"/>
                    <a:pt x="7599" y="10296"/>
                    <a:pt x="13621" y="10296"/>
                  </a:cubicBezTo>
                  <a:cubicBezTo>
                    <a:pt x="14395" y="10296"/>
                    <a:pt x="15176" y="10235"/>
                    <a:pt x="15958" y="10110"/>
                  </a:cubicBezTo>
                  <a:cubicBezTo>
                    <a:pt x="16682" y="9994"/>
                    <a:pt x="16633" y="8886"/>
                    <a:pt x="15971" y="8886"/>
                  </a:cubicBezTo>
                  <a:cubicBezTo>
                    <a:pt x="15937" y="8886"/>
                    <a:pt x="15903" y="8889"/>
                    <a:pt x="15867" y="8894"/>
                  </a:cubicBezTo>
                  <a:cubicBezTo>
                    <a:pt x="15077" y="9027"/>
                    <a:pt x="14295" y="9091"/>
                    <a:pt x="13527" y="9091"/>
                  </a:cubicBezTo>
                  <a:cubicBezTo>
                    <a:pt x="7938" y="9091"/>
                    <a:pt x="3061" y="5687"/>
                    <a:pt x="1003" y="262"/>
                  </a:cubicBezTo>
                  <a:cubicBezTo>
                    <a:pt x="942" y="78"/>
                    <a:pt x="802" y="1"/>
                    <a:pt x="65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23"/>
            <p:cNvSpPr/>
            <p:nvPr/>
          </p:nvSpPr>
          <p:spPr>
            <a:xfrm>
              <a:off x="5594175" y="4568138"/>
              <a:ext cx="301800" cy="265950"/>
            </a:xfrm>
            <a:custGeom>
              <a:rect b="b" l="l" r="r" t="t"/>
              <a:pathLst>
                <a:path extrusionOk="0" h="10638" w="12072">
                  <a:moveTo>
                    <a:pt x="576" y="0"/>
                  </a:moveTo>
                  <a:cubicBezTo>
                    <a:pt x="282" y="0"/>
                    <a:pt x="1" y="211"/>
                    <a:pt x="86" y="605"/>
                  </a:cubicBezTo>
                  <a:cubicBezTo>
                    <a:pt x="998" y="5985"/>
                    <a:pt x="5709" y="10088"/>
                    <a:pt x="11120" y="10635"/>
                  </a:cubicBezTo>
                  <a:cubicBezTo>
                    <a:pt x="11140" y="10637"/>
                    <a:pt x="11159" y="10638"/>
                    <a:pt x="11179" y="10638"/>
                  </a:cubicBezTo>
                  <a:cubicBezTo>
                    <a:pt x="11890" y="10638"/>
                    <a:pt x="12072" y="9568"/>
                    <a:pt x="11302" y="9450"/>
                  </a:cubicBezTo>
                  <a:cubicBezTo>
                    <a:pt x="6105" y="8720"/>
                    <a:pt x="2548" y="5377"/>
                    <a:pt x="1120" y="392"/>
                  </a:cubicBezTo>
                  <a:cubicBezTo>
                    <a:pt x="1040" y="127"/>
                    <a:pt x="804" y="0"/>
                    <a:pt x="57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23"/>
            <p:cNvSpPr/>
            <p:nvPr/>
          </p:nvSpPr>
          <p:spPr>
            <a:xfrm>
              <a:off x="6065125" y="3915263"/>
              <a:ext cx="298875" cy="208400"/>
            </a:xfrm>
            <a:custGeom>
              <a:rect b="b" l="l" r="r" t="t"/>
              <a:pathLst>
                <a:path extrusionOk="0" h="8336" w="11955">
                  <a:moveTo>
                    <a:pt x="11143" y="0"/>
                  </a:moveTo>
                  <a:cubicBezTo>
                    <a:pt x="10991" y="0"/>
                    <a:pt x="10842" y="63"/>
                    <a:pt x="10732" y="215"/>
                  </a:cubicBezTo>
                  <a:cubicBezTo>
                    <a:pt x="8270" y="3832"/>
                    <a:pt x="5109" y="6416"/>
                    <a:pt x="701" y="7175"/>
                  </a:cubicBezTo>
                  <a:cubicBezTo>
                    <a:pt x="0" y="7292"/>
                    <a:pt x="170" y="8336"/>
                    <a:pt x="859" y="8336"/>
                  </a:cubicBezTo>
                  <a:cubicBezTo>
                    <a:pt x="886" y="8336"/>
                    <a:pt x="915" y="8334"/>
                    <a:pt x="945" y="8330"/>
                  </a:cubicBezTo>
                  <a:cubicBezTo>
                    <a:pt x="5352" y="7601"/>
                    <a:pt x="9699" y="4896"/>
                    <a:pt x="11735" y="823"/>
                  </a:cubicBezTo>
                  <a:cubicBezTo>
                    <a:pt x="11955" y="427"/>
                    <a:pt x="11539" y="0"/>
                    <a:pt x="1114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23"/>
            <p:cNvSpPr/>
            <p:nvPr/>
          </p:nvSpPr>
          <p:spPr>
            <a:xfrm>
              <a:off x="6075050" y="4271338"/>
              <a:ext cx="107850" cy="314450"/>
            </a:xfrm>
            <a:custGeom>
              <a:rect b="b" l="l" r="r" t="t"/>
              <a:pathLst>
                <a:path extrusionOk="0" h="12578" w="4314">
                  <a:moveTo>
                    <a:pt x="767" y="0"/>
                  </a:moveTo>
                  <a:cubicBezTo>
                    <a:pt x="522" y="0"/>
                    <a:pt x="288" y="148"/>
                    <a:pt x="274" y="471"/>
                  </a:cubicBezTo>
                  <a:cubicBezTo>
                    <a:pt x="1" y="4635"/>
                    <a:pt x="912" y="8738"/>
                    <a:pt x="3131" y="12325"/>
                  </a:cubicBezTo>
                  <a:cubicBezTo>
                    <a:pt x="3234" y="12504"/>
                    <a:pt x="3379" y="12578"/>
                    <a:pt x="3528" y="12578"/>
                  </a:cubicBezTo>
                  <a:cubicBezTo>
                    <a:pt x="3910" y="12578"/>
                    <a:pt x="4314" y="12093"/>
                    <a:pt x="4074" y="11656"/>
                  </a:cubicBezTo>
                  <a:cubicBezTo>
                    <a:pt x="2098" y="8252"/>
                    <a:pt x="1095" y="4483"/>
                    <a:pt x="1338" y="562"/>
                  </a:cubicBezTo>
                  <a:cubicBezTo>
                    <a:pt x="1354" y="202"/>
                    <a:pt x="1053" y="0"/>
                    <a:pt x="76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23"/>
            <p:cNvSpPr/>
            <p:nvPr/>
          </p:nvSpPr>
          <p:spPr>
            <a:xfrm>
              <a:off x="5967150" y="4533913"/>
              <a:ext cx="56550" cy="303925"/>
            </a:xfrm>
            <a:custGeom>
              <a:rect b="b" l="l" r="r" t="t"/>
              <a:pathLst>
                <a:path extrusionOk="0" h="12157" w="2262">
                  <a:moveTo>
                    <a:pt x="1472" y="0"/>
                  </a:moveTo>
                  <a:cubicBezTo>
                    <a:pt x="1264" y="0"/>
                    <a:pt x="1065" y="100"/>
                    <a:pt x="1003" y="332"/>
                  </a:cubicBezTo>
                  <a:cubicBezTo>
                    <a:pt x="61" y="4010"/>
                    <a:pt x="0" y="8205"/>
                    <a:pt x="1216" y="11852"/>
                  </a:cubicBezTo>
                  <a:cubicBezTo>
                    <a:pt x="1290" y="12062"/>
                    <a:pt x="1484" y="12156"/>
                    <a:pt x="1680" y="12156"/>
                  </a:cubicBezTo>
                  <a:cubicBezTo>
                    <a:pt x="1968" y="12156"/>
                    <a:pt x="2261" y="11953"/>
                    <a:pt x="2189" y="11609"/>
                  </a:cubicBezTo>
                  <a:cubicBezTo>
                    <a:pt x="1520" y="7810"/>
                    <a:pt x="1277" y="4405"/>
                    <a:pt x="2037" y="545"/>
                  </a:cubicBezTo>
                  <a:cubicBezTo>
                    <a:pt x="2109" y="219"/>
                    <a:pt x="1781" y="0"/>
                    <a:pt x="147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23"/>
            <p:cNvSpPr/>
            <p:nvPr/>
          </p:nvSpPr>
          <p:spPr>
            <a:xfrm>
              <a:off x="6258075" y="4595913"/>
              <a:ext cx="244850" cy="58175"/>
            </a:xfrm>
            <a:custGeom>
              <a:rect b="b" l="l" r="r" t="t"/>
              <a:pathLst>
                <a:path extrusionOk="0" h="2327" w="9794">
                  <a:moveTo>
                    <a:pt x="8992" y="0"/>
                  </a:moveTo>
                  <a:cubicBezTo>
                    <a:pt x="8927" y="0"/>
                    <a:pt x="8859" y="13"/>
                    <a:pt x="8789" y="41"/>
                  </a:cubicBezTo>
                  <a:cubicBezTo>
                    <a:pt x="7352" y="751"/>
                    <a:pt x="5977" y="1085"/>
                    <a:pt x="4573" y="1085"/>
                  </a:cubicBezTo>
                  <a:cubicBezTo>
                    <a:pt x="3394" y="1085"/>
                    <a:pt x="2193" y="850"/>
                    <a:pt x="917" y="406"/>
                  </a:cubicBezTo>
                  <a:cubicBezTo>
                    <a:pt x="860" y="382"/>
                    <a:pt x="805" y="372"/>
                    <a:pt x="751" y="372"/>
                  </a:cubicBezTo>
                  <a:cubicBezTo>
                    <a:pt x="312" y="372"/>
                    <a:pt x="1" y="1074"/>
                    <a:pt x="461" y="1318"/>
                  </a:cubicBezTo>
                  <a:cubicBezTo>
                    <a:pt x="1719" y="1996"/>
                    <a:pt x="3155" y="2326"/>
                    <a:pt x="4596" y="2326"/>
                  </a:cubicBezTo>
                  <a:cubicBezTo>
                    <a:pt x="6255" y="2326"/>
                    <a:pt x="7922" y="1889"/>
                    <a:pt x="9336" y="1044"/>
                  </a:cubicBezTo>
                  <a:cubicBezTo>
                    <a:pt x="9794" y="748"/>
                    <a:pt x="9489" y="0"/>
                    <a:pt x="899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23"/>
            <p:cNvSpPr/>
            <p:nvPr/>
          </p:nvSpPr>
          <p:spPr>
            <a:xfrm>
              <a:off x="5858975" y="3811088"/>
              <a:ext cx="168975" cy="309300"/>
            </a:xfrm>
            <a:custGeom>
              <a:rect b="b" l="l" r="r" t="t"/>
              <a:pathLst>
                <a:path extrusionOk="0" h="12372" w="6759">
                  <a:moveTo>
                    <a:pt x="4610" y="0"/>
                  </a:moveTo>
                  <a:cubicBezTo>
                    <a:pt x="4234" y="0"/>
                    <a:pt x="3851" y="347"/>
                    <a:pt x="4023" y="826"/>
                  </a:cubicBezTo>
                  <a:cubicBezTo>
                    <a:pt x="5330" y="4959"/>
                    <a:pt x="3902" y="8880"/>
                    <a:pt x="406" y="11373"/>
                  </a:cubicBezTo>
                  <a:cubicBezTo>
                    <a:pt x="0" y="11703"/>
                    <a:pt x="293" y="12371"/>
                    <a:pt x="719" y="12371"/>
                  </a:cubicBezTo>
                  <a:cubicBezTo>
                    <a:pt x="804" y="12371"/>
                    <a:pt x="893" y="12345"/>
                    <a:pt x="984" y="12285"/>
                  </a:cubicBezTo>
                  <a:cubicBezTo>
                    <a:pt x="5118" y="9823"/>
                    <a:pt x="6759" y="4929"/>
                    <a:pt x="5148" y="400"/>
                  </a:cubicBezTo>
                  <a:cubicBezTo>
                    <a:pt x="5047" y="119"/>
                    <a:pt x="4830" y="0"/>
                    <a:pt x="461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23"/>
            <p:cNvSpPr/>
            <p:nvPr/>
          </p:nvSpPr>
          <p:spPr>
            <a:xfrm>
              <a:off x="5687500" y="3753388"/>
              <a:ext cx="190750" cy="253125"/>
            </a:xfrm>
            <a:custGeom>
              <a:rect b="b" l="l" r="r" t="t"/>
              <a:pathLst>
                <a:path extrusionOk="0" h="10125" w="7630">
                  <a:moveTo>
                    <a:pt x="1541" y="1"/>
                  </a:moveTo>
                  <a:cubicBezTo>
                    <a:pt x="1347" y="1"/>
                    <a:pt x="1157" y="95"/>
                    <a:pt x="1095" y="307"/>
                  </a:cubicBezTo>
                  <a:cubicBezTo>
                    <a:pt x="1" y="4319"/>
                    <a:pt x="2402" y="10003"/>
                    <a:pt x="7144" y="10125"/>
                  </a:cubicBezTo>
                  <a:cubicBezTo>
                    <a:pt x="7600" y="10125"/>
                    <a:pt x="7630" y="9486"/>
                    <a:pt x="7296" y="9273"/>
                  </a:cubicBezTo>
                  <a:cubicBezTo>
                    <a:pt x="5654" y="8483"/>
                    <a:pt x="4165" y="7997"/>
                    <a:pt x="3071" y="6447"/>
                  </a:cubicBezTo>
                  <a:cubicBezTo>
                    <a:pt x="1824" y="4684"/>
                    <a:pt x="1642" y="2586"/>
                    <a:pt x="2037" y="520"/>
                  </a:cubicBezTo>
                  <a:cubicBezTo>
                    <a:pt x="2109" y="197"/>
                    <a:pt x="1821" y="1"/>
                    <a:pt x="15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23"/>
            <p:cNvSpPr/>
            <p:nvPr/>
          </p:nvSpPr>
          <p:spPr>
            <a:xfrm>
              <a:off x="5397025" y="4068513"/>
              <a:ext cx="176000" cy="132625"/>
            </a:xfrm>
            <a:custGeom>
              <a:rect b="b" l="l" r="r" t="t"/>
              <a:pathLst>
                <a:path extrusionOk="0" h="5305" w="7040">
                  <a:moveTo>
                    <a:pt x="605" y="0"/>
                  </a:moveTo>
                  <a:cubicBezTo>
                    <a:pt x="299" y="0"/>
                    <a:pt x="1" y="213"/>
                    <a:pt x="69" y="590"/>
                  </a:cubicBezTo>
                  <a:cubicBezTo>
                    <a:pt x="586" y="3356"/>
                    <a:pt x="3534" y="4966"/>
                    <a:pt x="6148" y="5301"/>
                  </a:cubicBezTo>
                  <a:cubicBezTo>
                    <a:pt x="6170" y="5303"/>
                    <a:pt x="6191" y="5304"/>
                    <a:pt x="6212" y="5304"/>
                  </a:cubicBezTo>
                  <a:cubicBezTo>
                    <a:pt x="6777" y="5304"/>
                    <a:pt x="7040" y="4531"/>
                    <a:pt x="6483" y="4267"/>
                  </a:cubicBezTo>
                  <a:cubicBezTo>
                    <a:pt x="4446" y="3356"/>
                    <a:pt x="1771" y="2991"/>
                    <a:pt x="1164" y="407"/>
                  </a:cubicBezTo>
                  <a:cubicBezTo>
                    <a:pt x="1084" y="128"/>
                    <a:pt x="842" y="0"/>
                    <a:pt x="60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23"/>
            <p:cNvSpPr/>
            <p:nvPr/>
          </p:nvSpPr>
          <p:spPr>
            <a:xfrm>
              <a:off x="5742675" y="4203638"/>
              <a:ext cx="86200" cy="284125"/>
            </a:xfrm>
            <a:custGeom>
              <a:rect b="b" l="l" r="r" t="t"/>
              <a:pathLst>
                <a:path extrusionOk="0" h="11365" w="3448">
                  <a:moveTo>
                    <a:pt x="1336" y="0"/>
                  </a:moveTo>
                  <a:cubicBezTo>
                    <a:pt x="976" y="0"/>
                    <a:pt x="619" y="316"/>
                    <a:pt x="772" y="777"/>
                  </a:cubicBezTo>
                  <a:cubicBezTo>
                    <a:pt x="1897" y="4121"/>
                    <a:pt x="1867" y="7464"/>
                    <a:pt x="195" y="10625"/>
                  </a:cubicBezTo>
                  <a:cubicBezTo>
                    <a:pt x="0" y="10972"/>
                    <a:pt x="329" y="11364"/>
                    <a:pt x="656" y="11364"/>
                  </a:cubicBezTo>
                  <a:cubicBezTo>
                    <a:pt x="788" y="11364"/>
                    <a:pt x="919" y="11300"/>
                    <a:pt x="1016" y="11142"/>
                  </a:cubicBezTo>
                  <a:cubicBezTo>
                    <a:pt x="2961" y="7859"/>
                    <a:pt x="3447" y="3847"/>
                    <a:pt x="1867" y="352"/>
                  </a:cubicBezTo>
                  <a:cubicBezTo>
                    <a:pt x="1755" y="106"/>
                    <a:pt x="1545" y="0"/>
                    <a:pt x="133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23"/>
            <p:cNvSpPr/>
            <p:nvPr/>
          </p:nvSpPr>
          <p:spPr>
            <a:xfrm>
              <a:off x="6091900" y="4273488"/>
              <a:ext cx="82725" cy="105425"/>
            </a:xfrm>
            <a:custGeom>
              <a:rect b="b" l="l" r="r" t="t"/>
              <a:pathLst>
                <a:path extrusionOk="0" h="4217" w="3309">
                  <a:moveTo>
                    <a:pt x="2993" y="1"/>
                  </a:moveTo>
                  <a:cubicBezTo>
                    <a:pt x="2947" y="1"/>
                    <a:pt x="2898" y="24"/>
                    <a:pt x="2852" y="81"/>
                  </a:cubicBezTo>
                  <a:cubicBezTo>
                    <a:pt x="2488" y="628"/>
                    <a:pt x="2366" y="1357"/>
                    <a:pt x="2001" y="1935"/>
                  </a:cubicBezTo>
                  <a:cubicBezTo>
                    <a:pt x="1545" y="2695"/>
                    <a:pt x="877" y="3272"/>
                    <a:pt x="208" y="3789"/>
                  </a:cubicBezTo>
                  <a:cubicBezTo>
                    <a:pt x="1" y="3892"/>
                    <a:pt x="147" y="4216"/>
                    <a:pt x="363" y="4216"/>
                  </a:cubicBezTo>
                  <a:cubicBezTo>
                    <a:pt x="401" y="4216"/>
                    <a:pt x="441" y="4207"/>
                    <a:pt x="482" y="4184"/>
                  </a:cubicBezTo>
                  <a:cubicBezTo>
                    <a:pt x="1241" y="3728"/>
                    <a:pt x="1880" y="3120"/>
                    <a:pt x="2366" y="2391"/>
                  </a:cubicBezTo>
                  <a:cubicBezTo>
                    <a:pt x="2761" y="1783"/>
                    <a:pt x="3308" y="901"/>
                    <a:pt x="3156" y="141"/>
                  </a:cubicBezTo>
                  <a:cubicBezTo>
                    <a:pt x="3137" y="65"/>
                    <a:pt x="3071" y="1"/>
                    <a:pt x="29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23"/>
            <p:cNvSpPr/>
            <p:nvPr/>
          </p:nvSpPr>
          <p:spPr>
            <a:xfrm>
              <a:off x="6026425" y="4337688"/>
              <a:ext cx="79325" cy="87800"/>
            </a:xfrm>
            <a:custGeom>
              <a:rect b="b" l="l" r="r" t="t"/>
              <a:pathLst>
                <a:path extrusionOk="0" h="3512" w="3173">
                  <a:moveTo>
                    <a:pt x="433" y="1"/>
                  </a:moveTo>
                  <a:cubicBezTo>
                    <a:pt x="350" y="1"/>
                    <a:pt x="272" y="40"/>
                    <a:pt x="243" y="127"/>
                  </a:cubicBezTo>
                  <a:cubicBezTo>
                    <a:pt x="0" y="795"/>
                    <a:pt x="395" y="1677"/>
                    <a:pt x="821" y="2254"/>
                  </a:cubicBezTo>
                  <a:cubicBezTo>
                    <a:pt x="1307" y="2923"/>
                    <a:pt x="2037" y="3349"/>
                    <a:pt x="2827" y="3501"/>
                  </a:cubicBezTo>
                  <a:cubicBezTo>
                    <a:pt x="2849" y="3508"/>
                    <a:pt x="2870" y="3511"/>
                    <a:pt x="2889" y="3511"/>
                  </a:cubicBezTo>
                  <a:cubicBezTo>
                    <a:pt x="3113" y="3511"/>
                    <a:pt x="3172" y="3068"/>
                    <a:pt x="2949" y="2984"/>
                  </a:cubicBezTo>
                  <a:cubicBezTo>
                    <a:pt x="2249" y="2771"/>
                    <a:pt x="1642" y="2406"/>
                    <a:pt x="1277" y="1798"/>
                  </a:cubicBezTo>
                  <a:cubicBezTo>
                    <a:pt x="882" y="1251"/>
                    <a:pt x="882" y="704"/>
                    <a:pt x="669" y="127"/>
                  </a:cubicBezTo>
                  <a:cubicBezTo>
                    <a:pt x="621" y="47"/>
                    <a:pt x="524" y="1"/>
                    <a:pt x="43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23"/>
            <p:cNvSpPr/>
            <p:nvPr/>
          </p:nvSpPr>
          <p:spPr>
            <a:xfrm>
              <a:off x="5976375" y="4371813"/>
              <a:ext cx="87375" cy="36000"/>
            </a:xfrm>
            <a:custGeom>
              <a:rect b="b" l="l" r="r" t="t"/>
              <a:pathLst>
                <a:path extrusionOk="0" h="1440" w="3495">
                  <a:moveTo>
                    <a:pt x="314" y="1"/>
                  </a:moveTo>
                  <a:cubicBezTo>
                    <a:pt x="169" y="1"/>
                    <a:pt x="1" y="72"/>
                    <a:pt x="26" y="251"/>
                  </a:cubicBezTo>
                  <a:cubicBezTo>
                    <a:pt x="148" y="798"/>
                    <a:pt x="847" y="1163"/>
                    <a:pt x="1333" y="1315"/>
                  </a:cubicBezTo>
                  <a:cubicBezTo>
                    <a:pt x="1612" y="1394"/>
                    <a:pt x="1902" y="1439"/>
                    <a:pt x="2186" y="1439"/>
                  </a:cubicBezTo>
                  <a:cubicBezTo>
                    <a:pt x="2553" y="1439"/>
                    <a:pt x="2910" y="1365"/>
                    <a:pt x="3218" y="1193"/>
                  </a:cubicBezTo>
                  <a:cubicBezTo>
                    <a:pt x="3495" y="1110"/>
                    <a:pt x="3444" y="725"/>
                    <a:pt x="3204" y="725"/>
                  </a:cubicBezTo>
                  <a:cubicBezTo>
                    <a:pt x="3180" y="725"/>
                    <a:pt x="3154" y="729"/>
                    <a:pt x="3127" y="737"/>
                  </a:cubicBezTo>
                  <a:cubicBezTo>
                    <a:pt x="2827" y="804"/>
                    <a:pt x="2545" y="852"/>
                    <a:pt x="2261" y="852"/>
                  </a:cubicBezTo>
                  <a:cubicBezTo>
                    <a:pt x="2028" y="852"/>
                    <a:pt x="1793" y="820"/>
                    <a:pt x="1546" y="737"/>
                  </a:cubicBezTo>
                  <a:cubicBezTo>
                    <a:pt x="1090" y="585"/>
                    <a:pt x="847" y="190"/>
                    <a:pt x="391" y="8"/>
                  </a:cubicBezTo>
                  <a:cubicBezTo>
                    <a:pt x="367" y="3"/>
                    <a:pt x="341" y="1"/>
                    <a:pt x="31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23"/>
            <p:cNvSpPr/>
            <p:nvPr/>
          </p:nvSpPr>
          <p:spPr>
            <a:xfrm>
              <a:off x="6018050" y="4456788"/>
              <a:ext cx="112975" cy="48250"/>
            </a:xfrm>
            <a:custGeom>
              <a:rect b="b" l="l" r="r" t="t"/>
              <a:pathLst>
                <a:path extrusionOk="0" h="1930" w="4519">
                  <a:moveTo>
                    <a:pt x="334" y="0"/>
                  </a:moveTo>
                  <a:cubicBezTo>
                    <a:pt x="168" y="0"/>
                    <a:pt x="0" y="126"/>
                    <a:pt x="92" y="287"/>
                  </a:cubicBezTo>
                  <a:cubicBezTo>
                    <a:pt x="673" y="1423"/>
                    <a:pt x="2134" y="1930"/>
                    <a:pt x="3396" y="1930"/>
                  </a:cubicBezTo>
                  <a:cubicBezTo>
                    <a:pt x="3653" y="1930"/>
                    <a:pt x="3903" y="1909"/>
                    <a:pt x="4135" y="1867"/>
                  </a:cubicBezTo>
                  <a:cubicBezTo>
                    <a:pt x="4519" y="1779"/>
                    <a:pt x="4415" y="1288"/>
                    <a:pt x="4102" y="1288"/>
                  </a:cubicBezTo>
                  <a:cubicBezTo>
                    <a:pt x="4093" y="1288"/>
                    <a:pt x="4083" y="1289"/>
                    <a:pt x="4074" y="1290"/>
                  </a:cubicBezTo>
                  <a:cubicBezTo>
                    <a:pt x="3841" y="1330"/>
                    <a:pt x="3611" y="1351"/>
                    <a:pt x="3385" y="1351"/>
                  </a:cubicBezTo>
                  <a:cubicBezTo>
                    <a:pt x="2932" y="1351"/>
                    <a:pt x="2493" y="1270"/>
                    <a:pt x="2068" y="1107"/>
                  </a:cubicBezTo>
                  <a:cubicBezTo>
                    <a:pt x="1399" y="864"/>
                    <a:pt x="1004" y="408"/>
                    <a:pt x="487" y="44"/>
                  </a:cubicBezTo>
                  <a:cubicBezTo>
                    <a:pt x="442" y="14"/>
                    <a:pt x="388" y="0"/>
                    <a:pt x="33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23"/>
            <p:cNvSpPr/>
            <p:nvPr/>
          </p:nvSpPr>
          <p:spPr>
            <a:xfrm>
              <a:off x="6199150" y="4399563"/>
              <a:ext cx="137200" cy="97875"/>
            </a:xfrm>
            <a:custGeom>
              <a:rect b="b" l="l" r="r" t="t"/>
              <a:pathLst>
                <a:path extrusionOk="0" h="3915" w="5488">
                  <a:moveTo>
                    <a:pt x="5177" y="0"/>
                  </a:moveTo>
                  <a:cubicBezTo>
                    <a:pt x="5114" y="0"/>
                    <a:pt x="5051" y="34"/>
                    <a:pt x="5006" y="114"/>
                  </a:cubicBezTo>
                  <a:cubicBezTo>
                    <a:pt x="3730" y="1755"/>
                    <a:pt x="2423" y="3001"/>
                    <a:pt x="295" y="3457"/>
                  </a:cubicBezTo>
                  <a:cubicBezTo>
                    <a:pt x="1" y="3487"/>
                    <a:pt x="48" y="3915"/>
                    <a:pt x="327" y="3915"/>
                  </a:cubicBezTo>
                  <a:cubicBezTo>
                    <a:pt x="336" y="3915"/>
                    <a:pt x="346" y="3914"/>
                    <a:pt x="356" y="3913"/>
                  </a:cubicBezTo>
                  <a:cubicBezTo>
                    <a:pt x="2362" y="3579"/>
                    <a:pt x="4550" y="2333"/>
                    <a:pt x="5401" y="387"/>
                  </a:cubicBezTo>
                  <a:cubicBezTo>
                    <a:pt x="5487" y="194"/>
                    <a:pt x="5330" y="0"/>
                    <a:pt x="517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23"/>
            <p:cNvSpPr/>
            <p:nvPr/>
          </p:nvSpPr>
          <p:spPr>
            <a:xfrm>
              <a:off x="6261975" y="4346913"/>
              <a:ext cx="65700" cy="117800"/>
            </a:xfrm>
            <a:custGeom>
              <a:rect b="b" l="l" r="r" t="t"/>
              <a:pathLst>
                <a:path extrusionOk="0" h="4712" w="2628">
                  <a:moveTo>
                    <a:pt x="2300" y="1"/>
                  </a:moveTo>
                  <a:cubicBezTo>
                    <a:pt x="2248" y="1"/>
                    <a:pt x="2189" y="19"/>
                    <a:pt x="2129" y="62"/>
                  </a:cubicBezTo>
                  <a:cubicBezTo>
                    <a:pt x="730" y="973"/>
                    <a:pt x="1" y="2858"/>
                    <a:pt x="396" y="4469"/>
                  </a:cubicBezTo>
                  <a:cubicBezTo>
                    <a:pt x="423" y="4633"/>
                    <a:pt x="543" y="4711"/>
                    <a:pt x="661" y="4711"/>
                  </a:cubicBezTo>
                  <a:cubicBezTo>
                    <a:pt x="805" y="4711"/>
                    <a:pt x="946" y="4595"/>
                    <a:pt x="913" y="4378"/>
                  </a:cubicBezTo>
                  <a:cubicBezTo>
                    <a:pt x="761" y="2797"/>
                    <a:pt x="1277" y="1551"/>
                    <a:pt x="2433" y="487"/>
                  </a:cubicBezTo>
                  <a:cubicBezTo>
                    <a:pt x="2627" y="293"/>
                    <a:pt x="2510" y="1"/>
                    <a:pt x="230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23"/>
            <p:cNvSpPr/>
            <p:nvPr/>
          </p:nvSpPr>
          <p:spPr>
            <a:xfrm>
              <a:off x="6280225" y="4478088"/>
              <a:ext cx="49200" cy="119600"/>
            </a:xfrm>
            <a:custGeom>
              <a:rect b="b" l="l" r="r" t="t"/>
              <a:pathLst>
                <a:path extrusionOk="0" h="4784" w="1968">
                  <a:moveTo>
                    <a:pt x="1563" y="1"/>
                  </a:moveTo>
                  <a:cubicBezTo>
                    <a:pt x="1512" y="1"/>
                    <a:pt x="1457" y="13"/>
                    <a:pt x="1399" y="43"/>
                  </a:cubicBezTo>
                  <a:cubicBezTo>
                    <a:pt x="0" y="954"/>
                    <a:pt x="122" y="3143"/>
                    <a:pt x="456" y="4541"/>
                  </a:cubicBezTo>
                  <a:cubicBezTo>
                    <a:pt x="511" y="4705"/>
                    <a:pt x="646" y="4783"/>
                    <a:pt x="772" y="4783"/>
                  </a:cubicBezTo>
                  <a:cubicBezTo>
                    <a:pt x="926" y="4783"/>
                    <a:pt x="1067" y="4667"/>
                    <a:pt x="1034" y="4450"/>
                  </a:cubicBezTo>
                  <a:cubicBezTo>
                    <a:pt x="760" y="3173"/>
                    <a:pt x="639" y="1502"/>
                    <a:pt x="1763" y="559"/>
                  </a:cubicBezTo>
                  <a:cubicBezTo>
                    <a:pt x="1968" y="355"/>
                    <a:pt x="1829" y="1"/>
                    <a:pt x="156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23"/>
            <p:cNvSpPr/>
            <p:nvPr/>
          </p:nvSpPr>
          <p:spPr>
            <a:xfrm>
              <a:off x="6352275" y="4520438"/>
              <a:ext cx="111975" cy="38425"/>
            </a:xfrm>
            <a:custGeom>
              <a:rect b="b" l="l" r="r" t="t"/>
              <a:pathLst>
                <a:path extrusionOk="0" h="1537" w="4479">
                  <a:moveTo>
                    <a:pt x="4111" y="0"/>
                  </a:moveTo>
                  <a:cubicBezTo>
                    <a:pt x="4053" y="0"/>
                    <a:pt x="3990" y="24"/>
                    <a:pt x="3927" y="81"/>
                  </a:cubicBezTo>
                  <a:cubicBezTo>
                    <a:pt x="3238" y="666"/>
                    <a:pt x="2419" y="978"/>
                    <a:pt x="1580" y="978"/>
                  </a:cubicBezTo>
                  <a:cubicBezTo>
                    <a:pt x="1198" y="978"/>
                    <a:pt x="812" y="913"/>
                    <a:pt x="431" y="780"/>
                  </a:cubicBezTo>
                  <a:cubicBezTo>
                    <a:pt x="404" y="772"/>
                    <a:pt x="378" y="768"/>
                    <a:pt x="353" y="768"/>
                  </a:cubicBezTo>
                  <a:cubicBezTo>
                    <a:pt x="104" y="768"/>
                    <a:pt x="0" y="1153"/>
                    <a:pt x="249" y="1236"/>
                  </a:cubicBezTo>
                  <a:cubicBezTo>
                    <a:pt x="728" y="1438"/>
                    <a:pt x="1230" y="1536"/>
                    <a:pt x="1726" y="1536"/>
                  </a:cubicBezTo>
                  <a:cubicBezTo>
                    <a:pt x="2647" y="1536"/>
                    <a:pt x="3550" y="1199"/>
                    <a:pt x="4261" y="567"/>
                  </a:cubicBezTo>
                  <a:cubicBezTo>
                    <a:pt x="4478" y="351"/>
                    <a:pt x="4332" y="0"/>
                    <a:pt x="411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23"/>
            <p:cNvSpPr/>
            <p:nvPr/>
          </p:nvSpPr>
          <p:spPr>
            <a:xfrm>
              <a:off x="6403175" y="4636588"/>
              <a:ext cx="89075" cy="65000"/>
            </a:xfrm>
            <a:custGeom>
              <a:rect b="b" l="l" r="r" t="t"/>
              <a:pathLst>
                <a:path extrusionOk="0" h="2600" w="3563">
                  <a:moveTo>
                    <a:pt x="312" y="1"/>
                  </a:moveTo>
                  <a:cubicBezTo>
                    <a:pt x="170" y="1"/>
                    <a:pt x="1" y="117"/>
                    <a:pt x="37" y="298"/>
                  </a:cubicBezTo>
                  <a:cubicBezTo>
                    <a:pt x="156" y="1440"/>
                    <a:pt x="1242" y="2600"/>
                    <a:pt x="2407" y="2600"/>
                  </a:cubicBezTo>
                  <a:cubicBezTo>
                    <a:pt x="2732" y="2600"/>
                    <a:pt x="3063" y="2510"/>
                    <a:pt x="3380" y="2305"/>
                  </a:cubicBezTo>
                  <a:cubicBezTo>
                    <a:pt x="3563" y="2183"/>
                    <a:pt x="3441" y="1879"/>
                    <a:pt x="3228" y="1879"/>
                  </a:cubicBezTo>
                  <a:cubicBezTo>
                    <a:pt x="2948" y="1892"/>
                    <a:pt x="2694" y="1921"/>
                    <a:pt x="2450" y="1921"/>
                  </a:cubicBezTo>
                  <a:cubicBezTo>
                    <a:pt x="2110" y="1921"/>
                    <a:pt x="1788" y="1865"/>
                    <a:pt x="1435" y="1636"/>
                  </a:cubicBezTo>
                  <a:cubicBezTo>
                    <a:pt x="888" y="1302"/>
                    <a:pt x="584" y="785"/>
                    <a:pt x="493" y="177"/>
                  </a:cubicBezTo>
                  <a:cubicBezTo>
                    <a:pt x="493" y="54"/>
                    <a:pt x="409"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23"/>
            <p:cNvSpPr/>
            <p:nvPr/>
          </p:nvSpPr>
          <p:spPr>
            <a:xfrm>
              <a:off x="6316700" y="4632163"/>
              <a:ext cx="58225" cy="81200"/>
            </a:xfrm>
            <a:custGeom>
              <a:rect b="b" l="l" r="r" t="t"/>
              <a:pathLst>
                <a:path extrusionOk="0" h="3248" w="2329">
                  <a:moveTo>
                    <a:pt x="257" y="0"/>
                  </a:moveTo>
                  <a:cubicBezTo>
                    <a:pt x="128" y="0"/>
                    <a:pt x="0" y="76"/>
                    <a:pt x="0" y="232"/>
                  </a:cubicBezTo>
                  <a:cubicBezTo>
                    <a:pt x="31" y="1479"/>
                    <a:pt x="760" y="2542"/>
                    <a:pt x="1824" y="3211"/>
                  </a:cubicBezTo>
                  <a:cubicBezTo>
                    <a:pt x="1862" y="3237"/>
                    <a:pt x="1900" y="3248"/>
                    <a:pt x="1937" y="3248"/>
                  </a:cubicBezTo>
                  <a:cubicBezTo>
                    <a:pt x="2163" y="3248"/>
                    <a:pt x="2329" y="2821"/>
                    <a:pt x="2067" y="2664"/>
                  </a:cubicBezTo>
                  <a:cubicBezTo>
                    <a:pt x="1216" y="2147"/>
                    <a:pt x="669" y="1235"/>
                    <a:pt x="517" y="202"/>
                  </a:cubicBezTo>
                  <a:cubicBezTo>
                    <a:pt x="502" y="69"/>
                    <a:pt x="379" y="0"/>
                    <a:pt x="2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23"/>
            <p:cNvSpPr/>
            <p:nvPr/>
          </p:nvSpPr>
          <p:spPr>
            <a:xfrm>
              <a:off x="6357200" y="4580938"/>
              <a:ext cx="78825" cy="53375"/>
            </a:xfrm>
            <a:custGeom>
              <a:rect b="b" l="l" r="r" t="t"/>
              <a:pathLst>
                <a:path extrusionOk="0" h="2135" w="3153">
                  <a:moveTo>
                    <a:pt x="2781" y="1"/>
                  </a:moveTo>
                  <a:cubicBezTo>
                    <a:pt x="1673" y="1"/>
                    <a:pt x="440" y="723"/>
                    <a:pt x="83" y="1795"/>
                  </a:cubicBezTo>
                  <a:cubicBezTo>
                    <a:pt x="1" y="1979"/>
                    <a:pt x="152" y="2135"/>
                    <a:pt x="307" y="2135"/>
                  </a:cubicBezTo>
                  <a:cubicBezTo>
                    <a:pt x="382" y="2135"/>
                    <a:pt x="458" y="2098"/>
                    <a:pt x="508" y="2008"/>
                  </a:cubicBezTo>
                  <a:cubicBezTo>
                    <a:pt x="1055" y="1157"/>
                    <a:pt x="1785" y="640"/>
                    <a:pt x="2818" y="579"/>
                  </a:cubicBezTo>
                  <a:cubicBezTo>
                    <a:pt x="3122" y="549"/>
                    <a:pt x="3152" y="32"/>
                    <a:pt x="2849" y="2"/>
                  </a:cubicBezTo>
                  <a:cubicBezTo>
                    <a:pt x="2826" y="1"/>
                    <a:pt x="2803" y="1"/>
                    <a:pt x="278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23"/>
            <p:cNvSpPr/>
            <p:nvPr/>
          </p:nvSpPr>
          <p:spPr>
            <a:xfrm>
              <a:off x="6170750" y="4663688"/>
              <a:ext cx="109875" cy="57075"/>
            </a:xfrm>
            <a:custGeom>
              <a:rect b="b" l="l" r="r" t="t"/>
              <a:pathLst>
                <a:path extrusionOk="0" h="2283" w="4395">
                  <a:moveTo>
                    <a:pt x="384" y="0"/>
                  </a:moveTo>
                  <a:cubicBezTo>
                    <a:pt x="197" y="0"/>
                    <a:pt x="1" y="164"/>
                    <a:pt x="124" y="369"/>
                  </a:cubicBezTo>
                  <a:cubicBezTo>
                    <a:pt x="764" y="1575"/>
                    <a:pt x="1922" y="2283"/>
                    <a:pt x="3194" y="2283"/>
                  </a:cubicBezTo>
                  <a:cubicBezTo>
                    <a:pt x="3493" y="2283"/>
                    <a:pt x="3799" y="2244"/>
                    <a:pt x="4106" y="2163"/>
                  </a:cubicBezTo>
                  <a:cubicBezTo>
                    <a:pt x="4395" y="2105"/>
                    <a:pt x="4327" y="1581"/>
                    <a:pt x="4058" y="1581"/>
                  </a:cubicBezTo>
                  <a:cubicBezTo>
                    <a:pt x="4044" y="1581"/>
                    <a:pt x="4030" y="1582"/>
                    <a:pt x="4015" y="1585"/>
                  </a:cubicBezTo>
                  <a:cubicBezTo>
                    <a:pt x="3759" y="1642"/>
                    <a:pt x="3505" y="1670"/>
                    <a:pt x="3256" y="1670"/>
                  </a:cubicBezTo>
                  <a:cubicBezTo>
                    <a:pt x="2178" y="1670"/>
                    <a:pt x="1203" y="1139"/>
                    <a:pt x="610" y="126"/>
                  </a:cubicBezTo>
                  <a:cubicBezTo>
                    <a:pt x="561" y="38"/>
                    <a:pt x="474" y="0"/>
                    <a:pt x="38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23"/>
            <p:cNvSpPr/>
            <p:nvPr/>
          </p:nvSpPr>
          <p:spPr>
            <a:xfrm>
              <a:off x="6182200" y="4314413"/>
              <a:ext cx="36500" cy="94225"/>
            </a:xfrm>
            <a:custGeom>
              <a:rect b="b" l="l" r="r" t="t"/>
              <a:pathLst>
                <a:path extrusionOk="0" h="3769" w="1460">
                  <a:moveTo>
                    <a:pt x="385" y="0"/>
                  </a:moveTo>
                  <a:cubicBezTo>
                    <a:pt x="285" y="0"/>
                    <a:pt x="189" y="53"/>
                    <a:pt x="152" y="176"/>
                  </a:cubicBezTo>
                  <a:cubicBezTo>
                    <a:pt x="0" y="875"/>
                    <a:pt x="61" y="1544"/>
                    <a:pt x="243" y="2243"/>
                  </a:cubicBezTo>
                  <a:cubicBezTo>
                    <a:pt x="395" y="2729"/>
                    <a:pt x="669" y="3550"/>
                    <a:pt x="1216" y="3763"/>
                  </a:cubicBezTo>
                  <a:cubicBezTo>
                    <a:pt x="1232" y="3767"/>
                    <a:pt x="1249" y="3769"/>
                    <a:pt x="1265" y="3769"/>
                  </a:cubicBezTo>
                  <a:cubicBezTo>
                    <a:pt x="1368" y="3769"/>
                    <a:pt x="1459" y="3690"/>
                    <a:pt x="1459" y="3611"/>
                  </a:cubicBezTo>
                  <a:cubicBezTo>
                    <a:pt x="1429" y="3094"/>
                    <a:pt x="1003" y="2729"/>
                    <a:pt x="851" y="2243"/>
                  </a:cubicBezTo>
                  <a:cubicBezTo>
                    <a:pt x="608" y="1574"/>
                    <a:pt x="608" y="966"/>
                    <a:pt x="669" y="298"/>
                  </a:cubicBezTo>
                  <a:cubicBezTo>
                    <a:pt x="687" y="116"/>
                    <a:pt x="532" y="0"/>
                    <a:pt x="38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23"/>
            <p:cNvSpPr/>
            <p:nvPr/>
          </p:nvSpPr>
          <p:spPr>
            <a:xfrm>
              <a:off x="6159400" y="4404763"/>
              <a:ext cx="46375" cy="105425"/>
            </a:xfrm>
            <a:custGeom>
              <a:rect b="b" l="l" r="r" t="t"/>
              <a:pathLst>
                <a:path extrusionOk="0" h="4217" w="1855">
                  <a:moveTo>
                    <a:pt x="238" y="0"/>
                  </a:moveTo>
                  <a:cubicBezTo>
                    <a:pt x="121" y="0"/>
                    <a:pt x="0" y="69"/>
                    <a:pt x="0" y="210"/>
                  </a:cubicBezTo>
                  <a:cubicBezTo>
                    <a:pt x="0" y="1547"/>
                    <a:pt x="396" y="3249"/>
                    <a:pt x="1429" y="4161"/>
                  </a:cubicBezTo>
                  <a:cubicBezTo>
                    <a:pt x="1468" y="4200"/>
                    <a:pt x="1516" y="4217"/>
                    <a:pt x="1565" y="4217"/>
                  </a:cubicBezTo>
                  <a:cubicBezTo>
                    <a:pt x="1708" y="4217"/>
                    <a:pt x="1854" y="4069"/>
                    <a:pt x="1763" y="3887"/>
                  </a:cubicBezTo>
                  <a:cubicBezTo>
                    <a:pt x="1490" y="3340"/>
                    <a:pt x="1125" y="2824"/>
                    <a:pt x="882" y="2216"/>
                  </a:cubicBezTo>
                  <a:cubicBezTo>
                    <a:pt x="608" y="1577"/>
                    <a:pt x="517" y="909"/>
                    <a:pt x="456" y="179"/>
                  </a:cubicBezTo>
                  <a:cubicBezTo>
                    <a:pt x="456" y="61"/>
                    <a:pt x="349" y="0"/>
                    <a:pt x="23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23"/>
            <p:cNvSpPr/>
            <p:nvPr/>
          </p:nvSpPr>
          <p:spPr>
            <a:xfrm>
              <a:off x="5984050" y="4627113"/>
              <a:ext cx="78875" cy="101300"/>
            </a:xfrm>
            <a:custGeom>
              <a:rect b="b" l="l" r="r" t="t"/>
              <a:pathLst>
                <a:path extrusionOk="0" h="4052" w="3155">
                  <a:moveTo>
                    <a:pt x="2878" y="0"/>
                  </a:moveTo>
                  <a:cubicBezTo>
                    <a:pt x="2782" y="0"/>
                    <a:pt x="2693" y="41"/>
                    <a:pt x="2668" y="130"/>
                  </a:cubicBezTo>
                  <a:cubicBezTo>
                    <a:pt x="2212" y="1589"/>
                    <a:pt x="1634" y="2744"/>
                    <a:pt x="236" y="3565"/>
                  </a:cubicBezTo>
                  <a:cubicBezTo>
                    <a:pt x="1" y="3696"/>
                    <a:pt x="103" y="4052"/>
                    <a:pt x="330" y="4052"/>
                  </a:cubicBezTo>
                  <a:cubicBezTo>
                    <a:pt x="366" y="4052"/>
                    <a:pt x="407" y="4042"/>
                    <a:pt x="449" y="4021"/>
                  </a:cubicBezTo>
                  <a:cubicBezTo>
                    <a:pt x="1817" y="3322"/>
                    <a:pt x="3154" y="1832"/>
                    <a:pt x="3154" y="222"/>
                  </a:cubicBezTo>
                  <a:cubicBezTo>
                    <a:pt x="3154" y="80"/>
                    <a:pt x="3010" y="0"/>
                    <a:pt x="287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23"/>
            <p:cNvSpPr/>
            <p:nvPr/>
          </p:nvSpPr>
          <p:spPr>
            <a:xfrm>
              <a:off x="5988425" y="4546663"/>
              <a:ext cx="79250" cy="81025"/>
            </a:xfrm>
            <a:custGeom>
              <a:rect b="b" l="l" r="r" t="t"/>
              <a:pathLst>
                <a:path extrusionOk="0" h="3241" w="3170">
                  <a:moveTo>
                    <a:pt x="2794" y="1"/>
                  </a:moveTo>
                  <a:cubicBezTo>
                    <a:pt x="2693" y="1"/>
                    <a:pt x="2598" y="47"/>
                    <a:pt x="2554" y="157"/>
                  </a:cubicBezTo>
                  <a:cubicBezTo>
                    <a:pt x="2128" y="1373"/>
                    <a:pt x="1459" y="2284"/>
                    <a:pt x="274" y="2771"/>
                  </a:cubicBezTo>
                  <a:cubicBezTo>
                    <a:pt x="1" y="2907"/>
                    <a:pt x="169" y="3240"/>
                    <a:pt x="383" y="3240"/>
                  </a:cubicBezTo>
                  <a:cubicBezTo>
                    <a:pt x="407" y="3240"/>
                    <a:pt x="432" y="3236"/>
                    <a:pt x="456" y="3227"/>
                  </a:cubicBezTo>
                  <a:cubicBezTo>
                    <a:pt x="1763" y="2832"/>
                    <a:pt x="2858" y="1677"/>
                    <a:pt x="3131" y="339"/>
                  </a:cubicBezTo>
                  <a:cubicBezTo>
                    <a:pt x="3170" y="145"/>
                    <a:pt x="2973" y="1"/>
                    <a:pt x="27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23"/>
            <p:cNvSpPr/>
            <p:nvPr/>
          </p:nvSpPr>
          <p:spPr>
            <a:xfrm>
              <a:off x="5931425" y="4489138"/>
              <a:ext cx="67450" cy="120575"/>
            </a:xfrm>
            <a:custGeom>
              <a:rect b="b" l="l" r="r" t="t"/>
              <a:pathLst>
                <a:path extrusionOk="0" h="4823" w="2698">
                  <a:moveTo>
                    <a:pt x="695" y="0"/>
                  </a:moveTo>
                  <a:cubicBezTo>
                    <a:pt x="594" y="0"/>
                    <a:pt x="494" y="53"/>
                    <a:pt x="457" y="178"/>
                  </a:cubicBezTo>
                  <a:cubicBezTo>
                    <a:pt x="1" y="1850"/>
                    <a:pt x="730" y="3856"/>
                    <a:pt x="2220" y="4768"/>
                  </a:cubicBezTo>
                  <a:cubicBezTo>
                    <a:pt x="2269" y="4806"/>
                    <a:pt x="2317" y="4823"/>
                    <a:pt x="2362" y="4823"/>
                  </a:cubicBezTo>
                  <a:cubicBezTo>
                    <a:pt x="2566" y="4823"/>
                    <a:pt x="2698" y="4481"/>
                    <a:pt x="2524" y="4282"/>
                  </a:cubicBezTo>
                  <a:cubicBezTo>
                    <a:pt x="1277" y="3187"/>
                    <a:pt x="761" y="1880"/>
                    <a:pt x="973" y="269"/>
                  </a:cubicBezTo>
                  <a:cubicBezTo>
                    <a:pt x="991" y="108"/>
                    <a:pt x="841" y="0"/>
                    <a:pt x="6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23"/>
            <p:cNvSpPr/>
            <p:nvPr/>
          </p:nvSpPr>
          <p:spPr>
            <a:xfrm>
              <a:off x="5927625" y="4598813"/>
              <a:ext cx="64250" cy="80350"/>
            </a:xfrm>
            <a:custGeom>
              <a:rect b="b" l="l" r="r" t="t"/>
              <a:pathLst>
                <a:path extrusionOk="0" h="3214" w="2570">
                  <a:moveTo>
                    <a:pt x="333" y="0"/>
                  </a:moveTo>
                  <a:cubicBezTo>
                    <a:pt x="179" y="0"/>
                    <a:pt x="1" y="123"/>
                    <a:pt x="1" y="320"/>
                  </a:cubicBezTo>
                  <a:cubicBezTo>
                    <a:pt x="92" y="1566"/>
                    <a:pt x="973" y="2813"/>
                    <a:pt x="2189" y="3208"/>
                  </a:cubicBezTo>
                  <a:cubicBezTo>
                    <a:pt x="2208" y="3211"/>
                    <a:pt x="2226" y="3213"/>
                    <a:pt x="2243" y="3213"/>
                  </a:cubicBezTo>
                  <a:cubicBezTo>
                    <a:pt x="2503" y="3213"/>
                    <a:pt x="2569" y="2803"/>
                    <a:pt x="2341" y="2661"/>
                  </a:cubicBezTo>
                  <a:cubicBezTo>
                    <a:pt x="1338" y="2144"/>
                    <a:pt x="669" y="1384"/>
                    <a:pt x="548" y="198"/>
                  </a:cubicBezTo>
                  <a:cubicBezTo>
                    <a:pt x="535" y="61"/>
                    <a:pt x="440" y="0"/>
                    <a:pt x="33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23"/>
            <p:cNvSpPr/>
            <p:nvPr/>
          </p:nvSpPr>
          <p:spPr>
            <a:xfrm>
              <a:off x="5924700" y="4718163"/>
              <a:ext cx="72875" cy="59650"/>
            </a:xfrm>
            <a:custGeom>
              <a:rect b="b" l="l" r="r" t="t"/>
              <a:pathLst>
                <a:path extrusionOk="0" h="2386" w="2915">
                  <a:moveTo>
                    <a:pt x="341" y="1"/>
                  </a:moveTo>
                  <a:cubicBezTo>
                    <a:pt x="176" y="1"/>
                    <a:pt x="1" y="130"/>
                    <a:pt x="57" y="318"/>
                  </a:cubicBezTo>
                  <a:cubicBezTo>
                    <a:pt x="391" y="1443"/>
                    <a:pt x="1394" y="2355"/>
                    <a:pt x="2549" y="2385"/>
                  </a:cubicBezTo>
                  <a:cubicBezTo>
                    <a:pt x="2914" y="2385"/>
                    <a:pt x="2914" y="1899"/>
                    <a:pt x="2610" y="1808"/>
                  </a:cubicBezTo>
                  <a:cubicBezTo>
                    <a:pt x="1638" y="1625"/>
                    <a:pt x="878" y="1078"/>
                    <a:pt x="574" y="166"/>
                  </a:cubicBezTo>
                  <a:cubicBezTo>
                    <a:pt x="539" y="50"/>
                    <a:pt x="442" y="1"/>
                    <a:pt x="3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23"/>
            <p:cNvSpPr/>
            <p:nvPr/>
          </p:nvSpPr>
          <p:spPr>
            <a:xfrm>
              <a:off x="5689200" y="4546063"/>
              <a:ext cx="62925" cy="195475"/>
            </a:xfrm>
            <a:custGeom>
              <a:rect b="b" l="l" r="r" t="t"/>
              <a:pathLst>
                <a:path extrusionOk="0" h="7819" w="2517">
                  <a:moveTo>
                    <a:pt x="423" y="0"/>
                  </a:moveTo>
                  <a:cubicBezTo>
                    <a:pt x="205" y="0"/>
                    <a:pt x="0" y="235"/>
                    <a:pt x="176" y="454"/>
                  </a:cubicBezTo>
                  <a:cubicBezTo>
                    <a:pt x="1726" y="2582"/>
                    <a:pt x="1878" y="5135"/>
                    <a:pt x="571" y="7415"/>
                  </a:cubicBezTo>
                  <a:cubicBezTo>
                    <a:pt x="462" y="7632"/>
                    <a:pt x="633" y="7818"/>
                    <a:pt x="795" y="7818"/>
                  </a:cubicBezTo>
                  <a:cubicBezTo>
                    <a:pt x="859" y="7818"/>
                    <a:pt x="923" y="7788"/>
                    <a:pt x="966" y="7719"/>
                  </a:cubicBezTo>
                  <a:cubicBezTo>
                    <a:pt x="2516" y="5318"/>
                    <a:pt x="2456" y="2400"/>
                    <a:pt x="662" y="120"/>
                  </a:cubicBezTo>
                  <a:cubicBezTo>
                    <a:pt x="594" y="35"/>
                    <a:pt x="508" y="0"/>
                    <a:pt x="42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23"/>
            <p:cNvSpPr/>
            <p:nvPr/>
          </p:nvSpPr>
          <p:spPr>
            <a:xfrm>
              <a:off x="5725050" y="4562863"/>
              <a:ext cx="51375" cy="100475"/>
            </a:xfrm>
            <a:custGeom>
              <a:rect b="b" l="l" r="r" t="t"/>
              <a:pathLst>
                <a:path extrusionOk="0" h="4019" w="2055">
                  <a:moveTo>
                    <a:pt x="1382" y="1"/>
                  </a:moveTo>
                  <a:cubicBezTo>
                    <a:pt x="1215" y="1"/>
                    <a:pt x="1044" y="155"/>
                    <a:pt x="1113" y="360"/>
                  </a:cubicBezTo>
                  <a:cubicBezTo>
                    <a:pt x="1569" y="1485"/>
                    <a:pt x="748" y="2731"/>
                    <a:pt x="140" y="3612"/>
                  </a:cubicBezTo>
                  <a:cubicBezTo>
                    <a:pt x="1" y="3798"/>
                    <a:pt x="162" y="4018"/>
                    <a:pt x="328" y="4018"/>
                  </a:cubicBezTo>
                  <a:cubicBezTo>
                    <a:pt x="379" y="4018"/>
                    <a:pt x="431" y="3997"/>
                    <a:pt x="474" y="3947"/>
                  </a:cubicBezTo>
                  <a:cubicBezTo>
                    <a:pt x="1082" y="3339"/>
                    <a:pt x="1508" y="2579"/>
                    <a:pt x="1721" y="1788"/>
                  </a:cubicBezTo>
                  <a:cubicBezTo>
                    <a:pt x="1873" y="1211"/>
                    <a:pt x="2055" y="421"/>
                    <a:pt x="1538" y="56"/>
                  </a:cubicBezTo>
                  <a:cubicBezTo>
                    <a:pt x="1493" y="18"/>
                    <a:pt x="1438" y="1"/>
                    <a:pt x="138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23"/>
            <p:cNvSpPr/>
            <p:nvPr/>
          </p:nvSpPr>
          <p:spPr>
            <a:xfrm>
              <a:off x="5657625" y="4575738"/>
              <a:ext cx="81850" cy="55600"/>
            </a:xfrm>
            <a:custGeom>
              <a:rect b="b" l="l" r="r" t="t"/>
              <a:pathLst>
                <a:path extrusionOk="0" h="2224" w="3274">
                  <a:moveTo>
                    <a:pt x="315" y="0"/>
                  </a:moveTo>
                  <a:cubicBezTo>
                    <a:pt x="168" y="0"/>
                    <a:pt x="1" y="153"/>
                    <a:pt x="41" y="331"/>
                  </a:cubicBezTo>
                  <a:cubicBezTo>
                    <a:pt x="414" y="1481"/>
                    <a:pt x="1522" y="2223"/>
                    <a:pt x="2695" y="2223"/>
                  </a:cubicBezTo>
                  <a:cubicBezTo>
                    <a:pt x="2763" y="2223"/>
                    <a:pt x="2830" y="2221"/>
                    <a:pt x="2898" y="2216"/>
                  </a:cubicBezTo>
                  <a:cubicBezTo>
                    <a:pt x="3273" y="2187"/>
                    <a:pt x="3210" y="1664"/>
                    <a:pt x="2916" y="1664"/>
                  </a:cubicBezTo>
                  <a:cubicBezTo>
                    <a:pt x="2900" y="1664"/>
                    <a:pt x="2884" y="1666"/>
                    <a:pt x="2867" y="1669"/>
                  </a:cubicBezTo>
                  <a:cubicBezTo>
                    <a:pt x="1804" y="1669"/>
                    <a:pt x="953" y="1121"/>
                    <a:pt x="497" y="149"/>
                  </a:cubicBezTo>
                  <a:cubicBezTo>
                    <a:pt x="465" y="43"/>
                    <a:pt x="393" y="0"/>
                    <a:pt x="31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23"/>
            <p:cNvSpPr/>
            <p:nvPr/>
          </p:nvSpPr>
          <p:spPr>
            <a:xfrm>
              <a:off x="5538150" y="4590088"/>
              <a:ext cx="112150" cy="92175"/>
            </a:xfrm>
            <a:custGeom>
              <a:rect b="b" l="l" r="r" t="t"/>
              <a:pathLst>
                <a:path extrusionOk="0" h="3687" w="4486">
                  <a:moveTo>
                    <a:pt x="268" y="1"/>
                  </a:moveTo>
                  <a:cubicBezTo>
                    <a:pt x="135" y="1"/>
                    <a:pt x="0" y="104"/>
                    <a:pt x="17" y="274"/>
                  </a:cubicBezTo>
                  <a:cubicBezTo>
                    <a:pt x="48" y="1338"/>
                    <a:pt x="534" y="2341"/>
                    <a:pt x="1415" y="2979"/>
                  </a:cubicBezTo>
                  <a:cubicBezTo>
                    <a:pt x="1939" y="3372"/>
                    <a:pt x="2729" y="3686"/>
                    <a:pt x="3459" y="3686"/>
                  </a:cubicBezTo>
                  <a:cubicBezTo>
                    <a:pt x="3746" y="3686"/>
                    <a:pt x="4024" y="3638"/>
                    <a:pt x="4273" y="3526"/>
                  </a:cubicBezTo>
                  <a:cubicBezTo>
                    <a:pt x="4455" y="3435"/>
                    <a:pt x="4485" y="3101"/>
                    <a:pt x="4242" y="3070"/>
                  </a:cubicBezTo>
                  <a:cubicBezTo>
                    <a:pt x="3361" y="2979"/>
                    <a:pt x="2631" y="3070"/>
                    <a:pt x="1871" y="2554"/>
                  </a:cubicBezTo>
                  <a:cubicBezTo>
                    <a:pt x="1081" y="2037"/>
                    <a:pt x="625" y="1155"/>
                    <a:pt x="503" y="213"/>
                  </a:cubicBezTo>
                  <a:cubicBezTo>
                    <a:pt x="477" y="65"/>
                    <a:pt x="373" y="1"/>
                    <a:pt x="26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23"/>
            <p:cNvSpPr/>
            <p:nvPr/>
          </p:nvSpPr>
          <p:spPr>
            <a:xfrm>
              <a:off x="5570900" y="4711563"/>
              <a:ext cx="116425" cy="27825"/>
            </a:xfrm>
            <a:custGeom>
              <a:rect b="b" l="l" r="r" t="t"/>
              <a:pathLst>
                <a:path extrusionOk="0" h="1113" w="4657">
                  <a:moveTo>
                    <a:pt x="421" y="1"/>
                  </a:moveTo>
                  <a:cubicBezTo>
                    <a:pt x="177" y="1"/>
                    <a:pt x="1" y="302"/>
                    <a:pt x="257" y="430"/>
                  </a:cubicBezTo>
                  <a:cubicBezTo>
                    <a:pt x="943" y="881"/>
                    <a:pt x="1729" y="1112"/>
                    <a:pt x="2515" y="1112"/>
                  </a:cubicBezTo>
                  <a:cubicBezTo>
                    <a:pt x="3159" y="1112"/>
                    <a:pt x="3803" y="958"/>
                    <a:pt x="4391" y="643"/>
                  </a:cubicBezTo>
                  <a:cubicBezTo>
                    <a:pt x="4657" y="510"/>
                    <a:pt x="4504" y="99"/>
                    <a:pt x="4259" y="99"/>
                  </a:cubicBezTo>
                  <a:cubicBezTo>
                    <a:pt x="4224" y="99"/>
                    <a:pt x="4186" y="107"/>
                    <a:pt x="4148" y="126"/>
                  </a:cubicBezTo>
                  <a:cubicBezTo>
                    <a:pt x="3578" y="389"/>
                    <a:pt x="2994" y="526"/>
                    <a:pt x="2413" y="526"/>
                  </a:cubicBezTo>
                  <a:cubicBezTo>
                    <a:pt x="1785" y="526"/>
                    <a:pt x="1161" y="367"/>
                    <a:pt x="561" y="35"/>
                  </a:cubicBezTo>
                  <a:cubicBezTo>
                    <a:pt x="514" y="11"/>
                    <a:pt x="466" y="1"/>
                    <a:pt x="42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23"/>
            <p:cNvSpPr/>
            <p:nvPr/>
          </p:nvSpPr>
          <p:spPr>
            <a:xfrm>
              <a:off x="5634575" y="4765738"/>
              <a:ext cx="111450" cy="33075"/>
            </a:xfrm>
            <a:custGeom>
              <a:rect b="b" l="l" r="r" t="t"/>
              <a:pathLst>
                <a:path extrusionOk="0" h="1323" w="4458">
                  <a:moveTo>
                    <a:pt x="4079" y="0"/>
                  </a:moveTo>
                  <a:cubicBezTo>
                    <a:pt x="4044" y="0"/>
                    <a:pt x="4008" y="8"/>
                    <a:pt x="3972" y="26"/>
                  </a:cubicBezTo>
                  <a:cubicBezTo>
                    <a:pt x="3425" y="269"/>
                    <a:pt x="2908" y="573"/>
                    <a:pt x="2270" y="664"/>
                  </a:cubicBezTo>
                  <a:cubicBezTo>
                    <a:pt x="2146" y="677"/>
                    <a:pt x="2023" y="683"/>
                    <a:pt x="1901" y="683"/>
                  </a:cubicBezTo>
                  <a:cubicBezTo>
                    <a:pt x="1427" y="683"/>
                    <a:pt x="973" y="591"/>
                    <a:pt x="537" y="421"/>
                  </a:cubicBezTo>
                  <a:cubicBezTo>
                    <a:pt x="528" y="420"/>
                    <a:pt x="518" y="420"/>
                    <a:pt x="509" y="420"/>
                  </a:cubicBezTo>
                  <a:cubicBezTo>
                    <a:pt x="245" y="420"/>
                    <a:pt x="0" y="821"/>
                    <a:pt x="294" y="938"/>
                  </a:cubicBezTo>
                  <a:cubicBezTo>
                    <a:pt x="769" y="1194"/>
                    <a:pt x="1347" y="1323"/>
                    <a:pt x="1931" y="1323"/>
                  </a:cubicBezTo>
                  <a:cubicBezTo>
                    <a:pt x="2804" y="1323"/>
                    <a:pt x="3693" y="1035"/>
                    <a:pt x="4276" y="452"/>
                  </a:cubicBezTo>
                  <a:cubicBezTo>
                    <a:pt x="4457" y="270"/>
                    <a:pt x="4285" y="0"/>
                    <a:pt x="407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23"/>
            <p:cNvSpPr/>
            <p:nvPr/>
          </p:nvSpPr>
          <p:spPr>
            <a:xfrm>
              <a:off x="5779875" y="4637688"/>
              <a:ext cx="47475" cy="166200"/>
            </a:xfrm>
            <a:custGeom>
              <a:rect b="b" l="l" r="r" t="t"/>
              <a:pathLst>
                <a:path extrusionOk="0" h="6648" w="1899">
                  <a:moveTo>
                    <a:pt x="408" y="0"/>
                  </a:moveTo>
                  <a:cubicBezTo>
                    <a:pt x="215" y="0"/>
                    <a:pt x="0" y="196"/>
                    <a:pt x="105" y="406"/>
                  </a:cubicBezTo>
                  <a:cubicBezTo>
                    <a:pt x="1017" y="2321"/>
                    <a:pt x="1169" y="4236"/>
                    <a:pt x="591" y="6273"/>
                  </a:cubicBezTo>
                  <a:cubicBezTo>
                    <a:pt x="515" y="6503"/>
                    <a:pt x="680" y="6648"/>
                    <a:pt x="850" y="6648"/>
                  </a:cubicBezTo>
                  <a:cubicBezTo>
                    <a:pt x="950" y="6648"/>
                    <a:pt x="1052" y="6598"/>
                    <a:pt x="1108" y="6486"/>
                  </a:cubicBezTo>
                  <a:cubicBezTo>
                    <a:pt x="1899" y="4419"/>
                    <a:pt x="1716" y="2078"/>
                    <a:pt x="622" y="133"/>
                  </a:cubicBezTo>
                  <a:cubicBezTo>
                    <a:pt x="575" y="39"/>
                    <a:pt x="494" y="0"/>
                    <a:pt x="40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23"/>
            <p:cNvSpPr/>
            <p:nvPr/>
          </p:nvSpPr>
          <p:spPr>
            <a:xfrm>
              <a:off x="5759275" y="4677038"/>
              <a:ext cx="59200" cy="59100"/>
            </a:xfrm>
            <a:custGeom>
              <a:rect b="b" l="l" r="r" t="t"/>
              <a:pathLst>
                <a:path extrusionOk="0" h="2364" w="2368">
                  <a:moveTo>
                    <a:pt x="274" y="0"/>
                  </a:moveTo>
                  <a:cubicBezTo>
                    <a:pt x="140" y="0"/>
                    <a:pt x="1" y="94"/>
                    <a:pt x="17" y="261"/>
                  </a:cubicBezTo>
                  <a:cubicBezTo>
                    <a:pt x="139" y="1325"/>
                    <a:pt x="929" y="2176"/>
                    <a:pt x="1963" y="2358"/>
                  </a:cubicBezTo>
                  <a:cubicBezTo>
                    <a:pt x="1981" y="2362"/>
                    <a:pt x="1999" y="2363"/>
                    <a:pt x="2016" y="2363"/>
                  </a:cubicBezTo>
                  <a:cubicBezTo>
                    <a:pt x="2306" y="2363"/>
                    <a:pt x="2368" y="1897"/>
                    <a:pt x="2023" y="1811"/>
                  </a:cubicBezTo>
                  <a:cubicBezTo>
                    <a:pt x="1233" y="1629"/>
                    <a:pt x="656" y="991"/>
                    <a:pt x="504" y="200"/>
                  </a:cubicBezTo>
                  <a:cubicBezTo>
                    <a:pt x="490" y="63"/>
                    <a:pt x="384" y="0"/>
                    <a:pt x="27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23"/>
            <p:cNvSpPr/>
            <p:nvPr/>
          </p:nvSpPr>
          <p:spPr>
            <a:xfrm>
              <a:off x="5563100" y="4585488"/>
              <a:ext cx="27175" cy="72600"/>
            </a:xfrm>
            <a:custGeom>
              <a:rect b="b" l="l" r="r" t="t"/>
              <a:pathLst>
                <a:path extrusionOk="0" h="2904" w="1087">
                  <a:moveTo>
                    <a:pt x="266" y="1"/>
                  </a:moveTo>
                  <a:cubicBezTo>
                    <a:pt x="133" y="1"/>
                    <a:pt x="1" y="115"/>
                    <a:pt x="22" y="245"/>
                  </a:cubicBezTo>
                  <a:cubicBezTo>
                    <a:pt x="22" y="610"/>
                    <a:pt x="265" y="1005"/>
                    <a:pt x="296" y="1370"/>
                  </a:cubicBezTo>
                  <a:cubicBezTo>
                    <a:pt x="357" y="1765"/>
                    <a:pt x="296" y="2221"/>
                    <a:pt x="205" y="2586"/>
                  </a:cubicBezTo>
                  <a:cubicBezTo>
                    <a:pt x="129" y="2773"/>
                    <a:pt x="263" y="2903"/>
                    <a:pt x="398" y="2903"/>
                  </a:cubicBezTo>
                  <a:cubicBezTo>
                    <a:pt x="481" y="2903"/>
                    <a:pt x="565" y="2854"/>
                    <a:pt x="600" y="2738"/>
                  </a:cubicBezTo>
                  <a:cubicBezTo>
                    <a:pt x="934" y="1978"/>
                    <a:pt x="1086" y="671"/>
                    <a:pt x="417" y="63"/>
                  </a:cubicBezTo>
                  <a:cubicBezTo>
                    <a:pt x="374" y="19"/>
                    <a:pt x="320" y="1"/>
                    <a:pt x="2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23"/>
            <p:cNvSpPr/>
            <p:nvPr/>
          </p:nvSpPr>
          <p:spPr>
            <a:xfrm>
              <a:off x="5365300" y="4193313"/>
              <a:ext cx="40300" cy="145625"/>
            </a:xfrm>
            <a:custGeom>
              <a:rect b="b" l="l" r="r" t="t"/>
              <a:pathLst>
                <a:path extrusionOk="0" h="5825" w="1612">
                  <a:moveTo>
                    <a:pt x="314" y="0"/>
                  </a:moveTo>
                  <a:cubicBezTo>
                    <a:pt x="147" y="0"/>
                    <a:pt x="0" y="164"/>
                    <a:pt x="62" y="370"/>
                  </a:cubicBezTo>
                  <a:cubicBezTo>
                    <a:pt x="700" y="2133"/>
                    <a:pt x="1004" y="3652"/>
                    <a:pt x="457" y="5506"/>
                  </a:cubicBezTo>
                  <a:cubicBezTo>
                    <a:pt x="419" y="5694"/>
                    <a:pt x="567" y="5824"/>
                    <a:pt x="708" y="5824"/>
                  </a:cubicBezTo>
                  <a:cubicBezTo>
                    <a:pt x="794" y="5824"/>
                    <a:pt x="878" y="5775"/>
                    <a:pt x="913" y="5658"/>
                  </a:cubicBezTo>
                  <a:cubicBezTo>
                    <a:pt x="1612" y="3956"/>
                    <a:pt x="1612" y="1707"/>
                    <a:pt x="548" y="126"/>
                  </a:cubicBezTo>
                  <a:cubicBezTo>
                    <a:pt x="479" y="38"/>
                    <a:pt x="394" y="0"/>
                    <a:pt x="31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23"/>
            <p:cNvSpPr/>
            <p:nvPr/>
          </p:nvSpPr>
          <p:spPr>
            <a:xfrm>
              <a:off x="5386500" y="4176963"/>
              <a:ext cx="38875" cy="90725"/>
            </a:xfrm>
            <a:custGeom>
              <a:rect b="b" l="l" r="r" t="t"/>
              <a:pathLst>
                <a:path extrusionOk="0" h="3629" w="1555">
                  <a:moveTo>
                    <a:pt x="1045" y="0"/>
                  </a:moveTo>
                  <a:cubicBezTo>
                    <a:pt x="902" y="0"/>
                    <a:pt x="764" y="100"/>
                    <a:pt x="764" y="294"/>
                  </a:cubicBezTo>
                  <a:cubicBezTo>
                    <a:pt x="794" y="1358"/>
                    <a:pt x="612" y="2270"/>
                    <a:pt x="65" y="3212"/>
                  </a:cubicBezTo>
                  <a:cubicBezTo>
                    <a:pt x="0" y="3428"/>
                    <a:pt x="150" y="3629"/>
                    <a:pt x="308" y="3629"/>
                  </a:cubicBezTo>
                  <a:cubicBezTo>
                    <a:pt x="372" y="3629"/>
                    <a:pt x="438" y="3595"/>
                    <a:pt x="490" y="3516"/>
                  </a:cubicBezTo>
                  <a:cubicBezTo>
                    <a:pt x="1220" y="2635"/>
                    <a:pt x="1554" y="1388"/>
                    <a:pt x="1341" y="233"/>
                  </a:cubicBezTo>
                  <a:cubicBezTo>
                    <a:pt x="1299" y="77"/>
                    <a:pt x="1170" y="0"/>
                    <a:pt x="104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23"/>
            <p:cNvSpPr/>
            <p:nvPr/>
          </p:nvSpPr>
          <p:spPr>
            <a:xfrm>
              <a:off x="5258800" y="4255513"/>
              <a:ext cx="95125" cy="57900"/>
            </a:xfrm>
            <a:custGeom>
              <a:rect b="b" l="l" r="r" t="t"/>
              <a:pathLst>
                <a:path extrusionOk="0" h="2316" w="3805">
                  <a:moveTo>
                    <a:pt x="305" y="1"/>
                  </a:moveTo>
                  <a:cubicBezTo>
                    <a:pt x="147" y="1"/>
                    <a:pt x="1" y="163"/>
                    <a:pt x="97" y="374"/>
                  </a:cubicBezTo>
                  <a:cubicBezTo>
                    <a:pt x="401" y="1104"/>
                    <a:pt x="917" y="1651"/>
                    <a:pt x="1647" y="2015"/>
                  </a:cubicBezTo>
                  <a:cubicBezTo>
                    <a:pt x="1990" y="2160"/>
                    <a:pt x="2495" y="2315"/>
                    <a:pt x="2950" y="2315"/>
                  </a:cubicBezTo>
                  <a:cubicBezTo>
                    <a:pt x="3260" y="2315"/>
                    <a:pt x="3547" y="2243"/>
                    <a:pt x="3744" y="2046"/>
                  </a:cubicBezTo>
                  <a:cubicBezTo>
                    <a:pt x="3805" y="1955"/>
                    <a:pt x="3775" y="1803"/>
                    <a:pt x="3714" y="1772"/>
                  </a:cubicBezTo>
                  <a:cubicBezTo>
                    <a:pt x="3440" y="1666"/>
                    <a:pt x="3151" y="1666"/>
                    <a:pt x="2859" y="1666"/>
                  </a:cubicBezTo>
                  <a:cubicBezTo>
                    <a:pt x="2566" y="1666"/>
                    <a:pt x="2270" y="1666"/>
                    <a:pt x="1981" y="1559"/>
                  </a:cubicBezTo>
                  <a:cubicBezTo>
                    <a:pt x="1343" y="1286"/>
                    <a:pt x="857" y="800"/>
                    <a:pt x="553" y="192"/>
                  </a:cubicBezTo>
                  <a:cubicBezTo>
                    <a:pt x="496" y="57"/>
                    <a:pt x="399" y="1"/>
                    <a:pt x="30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23"/>
            <p:cNvSpPr/>
            <p:nvPr/>
          </p:nvSpPr>
          <p:spPr>
            <a:xfrm>
              <a:off x="5290550" y="4362463"/>
              <a:ext cx="136100" cy="34875"/>
            </a:xfrm>
            <a:custGeom>
              <a:rect b="b" l="l" r="r" t="t"/>
              <a:pathLst>
                <a:path extrusionOk="0" h="1395" w="5444">
                  <a:moveTo>
                    <a:pt x="370" y="0"/>
                  </a:moveTo>
                  <a:cubicBezTo>
                    <a:pt x="144" y="0"/>
                    <a:pt x="1" y="288"/>
                    <a:pt x="225" y="412"/>
                  </a:cubicBezTo>
                  <a:cubicBezTo>
                    <a:pt x="1135" y="1057"/>
                    <a:pt x="2187" y="1394"/>
                    <a:pt x="3241" y="1394"/>
                  </a:cubicBezTo>
                  <a:cubicBezTo>
                    <a:pt x="3877" y="1394"/>
                    <a:pt x="4513" y="1272"/>
                    <a:pt x="5119" y="1020"/>
                  </a:cubicBezTo>
                  <a:cubicBezTo>
                    <a:pt x="5444" y="885"/>
                    <a:pt x="5310" y="484"/>
                    <a:pt x="5041" y="484"/>
                  </a:cubicBezTo>
                  <a:cubicBezTo>
                    <a:pt x="5008" y="484"/>
                    <a:pt x="4973" y="490"/>
                    <a:pt x="4936" y="503"/>
                  </a:cubicBezTo>
                  <a:cubicBezTo>
                    <a:pt x="4327" y="711"/>
                    <a:pt x="3713" y="820"/>
                    <a:pt x="3109" y="820"/>
                  </a:cubicBezTo>
                  <a:cubicBezTo>
                    <a:pt x="2208" y="820"/>
                    <a:pt x="1330" y="576"/>
                    <a:pt x="529" y="47"/>
                  </a:cubicBezTo>
                  <a:cubicBezTo>
                    <a:pt x="474" y="14"/>
                    <a:pt x="420" y="0"/>
                    <a:pt x="37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23"/>
            <p:cNvSpPr/>
            <p:nvPr/>
          </p:nvSpPr>
          <p:spPr>
            <a:xfrm>
              <a:off x="5315325" y="4336838"/>
              <a:ext cx="54625" cy="59125"/>
            </a:xfrm>
            <a:custGeom>
              <a:rect b="b" l="l" r="r" t="t"/>
              <a:pathLst>
                <a:path extrusionOk="0" h="2365" w="2185">
                  <a:moveTo>
                    <a:pt x="313" y="1"/>
                  </a:moveTo>
                  <a:cubicBezTo>
                    <a:pt x="115" y="1"/>
                    <a:pt x="1" y="259"/>
                    <a:pt x="176" y="434"/>
                  </a:cubicBezTo>
                  <a:cubicBezTo>
                    <a:pt x="480" y="647"/>
                    <a:pt x="784" y="951"/>
                    <a:pt x="1058" y="1255"/>
                  </a:cubicBezTo>
                  <a:cubicBezTo>
                    <a:pt x="1331" y="1559"/>
                    <a:pt x="1483" y="1893"/>
                    <a:pt x="1666" y="2258"/>
                  </a:cubicBezTo>
                  <a:cubicBezTo>
                    <a:pt x="1712" y="2333"/>
                    <a:pt x="1782" y="2364"/>
                    <a:pt x="1854" y="2364"/>
                  </a:cubicBezTo>
                  <a:cubicBezTo>
                    <a:pt x="2015" y="2364"/>
                    <a:pt x="2185" y="2204"/>
                    <a:pt x="2121" y="2015"/>
                  </a:cubicBezTo>
                  <a:cubicBezTo>
                    <a:pt x="1909" y="1194"/>
                    <a:pt x="1179" y="465"/>
                    <a:pt x="450" y="39"/>
                  </a:cubicBezTo>
                  <a:cubicBezTo>
                    <a:pt x="402" y="12"/>
                    <a:pt x="35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23"/>
            <p:cNvSpPr/>
            <p:nvPr/>
          </p:nvSpPr>
          <p:spPr>
            <a:xfrm>
              <a:off x="5445675" y="4239363"/>
              <a:ext cx="46550" cy="166950"/>
            </a:xfrm>
            <a:custGeom>
              <a:rect b="b" l="l" r="r" t="t"/>
              <a:pathLst>
                <a:path extrusionOk="0" h="6678" w="1862">
                  <a:moveTo>
                    <a:pt x="412" y="0"/>
                  </a:moveTo>
                  <a:cubicBezTo>
                    <a:pt x="206" y="0"/>
                    <a:pt x="0" y="237"/>
                    <a:pt x="129" y="473"/>
                  </a:cubicBezTo>
                  <a:cubicBezTo>
                    <a:pt x="1133" y="2357"/>
                    <a:pt x="1163" y="4394"/>
                    <a:pt x="221" y="6248"/>
                  </a:cubicBezTo>
                  <a:cubicBezTo>
                    <a:pt x="92" y="6463"/>
                    <a:pt x="251" y="6678"/>
                    <a:pt x="431" y="6678"/>
                  </a:cubicBezTo>
                  <a:cubicBezTo>
                    <a:pt x="506" y="6678"/>
                    <a:pt x="584" y="6641"/>
                    <a:pt x="646" y="6552"/>
                  </a:cubicBezTo>
                  <a:cubicBezTo>
                    <a:pt x="1801" y="4546"/>
                    <a:pt x="1862" y="2114"/>
                    <a:pt x="646" y="139"/>
                  </a:cubicBezTo>
                  <a:cubicBezTo>
                    <a:pt x="584" y="41"/>
                    <a:pt x="498" y="0"/>
                    <a:pt x="4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23"/>
            <p:cNvSpPr/>
            <p:nvPr/>
          </p:nvSpPr>
          <p:spPr>
            <a:xfrm>
              <a:off x="5438300" y="4303263"/>
              <a:ext cx="43600" cy="43250"/>
            </a:xfrm>
            <a:custGeom>
              <a:rect b="b" l="l" r="r" t="t"/>
              <a:pathLst>
                <a:path extrusionOk="0" h="1730" w="1744">
                  <a:moveTo>
                    <a:pt x="274" y="1"/>
                  </a:moveTo>
                  <a:cubicBezTo>
                    <a:pt x="147" y="1"/>
                    <a:pt x="0" y="140"/>
                    <a:pt x="60" y="318"/>
                  </a:cubicBezTo>
                  <a:cubicBezTo>
                    <a:pt x="242" y="926"/>
                    <a:pt x="728" y="1534"/>
                    <a:pt x="1336" y="1716"/>
                  </a:cubicBezTo>
                  <a:cubicBezTo>
                    <a:pt x="1364" y="1726"/>
                    <a:pt x="1391" y="1730"/>
                    <a:pt x="1416" y="1730"/>
                  </a:cubicBezTo>
                  <a:cubicBezTo>
                    <a:pt x="1637" y="1730"/>
                    <a:pt x="1743" y="1397"/>
                    <a:pt x="1579" y="1260"/>
                  </a:cubicBezTo>
                  <a:cubicBezTo>
                    <a:pt x="1336" y="1108"/>
                    <a:pt x="1124" y="1017"/>
                    <a:pt x="941" y="805"/>
                  </a:cubicBezTo>
                  <a:cubicBezTo>
                    <a:pt x="728" y="622"/>
                    <a:pt x="546" y="409"/>
                    <a:pt x="424" y="136"/>
                  </a:cubicBezTo>
                  <a:cubicBezTo>
                    <a:pt x="403" y="40"/>
                    <a:pt x="341" y="1"/>
                    <a:pt x="27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23"/>
            <p:cNvSpPr/>
            <p:nvPr/>
          </p:nvSpPr>
          <p:spPr>
            <a:xfrm>
              <a:off x="5531150" y="4341063"/>
              <a:ext cx="40125" cy="115700"/>
            </a:xfrm>
            <a:custGeom>
              <a:rect b="b" l="l" r="r" t="t"/>
              <a:pathLst>
                <a:path extrusionOk="0" h="4628" w="1605">
                  <a:moveTo>
                    <a:pt x="271" y="1"/>
                  </a:moveTo>
                  <a:cubicBezTo>
                    <a:pt x="119" y="1"/>
                    <a:pt x="0" y="163"/>
                    <a:pt x="24" y="326"/>
                  </a:cubicBezTo>
                  <a:cubicBezTo>
                    <a:pt x="206" y="964"/>
                    <a:pt x="540" y="1511"/>
                    <a:pt x="601" y="2180"/>
                  </a:cubicBezTo>
                  <a:cubicBezTo>
                    <a:pt x="631" y="2940"/>
                    <a:pt x="419" y="3578"/>
                    <a:pt x="115" y="4277"/>
                  </a:cubicBezTo>
                  <a:cubicBezTo>
                    <a:pt x="10" y="4467"/>
                    <a:pt x="167" y="4627"/>
                    <a:pt x="334" y="4627"/>
                  </a:cubicBezTo>
                  <a:cubicBezTo>
                    <a:pt x="408" y="4627"/>
                    <a:pt x="484" y="4595"/>
                    <a:pt x="540" y="4521"/>
                  </a:cubicBezTo>
                  <a:cubicBezTo>
                    <a:pt x="1361" y="3366"/>
                    <a:pt x="1604" y="1055"/>
                    <a:pt x="419" y="52"/>
                  </a:cubicBezTo>
                  <a:cubicBezTo>
                    <a:pt x="368" y="17"/>
                    <a:pt x="318" y="1"/>
                    <a:pt x="27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23"/>
            <p:cNvSpPr/>
            <p:nvPr/>
          </p:nvSpPr>
          <p:spPr>
            <a:xfrm>
              <a:off x="5514900" y="4383888"/>
              <a:ext cx="50275" cy="25725"/>
            </a:xfrm>
            <a:custGeom>
              <a:rect b="b" l="l" r="r" t="t"/>
              <a:pathLst>
                <a:path extrusionOk="0" h="1029" w="2011">
                  <a:moveTo>
                    <a:pt x="361" y="1"/>
                  </a:moveTo>
                  <a:cubicBezTo>
                    <a:pt x="173" y="1"/>
                    <a:pt x="0" y="235"/>
                    <a:pt x="157" y="437"/>
                  </a:cubicBezTo>
                  <a:cubicBezTo>
                    <a:pt x="353" y="764"/>
                    <a:pt x="800" y="1028"/>
                    <a:pt x="1238" y="1028"/>
                  </a:cubicBezTo>
                  <a:cubicBezTo>
                    <a:pt x="1411" y="1028"/>
                    <a:pt x="1583" y="987"/>
                    <a:pt x="1737" y="893"/>
                  </a:cubicBezTo>
                  <a:cubicBezTo>
                    <a:pt x="2011" y="741"/>
                    <a:pt x="1829" y="406"/>
                    <a:pt x="1555" y="406"/>
                  </a:cubicBezTo>
                  <a:cubicBezTo>
                    <a:pt x="1433" y="406"/>
                    <a:pt x="1325" y="420"/>
                    <a:pt x="1204" y="420"/>
                  </a:cubicBezTo>
                  <a:cubicBezTo>
                    <a:pt x="1143" y="420"/>
                    <a:pt x="1079" y="416"/>
                    <a:pt x="1008" y="406"/>
                  </a:cubicBezTo>
                  <a:cubicBezTo>
                    <a:pt x="826" y="346"/>
                    <a:pt x="674" y="254"/>
                    <a:pt x="552" y="102"/>
                  </a:cubicBezTo>
                  <a:cubicBezTo>
                    <a:pt x="496" y="30"/>
                    <a:pt x="427" y="1"/>
                    <a:pt x="36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23"/>
            <p:cNvSpPr/>
            <p:nvPr/>
          </p:nvSpPr>
          <p:spPr>
            <a:xfrm>
              <a:off x="5334625" y="4424988"/>
              <a:ext cx="160275" cy="34350"/>
            </a:xfrm>
            <a:custGeom>
              <a:rect b="b" l="l" r="r" t="t"/>
              <a:pathLst>
                <a:path extrusionOk="0" h="1374" w="6411">
                  <a:moveTo>
                    <a:pt x="397" y="1"/>
                  </a:moveTo>
                  <a:cubicBezTo>
                    <a:pt x="160" y="1"/>
                    <a:pt x="1" y="268"/>
                    <a:pt x="194" y="434"/>
                  </a:cubicBezTo>
                  <a:cubicBezTo>
                    <a:pt x="1029" y="1096"/>
                    <a:pt x="2125" y="1374"/>
                    <a:pt x="3225" y="1374"/>
                  </a:cubicBezTo>
                  <a:cubicBezTo>
                    <a:pt x="4247" y="1374"/>
                    <a:pt x="5271" y="1133"/>
                    <a:pt x="6091" y="738"/>
                  </a:cubicBezTo>
                  <a:cubicBezTo>
                    <a:pt x="6410" y="579"/>
                    <a:pt x="6264" y="163"/>
                    <a:pt x="5999" y="163"/>
                  </a:cubicBezTo>
                  <a:cubicBezTo>
                    <a:pt x="5961" y="163"/>
                    <a:pt x="5920" y="172"/>
                    <a:pt x="5878" y="191"/>
                  </a:cubicBezTo>
                  <a:cubicBezTo>
                    <a:pt x="5043" y="538"/>
                    <a:pt x="4295" y="684"/>
                    <a:pt x="3562" y="684"/>
                  </a:cubicBezTo>
                  <a:cubicBezTo>
                    <a:pt x="2562" y="684"/>
                    <a:pt x="1591" y="412"/>
                    <a:pt x="468" y="9"/>
                  </a:cubicBezTo>
                  <a:cubicBezTo>
                    <a:pt x="444" y="3"/>
                    <a:pt x="420" y="1"/>
                    <a:pt x="3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23"/>
            <p:cNvSpPr/>
            <p:nvPr/>
          </p:nvSpPr>
          <p:spPr>
            <a:xfrm>
              <a:off x="5353900" y="4449063"/>
              <a:ext cx="61600" cy="33075"/>
            </a:xfrm>
            <a:custGeom>
              <a:rect b="b" l="l" r="r" t="t"/>
              <a:pathLst>
                <a:path extrusionOk="0" h="1323" w="2464">
                  <a:moveTo>
                    <a:pt x="2113" y="1"/>
                  </a:moveTo>
                  <a:cubicBezTo>
                    <a:pt x="2058" y="1"/>
                    <a:pt x="2000" y="15"/>
                    <a:pt x="1946" y="49"/>
                  </a:cubicBezTo>
                  <a:cubicBezTo>
                    <a:pt x="1673" y="261"/>
                    <a:pt x="1430" y="505"/>
                    <a:pt x="1065" y="596"/>
                  </a:cubicBezTo>
                  <a:cubicBezTo>
                    <a:pt x="913" y="687"/>
                    <a:pt x="730" y="687"/>
                    <a:pt x="548" y="687"/>
                  </a:cubicBezTo>
                  <a:cubicBezTo>
                    <a:pt x="487" y="687"/>
                    <a:pt x="431" y="682"/>
                    <a:pt x="376" y="682"/>
                  </a:cubicBezTo>
                  <a:cubicBezTo>
                    <a:pt x="294" y="682"/>
                    <a:pt x="214" y="693"/>
                    <a:pt x="123" y="748"/>
                  </a:cubicBezTo>
                  <a:cubicBezTo>
                    <a:pt x="31" y="839"/>
                    <a:pt x="1" y="900"/>
                    <a:pt x="31" y="1021"/>
                  </a:cubicBezTo>
                  <a:lnTo>
                    <a:pt x="31" y="1082"/>
                  </a:lnTo>
                  <a:cubicBezTo>
                    <a:pt x="92" y="1204"/>
                    <a:pt x="183" y="1295"/>
                    <a:pt x="275" y="1295"/>
                  </a:cubicBezTo>
                  <a:cubicBezTo>
                    <a:pt x="381" y="1314"/>
                    <a:pt x="484" y="1323"/>
                    <a:pt x="584" y="1323"/>
                  </a:cubicBezTo>
                  <a:cubicBezTo>
                    <a:pt x="1283" y="1323"/>
                    <a:pt x="1825" y="881"/>
                    <a:pt x="2250" y="322"/>
                  </a:cubicBezTo>
                  <a:cubicBezTo>
                    <a:pt x="2464" y="180"/>
                    <a:pt x="2307" y="1"/>
                    <a:pt x="21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23"/>
            <p:cNvSpPr/>
            <p:nvPr/>
          </p:nvSpPr>
          <p:spPr>
            <a:xfrm>
              <a:off x="5724750" y="4237838"/>
              <a:ext cx="75700" cy="142325"/>
            </a:xfrm>
            <a:custGeom>
              <a:rect b="b" l="l" r="r" t="t"/>
              <a:pathLst>
                <a:path extrusionOk="0" h="5693" w="3028">
                  <a:moveTo>
                    <a:pt x="390" y="0"/>
                  </a:moveTo>
                  <a:cubicBezTo>
                    <a:pt x="276" y="0"/>
                    <a:pt x="166" y="77"/>
                    <a:pt x="152" y="230"/>
                  </a:cubicBezTo>
                  <a:cubicBezTo>
                    <a:pt x="0" y="2297"/>
                    <a:pt x="821" y="4425"/>
                    <a:pt x="2493" y="5640"/>
                  </a:cubicBezTo>
                  <a:cubicBezTo>
                    <a:pt x="2547" y="5677"/>
                    <a:pt x="2603" y="5693"/>
                    <a:pt x="2656" y="5693"/>
                  </a:cubicBezTo>
                  <a:cubicBezTo>
                    <a:pt x="2867" y="5693"/>
                    <a:pt x="3027" y="5440"/>
                    <a:pt x="2857" y="5245"/>
                  </a:cubicBezTo>
                  <a:cubicBezTo>
                    <a:pt x="1489" y="3877"/>
                    <a:pt x="638" y="2297"/>
                    <a:pt x="669" y="321"/>
                  </a:cubicBezTo>
                  <a:cubicBezTo>
                    <a:pt x="669" y="107"/>
                    <a:pt x="526" y="0"/>
                    <a:pt x="39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23"/>
            <p:cNvSpPr/>
            <p:nvPr/>
          </p:nvSpPr>
          <p:spPr>
            <a:xfrm>
              <a:off x="5790625" y="4186763"/>
              <a:ext cx="61050" cy="130925"/>
            </a:xfrm>
            <a:custGeom>
              <a:rect b="b" l="l" r="r" t="t"/>
              <a:pathLst>
                <a:path extrusionOk="0" h="5237" w="2442">
                  <a:moveTo>
                    <a:pt x="1808" y="0"/>
                  </a:moveTo>
                  <a:cubicBezTo>
                    <a:pt x="1684" y="0"/>
                    <a:pt x="1561" y="92"/>
                    <a:pt x="1529" y="267"/>
                  </a:cubicBezTo>
                  <a:cubicBezTo>
                    <a:pt x="1499" y="1118"/>
                    <a:pt x="1620" y="1939"/>
                    <a:pt x="1438" y="2790"/>
                  </a:cubicBezTo>
                  <a:cubicBezTo>
                    <a:pt x="1195" y="3610"/>
                    <a:pt x="739" y="4188"/>
                    <a:pt x="161" y="4796"/>
                  </a:cubicBezTo>
                  <a:cubicBezTo>
                    <a:pt x="0" y="4957"/>
                    <a:pt x="124" y="5237"/>
                    <a:pt x="323" y="5237"/>
                  </a:cubicBezTo>
                  <a:cubicBezTo>
                    <a:pt x="349" y="5237"/>
                    <a:pt x="376" y="5232"/>
                    <a:pt x="405" y="5221"/>
                  </a:cubicBezTo>
                  <a:cubicBezTo>
                    <a:pt x="2046" y="4340"/>
                    <a:pt x="2441" y="1908"/>
                    <a:pt x="2076" y="236"/>
                  </a:cubicBezTo>
                  <a:cubicBezTo>
                    <a:pt x="2033" y="77"/>
                    <a:pt x="1920" y="0"/>
                    <a:pt x="180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23"/>
            <p:cNvSpPr/>
            <p:nvPr/>
          </p:nvSpPr>
          <p:spPr>
            <a:xfrm>
              <a:off x="5767775" y="4374638"/>
              <a:ext cx="87650" cy="66325"/>
            </a:xfrm>
            <a:custGeom>
              <a:rect b="b" l="l" r="r" t="t"/>
              <a:pathLst>
                <a:path extrusionOk="0" h="2653" w="3506">
                  <a:moveTo>
                    <a:pt x="3190" y="0"/>
                  </a:moveTo>
                  <a:cubicBezTo>
                    <a:pt x="3102" y="0"/>
                    <a:pt x="3014" y="50"/>
                    <a:pt x="2960" y="168"/>
                  </a:cubicBezTo>
                  <a:cubicBezTo>
                    <a:pt x="2686" y="624"/>
                    <a:pt x="2443" y="1080"/>
                    <a:pt x="2048" y="1415"/>
                  </a:cubicBezTo>
                  <a:cubicBezTo>
                    <a:pt x="1717" y="1695"/>
                    <a:pt x="1194" y="2103"/>
                    <a:pt x="711" y="2103"/>
                  </a:cubicBezTo>
                  <a:cubicBezTo>
                    <a:pt x="618" y="2103"/>
                    <a:pt x="526" y="2087"/>
                    <a:pt x="437" y="2053"/>
                  </a:cubicBezTo>
                  <a:cubicBezTo>
                    <a:pt x="418" y="2049"/>
                    <a:pt x="400" y="2047"/>
                    <a:pt x="382" y="2047"/>
                  </a:cubicBezTo>
                  <a:cubicBezTo>
                    <a:pt x="116" y="2047"/>
                    <a:pt x="0" y="2456"/>
                    <a:pt x="285" y="2570"/>
                  </a:cubicBezTo>
                  <a:cubicBezTo>
                    <a:pt x="429" y="2627"/>
                    <a:pt x="580" y="2653"/>
                    <a:pt x="733" y="2653"/>
                  </a:cubicBezTo>
                  <a:cubicBezTo>
                    <a:pt x="1225" y="2653"/>
                    <a:pt x="1738" y="2392"/>
                    <a:pt x="2109" y="2114"/>
                  </a:cubicBezTo>
                  <a:cubicBezTo>
                    <a:pt x="2686" y="1688"/>
                    <a:pt x="3264" y="1080"/>
                    <a:pt x="3446" y="381"/>
                  </a:cubicBezTo>
                  <a:cubicBezTo>
                    <a:pt x="3505" y="165"/>
                    <a:pt x="3349" y="0"/>
                    <a:pt x="319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23"/>
            <p:cNvSpPr/>
            <p:nvPr/>
          </p:nvSpPr>
          <p:spPr>
            <a:xfrm>
              <a:off x="5446825" y="4031838"/>
              <a:ext cx="34775" cy="122650"/>
            </a:xfrm>
            <a:custGeom>
              <a:rect b="b" l="l" r="r" t="t"/>
              <a:pathLst>
                <a:path extrusionOk="0" h="4906" w="1391">
                  <a:moveTo>
                    <a:pt x="208" y="1"/>
                  </a:moveTo>
                  <a:cubicBezTo>
                    <a:pt x="103" y="1"/>
                    <a:pt x="1" y="94"/>
                    <a:pt x="23" y="202"/>
                  </a:cubicBezTo>
                  <a:cubicBezTo>
                    <a:pt x="114" y="932"/>
                    <a:pt x="479" y="1540"/>
                    <a:pt x="539" y="2300"/>
                  </a:cubicBezTo>
                  <a:cubicBezTo>
                    <a:pt x="631" y="3090"/>
                    <a:pt x="509" y="3850"/>
                    <a:pt x="327" y="4610"/>
                  </a:cubicBezTo>
                  <a:cubicBezTo>
                    <a:pt x="269" y="4782"/>
                    <a:pt x="393" y="4906"/>
                    <a:pt x="514" y="4906"/>
                  </a:cubicBezTo>
                  <a:cubicBezTo>
                    <a:pt x="586" y="4906"/>
                    <a:pt x="658" y="4863"/>
                    <a:pt x="691" y="4762"/>
                  </a:cubicBezTo>
                  <a:cubicBezTo>
                    <a:pt x="1269" y="3455"/>
                    <a:pt x="1390" y="1145"/>
                    <a:pt x="327" y="50"/>
                  </a:cubicBezTo>
                  <a:cubicBezTo>
                    <a:pt x="292" y="16"/>
                    <a:pt x="250" y="1"/>
                    <a:pt x="20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23"/>
            <p:cNvSpPr/>
            <p:nvPr/>
          </p:nvSpPr>
          <p:spPr>
            <a:xfrm>
              <a:off x="5355275" y="4101038"/>
              <a:ext cx="81300" cy="43400"/>
            </a:xfrm>
            <a:custGeom>
              <a:rect b="b" l="l" r="r" t="t"/>
              <a:pathLst>
                <a:path extrusionOk="0" h="1736" w="3252">
                  <a:moveTo>
                    <a:pt x="315" y="0"/>
                  </a:moveTo>
                  <a:cubicBezTo>
                    <a:pt x="153" y="0"/>
                    <a:pt x="1" y="158"/>
                    <a:pt x="98" y="352"/>
                  </a:cubicBezTo>
                  <a:cubicBezTo>
                    <a:pt x="473" y="1124"/>
                    <a:pt x="1311" y="1735"/>
                    <a:pt x="2149" y="1735"/>
                  </a:cubicBezTo>
                  <a:cubicBezTo>
                    <a:pt x="2466" y="1735"/>
                    <a:pt x="2784" y="1647"/>
                    <a:pt x="3077" y="1447"/>
                  </a:cubicBezTo>
                  <a:cubicBezTo>
                    <a:pt x="3251" y="1330"/>
                    <a:pt x="3147" y="1019"/>
                    <a:pt x="2952" y="1019"/>
                  </a:cubicBezTo>
                  <a:cubicBezTo>
                    <a:pt x="2943" y="1019"/>
                    <a:pt x="2934" y="1020"/>
                    <a:pt x="2925" y="1021"/>
                  </a:cubicBezTo>
                  <a:cubicBezTo>
                    <a:pt x="2625" y="1081"/>
                    <a:pt x="2339" y="1154"/>
                    <a:pt x="2040" y="1154"/>
                  </a:cubicBezTo>
                  <a:cubicBezTo>
                    <a:pt x="1884" y="1154"/>
                    <a:pt x="1724" y="1134"/>
                    <a:pt x="1557" y="1082"/>
                  </a:cubicBezTo>
                  <a:cubicBezTo>
                    <a:pt x="1131" y="930"/>
                    <a:pt x="797" y="565"/>
                    <a:pt x="554" y="170"/>
                  </a:cubicBezTo>
                  <a:cubicBezTo>
                    <a:pt x="499" y="50"/>
                    <a:pt x="405" y="0"/>
                    <a:pt x="31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23"/>
            <p:cNvSpPr/>
            <p:nvPr/>
          </p:nvSpPr>
          <p:spPr>
            <a:xfrm>
              <a:off x="5523900" y="3963563"/>
              <a:ext cx="45075" cy="143450"/>
            </a:xfrm>
            <a:custGeom>
              <a:rect b="b" l="l" r="r" t="t"/>
              <a:pathLst>
                <a:path extrusionOk="0" h="5738" w="1803">
                  <a:moveTo>
                    <a:pt x="662" y="0"/>
                  </a:moveTo>
                  <a:cubicBezTo>
                    <a:pt x="509" y="0"/>
                    <a:pt x="332" y="160"/>
                    <a:pt x="374" y="350"/>
                  </a:cubicBezTo>
                  <a:cubicBezTo>
                    <a:pt x="952" y="2082"/>
                    <a:pt x="1043" y="3693"/>
                    <a:pt x="131" y="5335"/>
                  </a:cubicBezTo>
                  <a:cubicBezTo>
                    <a:pt x="1" y="5552"/>
                    <a:pt x="150" y="5738"/>
                    <a:pt x="312" y="5738"/>
                  </a:cubicBezTo>
                  <a:cubicBezTo>
                    <a:pt x="377" y="5738"/>
                    <a:pt x="444" y="5708"/>
                    <a:pt x="496" y="5639"/>
                  </a:cubicBezTo>
                  <a:cubicBezTo>
                    <a:pt x="1499" y="3997"/>
                    <a:pt x="1803" y="1870"/>
                    <a:pt x="830" y="107"/>
                  </a:cubicBezTo>
                  <a:cubicBezTo>
                    <a:pt x="793" y="32"/>
                    <a:pt x="730" y="0"/>
                    <a:pt x="6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23"/>
            <p:cNvSpPr/>
            <p:nvPr/>
          </p:nvSpPr>
          <p:spPr>
            <a:xfrm>
              <a:off x="5551350" y="3977488"/>
              <a:ext cx="41200" cy="65300"/>
            </a:xfrm>
            <a:custGeom>
              <a:rect b="b" l="l" r="r" t="t"/>
              <a:pathLst>
                <a:path extrusionOk="0" h="2612" w="1648">
                  <a:moveTo>
                    <a:pt x="1358" y="0"/>
                  </a:moveTo>
                  <a:cubicBezTo>
                    <a:pt x="1240" y="0"/>
                    <a:pt x="1131" y="62"/>
                    <a:pt x="1131" y="188"/>
                  </a:cubicBezTo>
                  <a:cubicBezTo>
                    <a:pt x="1039" y="948"/>
                    <a:pt x="766" y="1677"/>
                    <a:pt x="219" y="2224"/>
                  </a:cubicBezTo>
                  <a:cubicBezTo>
                    <a:pt x="1" y="2370"/>
                    <a:pt x="130" y="2612"/>
                    <a:pt x="299" y="2612"/>
                  </a:cubicBezTo>
                  <a:cubicBezTo>
                    <a:pt x="342" y="2612"/>
                    <a:pt x="388" y="2596"/>
                    <a:pt x="431" y="2559"/>
                  </a:cubicBezTo>
                  <a:cubicBezTo>
                    <a:pt x="1161" y="2042"/>
                    <a:pt x="1647" y="1161"/>
                    <a:pt x="1647" y="249"/>
                  </a:cubicBezTo>
                  <a:cubicBezTo>
                    <a:pt x="1647" y="85"/>
                    <a:pt x="1497" y="0"/>
                    <a:pt x="135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23"/>
            <p:cNvSpPr/>
            <p:nvPr/>
          </p:nvSpPr>
          <p:spPr>
            <a:xfrm>
              <a:off x="5600875" y="4056813"/>
              <a:ext cx="66400" cy="123975"/>
            </a:xfrm>
            <a:custGeom>
              <a:rect b="b" l="l" r="r" t="t"/>
              <a:pathLst>
                <a:path extrusionOk="0" h="4959" w="2656">
                  <a:moveTo>
                    <a:pt x="281" y="1"/>
                  </a:moveTo>
                  <a:cubicBezTo>
                    <a:pt x="145" y="1"/>
                    <a:pt x="1" y="76"/>
                    <a:pt x="1" y="237"/>
                  </a:cubicBezTo>
                  <a:cubicBezTo>
                    <a:pt x="1" y="1939"/>
                    <a:pt x="760" y="3763"/>
                    <a:pt x="2098" y="4887"/>
                  </a:cubicBezTo>
                  <a:cubicBezTo>
                    <a:pt x="2155" y="4937"/>
                    <a:pt x="2219" y="4959"/>
                    <a:pt x="2281" y="4959"/>
                  </a:cubicBezTo>
                  <a:cubicBezTo>
                    <a:pt x="2481" y="4959"/>
                    <a:pt x="2656" y="4732"/>
                    <a:pt x="2493" y="4523"/>
                  </a:cubicBezTo>
                  <a:cubicBezTo>
                    <a:pt x="1338" y="3216"/>
                    <a:pt x="700" y="1939"/>
                    <a:pt x="517" y="176"/>
                  </a:cubicBezTo>
                  <a:cubicBezTo>
                    <a:pt x="517" y="61"/>
                    <a:pt x="402" y="1"/>
                    <a:pt x="28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23"/>
            <p:cNvSpPr/>
            <p:nvPr/>
          </p:nvSpPr>
          <p:spPr>
            <a:xfrm>
              <a:off x="5659275" y="3996638"/>
              <a:ext cx="99050" cy="109750"/>
            </a:xfrm>
            <a:custGeom>
              <a:rect b="b" l="l" r="r" t="t"/>
              <a:pathLst>
                <a:path extrusionOk="0" h="4390" w="3962">
                  <a:moveTo>
                    <a:pt x="3636" y="0"/>
                  </a:moveTo>
                  <a:cubicBezTo>
                    <a:pt x="3518" y="0"/>
                    <a:pt x="3405" y="75"/>
                    <a:pt x="3379" y="243"/>
                  </a:cubicBezTo>
                  <a:cubicBezTo>
                    <a:pt x="3014" y="1975"/>
                    <a:pt x="1920" y="3282"/>
                    <a:pt x="248" y="3920"/>
                  </a:cubicBezTo>
                  <a:cubicBezTo>
                    <a:pt x="1" y="4030"/>
                    <a:pt x="126" y="4389"/>
                    <a:pt x="310" y="4389"/>
                  </a:cubicBezTo>
                  <a:cubicBezTo>
                    <a:pt x="329" y="4389"/>
                    <a:pt x="349" y="4385"/>
                    <a:pt x="370" y="4376"/>
                  </a:cubicBezTo>
                  <a:cubicBezTo>
                    <a:pt x="2224" y="3920"/>
                    <a:pt x="3713" y="2249"/>
                    <a:pt x="3926" y="364"/>
                  </a:cubicBezTo>
                  <a:cubicBezTo>
                    <a:pt x="3961" y="137"/>
                    <a:pt x="3795" y="0"/>
                    <a:pt x="363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23"/>
            <p:cNvSpPr/>
            <p:nvPr/>
          </p:nvSpPr>
          <p:spPr>
            <a:xfrm>
              <a:off x="5726275" y="4026738"/>
              <a:ext cx="75625" cy="37675"/>
            </a:xfrm>
            <a:custGeom>
              <a:rect b="b" l="l" r="r" t="t"/>
              <a:pathLst>
                <a:path extrusionOk="0" h="1507" w="3025">
                  <a:moveTo>
                    <a:pt x="2722" y="0"/>
                  </a:moveTo>
                  <a:cubicBezTo>
                    <a:pt x="2669" y="0"/>
                    <a:pt x="2611" y="22"/>
                    <a:pt x="2553" y="72"/>
                  </a:cubicBezTo>
                  <a:cubicBezTo>
                    <a:pt x="2245" y="336"/>
                    <a:pt x="1635" y="934"/>
                    <a:pt x="1103" y="934"/>
                  </a:cubicBezTo>
                  <a:cubicBezTo>
                    <a:pt x="899" y="934"/>
                    <a:pt x="707" y="846"/>
                    <a:pt x="547" y="619"/>
                  </a:cubicBezTo>
                  <a:cubicBezTo>
                    <a:pt x="493" y="565"/>
                    <a:pt x="430" y="543"/>
                    <a:pt x="367" y="543"/>
                  </a:cubicBezTo>
                  <a:cubicBezTo>
                    <a:pt x="181" y="543"/>
                    <a:pt x="0" y="741"/>
                    <a:pt x="91" y="923"/>
                  </a:cubicBezTo>
                  <a:cubicBezTo>
                    <a:pt x="263" y="1342"/>
                    <a:pt x="625" y="1507"/>
                    <a:pt x="1038" y="1507"/>
                  </a:cubicBezTo>
                  <a:cubicBezTo>
                    <a:pt x="1795" y="1507"/>
                    <a:pt x="2723" y="957"/>
                    <a:pt x="2979" y="406"/>
                  </a:cubicBezTo>
                  <a:cubicBezTo>
                    <a:pt x="3025" y="221"/>
                    <a:pt x="2895" y="0"/>
                    <a:pt x="272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23"/>
            <p:cNvSpPr/>
            <p:nvPr/>
          </p:nvSpPr>
          <p:spPr>
            <a:xfrm>
              <a:off x="5633050" y="4133863"/>
              <a:ext cx="119050" cy="96100"/>
            </a:xfrm>
            <a:custGeom>
              <a:rect b="b" l="l" r="r" t="t"/>
              <a:pathLst>
                <a:path extrusionOk="0" h="3844" w="4762">
                  <a:moveTo>
                    <a:pt x="4374" y="0"/>
                  </a:moveTo>
                  <a:cubicBezTo>
                    <a:pt x="4274" y="0"/>
                    <a:pt x="4177" y="57"/>
                    <a:pt x="4124" y="194"/>
                  </a:cubicBezTo>
                  <a:cubicBezTo>
                    <a:pt x="3486" y="1866"/>
                    <a:pt x="2118" y="2991"/>
                    <a:pt x="325" y="3295"/>
                  </a:cubicBezTo>
                  <a:cubicBezTo>
                    <a:pt x="0" y="3383"/>
                    <a:pt x="76" y="3843"/>
                    <a:pt x="414" y="3843"/>
                  </a:cubicBezTo>
                  <a:cubicBezTo>
                    <a:pt x="424" y="3843"/>
                    <a:pt x="435" y="3843"/>
                    <a:pt x="446" y="3842"/>
                  </a:cubicBezTo>
                  <a:cubicBezTo>
                    <a:pt x="2361" y="3629"/>
                    <a:pt x="4033" y="2261"/>
                    <a:pt x="4702" y="438"/>
                  </a:cubicBezTo>
                  <a:cubicBezTo>
                    <a:pt x="4761" y="200"/>
                    <a:pt x="4562" y="0"/>
                    <a:pt x="437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23"/>
            <p:cNvSpPr/>
            <p:nvPr/>
          </p:nvSpPr>
          <p:spPr>
            <a:xfrm>
              <a:off x="5634350" y="3856588"/>
              <a:ext cx="63825" cy="163475"/>
            </a:xfrm>
            <a:custGeom>
              <a:rect b="b" l="l" r="r" t="t"/>
              <a:pathLst>
                <a:path extrusionOk="0" h="6539" w="2553">
                  <a:moveTo>
                    <a:pt x="309" y="1"/>
                  </a:moveTo>
                  <a:cubicBezTo>
                    <a:pt x="159" y="1"/>
                    <a:pt x="1" y="164"/>
                    <a:pt x="90" y="343"/>
                  </a:cubicBezTo>
                  <a:cubicBezTo>
                    <a:pt x="1032" y="2258"/>
                    <a:pt x="2005" y="4173"/>
                    <a:pt x="485" y="6149"/>
                  </a:cubicBezTo>
                  <a:cubicBezTo>
                    <a:pt x="342" y="6316"/>
                    <a:pt x="517" y="6539"/>
                    <a:pt x="717" y="6539"/>
                  </a:cubicBezTo>
                  <a:cubicBezTo>
                    <a:pt x="772" y="6539"/>
                    <a:pt x="828" y="6522"/>
                    <a:pt x="880" y="6483"/>
                  </a:cubicBezTo>
                  <a:cubicBezTo>
                    <a:pt x="2552" y="4659"/>
                    <a:pt x="2066" y="1772"/>
                    <a:pt x="455" y="69"/>
                  </a:cubicBezTo>
                  <a:cubicBezTo>
                    <a:pt x="415" y="22"/>
                    <a:pt x="363" y="1"/>
                    <a:pt x="30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23"/>
            <p:cNvSpPr/>
            <p:nvPr/>
          </p:nvSpPr>
          <p:spPr>
            <a:xfrm>
              <a:off x="5666400" y="3849913"/>
              <a:ext cx="35575" cy="82175"/>
            </a:xfrm>
            <a:custGeom>
              <a:rect b="b" l="l" r="r" t="t"/>
              <a:pathLst>
                <a:path extrusionOk="0" h="3287" w="1423">
                  <a:moveTo>
                    <a:pt x="486" y="1"/>
                  </a:moveTo>
                  <a:cubicBezTo>
                    <a:pt x="360" y="1"/>
                    <a:pt x="237" y="115"/>
                    <a:pt x="237" y="245"/>
                  </a:cubicBezTo>
                  <a:cubicBezTo>
                    <a:pt x="237" y="671"/>
                    <a:pt x="419" y="1066"/>
                    <a:pt x="419" y="1522"/>
                  </a:cubicBezTo>
                  <a:cubicBezTo>
                    <a:pt x="419" y="2039"/>
                    <a:pt x="267" y="2495"/>
                    <a:pt x="85" y="2950"/>
                  </a:cubicBezTo>
                  <a:cubicBezTo>
                    <a:pt x="0" y="3141"/>
                    <a:pt x="180" y="3287"/>
                    <a:pt x="349" y="3287"/>
                  </a:cubicBezTo>
                  <a:cubicBezTo>
                    <a:pt x="423" y="3287"/>
                    <a:pt x="494" y="3259"/>
                    <a:pt x="541" y="3194"/>
                  </a:cubicBezTo>
                  <a:cubicBezTo>
                    <a:pt x="1088" y="2434"/>
                    <a:pt x="1422" y="792"/>
                    <a:pt x="632" y="63"/>
                  </a:cubicBezTo>
                  <a:cubicBezTo>
                    <a:pt x="588" y="19"/>
                    <a:pt x="537" y="1"/>
                    <a:pt x="48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23"/>
            <p:cNvSpPr/>
            <p:nvPr/>
          </p:nvSpPr>
          <p:spPr>
            <a:xfrm>
              <a:off x="5725525" y="3753688"/>
              <a:ext cx="75225" cy="113800"/>
            </a:xfrm>
            <a:custGeom>
              <a:rect b="b" l="l" r="r" t="t"/>
              <a:pathLst>
                <a:path extrusionOk="0" h="4552" w="3009">
                  <a:moveTo>
                    <a:pt x="2460" y="1"/>
                  </a:moveTo>
                  <a:cubicBezTo>
                    <a:pt x="2352" y="1"/>
                    <a:pt x="2246" y="64"/>
                    <a:pt x="2218" y="204"/>
                  </a:cubicBezTo>
                  <a:cubicBezTo>
                    <a:pt x="1975" y="1784"/>
                    <a:pt x="1519" y="3030"/>
                    <a:pt x="182" y="4033"/>
                  </a:cubicBezTo>
                  <a:cubicBezTo>
                    <a:pt x="0" y="4215"/>
                    <a:pt x="173" y="4552"/>
                    <a:pt x="379" y="4552"/>
                  </a:cubicBezTo>
                  <a:cubicBezTo>
                    <a:pt x="414" y="4552"/>
                    <a:pt x="450" y="4542"/>
                    <a:pt x="486" y="4520"/>
                  </a:cubicBezTo>
                  <a:cubicBezTo>
                    <a:pt x="1854" y="3699"/>
                    <a:pt x="3009" y="1906"/>
                    <a:pt x="2735" y="234"/>
                  </a:cubicBezTo>
                  <a:cubicBezTo>
                    <a:pt x="2719" y="87"/>
                    <a:pt x="2587" y="1"/>
                    <a:pt x="246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23"/>
            <p:cNvSpPr/>
            <p:nvPr/>
          </p:nvSpPr>
          <p:spPr>
            <a:xfrm>
              <a:off x="5762350" y="3769688"/>
              <a:ext cx="64300" cy="59900"/>
            </a:xfrm>
            <a:custGeom>
              <a:rect b="b" l="l" r="r" t="t"/>
              <a:pathLst>
                <a:path extrusionOk="0" h="2396" w="2572">
                  <a:moveTo>
                    <a:pt x="2226" y="1"/>
                  </a:moveTo>
                  <a:cubicBezTo>
                    <a:pt x="2151" y="1"/>
                    <a:pt x="2077" y="25"/>
                    <a:pt x="2022" y="80"/>
                  </a:cubicBezTo>
                  <a:cubicBezTo>
                    <a:pt x="1748" y="415"/>
                    <a:pt x="1596" y="840"/>
                    <a:pt x="1353" y="1144"/>
                  </a:cubicBezTo>
                  <a:cubicBezTo>
                    <a:pt x="1080" y="1479"/>
                    <a:pt x="685" y="1782"/>
                    <a:pt x="229" y="1874"/>
                  </a:cubicBezTo>
                  <a:cubicBezTo>
                    <a:pt x="1" y="1988"/>
                    <a:pt x="40" y="2396"/>
                    <a:pt x="297" y="2396"/>
                  </a:cubicBezTo>
                  <a:cubicBezTo>
                    <a:pt x="313" y="2396"/>
                    <a:pt x="331" y="2394"/>
                    <a:pt x="350" y="2390"/>
                  </a:cubicBezTo>
                  <a:cubicBezTo>
                    <a:pt x="1384" y="2330"/>
                    <a:pt x="2296" y="1266"/>
                    <a:pt x="2508" y="324"/>
                  </a:cubicBezTo>
                  <a:cubicBezTo>
                    <a:pt x="2572" y="132"/>
                    <a:pt x="2399" y="1"/>
                    <a:pt x="222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23"/>
            <p:cNvSpPr/>
            <p:nvPr/>
          </p:nvSpPr>
          <p:spPr>
            <a:xfrm>
              <a:off x="5768625" y="3849113"/>
              <a:ext cx="38975" cy="109875"/>
            </a:xfrm>
            <a:custGeom>
              <a:rect b="b" l="l" r="r" t="t"/>
              <a:pathLst>
                <a:path extrusionOk="0" h="4395" w="1559">
                  <a:moveTo>
                    <a:pt x="367" y="0"/>
                  </a:moveTo>
                  <a:cubicBezTo>
                    <a:pt x="177" y="0"/>
                    <a:pt x="0" y="222"/>
                    <a:pt x="130" y="460"/>
                  </a:cubicBezTo>
                  <a:cubicBezTo>
                    <a:pt x="829" y="1645"/>
                    <a:pt x="464" y="2830"/>
                    <a:pt x="130" y="4077"/>
                  </a:cubicBezTo>
                  <a:cubicBezTo>
                    <a:pt x="36" y="4265"/>
                    <a:pt x="174" y="4394"/>
                    <a:pt x="329" y="4394"/>
                  </a:cubicBezTo>
                  <a:cubicBezTo>
                    <a:pt x="425" y="4394"/>
                    <a:pt x="528" y="4345"/>
                    <a:pt x="586" y="4229"/>
                  </a:cubicBezTo>
                  <a:cubicBezTo>
                    <a:pt x="1072" y="2952"/>
                    <a:pt x="1558" y="1341"/>
                    <a:pt x="586" y="125"/>
                  </a:cubicBezTo>
                  <a:cubicBezTo>
                    <a:pt x="524" y="37"/>
                    <a:pt x="444" y="0"/>
                    <a:pt x="36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23"/>
            <p:cNvSpPr/>
            <p:nvPr/>
          </p:nvSpPr>
          <p:spPr>
            <a:xfrm>
              <a:off x="5663950" y="3757413"/>
              <a:ext cx="61575" cy="81925"/>
            </a:xfrm>
            <a:custGeom>
              <a:rect b="b" l="l" r="r" t="t"/>
              <a:pathLst>
                <a:path extrusionOk="0" h="3277" w="2463">
                  <a:moveTo>
                    <a:pt x="394" y="1"/>
                  </a:moveTo>
                  <a:cubicBezTo>
                    <a:pt x="277" y="1"/>
                    <a:pt x="151" y="77"/>
                    <a:pt x="122" y="237"/>
                  </a:cubicBezTo>
                  <a:cubicBezTo>
                    <a:pt x="0" y="906"/>
                    <a:pt x="152" y="1605"/>
                    <a:pt x="517" y="2213"/>
                  </a:cubicBezTo>
                  <a:cubicBezTo>
                    <a:pt x="882" y="2699"/>
                    <a:pt x="1429" y="3246"/>
                    <a:pt x="2037" y="3277"/>
                  </a:cubicBezTo>
                  <a:cubicBezTo>
                    <a:pt x="2250" y="3277"/>
                    <a:pt x="2462" y="3003"/>
                    <a:pt x="2250" y="2851"/>
                  </a:cubicBezTo>
                  <a:cubicBezTo>
                    <a:pt x="1824" y="2577"/>
                    <a:pt x="1399" y="2425"/>
                    <a:pt x="1064" y="2030"/>
                  </a:cubicBezTo>
                  <a:cubicBezTo>
                    <a:pt x="669" y="1514"/>
                    <a:pt x="517" y="875"/>
                    <a:pt x="608" y="267"/>
                  </a:cubicBezTo>
                  <a:cubicBezTo>
                    <a:pt x="640" y="93"/>
                    <a:pt x="522" y="1"/>
                    <a:pt x="3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23"/>
            <p:cNvSpPr/>
            <p:nvPr/>
          </p:nvSpPr>
          <p:spPr>
            <a:xfrm>
              <a:off x="5696225" y="3929038"/>
              <a:ext cx="72250" cy="24375"/>
            </a:xfrm>
            <a:custGeom>
              <a:rect b="b" l="l" r="r" t="t"/>
              <a:pathLst>
                <a:path extrusionOk="0" h="975" w="2890">
                  <a:moveTo>
                    <a:pt x="2636" y="1"/>
                  </a:moveTo>
                  <a:cubicBezTo>
                    <a:pt x="2605" y="1"/>
                    <a:pt x="2573" y="9"/>
                    <a:pt x="2539" y="29"/>
                  </a:cubicBezTo>
                  <a:cubicBezTo>
                    <a:pt x="2235" y="120"/>
                    <a:pt x="1962" y="363"/>
                    <a:pt x="1627" y="393"/>
                  </a:cubicBezTo>
                  <a:cubicBezTo>
                    <a:pt x="1563" y="398"/>
                    <a:pt x="1500" y="401"/>
                    <a:pt x="1437" y="401"/>
                  </a:cubicBezTo>
                  <a:cubicBezTo>
                    <a:pt x="1115" y="401"/>
                    <a:pt x="813" y="333"/>
                    <a:pt x="533" y="181"/>
                  </a:cubicBezTo>
                  <a:cubicBezTo>
                    <a:pt x="483" y="155"/>
                    <a:pt x="433" y="144"/>
                    <a:pt x="387" y="144"/>
                  </a:cubicBezTo>
                  <a:cubicBezTo>
                    <a:pt x="154" y="144"/>
                    <a:pt x="1" y="424"/>
                    <a:pt x="229" y="576"/>
                  </a:cubicBezTo>
                  <a:cubicBezTo>
                    <a:pt x="583" y="806"/>
                    <a:pt x="1084" y="975"/>
                    <a:pt x="1572" y="975"/>
                  </a:cubicBezTo>
                  <a:cubicBezTo>
                    <a:pt x="2049" y="975"/>
                    <a:pt x="2512" y="814"/>
                    <a:pt x="2813" y="393"/>
                  </a:cubicBezTo>
                  <a:cubicBezTo>
                    <a:pt x="2890" y="240"/>
                    <a:pt x="2794" y="1"/>
                    <a:pt x="263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23"/>
            <p:cNvSpPr/>
            <p:nvPr/>
          </p:nvSpPr>
          <p:spPr>
            <a:xfrm>
              <a:off x="5855800" y="3869863"/>
              <a:ext cx="78700" cy="138300"/>
            </a:xfrm>
            <a:custGeom>
              <a:rect b="b" l="l" r="r" t="t"/>
              <a:pathLst>
                <a:path extrusionOk="0" h="5532" w="3148">
                  <a:moveTo>
                    <a:pt x="2243" y="1"/>
                  </a:moveTo>
                  <a:cubicBezTo>
                    <a:pt x="2084" y="1"/>
                    <a:pt x="1926" y="117"/>
                    <a:pt x="1962" y="298"/>
                  </a:cubicBezTo>
                  <a:cubicBezTo>
                    <a:pt x="2296" y="2244"/>
                    <a:pt x="1810" y="3824"/>
                    <a:pt x="229" y="5040"/>
                  </a:cubicBezTo>
                  <a:cubicBezTo>
                    <a:pt x="0" y="5243"/>
                    <a:pt x="154" y="5532"/>
                    <a:pt x="371" y="5532"/>
                  </a:cubicBezTo>
                  <a:cubicBezTo>
                    <a:pt x="413" y="5532"/>
                    <a:pt x="458" y="5521"/>
                    <a:pt x="503" y="5496"/>
                  </a:cubicBezTo>
                  <a:cubicBezTo>
                    <a:pt x="2266" y="4432"/>
                    <a:pt x="3147" y="2183"/>
                    <a:pt x="2509" y="177"/>
                  </a:cubicBezTo>
                  <a:cubicBezTo>
                    <a:pt x="2460" y="54"/>
                    <a:pt x="2351" y="1"/>
                    <a:pt x="224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23"/>
            <p:cNvSpPr/>
            <p:nvPr/>
          </p:nvSpPr>
          <p:spPr>
            <a:xfrm>
              <a:off x="5904250" y="3891163"/>
              <a:ext cx="51525" cy="55850"/>
            </a:xfrm>
            <a:custGeom>
              <a:rect b="b" l="l" r="r" t="t"/>
              <a:pathLst>
                <a:path extrusionOk="0" h="2234" w="2061">
                  <a:moveTo>
                    <a:pt x="1812" y="0"/>
                  </a:moveTo>
                  <a:cubicBezTo>
                    <a:pt x="1696" y="0"/>
                    <a:pt x="1571" y="61"/>
                    <a:pt x="1513" y="176"/>
                  </a:cubicBezTo>
                  <a:cubicBezTo>
                    <a:pt x="1331" y="480"/>
                    <a:pt x="1240" y="814"/>
                    <a:pt x="1027" y="1118"/>
                  </a:cubicBezTo>
                  <a:cubicBezTo>
                    <a:pt x="784" y="1392"/>
                    <a:pt x="541" y="1604"/>
                    <a:pt x="267" y="1787"/>
                  </a:cubicBezTo>
                  <a:cubicBezTo>
                    <a:pt x="0" y="1893"/>
                    <a:pt x="108" y="2234"/>
                    <a:pt x="344" y="2234"/>
                  </a:cubicBezTo>
                  <a:cubicBezTo>
                    <a:pt x="377" y="2234"/>
                    <a:pt x="412" y="2227"/>
                    <a:pt x="449" y="2212"/>
                  </a:cubicBezTo>
                  <a:cubicBezTo>
                    <a:pt x="1209" y="1908"/>
                    <a:pt x="2000" y="1118"/>
                    <a:pt x="2060" y="237"/>
                  </a:cubicBezTo>
                  <a:cubicBezTo>
                    <a:pt x="2060" y="76"/>
                    <a:pt x="1942" y="0"/>
                    <a:pt x="18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23"/>
            <p:cNvSpPr/>
            <p:nvPr/>
          </p:nvSpPr>
          <p:spPr>
            <a:xfrm>
              <a:off x="5966675" y="3850663"/>
              <a:ext cx="97000" cy="110775"/>
            </a:xfrm>
            <a:custGeom>
              <a:rect b="b" l="l" r="r" t="t"/>
              <a:pathLst>
                <a:path extrusionOk="0" h="4431" w="3880">
                  <a:moveTo>
                    <a:pt x="3500" y="1"/>
                  </a:moveTo>
                  <a:cubicBezTo>
                    <a:pt x="3427" y="1"/>
                    <a:pt x="3352" y="37"/>
                    <a:pt x="3302" y="124"/>
                  </a:cubicBezTo>
                  <a:cubicBezTo>
                    <a:pt x="2937" y="823"/>
                    <a:pt x="2816" y="1644"/>
                    <a:pt x="2329" y="2313"/>
                  </a:cubicBezTo>
                  <a:cubicBezTo>
                    <a:pt x="1782" y="3042"/>
                    <a:pt x="1114" y="3528"/>
                    <a:pt x="323" y="3924"/>
                  </a:cubicBezTo>
                  <a:cubicBezTo>
                    <a:pt x="1" y="4058"/>
                    <a:pt x="154" y="4430"/>
                    <a:pt x="404" y="4430"/>
                  </a:cubicBezTo>
                  <a:cubicBezTo>
                    <a:pt x="436" y="4430"/>
                    <a:pt x="471" y="4424"/>
                    <a:pt x="506" y="4410"/>
                  </a:cubicBezTo>
                  <a:cubicBezTo>
                    <a:pt x="1418" y="4106"/>
                    <a:pt x="2177" y="3468"/>
                    <a:pt x="2785" y="2708"/>
                  </a:cubicBezTo>
                  <a:cubicBezTo>
                    <a:pt x="3272" y="2039"/>
                    <a:pt x="3880" y="1036"/>
                    <a:pt x="3728" y="185"/>
                  </a:cubicBezTo>
                  <a:cubicBezTo>
                    <a:pt x="3710" y="77"/>
                    <a:pt x="3607" y="1"/>
                    <a:pt x="350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23"/>
            <p:cNvSpPr/>
            <p:nvPr/>
          </p:nvSpPr>
          <p:spPr>
            <a:xfrm>
              <a:off x="5972100" y="3764413"/>
              <a:ext cx="71825" cy="114150"/>
            </a:xfrm>
            <a:custGeom>
              <a:rect b="b" l="l" r="r" t="t"/>
              <a:pathLst>
                <a:path extrusionOk="0" h="4566" w="2873">
                  <a:moveTo>
                    <a:pt x="2452" y="1"/>
                  </a:moveTo>
                  <a:cubicBezTo>
                    <a:pt x="2297" y="1"/>
                    <a:pt x="2129" y="110"/>
                    <a:pt x="2112" y="291"/>
                  </a:cubicBezTo>
                  <a:cubicBezTo>
                    <a:pt x="2112" y="1842"/>
                    <a:pt x="1504" y="3149"/>
                    <a:pt x="197" y="4091"/>
                  </a:cubicBezTo>
                  <a:cubicBezTo>
                    <a:pt x="0" y="4288"/>
                    <a:pt x="183" y="4566"/>
                    <a:pt x="422" y="4566"/>
                  </a:cubicBezTo>
                  <a:cubicBezTo>
                    <a:pt x="477" y="4566"/>
                    <a:pt x="535" y="4551"/>
                    <a:pt x="593" y="4516"/>
                  </a:cubicBezTo>
                  <a:cubicBezTo>
                    <a:pt x="1991" y="3604"/>
                    <a:pt x="2872" y="1933"/>
                    <a:pt x="2720" y="261"/>
                  </a:cubicBezTo>
                  <a:cubicBezTo>
                    <a:pt x="2706" y="80"/>
                    <a:pt x="2584" y="1"/>
                    <a:pt x="245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23"/>
            <p:cNvSpPr/>
            <p:nvPr/>
          </p:nvSpPr>
          <p:spPr>
            <a:xfrm>
              <a:off x="6024900" y="3868763"/>
              <a:ext cx="83200" cy="45800"/>
            </a:xfrm>
            <a:custGeom>
              <a:rect b="b" l="l" r="r" t="t"/>
              <a:pathLst>
                <a:path extrusionOk="0" h="1832" w="3328">
                  <a:moveTo>
                    <a:pt x="2917" y="1"/>
                  </a:moveTo>
                  <a:cubicBezTo>
                    <a:pt x="2849" y="1"/>
                    <a:pt x="2783" y="21"/>
                    <a:pt x="2736" y="69"/>
                  </a:cubicBezTo>
                  <a:cubicBezTo>
                    <a:pt x="2037" y="798"/>
                    <a:pt x="1338" y="1224"/>
                    <a:pt x="304" y="1285"/>
                  </a:cubicBezTo>
                  <a:cubicBezTo>
                    <a:pt x="0" y="1315"/>
                    <a:pt x="31" y="1832"/>
                    <a:pt x="335" y="1832"/>
                  </a:cubicBezTo>
                  <a:cubicBezTo>
                    <a:pt x="1429" y="1832"/>
                    <a:pt x="2584" y="1315"/>
                    <a:pt x="3192" y="373"/>
                  </a:cubicBezTo>
                  <a:cubicBezTo>
                    <a:pt x="3327" y="170"/>
                    <a:pt x="3112" y="1"/>
                    <a:pt x="29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23"/>
            <p:cNvSpPr/>
            <p:nvPr/>
          </p:nvSpPr>
          <p:spPr>
            <a:xfrm>
              <a:off x="5911675" y="3961388"/>
              <a:ext cx="22500" cy="93650"/>
            </a:xfrm>
            <a:custGeom>
              <a:rect b="b" l="l" r="r" t="t"/>
              <a:pathLst>
                <a:path extrusionOk="0" h="3746" w="900">
                  <a:moveTo>
                    <a:pt x="609" y="0"/>
                  </a:moveTo>
                  <a:cubicBezTo>
                    <a:pt x="512" y="0"/>
                    <a:pt x="420" y="51"/>
                    <a:pt x="396" y="163"/>
                  </a:cubicBezTo>
                  <a:cubicBezTo>
                    <a:pt x="92" y="1227"/>
                    <a:pt x="0" y="2595"/>
                    <a:pt x="487" y="3628"/>
                  </a:cubicBezTo>
                  <a:cubicBezTo>
                    <a:pt x="539" y="3706"/>
                    <a:pt x="619" y="3746"/>
                    <a:pt x="693" y="3746"/>
                  </a:cubicBezTo>
                  <a:cubicBezTo>
                    <a:pt x="793" y="3746"/>
                    <a:pt x="882" y="3676"/>
                    <a:pt x="882" y="3537"/>
                  </a:cubicBezTo>
                  <a:cubicBezTo>
                    <a:pt x="882" y="3020"/>
                    <a:pt x="760" y="2534"/>
                    <a:pt x="760" y="1987"/>
                  </a:cubicBezTo>
                  <a:cubicBezTo>
                    <a:pt x="760" y="1409"/>
                    <a:pt x="791" y="862"/>
                    <a:pt x="882" y="285"/>
                  </a:cubicBezTo>
                  <a:cubicBezTo>
                    <a:pt x="900" y="105"/>
                    <a:pt x="748" y="0"/>
                    <a:pt x="60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23"/>
            <p:cNvSpPr/>
            <p:nvPr/>
          </p:nvSpPr>
          <p:spPr>
            <a:xfrm>
              <a:off x="5956075" y="3977338"/>
              <a:ext cx="104200" cy="50100"/>
            </a:xfrm>
            <a:custGeom>
              <a:rect b="b" l="l" r="r" t="t"/>
              <a:pathLst>
                <a:path extrusionOk="0" h="2004" w="4168">
                  <a:moveTo>
                    <a:pt x="3892" y="0"/>
                  </a:moveTo>
                  <a:cubicBezTo>
                    <a:pt x="3841" y="0"/>
                    <a:pt x="3784" y="21"/>
                    <a:pt x="3726" y="72"/>
                  </a:cubicBezTo>
                  <a:cubicBezTo>
                    <a:pt x="3270" y="437"/>
                    <a:pt x="2966" y="893"/>
                    <a:pt x="2419" y="1167"/>
                  </a:cubicBezTo>
                  <a:cubicBezTo>
                    <a:pt x="1985" y="1364"/>
                    <a:pt x="1538" y="1446"/>
                    <a:pt x="1078" y="1446"/>
                  </a:cubicBezTo>
                  <a:cubicBezTo>
                    <a:pt x="830" y="1446"/>
                    <a:pt x="578" y="1422"/>
                    <a:pt x="322" y="1379"/>
                  </a:cubicBezTo>
                  <a:cubicBezTo>
                    <a:pt x="308" y="1376"/>
                    <a:pt x="295" y="1374"/>
                    <a:pt x="283" y="1374"/>
                  </a:cubicBezTo>
                  <a:cubicBezTo>
                    <a:pt x="69" y="1374"/>
                    <a:pt x="1" y="1839"/>
                    <a:pt x="231" y="1896"/>
                  </a:cubicBezTo>
                  <a:cubicBezTo>
                    <a:pt x="522" y="1967"/>
                    <a:pt x="839" y="2004"/>
                    <a:pt x="1163" y="2004"/>
                  </a:cubicBezTo>
                  <a:cubicBezTo>
                    <a:pt x="2364" y="2004"/>
                    <a:pt x="3667" y="1501"/>
                    <a:pt x="4121" y="376"/>
                  </a:cubicBezTo>
                  <a:cubicBezTo>
                    <a:pt x="4167" y="215"/>
                    <a:pt x="4055" y="0"/>
                    <a:pt x="389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23"/>
            <p:cNvSpPr/>
            <p:nvPr/>
          </p:nvSpPr>
          <p:spPr>
            <a:xfrm>
              <a:off x="5994825" y="4012788"/>
              <a:ext cx="69600" cy="28200"/>
            </a:xfrm>
            <a:custGeom>
              <a:rect b="b" l="l" r="r" t="t"/>
              <a:pathLst>
                <a:path extrusionOk="0" h="1128" w="2784">
                  <a:moveTo>
                    <a:pt x="397" y="0"/>
                  </a:moveTo>
                  <a:cubicBezTo>
                    <a:pt x="179" y="0"/>
                    <a:pt x="0" y="247"/>
                    <a:pt x="170" y="417"/>
                  </a:cubicBezTo>
                  <a:cubicBezTo>
                    <a:pt x="524" y="791"/>
                    <a:pt x="1198" y="1127"/>
                    <a:pt x="1794" y="1127"/>
                  </a:cubicBezTo>
                  <a:cubicBezTo>
                    <a:pt x="2117" y="1127"/>
                    <a:pt x="2418" y="1028"/>
                    <a:pt x="2632" y="782"/>
                  </a:cubicBezTo>
                  <a:cubicBezTo>
                    <a:pt x="2784" y="630"/>
                    <a:pt x="2632" y="387"/>
                    <a:pt x="2450" y="387"/>
                  </a:cubicBezTo>
                  <a:cubicBezTo>
                    <a:pt x="2146" y="387"/>
                    <a:pt x="1867" y="512"/>
                    <a:pt x="1590" y="512"/>
                  </a:cubicBezTo>
                  <a:cubicBezTo>
                    <a:pt x="1563" y="512"/>
                    <a:pt x="1535" y="511"/>
                    <a:pt x="1507" y="508"/>
                  </a:cubicBezTo>
                  <a:cubicBezTo>
                    <a:pt x="1112" y="478"/>
                    <a:pt x="808" y="265"/>
                    <a:pt x="565" y="53"/>
                  </a:cubicBezTo>
                  <a:cubicBezTo>
                    <a:pt x="510" y="16"/>
                    <a:pt x="452" y="0"/>
                    <a:pt x="39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23"/>
            <p:cNvSpPr/>
            <p:nvPr/>
          </p:nvSpPr>
          <p:spPr>
            <a:xfrm>
              <a:off x="5900000" y="4061688"/>
              <a:ext cx="117850" cy="35200"/>
            </a:xfrm>
            <a:custGeom>
              <a:rect b="b" l="l" r="r" t="t"/>
              <a:pathLst>
                <a:path extrusionOk="0" h="1408" w="4714">
                  <a:moveTo>
                    <a:pt x="4302" y="1"/>
                  </a:moveTo>
                  <a:cubicBezTo>
                    <a:pt x="4250" y="1"/>
                    <a:pt x="4197" y="13"/>
                    <a:pt x="4145" y="42"/>
                  </a:cubicBezTo>
                  <a:cubicBezTo>
                    <a:pt x="3348" y="482"/>
                    <a:pt x="2551" y="793"/>
                    <a:pt x="1694" y="793"/>
                  </a:cubicBezTo>
                  <a:cubicBezTo>
                    <a:pt x="1309" y="793"/>
                    <a:pt x="912" y="730"/>
                    <a:pt x="498" y="589"/>
                  </a:cubicBezTo>
                  <a:cubicBezTo>
                    <a:pt x="478" y="585"/>
                    <a:pt x="459" y="584"/>
                    <a:pt x="441" y="584"/>
                  </a:cubicBezTo>
                  <a:cubicBezTo>
                    <a:pt x="144" y="584"/>
                    <a:pt x="1" y="1022"/>
                    <a:pt x="315" y="1136"/>
                  </a:cubicBezTo>
                  <a:cubicBezTo>
                    <a:pt x="809" y="1312"/>
                    <a:pt x="1354" y="1408"/>
                    <a:pt x="1901" y="1408"/>
                  </a:cubicBezTo>
                  <a:cubicBezTo>
                    <a:pt x="2869" y="1408"/>
                    <a:pt x="3841" y="1106"/>
                    <a:pt x="4540" y="407"/>
                  </a:cubicBezTo>
                  <a:cubicBezTo>
                    <a:pt x="4713" y="234"/>
                    <a:pt x="4525" y="1"/>
                    <a:pt x="430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23"/>
            <p:cNvSpPr/>
            <p:nvPr/>
          </p:nvSpPr>
          <p:spPr>
            <a:xfrm>
              <a:off x="6105725" y="3983138"/>
              <a:ext cx="120450" cy="65200"/>
            </a:xfrm>
            <a:custGeom>
              <a:rect b="b" l="l" r="r" t="t"/>
              <a:pathLst>
                <a:path extrusionOk="0" h="2608" w="4818">
                  <a:moveTo>
                    <a:pt x="4622" y="1"/>
                  </a:moveTo>
                  <a:cubicBezTo>
                    <a:pt x="4599" y="1"/>
                    <a:pt x="4574" y="8"/>
                    <a:pt x="4549" y="23"/>
                  </a:cubicBezTo>
                  <a:cubicBezTo>
                    <a:pt x="3941" y="327"/>
                    <a:pt x="3485" y="904"/>
                    <a:pt x="2907" y="1239"/>
                  </a:cubicBezTo>
                  <a:cubicBezTo>
                    <a:pt x="2117" y="1694"/>
                    <a:pt x="1296" y="1938"/>
                    <a:pt x="384" y="2059"/>
                  </a:cubicBezTo>
                  <a:cubicBezTo>
                    <a:pt x="1" y="2118"/>
                    <a:pt x="104" y="2608"/>
                    <a:pt x="417" y="2608"/>
                  </a:cubicBezTo>
                  <a:cubicBezTo>
                    <a:pt x="426" y="2608"/>
                    <a:pt x="436" y="2607"/>
                    <a:pt x="445" y="2606"/>
                  </a:cubicBezTo>
                  <a:cubicBezTo>
                    <a:pt x="1843" y="2485"/>
                    <a:pt x="4214" y="1755"/>
                    <a:pt x="4792" y="296"/>
                  </a:cubicBezTo>
                  <a:cubicBezTo>
                    <a:pt x="4817" y="170"/>
                    <a:pt x="4737" y="1"/>
                    <a:pt x="46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23"/>
            <p:cNvSpPr/>
            <p:nvPr/>
          </p:nvSpPr>
          <p:spPr>
            <a:xfrm>
              <a:off x="6162450" y="3952838"/>
              <a:ext cx="53975" cy="79075"/>
            </a:xfrm>
            <a:custGeom>
              <a:rect b="b" l="l" r="r" t="t"/>
              <a:pathLst>
                <a:path extrusionOk="0" h="3163" w="2159">
                  <a:moveTo>
                    <a:pt x="1876" y="0"/>
                  </a:moveTo>
                  <a:cubicBezTo>
                    <a:pt x="1396" y="0"/>
                    <a:pt x="889" y="720"/>
                    <a:pt x="638" y="1083"/>
                  </a:cubicBezTo>
                  <a:cubicBezTo>
                    <a:pt x="304" y="1569"/>
                    <a:pt x="0" y="2268"/>
                    <a:pt x="30" y="2876"/>
                  </a:cubicBezTo>
                  <a:cubicBezTo>
                    <a:pt x="68" y="3025"/>
                    <a:pt x="231" y="3163"/>
                    <a:pt x="372" y="3163"/>
                  </a:cubicBezTo>
                  <a:cubicBezTo>
                    <a:pt x="462" y="3163"/>
                    <a:pt x="542" y="3108"/>
                    <a:pt x="578" y="2967"/>
                  </a:cubicBezTo>
                  <a:cubicBezTo>
                    <a:pt x="730" y="2359"/>
                    <a:pt x="881" y="1812"/>
                    <a:pt x="1246" y="1265"/>
                  </a:cubicBezTo>
                  <a:cubicBezTo>
                    <a:pt x="1520" y="931"/>
                    <a:pt x="2097" y="657"/>
                    <a:pt x="2158" y="201"/>
                  </a:cubicBezTo>
                  <a:cubicBezTo>
                    <a:pt x="2158" y="80"/>
                    <a:pt x="2128" y="49"/>
                    <a:pt x="2006" y="19"/>
                  </a:cubicBezTo>
                  <a:cubicBezTo>
                    <a:pt x="1963" y="6"/>
                    <a:pt x="1920" y="0"/>
                    <a:pt x="187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23"/>
            <p:cNvSpPr/>
            <p:nvPr/>
          </p:nvSpPr>
          <p:spPr>
            <a:xfrm>
              <a:off x="6138350" y="3868138"/>
              <a:ext cx="106125" cy="85225"/>
            </a:xfrm>
            <a:custGeom>
              <a:rect b="b" l="l" r="r" t="t"/>
              <a:pathLst>
                <a:path extrusionOk="0" h="3409" w="4245">
                  <a:moveTo>
                    <a:pt x="3931" y="1"/>
                  </a:moveTo>
                  <a:cubicBezTo>
                    <a:pt x="3843" y="1"/>
                    <a:pt x="3754" y="37"/>
                    <a:pt x="3700" y="124"/>
                  </a:cubicBezTo>
                  <a:cubicBezTo>
                    <a:pt x="3031" y="1583"/>
                    <a:pt x="1906" y="2647"/>
                    <a:pt x="295" y="2921"/>
                  </a:cubicBezTo>
                  <a:cubicBezTo>
                    <a:pt x="0" y="2921"/>
                    <a:pt x="49" y="3408"/>
                    <a:pt x="359" y="3408"/>
                  </a:cubicBezTo>
                  <a:cubicBezTo>
                    <a:pt x="368" y="3408"/>
                    <a:pt x="377" y="3408"/>
                    <a:pt x="386" y="3407"/>
                  </a:cubicBezTo>
                  <a:cubicBezTo>
                    <a:pt x="2119" y="3164"/>
                    <a:pt x="3730" y="2009"/>
                    <a:pt x="4186" y="276"/>
                  </a:cubicBezTo>
                  <a:cubicBezTo>
                    <a:pt x="4245" y="120"/>
                    <a:pt x="4089" y="1"/>
                    <a:pt x="393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23"/>
            <p:cNvSpPr/>
            <p:nvPr/>
          </p:nvSpPr>
          <p:spPr>
            <a:xfrm>
              <a:off x="6189800" y="3851813"/>
              <a:ext cx="29875" cy="78200"/>
            </a:xfrm>
            <a:custGeom>
              <a:rect b="b" l="l" r="r" t="t"/>
              <a:pathLst>
                <a:path extrusionOk="0" h="3128" w="1195">
                  <a:moveTo>
                    <a:pt x="933" y="0"/>
                  </a:moveTo>
                  <a:cubicBezTo>
                    <a:pt x="859" y="0"/>
                    <a:pt x="783" y="34"/>
                    <a:pt x="730" y="108"/>
                  </a:cubicBezTo>
                  <a:cubicBezTo>
                    <a:pt x="91" y="777"/>
                    <a:pt x="0" y="2054"/>
                    <a:pt x="213" y="2905"/>
                  </a:cubicBezTo>
                  <a:cubicBezTo>
                    <a:pt x="239" y="3060"/>
                    <a:pt x="342" y="3127"/>
                    <a:pt x="450" y="3127"/>
                  </a:cubicBezTo>
                  <a:cubicBezTo>
                    <a:pt x="594" y="3127"/>
                    <a:pt x="747" y="3006"/>
                    <a:pt x="730" y="2814"/>
                  </a:cubicBezTo>
                  <a:cubicBezTo>
                    <a:pt x="699" y="2358"/>
                    <a:pt x="699" y="1932"/>
                    <a:pt x="760" y="1476"/>
                  </a:cubicBezTo>
                  <a:cubicBezTo>
                    <a:pt x="851" y="1051"/>
                    <a:pt x="1064" y="716"/>
                    <a:pt x="1155" y="291"/>
                  </a:cubicBezTo>
                  <a:cubicBezTo>
                    <a:pt x="1195" y="114"/>
                    <a:pt x="1068" y="0"/>
                    <a:pt x="93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23"/>
            <p:cNvSpPr/>
            <p:nvPr/>
          </p:nvSpPr>
          <p:spPr>
            <a:xfrm>
              <a:off x="6093300" y="3827313"/>
              <a:ext cx="51625" cy="119800"/>
            </a:xfrm>
            <a:custGeom>
              <a:rect b="b" l="l" r="r" t="t"/>
              <a:pathLst>
                <a:path extrusionOk="0" h="4792" w="2065">
                  <a:moveTo>
                    <a:pt x="645" y="1"/>
                  </a:moveTo>
                  <a:cubicBezTo>
                    <a:pt x="544" y="1"/>
                    <a:pt x="450" y="54"/>
                    <a:pt x="426" y="177"/>
                  </a:cubicBezTo>
                  <a:cubicBezTo>
                    <a:pt x="0" y="1636"/>
                    <a:pt x="274" y="3733"/>
                    <a:pt x="1550" y="4736"/>
                  </a:cubicBezTo>
                  <a:cubicBezTo>
                    <a:pt x="1602" y="4775"/>
                    <a:pt x="1658" y="4792"/>
                    <a:pt x="1710" y="4792"/>
                  </a:cubicBezTo>
                  <a:cubicBezTo>
                    <a:pt x="1903" y="4792"/>
                    <a:pt x="2065" y="4569"/>
                    <a:pt x="1945" y="4402"/>
                  </a:cubicBezTo>
                  <a:cubicBezTo>
                    <a:pt x="1550" y="3733"/>
                    <a:pt x="1125" y="3216"/>
                    <a:pt x="942" y="2456"/>
                  </a:cubicBezTo>
                  <a:cubicBezTo>
                    <a:pt x="760" y="1727"/>
                    <a:pt x="790" y="997"/>
                    <a:pt x="942" y="298"/>
                  </a:cubicBezTo>
                  <a:cubicBezTo>
                    <a:pt x="960" y="117"/>
                    <a:pt x="795" y="1"/>
                    <a:pt x="64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23"/>
            <p:cNvSpPr/>
            <p:nvPr/>
          </p:nvSpPr>
          <p:spPr>
            <a:xfrm>
              <a:off x="6084925" y="3939913"/>
              <a:ext cx="42025" cy="92200"/>
            </a:xfrm>
            <a:custGeom>
              <a:rect b="b" l="l" r="r" t="t"/>
              <a:pathLst>
                <a:path extrusionOk="0" h="3688" w="1681">
                  <a:moveTo>
                    <a:pt x="265" y="0"/>
                  </a:moveTo>
                  <a:cubicBezTo>
                    <a:pt x="137" y="0"/>
                    <a:pt x="1" y="76"/>
                    <a:pt x="1" y="232"/>
                  </a:cubicBezTo>
                  <a:cubicBezTo>
                    <a:pt x="1" y="1417"/>
                    <a:pt x="335" y="2664"/>
                    <a:pt x="1095" y="3575"/>
                  </a:cubicBezTo>
                  <a:cubicBezTo>
                    <a:pt x="1156" y="3654"/>
                    <a:pt x="1234" y="3687"/>
                    <a:pt x="1311" y="3687"/>
                  </a:cubicBezTo>
                  <a:cubicBezTo>
                    <a:pt x="1502" y="3687"/>
                    <a:pt x="1681" y="3480"/>
                    <a:pt x="1551" y="3241"/>
                  </a:cubicBezTo>
                  <a:cubicBezTo>
                    <a:pt x="973" y="2238"/>
                    <a:pt x="609" y="1326"/>
                    <a:pt x="487" y="202"/>
                  </a:cubicBezTo>
                  <a:cubicBezTo>
                    <a:pt x="502" y="68"/>
                    <a:pt x="387" y="0"/>
                    <a:pt x="26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23"/>
            <p:cNvSpPr/>
            <p:nvPr/>
          </p:nvSpPr>
          <p:spPr>
            <a:xfrm>
              <a:off x="6261975" y="3871538"/>
              <a:ext cx="35525" cy="135325"/>
            </a:xfrm>
            <a:custGeom>
              <a:rect b="b" l="l" r="r" t="t"/>
              <a:pathLst>
                <a:path extrusionOk="0" h="5413" w="1421">
                  <a:moveTo>
                    <a:pt x="1089" y="0"/>
                  </a:moveTo>
                  <a:cubicBezTo>
                    <a:pt x="1010" y="0"/>
                    <a:pt x="932" y="41"/>
                    <a:pt x="882" y="140"/>
                  </a:cubicBezTo>
                  <a:cubicBezTo>
                    <a:pt x="1" y="1660"/>
                    <a:pt x="1" y="3696"/>
                    <a:pt x="700" y="5247"/>
                  </a:cubicBezTo>
                  <a:cubicBezTo>
                    <a:pt x="723" y="5363"/>
                    <a:pt x="813" y="5412"/>
                    <a:pt x="910" y="5412"/>
                  </a:cubicBezTo>
                  <a:cubicBezTo>
                    <a:pt x="1067" y="5412"/>
                    <a:pt x="1243" y="5282"/>
                    <a:pt x="1186" y="5095"/>
                  </a:cubicBezTo>
                  <a:cubicBezTo>
                    <a:pt x="700" y="3423"/>
                    <a:pt x="822" y="2025"/>
                    <a:pt x="1338" y="383"/>
                  </a:cubicBezTo>
                  <a:cubicBezTo>
                    <a:pt x="1420" y="178"/>
                    <a:pt x="1253" y="0"/>
                    <a:pt x="108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23"/>
            <p:cNvSpPr/>
            <p:nvPr/>
          </p:nvSpPr>
          <p:spPr>
            <a:xfrm>
              <a:off x="6266425" y="3891438"/>
              <a:ext cx="54850" cy="55200"/>
            </a:xfrm>
            <a:custGeom>
              <a:rect b="b" l="l" r="r" t="t"/>
              <a:pathLst>
                <a:path extrusionOk="0" h="2208" w="2194">
                  <a:moveTo>
                    <a:pt x="1898" y="1"/>
                  </a:moveTo>
                  <a:cubicBezTo>
                    <a:pt x="1512" y="1"/>
                    <a:pt x="1136" y="402"/>
                    <a:pt x="887" y="651"/>
                  </a:cubicBezTo>
                  <a:cubicBezTo>
                    <a:pt x="552" y="1016"/>
                    <a:pt x="279" y="1441"/>
                    <a:pt x="96" y="1897"/>
                  </a:cubicBezTo>
                  <a:cubicBezTo>
                    <a:pt x="0" y="2070"/>
                    <a:pt x="160" y="2207"/>
                    <a:pt x="328" y="2207"/>
                  </a:cubicBezTo>
                  <a:cubicBezTo>
                    <a:pt x="426" y="2207"/>
                    <a:pt x="527" y="2161"/>
                    <a:pt x="583" y="2049"/>
                  </a:cubicBezTo>
                  <a:cubicBezTo>
                    <a:pt x="735" y="1685"/>
                    <a:pt x="978" y="1320"/>
                    <a:pt x="1282" y="1016"/>
                  </a:cubicBezTo>
                  <a:cubicBezTo>
                    <a:pt x="1434" y="864"/>
                    <a:pt x="1586" y="773"/>
                    <a:pt x="1738" y="651"/>
                  </a:cubicBezTo>
                  <a:cubicBezTo>
                    <a:pt x="1890" y="530"/>
                    <a:pt x="2072" y="469"/>
                    <a:pt x="2163" y="256"/>
                  </a:cubicBezTo>
                  <a:cubicBezTo>
                    <a:pt x="2194" y="165"/>
                    <a:pt x="2163" y="13"/>
                    <a:pt x="2011" y="13"/>
                  </a:cubicBezTo>
                  <a:cubicBezTo>
                    <a:pt x="1974" y="5"/>
                    <a:pt x="1936" y="1"/>
                    <a:pt x="189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23"/>
            <p:cNvSpPr/>
            <p:nvPr/>
          </p:nvSpPr>
          <p:spPr>
            <a:xfrm>
              <a:off x="6276200" y="4013513"/>
              <a:ext cx="103375" cy="43300"/>
            </a:xfrm>
            <a:custGeom>
              <a:rect b="b" l="l" r="r" t="t"/>
              <a:pathLst>
                <a:path extrusionOk="0" h="1732" w="4135">
                  <a:moveTo>
                    <a:pt x="380" y="0"/>
                  </a:moveTo>
                  <a:cubicBezTo>
                    <a:pt x="187" y="0"/>
                    <a:pt x="0" y="242"/>
                    <a:pt x="161" y="449"/>
                  </a:cubicBezTo>
                  <a:cubicBezTo>
                    <a:pt x="822" y="1201"/>
                    <a:pt x="1843" y="1731"/>
                    <a:pt x="2876" y="1731"/>
                  </a:cubicBezTo>
                  <a:cubicBezTo>
                    <a:pt x="3220" y="1731"/>
                    <a:pt x="3566" y="1672"/>
                    <a:pt x="3900" y="1543"/>
                  </a:cubicBezTo>
                  <a:cubicBezTo>
                    <a:pt x="4135" y="1426"/>
                    <a:pt x="4086" y="1025"/>
                    <a:pt x="3809" y="1025"/>
                  </a:cubicBezTo>
                  <a:cubicBezTo>
                    <a:pt x="3799" y="1025"/>
                    <a:pt x="3789" y="1026"/>
                    <a:pt x="3778" y="1027"/>
                  </a:cubicBezTo>
                  <a:cubicBezTo>
                    <a:pt x="3519" y="1059"/>
                    <a:pt x="3265" y="1078"/>
                    <a:pt x="3017" y="1078"/>
                  </a:cubicBezTo>
                  <a:cubicBezTo>
                    <a:pt x="2104" y="1078"/>
                    <a:pt x="1274" y="825"/>
                    <a:pt x="556" y="84"/>
                  </a:cubicBezTo>
                  <a:cubicBezTo>
                    <a:pt x="505" y="25"/>
                    <a:pt x="442" y="0"/>
                    <a:pt x="38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23"/>
            <p:cNvSpPr/>
            <p:nvPr/>
          </p:nvSpPr>
          <p:spPr>
            <a:xfrm>
              <a:off x="6193025" y="4064613"/>
              <a:ext cx="135875" cy="45675"/>
            </a:xfrm>
            <a:custGeom>
              <a:rect b="b" l="l" r="r" t="t"/>
              <a:pathLst>
                <a:path extrusionOk="0" h="1827" w="5435">
                  <a:moveTo>
                    <a:pt x="348" y="0"/>
                  </a:moveTo>
                  <a:cubicBezTo>
                    <a:pt x="176" y="0"/>
                    <a:pt x="1" y="199"/>
                    <a:pt x="114" y="381"/>
                  </a:cubicBezTo>
                  <a:cubicBezTo>
                    <a:pt x="619" y="1439"/>
                    <a:pt x="1587" y="1826"/>
                    <a:pt x="2619" y="1826"/>
                  </a:cubicBezTo>
                  <a:cubicBezTo>
                    <a:pt x="3513" y="1826"/>
                    <a:pt x="4457" y="1536"/>
                    <a:pt x="5191" y="1141"/>
                  </a:cubicBezTo>
                  <a:cubicBezTo>
                    <a:pt x="5434" y="1005"/>
                    <a:pt x="5292" y="605"/>
                    <a:pt x="5022" y="605"/>
                  </a:cubicBezTo>
                  <a:cubicBezTo>
                    <a:pt x="4989" y="605"/>
                    <a:pt x="4953" y="611"/>
                    <a:pt x="4917" y="624"/>
                  </a:cubicBezTo>
                  <a:cubicBezTo>
                    <a:pt x="4185" y="954"/>
                    <a:pt x="3418" y="1196"/>
                    <a:pt x="2692" y="1196"/>
                  </a:cubicBezTo>
                  <a:cubicBezTo>
                    <a:pt x="1880" y="1196"/>
                    <a:pt x="1119" y="895"/>
                    <a:pt x="510" y="77"/>
                  </a:cubicBezTo>
                  <a:cubicBezTo>
                    <a:pt x="463" y="23"/>
                    <a:pt x="406" y="0"/>
                    <a:pt x="34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23"/>
            <p:cNvSpPr/>
            <p:nvPr/>
          </p:nvSpPr>
          <p:spPr>
            <a:xfrm>
              <a:off x="6227475" y="4061663"/>
              <a:ext cx="66450" cy="41675"/>
            </a:xfrm>
            <a:custGeom>
              <a:rect b="b" l="l" r="r" t="t"/>
              <a:pathLst>
                <a:path extrusionOk="0" h="1667" w="2658">
                  <a:moveTo>
                    <a:pt x="2199" y="0"/>
                  </a:moveTo>
                  <a:cubicBezTo>
                    <a:pt x="1511" y="0"/>
                    <a:pt x="789" y="923"/>
                    <a:pt x="165" y="1167"/>
                  </a:cubicBezTo>
                  <a:cubicBezTo>
                    <a:pt x="0" y="1305"/>
                    <a:pt x="84" y="1666"/>
                    <a:pt x="304" y="1666"/>
                  </a:cubicBezTo>
                  <a:cubicBezTo>
                    <a:pt x="327" y="1666"/>
                    <a:pt x="352" y="1662"/>
                    <a:pt x="378" y="1654"/>
                  </a:cubicBezTo>
                  <a:cubicBezTo>
                    <a:pt x="773" y="1563"/>
                    <a:pt x="1138" y="1350"/>
                    <a:pt x="1472" y="1107"/>
                  </a:cubicBezTo>
                  <a:lnTo>
                    <a:pt x="1928" y="742"/>
                  </a:lnTo>
                  <a:cubicBezTo>
                    <a:pt x="2110" y="651"/>
                    <a:pt x="2354" y="590"/>
                    <a:pt x="2505" y="438"/>
                  </a:cubicBezTo>
                  <a:cubicBezTo>
                    <a:pt x="2597" y="347"/>
                    <a:pt x="2657" y="104"/>
                    <a:pt x="2445" y="43"/>
                  </a:cubicBezTo>
                  <a:cubicBezTo>
                    <a:pt x="2363" y="14"/>
                    <a:pt x="2281" y="0"/>
                    <a:pt x="219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23"/>
            <p:cNvSpPr/>
            <p:nvPr/>
          </p:nvSpPr>
          <p:spPr>
            <a:xfrm>
              <a:off x="6120925" y="4099313"/>
              <a:ext cx="72700" cy="49050"/>
            </a:xfrm>
            <a:custGeom>
              <a:rect b="b" l="l" r="r" t="t"/>
              <a:pathLst>
                <a:path extrusionOk="0" h="1962" w="2908">
                  <a:moveTo>
                    <a:pt x="331" y="0"/>
                  </a:moveTo>
                  <a:cubicBezTo>
                    <a:pt x="170" y="0"/>
                    <a:pt x="0" y="161"/>
                    <a:pt x="80" y="361"/>
                  </a:cubicBezTo>
                  <a:cubicBezTo>
                    <a:pt x="293" y="908"/>
                    <a:pt x="688" y="1424"/>
                    <a:pt x="1235" y="1668"/>
                  </a:cubicBezTo>
                  <a:cubicBezTo>
                    <a:pt x="1503" y="1821"/>
                    <a:pt x="1892" y="1962"/>
                    <a:pt x="2249" y="1962"/>
                  </a:cubicBezTo>
                  <a:cubicBezTo>
                    <a:pt x="2459" y="1962"/>
                    <a:pt x="2658" y="1913"/>
                    <a:pt x="2816" y="1789"/>
                  </a:cubicBezTo>
                  <a:cubicBezTo>
                    <a:pt x="2907" y="1728"/>
                    <a:pt x="2846" y="1576"/>
                    <a:pt x="2725" y="1516"/>
                  </a:cubicBezTo>
                  <a:cubicBezTo>
                    <a:pt x="2391" y="1303"/>
                    <a:pt x="1935" y="1424"/>
                    <a:pt x="1539" y="1212"/>
                  </a:cubicBezTo>
                  <a:cubicBezTo>
                    <a:pt x="1083" y="999"/>
                    <a:pt x="749" y="604"/>
                    <a:pt x="536" y="148"/>
                  </a:cubicBezTo>
                  <a:cubicBezTo>
                    <a:pt x="495" y="44"/>
                    <a:pt x="414" y="0"/>
                    <a:pt x="33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23"/>
            <p:cNvSpPr/>
            <p:nvPr/>
          </p:nvSpPr>
          <p:spPr>
            <a:xfrm>
              <a:off x="6142575" y="4107088"/>
              <a:ext cx="54075" cy="30225"/>
            </a:xfrm>
            <a:custGeom>
              <a:rect b="b" l="l" r="r" t="t"/>
              <a:pathLst>
                <a:path extrusionOk="0" h="1209" w="2163">
                  <a:moveTo>
                    <a:pt x="1586" y="0"/>
                  </a:moveTo>
                  <a:cubicBezTo>
                    <a:pt x="1361" y="0"/>
                    <a:pt x="1118" y="65"/>
                    <a:pt x="947" y="141"/>
                  </a:cubicBezTo>
                  <a:cubicBezTo>
                    <a:pt x="613" y="293"/>
                    <a:pt x="339" y="475"/>
                    <a:pt x="96" y="779"/>
                  </a:cubicBezTo>
                  <a:cubicBezTo>
                    <a:pt x="0" y="947"/>
                    <a:pt x="206" y="1208"/>
                    <a:pt x="387" y="1208"/>
                  </a:cubicBezTo>
                  <a:cubicBezTo>
                    <a:pt x="436" y="1208"/>
                    <a:pt x="483" y="1189"/>
                    <a:pt x="521" y="1144"/>
                  </a:cubicBezTo>
                  <a:cubicBezTo>
                    <a:pt x="734" y="901"/>
                    <a:pt x="977" y="749"/>
                    <a:pt x="1251" y="657"/>
                  </a:cubicBezTo>
                  <a:cubicBezTo>
                    <a:pt x="1494" y="566"/>
                    <a:pt x="1737" y="597"/>
                    <a:pt x="1980" y="506"/>
                  </a:cubicBezTo>
                  <a:cubicBezTo>
                    <a:pt x="2163" y="384"/>
                    <a:pt x="2102" y="141"/>
                    <a:pt x="1950" y="80"/>
                  </a:cubicBezTo>
                  <a:cubicBezTo>
                    <a:pt x="1848" y="23"/>
                    <a:pt x="1720" y="0"/>
                    <a:pt x="158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28" name="Google Shape;1428;p23"/>
          <p:cNvSpPr/>
          <p:nvPr/>
        </p:nvSpPr>
        <p:spPr>
          <a:xfrm rot="584807">
            <a:off x="5870952" y="4551608"/>
            <a:ext cx="3995690" cy="936308"/>
          </a:xfrm>
          <a:custGeom>
            <a:rect b="b" l="l" r="r" t="t"/>
            <a:pathLst>
              <a:path extrusionOk="0" h="37451" w="159822">
                <a:moveTo>
                  <a:pt x="153285" y="1"/>
                </a:moveTo>
                <a:cubicBezTo>
                  <a:pt x="152470" y="1"/>
                  <a:pt x="151641" y="85"/>
                  <a:pt x="150824" y="169"/>
                </a:cubicBezTo>
                <a:cubicBezTo>
                  <a:pt x="138545" y="1476"/>
                  <a:pt x="126234" y="2753"/>
                  <a:pt x="113985" y="4060"/>
                </a:cubicBezTo>
                <a:cubicBezTo>
                  <a:pt x="103455" y="5142"/>
                  <a:pt x="92729" y="6956"/>
                  <a:pt x="82158" y="6956"/>
                </a:cubicBezTo>
                <a:cubicBezTo>
                  <a:pt x="81743" y="6956"/>
                  <a:pt x="81329" y="6953"/>
                  <a:pt x="80914" y="6948"/>
                </a:cubicBezTo>
                <a:cubicBezTo>
                  <a:pt x="80740" y="6945"/>
                  <a:pt x="80565" y="6943"/>
                  <a:pt x="80390" y="6943"/>
                </a:cubicBezTo>
                <a:cubicBezTo>
                  <a:pt x="76882" y="6943"/>
                  <a:pt x="73332" y="7526"/>
                  <a:pt x="70002" y="8771"/>
                </a:cubicBezTo>
                <a:cubicBezTo>
                  <a:pt x="68300" y="9349"/>
                  <a:pt x="68422" y="11841"/>
                  <a:pt x="70215" y="12358"/>
                </a:cubicBezTo>
                <a:cubicBezTo>
                  <a:pt x="72495" y="13027"/>
                  <a:pt x="72677" y="16157"/>
                  <a:pt x="70519" y="17130"/>
                </a:cubicBezTo>
                <a:cubicBezTo>
                  <a:pt x="66780" y="18711"/>
                  <a:pt x="62616" y="19501"/>
                  <a:pt x="58573" y="20230"/>
                </a:cubicBezTo>
                <a:lnTo>
                  <a:pt x="6475" y="29683"/>
                </a:lnTo>
                <a:cubicBezTo>
                  <a:pt x="3648" y="30231"/>
                  <a:pt x="1" y="31781"/>
                  <a:pt x="487" y="34638"/>
                </a:cubicBezTo>
                <a:cubicBezTo>
                  <a:pt x="851" y="36776"/>
                  <a:pt x="3173" y="37450"/>
                  <a:pt x="5516" y="37450"/>
                </a:cubicBezTo>
                <a:cubicBezTo>
                  <a:pt x="6304" y="37450"/>
                  <a:pt x="7094" y="37374"/>
                  <a:pt x="7813" y="37252"/>
                </a:cubicBezTo>
                <a:lnTo>
                  <a:pt x="80702" y="24790"/>
                </a:lnTo>
                <a:cubicBezTo>
                  <a:pt x="81978" y="24577"/>
                  <a:pt x="83133" y="23848"/>
                  <a:pt x="83741" y="22692"/>
                </a:cubicBezTo>
                <a:cubicBezTo>
                  <a:pt x="85170" y="20048"/>
                  <a:pt x="82404" y="18376"/>
                  <a:pt x="81978" y="16097"/>
                </a:cubicBezTo>
                <a:cubicBezTo>
                  <a:pt x="81644" y="14182"/>
                  <a:pt x="83133" y="12328"/>
                  <a:pt x="84896" y="11537"/>
                </a:cubicBezTo>
                <a:cubicBezTo>
                  <a:pt x="86344" y="10899"/>
                  <a:pt x="87931" y="10796"/>
                  <a:pt x="89513" y="10796"/>
                </a:cubicBezTo>
                <a:cubicBezTo>
                  <a:pt x="89890" y="10796"/>
                  <a:pt x="90267" y="10802"/>
                  <a:pt x="90641" y="10808"/>
                </a:cubicBezTo>
                <a:cubicBezTo>
                  <a:pt x="92949" y="10844"/>
                  <a:pt x="95257" y="10862"/>
                  <a:pt x="97565" y="10862"/>
                </a:cubicBezTo>
                <a:cubicBezTo>
                  <a:pt x="116659" y="10862"/>
                  <a:pt x="135753" y="9628"/>
                  <a:pt x="154654" y="7160"/>
                </a:cubicBezTo>
                <a:cubicBezTo>
                  <a:pt x="155505" y="7039"/>
                  <a:pt x="156296" y="6796"/>
                  <a:pt x="156995" y="6340"/>
                </a:cubicBezTo>
                <a:cubicBezTo>
                  <a:pt x="159822" y="4455"/>
                  <a:pt x="158241" y="1416"/>
                  <a:pt x="156022" y="473"/>
                </a:cubicBezTo>
                <a:cubicBezTo>
                  <a:pt x="155157" y="114"/>
                  <a:pt x="154230" y="1"/>
                  <a:pt x="153285" y="1"/>
                </a:cubicBezTo>
                <a:close/>
              </a:path>
            </a:pathLst>
          </a:custGeom>
          <a:solidFill>
            <a:srgbClr val="D9E1E3">
              <a:alpha val="201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29" name="Google Shape;1429;p23"/>
          <p:cNvGrpSpPr/>
          <p:nvPr/>
        </p:nvGrpSpPr>
        <p:grpSpPr>
          <a:xfrm flipH="1" rot="506494">
            <a:off x="8425929" y="4193094"/>
            <a:ext cx="1019533" cy="1135633"/>
            <a:chOff x="5258800" y="3753388"/>
            <a:chExt cx="1244125" cy="1385800"/>
          </a:xfrm>
        </p:grpSpPr>
        <p:sp>
          <p:nvSpPr>
            <p:cNvPr id="1430" name="Google Shape;1430;p23"/>
            <p:cNvSpPr/>
            <p:nvPr/>
          </p:nvSpPr>
          <p:spPr>
            <a:xfrm>
              <a:off x="5831025" y="3883688"/>
              <a:ext cx="76125" cy="1255500"/>
            </a:xfrm>
            <a:custGeom>
              <a:rect b="b" l="l" r="r" t="t"/>
              <a:pathLst>
                <a:path extrusionOk="0" h="50220" w="3045">
                  <a:moveTo>
                    <a:pt x="988" y="0"/>
                  </a:moveTo>
                  <a:cubicBezTo>
                    <a:pt x="652" y="0"/>
                    <a:pt x="306" y="232"/>
                    <a:pt x="339" y="657"/>
                  </a:cubicBezTo>
                  <a:cubicBezTo>
                    <a:pt x="1281" y="8712"/>
                    <a:pt x="1798" y="16767"/>
                    <a:pt x="1737" y="24852"/>
                  </a:cubicBezTo>
                  <a:cubicBezTo>
                    <a:pt x="1707" y="33180"/>
                    <a:pt x="886" y="41387"/>
                    <a:pt x="65" y="49655"/>
                  </a:cubicBezTo>
                  <a:cubicBezTo>
                    <a:pt x="0" y="50028"/>
                    <a:pt x="256" y="50220"/>
                    <a:pt x="527" y="50220"/>
                  </a:cubicBezTo>
                  <a:cubicBezTo>
                    <a:pt x="764" y="50220"/>
                    <a:pt x="1012" y="50074"/>
                    <a:pt x="1068" y="49776"/>
                  </a:cubicBezTo>
                  <a:cubicBezTo>
                    <a:pt x="2467" y="41843"/>
                    <a:pt x="2801" y="33545"/>
                    <a:pt x="2922" y="25490"/>
                  </a:cubicBezTo>
                  <a:cubicBezTo>
                    <a:pt x="3044" y="17192"/>
                    <a:pt x="2588" y="8834"/>
                    <a:pt x="1585" y="536"/>
                  </a:cubicBezTo>
                  <a:cubicBezTo>
                    <a:pt x="1557" y="171"/>
                    <a:pt x="1276" y="0"/>
                    <a:pt x="9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23"/>
            <p:cNvSpPr/>
            <p:nvPr/>
          </p:nvSpPr>
          <p:spPr>
            <a:xfrm>
              <a:off x="5851575" y="4263638"/>
              <a:ext cx="426600" cy="703425"/>
            </a:xfrm>
            <a:custGeom>
              <a:rect b="b" l="l" r="r" t="t"/>
              <a:pathLst>
                <a:path extrusionOk="0" h="28137" w="17064">
                  <a:moveTo>
                    <a:pt x="16364" y="0"/>
                  </a:moveTo>
                  <a:cubicBezTo>
                    <a:pt x="16102" y="0"/>
                    <a:pt x="15844" y="147"/>
                    <a:pt x="15779" y="475"/>
                  </a:cubicBezTo>
                  <a:cubicBezTo>
                    <a:pt x="14806" y="5703"/>
                    <a:pt x="13165" y="10688"/>
                    <a:pt x="10459" y="15277"/>
                  </a:cubicBezTo>
                  <a:cubicBezTo>
                    <a:pt x="7754" y="19897"/>
                    <a:pt x="4228" y="23606"/>
                    <a:pt x="368" y="27284"/>
                  </a:cubicBezTo>
                  <a:cubicBezTo>
                    <a:pt x="1" y="27651"/>
                    <a:pt x="284" y="28137"/>
                    <a:pt x="695" y="28137"/>
                  </a:cubicBezTo>
                  <a:cubicBezTo>
                    <a:pt x="794" y="28137"/>
                    <a:pt x="900" y="28108"/>
                    <a:pt x="1006" y="28043"/>
                  </a:cubicBezTo>
                  <a:cubicBezTo>
                    <a:pt x="9578" y="22116"/>
                    <a:pt x="15566" y="10870"/>
                    <a:pt x="16994" y="687"/>
                  </a:cubicBezTo>
                  <a:cubicBezTo>
                    <a:pt x="17064" y="255"/>
                    <a:pt x="16710" y="0"/>
                    <a:pt x="163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23"/>
            <p:cNvSpPr/>
            <p:nvPr/>
          </p:nvSpPr>
          <p:spPr>
            <a:xfrm>
              <a:off x="5477025" y="3995488"/>
              <a:ext cx="428100" cy="594250"/>
            </a:xfrm>
            <a:custGeom>
              <a:rect b="b" l="l" r="r" t="t"/>
              <a:pathLst>
                <a:path extrusionOk="0" h="23770" w="17124">
                  <a:moveTo>
                    <a:pt x="779" y="1"/>
                  </a:moveTo>
                  <a:cubicBezTo>
                    <a:pt x="403" y="1"/>
                    <a:pt x="1" y="332"/>
                    <a:pt x="152" y="805"/>
                  </a:cubicBezTo>
                  <a:cubicBezTo>
                    <a:pt x="2827" y="9620"/>
                    <a:pt x="6474" y="20380"/>
                    <a:pt x="16110" y="23724"/>
                  </a:cubicBezTo>
                  <a:cubicBezTo>
                    <a:pt x="16190" y="23755"/>
                    <a:pt x="16267" y="23769"/>
                    <a:pt x="16338" y="23769"/>
                  </a:cubicBezTo>
                  <a:cubicBezTo>
                    <a:pt x="16885" y="23769"/>
                    <a:pt x="17124" y="22929"/>
                    <a:pt x="16505" y="22660"/>
                  </a:cubicBezTo>
                  <a:cubicBezTo>
                    <a:pt x="7356" y="18648"/>
                    <a:pt x="4104" y="9316"/>
                    <a:pt x="1307" y="410"/>
                  </a:cubicBezTo>
                  <a:cubicBezTo>
                    <a:pt x="1227" y="123"/>
                    <a:pt x="1008" y="1"/>
                    <a:pt x="7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23"/>
            <p:cNvSpPr/>
            <p:nvPr/>
          </p:nvSpPr>
          <p:spPr>
            <a:xfrm>
              <a:off x="5866425" y="3829163"/>
              <a:ext cx="308200" cy="479150"/>
            </a:xfrm>
            <a:custGeom>
              <a:rect b="b" l="l" r="r" t="t"/>
              <a:pathLst>
                <a:path extrusionOk="0" h="19166" w="12328">
                  <a:moveTo>
                    <a:pt x="11548" y="0"/>
                  </a:moveTo>
                  <a:cubicBezTo>
                    <a:pt x="11219" y="0"/>
                    <a:pt x="10868" y="240"/>
                    <a:pt x="10868" y="680"/>
                  </a:cubicBezTo>
                  <a:cubicBezTo>
                    <a:pt x="11081" y="7884"/>
                    <a:pt x="6947" y="14844"/>
                    <a:pt x="473" y="18066"/>
                  </a:cubicBezTo>
                  <a:cubicBezTo>
                    <a:pt x="0" y="18355"/>
                    <a:pt x="276" y="19166"/>
                    <a:pt x="752" y="19166"/>
                  </a:cubicBezTo>
                  <a:cubicBezTo>
                    <a:pt x="827" y="19166"/>
                    <a:pt x="907" y="19145"/>
                    <a:pt x="990" y="19100"/>
                  </a:cubicBezTo>
                  <a:cubicBezTo>
                    <a:pt x="7920" y="15604"/>
                    <a:pt x="12327" y="8340"/>
                    <a:pt x="12115" y="559"/>
                  </a:cubicBezTo>
                  <a:cubicBezTo>
                    <a:pt x="12100" y="178"/>
                    <a:pt x="11832" y="0"/>
                    <a:pt x="115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23"/>
            <p:cNvSpPr/>
            <p:nvPr/>
          </p:nvSpPr>
          <p:spPr>
            <a:xfrm>
              <a:off x="5593375" y="3931638"/>
              <a:ext cx="110100" cy="376425"/>
            </a:xfrm>
            <a:custGeom>
              <a:rect b="b" l="l" r="r" t="t"/>
              <a:pathLst>
                <a:path extrusionOk="0" h="15057" w="4404">
                  <a:moveTo>
                    <a:pt x="1420" y="0"/>
                  </a:moveTo>
                  <a:cubicBezTo>
                    <a:pt x="1043" y="0"/>
                    <a:pt x="660" y="360"/>
                    <a:pt x="848" y="776"/>
                  </a:cubicBezTo>
                  <a:cubicBezTo>
                    <a:pt x="2823" y="5305"/>
                    <a:pt x="2732" y="9955"/>
                    <a:pt x="240" y="14271"/>
                  </a:cubicBezTo>
                  <a:cubicBezTo>
                    <a:pt x="0" y="14664"/>
                    <a:pt x="339" y="15056"/>
                    <a:pt x="684" y="15056"/>
                  </a:cubicBezTo>
                  <a:cubicBezTo>
                    <a:pt x="820" y="15056"/>
                    <a:pt x="957" y="14995"/>
                    <a:pt x="1060" y="14849"/>
                  </a:cubicBezTo>
                  <a:cubicBezTo>
                    <a:pt x="4009" y="10654"/>
                    <a:pt x="4404" y="4727"/>
                    <a:pt x="1881" y="259"/>
                  </a:cubicBezTo>
                  <a:cubicBezTo>
                    <a:pt x="1766" y="77"/>
                    <a:pt x="1594" y="0"/>
                    <a:pt x="14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23"/>
            <p:cNvSpPr/>
            <p:nvPr/>
          </p:nvSpPr>
          <p:spPr>
            <a:xfrm>
              <a:off x="6101650" y="4457213"/>
              <a:ext cx="313475" cy="233950"/>
            </a:xfrm>
            <a:custGeom>
              <a:rect b="b" l="l" r="r" t="t"/>
              <a:pathLst>
                <a:path extrusionOk="0" h="9358" w="12539">
                  <a:moveTo>
                    <a:pt x="11782" y="0"/>
                  </a:moveTo>
                  <a:cubicBezTo>
                    <a:pt x="11581" y="0"/>
                    <a:pt x="11383" y="107"/>
                    <a:pt x="11277" y="361"/>
                  </a:cubicBezTo>
                  <a:cubicBezTo>
                    <a:pt x="9119" y="4890"/>
                    <a:pt x="5350" y="7321"/>
                    <a:pt x="578" y="8385"/>
                  </a:cubicBezTo>
                  <a:cubicBezTo>
                    <a:pt x="31" y="8477"/>
                    <a:pt x="0" y="9358"/>
                    <a:pt x="608" y="9358"/>
                  </a:cubicBezTo>
                  <a:cubicBezTo>
                    <a:pt x="5654" y="9206"/>
                    <a:pt x="10365" y="5376"/>
                    <a:pt x="12341" y="847"/>
                  </a:cubicBezTo>
                  <a:cubicBezTo>
                    <a:pt x="12539" y="372"/>
                    <a:pt x="12157" y="0"/>
                    <a:pt x="117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23"/>
            <p:cNvSpPr/>
            <p:nvPr/>
          </p:nvSpPr>
          <p:spPr>
            <a:xfrm>
              <a:off x="5312125" y="4229438"/>
              <a:ext cx="417050" cy="257400"/>
            </a:xfrm>
            <a:custGeom>
              <a:rect b="b" l="l" r="r" t="t"/>
              <a:pathLst>
                <a:path extrusionOk="0" h="10296" w="16682">
                  <a:moveTo>
                    <a:pt x="650" y="1"/>
                  </a:moveTo>
                  <a:cubicBezTo>
                    <a:pt x="349" y="1"/>
                    <a:pt x="1" y="304"/>
                    <a:pt x="122" y="688"/>
                  </a:cubicBezTo>
                  <a:cubicBezTo>
                    <a:pt x="2034" y="6613"/>
                    <a:pt x="7599" y="10296"/>
                    <a:pt x="13621" y="10296"/>
                  </a:cubicBezTo>
                  <a:cubicBezTo>
                    <a:pt x="14395" y="10296"/>
                    <a:pt x="15176" y="10235"/>
                    <a:pt x="15958" y="10110"/>
                  </a:cubicBezTo>
                  <a:cubicBezTo>
                    <a:pt x="16682" y="9994"/>
                    <a:pt x="16633" y="8886"/>
                    <a:pt x="15971" y="8886"/>
                  </a:cubicBezTo>
                  <a:cubicBezTo>
                    <a:pt x="15937" y="8886"/>
                    <a:pt x="15903" y="8889"/>
                    <a:pt x="15867" y="8894"/>
                  </a:cubicBezTo>
                  <a:cubicBezTo>
                    <a:pt x="15077" y="9027"/>
                    <a:pt x="14295" y="9091"/>
                    <a:pt x="13527" y="9091"/>
                  </a:cubicBezTo>
                  <a:cubicBezTo>
                    <a:pt x="7938" y="9091"/>
                    <a:pt x="3061" y="5687"/>
                    <a:pt x="1003" y="262"/>
                  </a:cubicBezTo>
                  <a:cubicBezTo>
                    <a:pt x="942" y="78"/>
                    <a:pt x="802" y="1"/>
                    <a:pt x="6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23"/>
            <p:cNvSpPr/>
            <p:nvPr/>
          </p:nvSpPr>
          <p:spPr>
            <a:xfrm>
              <a:off x="5594175" y="4568138"/>
              <a:ext cx="301800" cy="265950"/>
            </a:xfrm>
            <a:custGeom>
              <a:rect b="b" l="l" r="r" t="t"/>
              <a:pathLst>
                <a:path extrusionOk="0" h="10638" w="12072">
                  <a:moveTo>
                    <a:pt x="576" y="0"/>
                  </a:moveTo>
                  <a:cubicBezTo>
                    <a:pt x="282" y="0"/>
                    <a:pt x="1" y="211"/>
                    <a:pt x="86" y="605"/>
                  </a:cubicBezTo>
                  <a:cubicBezTo>
                    <a:pt x="998" y="5985"/>
                    <a:pt x="5709" y="10088"/>
                    <a:pt x="11120" y="10635"/>
                  </a:cubicBezTo>
                  <a:cubicBezTo>
                    <a:pt x="11140" y="10637"/>
                    <a:pt x="11159" y="10638"/>
                    <a:pt x="11179" y="10638"/>
                  </a:cubicBezTo>
                  <a:cubicBezTo>
                    <a:pt x="11890" y="10638"/>
                    <a:pt x="12072" y="9568"/>
                    <a:pt x="11302" y="9450"/>
                  </a:cubicBezTo>
                  <a:cubicBezTo>
                    <a:pt x="6105" y="8720"/>
                    <a:pt x="2548" y="5377"/>
                    <a:pt x="1120" y="392"/>
                  </a:cubicBezTo>
                  <a:cubicBezTo>
                    <a:pt x="1040" y="127"/>
                    <a:pt x="804" y="0"/>
                    <a:pt x="5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23"/>
            <p:cNvSpPr/>
            <p:nvPr/>
          </p:nvSpPr>
          <p:spPr>
            <a:xfrm>
              <a:off x="6065125" y="3915263"/>
              <a:ext cx="298875" cy="208400"/>
            </a:xfrm>
            <a:custGeom>
              <a:rect b="b" l="l" r="r" t="t"/>
              <a:pathLst>
                <a:path extrusionOk="0" h="8336" w="11955">
                  <a:moveTo>
                    <a:pt x="11143" y="0"/>
                  </a:moveTo>
                  <a:cubicBezTo>
                    <a:pt x="10991" y="0"/>
                    <a:pt x="10842" y="63"/>
                    <a:pt x="10732" y="215"/>
                  </a:cubicBezTo>
                  <a:cubicBezTo>
                    <a:pt x="8270" y="3832"/>
                    <a:pt x="5109" y="6416"/>
                    <a:pt x="701" y="7175"/>
                  </a:cubicBezTo>
                  <a:cubicBezTo>
                    <a:pt x="0" y="7292"/>
                    <a:pt x="170" y="8336"/>
                    <a:pt x="859" y="8336"/>
                  </a:cubicBezTo>
                  <a:cubicBezTo>
                    <a:pt x="886" y="8336"/>
                    <a:pt x="915" y="8334"/>
                    <a:pt x="945" y="8330"/>
                  </a:cubicBezTo>
                  <a:cubicBezTo>
                    <a:pt x="5352" y="7601"/>
                    <a:pt x="9699" y="4896"/>
                    <a:pt x="11735" y="823"/>
                  </a:cubicBezTo>
                  <a:cubicBezTo>
                    <a:pt x="11955" y="427"/>
                    <a:pt x="11539" y="0"/>
                    <a:pt x="111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23"/>
            <p:cNvSpPr/>
            <p:nvPr/>
          </p:nvSpPr>
          <p:spPr>
            <a:xfrm>
              <a:off x="6075050" y="4271338"/>
              <a:ext cx="107850" cy="314450"/>
            </a:xfrm>
            <a:custGeom>
              <a:rect b="b" l="l" r="r" t="t"/>
              <a:pathLst>
                <a:path extrusionOk="0" h="12578" w="4314">
                  <a:moveTo>
                    <a:pt x="767" y="0"/>
                  </a:moveTo>
                  <a:cubicBezTo>
                    <a:pt x="522" y="0"/>
                    <a:pt x="288" y="148"/>
                    <a:pt x="274" y="471"/>
                  </a:cubicBezTo>
                  <a:cubicBezTo>
                    <a:pt x="1" y="4635"/>
                    <a:pt x="912" y="8738"/>
                    <a:pt x="3131" y="12325"/>
                  </a:cubicBezTo>
                  <a:cubicBezTo>
                    <a:pt x="3234" y="12504"/>
                    <a:pt x="3379" y="12578"/>
                    <a:pt x="3528" y="12578"/>
                  </a:cubicBezTo>
                  <a:cubicBezTo>
                    <a:pt x="3910" y="12578"/>
                    <a:pt x="4314" y="12093"/>
                    <a:pt x="4074" y="11656"/>
                  </a:cubicBezTo>
                  <a:cubicBezTo>
                    <a:pt x="2098" y="8252"/>
                    <a:pt x="1095" y="4483"/>
                    <a:pt x="1338" y="562"/>
                  </a:cubicBezTo>
                  <a:cubicBezTo>
                    <a:pt x="1354" y="202"/>
                    <a:pt x="1053" y="0"/>
                    <a:pt x="7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23"/>
            <p:cNvSpPr/>
            <p:nvPr/>
          </p:nvSpPr>
          <p:spPr>
            <a:xfrm>
              <a:off x="5967150" y="4533913"/>
              <a:ext cx="56550" cy="303925"/>
            </a:xfrm>
            <a:custGeom>
              <a:rect b="b" l="l" r="r" t="t"/>
              <a:pathLst>
                <a:path extrusionOk="0" h="12157" w="2262">
                  <a:moveTo>
                    <a:pt x="1472" y="0"/>
                  </a:moveTo>
                  <a:cubicBezTo>
                    <a:pt x="1264" y="0"/>
                    <a:pt x="1065" y="100"/>
                    <a:pt x="1003" y="332"/>
                  </a:cubicBezTo>
                  <a:cubicBezTo>
                    <a:pt x="61" y="4010"/>
                    <a:pt x="0" y="8205"/>
                    <a:pt x="1216" y="11852"/>
                  </a:cubicBezTo>
                  <a:cubicBezTo>
                    <a:pt x="1290" y="12062"/>
                    <a:pt x="1484" y="12156"/>
                    <a:pt x="1680" y="12156"/>
                  </a:cubicBezTo>
                  <a:cubicBezTo>
                    <a:pt x="1968" y="12156"/>
                    <a:pt x="2261" y="11953"/>
                    <a:pt x="2189" y="11609"/>
                  </a:cubicBezTo>
                  <a:cubicBezTo>
                    <a:pt x="1520" y="7810"/>
                    <a:pt x="1277" y="4405"/>
                    <a:pt x="2037" y="545"/>
                  </a:cubicBezTo>
                  <a:cubicBezTo>
                    <a:pt x="2109" y="219"/>
                    <a:pt x="1781" y="0"/>
                    <a:pt x="14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23"/>
            <p:cNvSpPr/>
            <p:nvPr/>
          </p:nvSpPr>
          <p:spPr>
            <a:xfrm>
              <a:off x="6258075" y="4595913"/>
              <a:ext cx="244850" cy="58175"/>
            </a:xfrm>
            <a:custGeom>
              <a:rect b="b" l="l" r="r" t="t"/>
              <a:pathLst>
                <a:path extrusionOk="0" h="2327" w="9794">
                  <a:moveTo>
                    <a:pt x="8992" y="0"/>
                  </a:moveTo>
                  <a:cubicBezTo>
                    <a:pt x="8927" y="0"/>
                    <a:pt x="8859" y="13"/>
                    <a:pt x="8789" y="41"/>
                  </a:cubicBezTo>
                  <a:cubicBezTo>
                    <a:pt x="7352" y="751"/>
                    <a:pt x="5977" y="1085"/>
                    <a:pt x="4573" y="1085"/>
                  </a:cubicBezTo>
                  <a:cubicBezTo>
                    <a:pt x="3394" y="1085"/>
                    <a:pt x="2193" y="850"/>
                    <a:pt x="917" y="406"/>
                  </a:cubicBezTo>
                  <a:cubicBezTo>
                    <a:pt x="860" y="382"/>
                    <a:pt x="805" y="372"/>
                    <a:pt x="751" y="372"/>
                  </a:cubicBezTo>
                  <a:cubicBezTo>
                    <a:pt x="312" y="372"/>
                    <a:pt x="1" y="1074"/>
                    <a:pt x="461" y="1318"/>
                  </a:cubicBezTo>
                  <a:cubicBezTo>
                    <a:pt x="1719" y="1996"/>
                    <a:pt x="3155" y="2326"/>
                    <a:pt x="4596" y="2326"/>
                  </a:cubicBezTo>
                  <a:cubicBezTo>
                    <a:pt x="6255" y="2326"/>
                    <a:pt x="7922" y="1889"/>
                    <a:pt x="9336" y="1044"/>
                  </a:cubicBezTo>
                  <a:cubicBezTo>
                    <a:pt x="9794" y="748"/>
                    <a:pt x="9489" y="0"/>
                    <a:pt x="89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23"/>
            <p:cNvSpPr/>
            <p:nvPr/>
          </p:nvSpPr>
          <p:spPr>
            <a:xfrm>
              <a:off x="5858975" y="3811088"/>
              <a:ext cx="168975" cy="309300"/>
            </a:xfrm>
            <a:custGeom>
              <a:rect b="b" l="l" r="r" t="t"/>
              <a:pathLst>
                <a:path extrusionOk="0" h="12372" w="6759">
                  <a:moveTo>
                    <a:pt x="4610" y="0"/>
                  </a:moveTo>
                  <a:cubicBezTo>
                    <a:pt x="4234" y="0"/>
                    <a:pt x="3851" y="347"/>
                    <a:pt x="4023" y="826"/>
                  </a:cubicBezTo>
                  <a:cubicBezTo>
                    <a:pt x="5330" y="4959"/>
                    <a:pt x="3902" y="8880"/>
                    <a:pt x="406" y="11373"/>
                  </a:cubicBezTo>
                  <a:cubicBezTo>
                    <a:pt x="0" y="11703"/>
                    <a:pt x="293" y="12371"/>
                    <a:pt x="719" y="12371"/>
                  </a:cubicBezTo>
                  <a:cubicBezTo>
                    <a:pt x="804" y="12371"/>
                    <a:pt x="893" y="12345"/>
                    <a:pt x="984" y="12285"/>
                  </a:cubicBezTo>
                  <a:cubicBezTo>
                    <a:pt x="5118" y="9823"/>
                    <a:pt x="6759" y="4929"/>
                    <a:pt x="5148" y="400"/>
                  </a:cubicBezTo>
                  <a:cubicBezTo>
                    <a:pt x="5047" y="119"/>
                    <a:pt x="4830" y="0"/>
                    <a:pt x="46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23"/>
            <p:cNvSpPr/>
            <p:nvPr/>
          </p:nvSpPr>
          <p:spPr>
            <a:xfrm>
              <a:off x="5687500" y="3753388"/>
              <a:ext cx="190750" cy="253125"/>
            </a:xfrm>
            <a:custGeom>
              <a:rect b="b" l="l" r="r" t="t"/>
              <a:pathLst>
                <a:path extrusionOk="0" h="10125" w="7630">
                  <a:moveTo>
                    <a:pt x="1541" y="1"/>
                  </a:moveTo>
                  <a:cubicBezTo>
                    <a:pt x="1347" y="1"/>
                    <a:pt x="1157" y="95"/>
                    <a:pt x="1095" y="307"/>
                  </a:cubicBezTo>
                  <a:cubicBezTo>
                    <a:pt x="1" y="4319"/>
                    <a:pt x="2402" y="10003"/>
                    <a:pt x="7144" y="10125"/>
                  </a:cubicBezTo>
                  <a:cubicBezTo>
                    <a:pt x="7600" y="10125"/>
                    <a:pt x="7630" y="9486"/>
                    <a:pt x="7296" y="9273"/>
                  </a:cubicBezTo>
                  <a:cubicBezTo>
                    <a:pt x="5654" y="8483"/>
                    <a:pt x="4165" y="7997"/>
                    <a:pt x="3071" y="6447"/>
                  </a:cubicBezTo>
                  <a:cubicBezTo>
                    <a:pt x="1824" y="4684"/>
                    <a:pt x="1642" y="2586"/>
                    <a:pt x="2037" y="520"/>
                  </a:cubicBezTo>
                  <a:cubicBezTo>
                    <a:pt x="2109" y="197"/>
                    <a:pt x="1821" y="1"/>
                    <a:pt x="15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23"/>
            <p:cNvSpPr/>
            <p:nvPr/>
          </p:nvSpPr>
          <p:spPr>
            <a:xfrm>
              <a:off x="5397025" y="4068513"/>
              <a:ext cx="176000" cy="132625"/>
            </a:xfrm>
            <a:custGeom>
              <a:rect b="b" l="l" r="r" t="t"/>
              <a:pathLst>
                <a:path extrusionOk="0" h="5305" w="7040">
                  <a:moveTo>
                    <a:pt x="605" y="0"/>
                  </a:moveTo>
                  <a:cubicBezTo>
                    <a:pt x="299" y="0"/>
                    <a:pt x="1" y="213"/>
                    <a:pt x="69" y="590"/>
                  </a:cubicBezTo>
                  <a:cubicBezTo>
                    <a:pt x="586" y="3356"/>
                    <a:pt x="3534" y="4966"/>
                    <a:pt x="6148" y="5301"/>
                  </a:cubicBezTo>
                  <a:cubicBezTo>
                    <a:pt x="6170" y="5303"/>
                    <a:pt x="6191" y="5304"/>
                    <a:pt x="6212" y="5304"/>
                  </a:cubicBezTo>
                  <a:cubicBezTo>
                    <a:pt x="6777" y="5304"/>
                    <a:pt x="7040" y="4531"/>
                    <a:pt x="6483" y="4267"/>
                  </a:cubicBezTo>
                  <a:cubicBezTo>
                    <a:pt x="4446" y="3356"/>
                    <a:pt x="1771" y="2991"/>
                    <a:pt x="1164" y="407"/>
                  </a:cubicBezTo>
                  <a:cubicBezTo>
                    <a:pt x="1084" y="128"/>
                    <a:pt x="842" y="0"/>
                    <a:pt x="6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23"/>
            <p:cNvSpPr/>
            <p:nvPr/>
          </p:nvSpPr>
          <p:spPr>
            <a:xfrm>
              <a:off x="5742675" y="4203638"/>
              <a:ext cx="86200" cy="284125"/>
            </a:xfrm>
            <a:custGeom>
              <a:rect b="b" l="l" r="r" t="t"/>
              <a:pathLst>
                <a:path extrusionOk="0" h="11365" w="3448">
                  <a:moveTo>
                    <a:pt x="1336" y="0"/>
                  </a:moveTo>
                  <a:cubicBezTo>
                    <a:pt x="976" y="0"/>
                    <a:pt x="619" y="316"/>
                    <a:pt x="772" y="777"/>
                  </a:cubicBezTo>
                  <a:cubicBezTo>
                    <a:pt x="1897" y="4121"/>
                    <a:pt x="1867" y="7464"/>
                    <a:pt x="195" y="10625"/>
                  </a:cubicBezTo>
                  <a:cubicBezTo>
                    <a:pt x="0" y="10972"/>
                    <a:pt x="329" y="11364"/>
                    <a:pt x="656" y="11364"/>
                  </a:cubicBezTo>
                  <a:cubicBezTo>
                    <a:pt x="788" y="11364"/>
                    <a:pt x="919" y="11300"/>
                    <a:pt x="1016" y="11142"/>
                  </a:cubicBezTo>
                  <a:cubicBezTo>
                    <a:pt x="2961" y="7859"/>
                    <a:pt x="3447" y="3847"/>
                    <a:pt x="1867" y="352"/>
                  </a:cubicBezTo>
                  <a:cubicBezTo>
                    <a:pt x="1755" y="106"/>
                    <a:pt x="1545" y="0"/>
                    <a:pt x="13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23"/>
            <p:cNvSpPr/>
            <p:nvPr/>
          </p:nvSpPr>
          <p:spPr>
            <a:xfrm>
              <a:off x="6091900" y="4273488"/>
              <a:ext cx="82725" cy="105425"/>
            </a:xfrm>
            <a:custGeom>
              <a:rect b="b" l="l" r="r" t="t"/>
              <a:pathLst>
                <a:path extrusionOk="0" h="4217" w="3309">
                  <a:moveTo>
                    <a:pt x="2993" y="1"/>
                  </a:moveTo>
                  <a:cubicBezTo>
                    <a:pt x="2947" y="1"/>
                    <a:pt x="2898" y="24"/>
                    <a:pt x="2852" y="81"/>
                  </a:cubicBezTo>
                  <a:cubicBezTo>
                    <a:pt x="2488" y="628"/>
                    <a:pt x="2366" y="1357"/>
                    <a:pt x="2001" y="1935"/>
                  </a:cubicBezTo>
                  <a:cubicBezTo>
                    <a:pt x="1545" y="2695"/>
                    <a:pt x="877" y="3272"/>
                    <a:pt x="208" y="3789"/>
                  </a:cubicBezTo>
                  <a:cubicBezTo>
                    <a:pt x="1" y="3892"/>
                    <a:pt x="147" y="4216"/>
                    <a:pt x="363" y="4216"/>
                  </a:cubicBezTo>
                  <a:cubicBezTo>
                    <a:pt x="401" y="4216"/>
                    <a:pt x="441" y="4207"/>
                    <a:pt x="482" y="4184"/>
                  </a:cubicBezTo>
                  <a:cubicBezTo>
                    <a:pt x="1241" y="3728"/>
                    <a:pt x="1880" y="3120"/>
                    <a:pt x="2366" y="2391"/>
                  </a:cubicBezTo>
                  <a:cubicBezTo>
                    <a:pt x="2761" y="1783"/>
                    <a:pt x="3308" y="901"/>
                    <a:pt x="3156" y="141"/>
                  </a:cubicBezTo>
                  <a:cubicBezTo>
                    <a:pt x="3137" y="65"/>
                    <a:pt x="3071" y="1"/>
                    <a:pt x="29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23"/>
            <p:cNvSpPr/>
            <p:nvPr/>
          </p:nvSpPr>
          <p:spPr>
            <a:xfrm>
              <a:off x="6026425" y="4337688"/>
              <a:ext cx="79325" cy="87800"/>
            </a:xfrm>
            <a:custGeom>
              <a:rect b="b" l="l" r="r" t="t"/>
              <a:pathLst>
                <a:path extrusionOk="0" h="3512" w="3173">
                  <a:moveTo>
                    <a:pt x="433" y="1"/>
                  </a:moveTo>
                  <a:cubicBezTo>
                    <a:pt x="350" y="1"/>
                    <a:pt x="272" y="40"/>
                    <a:pt x="243" y="127"/>
                  </a:cubicBezTo>
                  <a:cubicBezTo>
                    <a:pt x="0" y="795"/>
                    <a:pt x="395" y="1677"/>
                    <a:pt x="821" y="2254"/>
                  </a:cubicBezTo>
                  <a:cubicBezTo>
                    <a:pt x="1307" y="2923"/>
                    <a:pt x="2037" y="3349"/>
                    <a:pt x="2827" y="3501"/>
                  </a:cubicBezTo>
                  <a:cubicBezTo>
                    <a:pt x="2849" y="3508"/>
                    <a:pt x="2870" y="3511"/>
                    <a:pt x="2889" y="3511"/>
                  </a:cubicBezTo>
                  <a:cubicBezTo>
                    <a:pt x="3113" y="3511"/>
                    <a:pt x="3172" y="3068"/>
                    <a:pt x="2949" y="2984"/>
                  </a:cubicBezTo>
                  <a:cubicBezTo>
                    <a:pt x="2249" y="2771"/>
                    <a:pt x="1642" y="2406"/>
                    <a:pt x="1277" y="1798"/>
                  </a:cubicBezTo>
                  <a:cubicBezTo>
                    <a:pt x="882" y="1251"/>
                    <a:pt x="882" y="704"/>
                    <a:pt x="669" y="127"/>
                  </a:cubicBezTo>
                  <a:cubicBezTo>
                    <a:pt x="621" y="47"/>
                    <a:pt x="524" y="1"/>
                    <a:pt x="4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23"/>
            <p:cNvSpPr/>
            <p:nvPr/>
          </p:nvSpPr>
          <p:spPr>
            <a:xfrm>
              <a:off x="5976375" y="4371813"/>
              <a:ext cx="87375" cy="36000"/>
            </a:xfrm>
            <a:custGeom>
              <a:rect b="b" l="l" r="r" t="t"/>
              <a:pathLst>
                <a:path extrusionOk="0" h="1440" w="3495">
                  <a:moveTo>
                    <a:pt x="314" y="1"/>
                  </a:moveTo>
                  <a:cubicBezTo>
                    <a:pt x="169" y="1"/>
                    <a:pt x="1" y="72"/>
                    <a:pt x="26" y="251"/>
                  </a:cubicBezTo>
                  <a:cubicBezTo>
                    <a:pt x="148" y="798"/>
                    <a:pt x="847" y="1163"/>
                    <a:pt x="1333" y="1315"/>
                  </a:cubicBezTo>
                  <a:cubicBezTo>
                    <a:pt x="1612" y="1394"/>
                    <a:pt x="1902" y="1439"/>
                    <a:pt x="2186" y="1439"/>
                  </a:cubicBezTo>
                  <a:cubicBezTo>
                    <a:pt x="2553" y="1439"/>
                    <a:pt x="2910" y="1365"/>
                    <a:pt x="3218" y="1193"/>
                  </a:cubicBezTo>
                  <a:cubicBezTo>
                    <a:pt x="3495" y="1110"/>
                    <a:pt x="3444" y="725"/>
                    <a:pt x="3204" y="725"/>
                  </a:cubicBezTo>
                  <a:cubicBezTo>
                    <a:pt x="3180" y="725"/>
                    <a:pt x="3154" y="729"/>
                    <a:pt x="3127" y="737"/>
                  </a:cubicBezTo>
                  <a:cubicBezTo>
                    <a:pt x="2827" y="804"/>
                    <a:pt x="2545" y="852"/>
                    <a:pt x="2261" y="852"/>
                  </a:cubicBezTo>
                  <a:cubicBezTo>
                    <a:pt x="2028" y="852"/>
                    <a:pt x="1793" y="820"/>
                    <a:pt x="1546" y="737"/>
                  </a:cubicBezTo>
                  <a:cubicBezTo>
                    <a:pt x="1090" y="585"/>
                    <a:pt x="847" y="190"/>
                    <a:pt x="391" y="8"/>
                  </a:cubicBezTo>
                  <a:cubicBezTo>
                    <a:pt x="367" y="3"/>
                    <a:pt x="341" y="1"/>
                    <a:pt x="3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23"/>
            <p:cNvSpPr/>
            <p:nvPr/>
          </p:nvSpPr>
          <p:spPr>
            <a:xfrm>
              <a:off x="6018050" y="4456788"/>
              <a:ext cx="112975" cy="48250"/>
            </a:xfrm>
            <a:custGeom>
              <a:rect b="b" l="l" r="r" t="t"/>
              <a:pathLst>
                <a:path extrusionOk="0" h="1930" w="4519">
                  <a:moveTo>
                    <a:pt x="334" y="0"/>
                  </a:moveTo>
                  <a:cubicBezTo>
                    <a:pt x="168" y="0"/>
                    <a:pt x="0" y="126"/>
                    <a:pt x="92" y="287"/>
                  </a:cubicBezTo>
                  <a:cubicBezTo>
                    <a:pt x="673" y="1423"/>
                    <a:pt x="2134" y="1930"/>
                    <a:pt x="3396" y="1930"/>
                  </a:cubicBezTo>
                  <a:cubicBezTo>
                    <a:pt x="3653" y="1930"/>
                    <a:pt x="3903" y="1909"/>
                    <a:pt x="4135" y="1867"/>
                  </a:cubicBezTo>
                  <a:cubicBezTo>
                    <a:pt x="4519" y="1779"/>
                    <a:pt x="4415" y="1288"/>
                    <a:pt x="4102" y="1288"/>
                  </a:cubicBezTo>
                  <a:cubicBezTo>
                    <a:pt x="4093" y="1288"/>
                    <a:pt x="4083" y="1289"/>
                    <a:pt x="4074" y="1290"/>
                  </a:cubicBezTo>
                  <a:cubicBezTo>
                    <a:pt x="3841" y="1330"/>
                    <a:pt x="3611" y="1351"/>
                    <a:pt x="3385" y="1351"/>
                  </a:cubicBezTo>
                  <a:cubicBezTo>
                    <a:pt x="2932" y="1351"/>
                    <a:pt x="2493" y="1270"/>
                    <a:pt x="2068" y="1107"/>
                  </a:cubicBezTo>
                  <a:cubicBezTo>
                    <a:pt x="1399" y="864"/>
                    <a:pt x="1004" y="408"/>
                    <a:pt x="487" y="44"/>
                  </a:cubicBezTo>
                  <a:cubicBezTo>
                    <a:pt x="442" y="14"/>
                    <a:pt x="388" y="0"/>
                    <a:pt x="3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23"/>
            <p:cNvSpPr/>
            <p:nvPr/>
          </p:nvSpPr>
          <p:spPr>
            <a:xfrm>
              <a:off x="6199150" y="4399563"/>
              <a:ext cx="137200" cy="97875"/>
            </a:xfrm>
            <a:custGeom>
              <a:rect b="b" l="l" r="r" t="t"/>
              <a:pathLst>
                <a:path extrusionOk="0" h="3915" w="5488">
                  <a:moveTo>
                    <a:pt x="5177" y="0"/>
                  </a:moveTo>
                  <a:cubicBezTo>
                    <a:pt x="5114" y="0"/>
                    <a:pt x="5051" y="34"/>
                    <a:pt x="5006" y="114"/>
                  </a:cubicBezTo>
                  <a:cubicBezTo>
                    <a:pt x="3730" y="1755"/>
                    <a:pt x="2423" y="3001"/>
                    <a:pt x="295" y="3457"/>
                  </a:cubicBezTo>
                  <a:cubicBezTo>
                    <a:pt x="1" y="3487"/>
                    <a:pt x="48" y="3915"/>
                    <a:pt x="327" y="3915"/>
                  </a:cubicBezTo>
                  <a:cubicBezTo>
                    <a:pt x="336" y="3915"/>
                    <a:pt x="346" y="3914"/>
                    <a:pt x="356" y="3913"/>
                  </a:cubicBezTo>
                  <a:cubicBezTo>
                    <a:pt x="2362" y="3579"/>
                    <a:pt x="4550" y="2333"/>
                    <a:pt x="5401" y="387"/>
                  </a:cubicBezTo>
                  <a:cubicBezTo>
                    <a:pt x="5487" y="194"/>
                    <a:pt x="5330" y="0"/>
                    <a:pt x="51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23"/>
            <p:cNvSpPr/>
            <p:nvPr/>
          </p:nvSpPr>
          <p:spPr>
            <a:xfrm>
              <a:off x="6261975" y="4346913"/>
              <a:ext cx="65700" cy="117800"/>
            </a:xfrm>
            <a:custGeom>
              <a:rect b="b" l="l" r="r" t="t"/>
              <a:pathLst>
                <a:path extrusionOk="0" h="4712" w="2628">
                  <a:moveTo>
                    <a:pt x="2300" y="1"/>
                  </a:moveTo>
                  <a:cubicBezTo>
                    <a:pt x="2248" y="1"/>
                    <a:pt x="2189" y="19"/>
                    <a:pt x="2129" y="62"/>
                  </a:cubicBezTo>
                  <a:cubicBezTo>
                    <a:pt x="730" y="973"/>
                    <a:pt x="1" y="2858"/>
                    <a:pt x="396" y="4469"/>
                  </a:cubicBezTo>
                  <a:cubicBezTo>
                    <a:pt x="423" y="4633"/>
                    <a:pt x="543" y="4711"/>
                    <a:pt x="661" y="4711"/>
                  </a:cubicBezTo>
                  <a:cubicBezTo>
                    <a:pt x="805" y="4711"/>
                    <a:pt x="946" y="4595"/>
                    <a:pt x="913" y="4378"/>
                  </a:cubicBezTo>
                  <a:cubicBezTo>
                    <a:pt x="761" y="2797"/>
                    <a:pt x="1277" y="1551"/>
                    <a:pt x="2433" y="487"/>
                  </a:cubicBezTo>
                  <a:cubicBezTo>
                    <a:pt x="2627" y="293"/>
                    <a:pt x="2510" y="1"/>
                    <a:pt x="23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23"/>
            <p:cNvSpPr/>
            <p:nvPr/>
          </p:nvSpPr>
          <p:spPr>
            <a:xfrm>
              <a:off x="6280225" y="4478088"/>
              <a:ext cx="49200" cy="119600"/>
            </a:xfrm>
            <a:custGeom>
              <a:rect b="b" l="l" r="r" t="t"/>
              <a:pathLst>
                <a:path extrusionOk="0" h="4784" w="1968">
                  <a:moveTo>
                    <a:pt x="1563" y="1"/>
                  </a:moveTo>
                  <a:cubicBezTo>
                    <a:pt x="1512" y="1"/>
                    <a:pt x="1457" y="13"/>
                    <a:pt x="1399" y="43"/>
                  </a:cubicBezTo>
                  <a:cubicBezTo>
                    <a:pt x="0" y="954"/>
                    <a:pt x="122" y="3143"/>
                    <a:pt x="456" y="4541"/>
                  </a:cubicBezTo>
                  <a:cubicBezTo>
                    <a:pt x="511" y="4705"/>
                    <a:pt x="646" y="4783"/>
                    <a:pt x="772" y="4783"/>
                  </a:cubicBezTo>
                  <a:cubicBezTo>
                    <a:pt x="926" y="4783"/>
                    <a:pt x="1067" y="4667"/>
                    <a:pt x="1034" y="4450"/>
                  </a:cubicBezTo>
                  <a:cubicBezTo>
                    <a:pt x="760" y="3173"/>
                    <a:pt x="639" y="1502"/>
                    <a:pt x="1763" y="559"/>
                  </a:cubicBezTo>
                  <a:cubicBezTo>
                    <a:pt x="1968" y="355"/>
                    <a:pt x="1829" y="1"/>
                    <a:pt x="15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23"/>
            <p:cNvSpPr/>
            <p:nvPr/>
          </p:nvSpPr>
          <p:spPr>
            <a:xfrm>
              <a:off x="6352275" y="4520438"/>
              <a:ext cx="111975" cy="38425"/>
            </a:xfrm>
            <a:custGeom>
              <a:rect b="b" l="l" r="r" t="t"/>
              <a:pathLst>
                <a:path extrusionOk="0" h="1537" w="4479">
                  <a:moveTo>
                    <a:pt x="4111" y="0"/>
                  </a:moveTo>
                  <a:cubicBezTo>
                    <a:pt x="4053" y="0"/>
                    <a:pt x="3990" y="24"/>
                    <a:pt x="3927" y="81"/>
                  </a:cubicBezTo>
                  <a:cubicBezTo>
                    <a:pt x="3238" y="666"/>
                    <a:pt x="2419" y="978"/>
                    <a:pt x="1580" y="978"/>
                  </a:cubicBezTo>
                  <a:cubicBezTo>
                    <a:pt x="1198" y="978"/>
                    <a:pt x="812" y="913"/>
                    <a:pt x="431" y="780"/>
                  </a:cubicBezTo>
                  <a:cubicBezTo>
                    <a:pt x="404" y="772"/>
                    <a:pt x="378" y="768"/>
                    <a:pt x="353" y="768"/>
                  </a:cubicBezTo>
                  <a:cubicBezTo>
                    <a:pt x="104" y="768"/>
                    <a:pt x="0" y="1153"/>
                    <a:pt x="249" y="1236"/>
                  </a:cubicBezTo>
                  <a:cubicBezTo>
                    <a:pt x="728" y="1438"/>
                    <a:pt x="1230" y="1536"/>
                    <a:pt x="1726" y="1536"/>
                  </a:cubicBezTo>
                  <a:cubicBezTo>
                    <a:pt x="2647" y="1536"/>
                    <a:pt x="3550" y="1199"/>
                    <a:pt x="4261" y="567"/>
                  </a:cubicBezTo>
                  <a:cubicBezTo>
                    <a:pt x="4478" y="351"/>
                    <a:pt x="4332" y="0"/>
                    <a:pt x="4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23"/>
            <p:cNvSpPr/>
            <p:nvPr/>
          </p:nvSpPr>
          <p:spPr>
            <a:xfrm>
              <a:off x="6403175" y="4636588"/>
              <a:ext cx="89075" cy="65000"/>
            </a:xfrm>
            <a:custGeom>
              <a:rect b="b" l="l" r="r" t="t"/>
              <a:pathLst>
                <a:path extrusionOk="0" h="2600" w="3563">
                  <a:moveTo>
                    <a:pt x="312" y="1"/>
                  </a:moveTo>
                  <a:cubicBezTo>
                    <a:pt x="170" y="1"/>
                    <a:pt x="1" y="117"/>
                    <a:pt x="37" y="298"/>
                  </a:cubicBezTo>
                  <a:cubicBezTo>
                    <a:pt x="156" y="1440"/>
                    <a:pt x="1242" y="2600"/>
                    <a:pt x="2407" y="2600"/>
                  </a:cubicBezTo>
                  <a:cubicBezTo>
                    <a:pt x="2732" y="2600"/>
                    <a:pt x="3063" y="2510"/>
                    <a:pt x="3380" y="2305"/>
                  </a:cubicBezTo>
                  <a:cubicBezTo>
                    <a:pt x="3563" y="2183"/>
                    <a:pt x="3441" y="1879"/>
                    <a:pt x="3228" y="1879"/>
                  </a:cubicBezTo>
                  <a:cubicBezTo>
                    <a:pt x="2948" y="1892"/>
                    <a:pt x="2694" y="1921"/>
                    <a:pt x="2450" y="1921"/>
                  </a:cubicBezTo>
                  <a:cubicBezTo>
                    <a:pt x="2110" y="1921"/>
                    <a:pt x="1788" y="1865"/>
                    <a:pt x="1435" y="1636"/>
                  </a:cubicBezTo>
                  <a:cubicBezTo>
                    <a:pt x="888" y="1302"/>
                    <a:pt x="584" y="785"/>
                    <a:pt x="493" y="177"/>
                  </a:cubicBezTo>
                  <a:cubicBezTo>
                    <a:pt x="493" y="54"/>
                    <a:pt x="409" y="1"/>
                    <a:pt x="3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23"/>
            <p:cNvSpPr/>
            <p:nvPr/>
          </p:nvSpPr>
          <p:spPr>
            <a:xfrm>
              <a:off x="6316700" y="4632163"/>
              <a:ext cx="58225" cy="81200"/>
            </a:xfrm>
            <a:custGeom>
              <a:rect b="b" l="l" r="r" t="t"/>
              <a:pathLst>
                <a:path extrusionOk="0" h="3248" w="2329">
                  <a:moveTo>
                    <a:pt x="257" y="0"/>
                  </a:moveTo>
                  <a:cubicBezTo>
                    <a:pt x="128" y="0"/>
                    <a:pt x="0" y="76"/>
                    <a:pt x="0" y="232"/>
                  </a:cubicBezTo>
                  <a:cubicBezTo>
                    <a:pt x="31" y="1479"/>
                    <a:pt x="760" y="2542"/>
                    <a:pt x="1824" y="3211"/>
                  </a:cubicBezTo>
                  <a:cubicBezTo>
                    <a:pt x="1862" y="3237"/>
                    <a:pt x="1900" y="3248"/>
                    <a:pt x="1937" y="3248"/>
                  </a:cubicBezTo>
                  <a:cubicBezTo>
                    <a:pt x="2163" y="3248"/>
                    <a:pt x="2329" y="2821"/>
                    <a:pt x="2067" y="2664"/>
                  </a:cubicBezTo>
                  <a:cubicBezTo>
                    <a:pt x="1216" y="2147"/>
                    <a:pt x="669" y="1235"/>
                    <a:pt x="517" y="202"/>
                  </a:cubicBezTo>
                  <a:cubicBezTo>
                    <a:pt x="502" y="69"/>
                    <a:pt x="379" y="0"/>
                    <a:pt x="2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23"/>
            <p:cNvSpPr/>
            <p:nvPr/>
          </p:nvSpPr>
          <p:spPr>
            <a:xfrm>
              <a:off x="6357200" y="4580938"/>
              <a:ext cx="78825" cy="53375"/>
            </a:xfrm>
            <a:custGeom>
              <a:rect b="b" l="l" r="r" t="t"/>
              <a:pathLst>
                <a:path extrusionOk="0" h="2135" w="3153">
                  <a:moveTo>
                    <a:pt x="2781" y="1"/>
                  </a:moveTo>
                  <a:cubicBezTo>
                    <a:pt x="1673" y="1"/>
                    <a:pt x="440" y="723"/>
                    <a:pt x="83" y="1795"/>
                  </a:cubicBezTo>
                  <a:cubicBezTo>
                    <a:pt x="1" y="1979"/>
                    <a:pt x="152" y="2135"/>
                    <a:pt x="307" y="2135"/>
                  </a:cubicBezTo>
                  <a:cubicBezTo>
                    <a:pt x="382" y="2135"/>
                    <a:pt x="458" y="2098"/>
                    <a:pt x="508" y="2008"/>
                  </a:cubicBezTo>
                  <a:cubicBezTo>
                    <a:pt x="1055" y="1157"/>
                    <a:pt x="1785" y="640"/>
                    <a:pt x="2818" y="579"/>
                  </a:cubicBezTo>
                  <a:cubicBezTo>
                    <a:pt x="3122" y="549"/>
                    <a:pt x="3152" y="32"/>
                    <a:pt x="2849" y="2"/>
                  </a:cubicBezTo>
                  <a:cubicBezTo>
                    <a:pt x="2826" y="1"/>
                    <a:pt x="2803" y="1"/>
                    <a:pt x="27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23"/>
            <p:cNvSpPr/>
            <p:nvPr/>
          </p:nvSpPr>
          <p:spPr>
            <a:xfrm>
              <a:off x="6170750" y="4663688"/>
              <a:ext cx="109875" cy="57075"/>
            </a:xfrm>
            <a:custGeom>
              <a:rect b="b" l="l" r="r" t="t"/>
              <a:pathLst>
                <a:path extrusionOk="0" h="2283" w="4395">
                  <a:moveTo>
                    <a:pt x="384" y="0"/>
                  </a:moveTo>
                  <a:cubicBezTo>
                    <a:pt x="197" y="0"/>
                    <a:pt x="1" y="164"/>
                    <a:pt x="124" y="369"/>
                  </a:cubicBezTo>
                  <a:cubicBezTo>
                    <a:pt x="764" y="1575"/>
                    <a:pt x="1922" y="2283"/>
                    <a:pt x="3194" y="2283"/>
                  </a:cubicBezTo>
                  <a:cubicBezTo>
                    <a:pt x="3493" y="2283"/>
                    <a:pt x="3799" y="2244"/>
                    <a:pt x="4106" y="2163"/>
                  </a:cubicBezTo>
                  <a:cubicBezTo>
                    <a:pt x="4395" y="2105"/>
                    <a:pt x="4327" y="1581"/>
                    <a:pt x="4058" y="1581"/>
                  </a:cubicBezTo>
                  <a:cubicBezTo>
                    <a:pt x="4044" y="1581"/>
                    <a:pt x="4030" y="1582"/>
                    <a:pt x="4015" y="1585"/>
                  </a:cubicBezTo>
                  <a:cubicBezTo>
                    <a:pt x="3759" y="1642"/>
                    <a:pt x="3505" y="1670"/>
                    <a:pt x="3256" y="1670"/>
                  </a:cubicBezTo>
                  <a:cubicBezTo>
                    <a:pt x="2178" y="1670"/>
                    <a:pt x="1203" y="1139"/>
                    <a:pt x="610" y="126"/>
                  </a:cubicBezTo>
                  <a:cubicBezTo>
                    <a:pt x="561" y="38"/>
                    <a:pt x="474" y="0"/>
                    <a:pt x="3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23"/>
            <p:cNvSpPr/>
            <p:nvPr/>
          </p:nvSpPr>
          <p:spPr>
            <a:xfrm>
              <a:off x="6182200" y="4314413"/>
              <a:ext cx="36500" cy="94225"/>
            </a:xfrm>
            <a:custGeom>
              <a:rect b="b" l="l" r="r" t="t"/>
              <a:pathLst>
                <a:path extrusionOk="0" h="3769" w="1460">
                  <a:moveTo>
                    <a:pt x="385" y="0"/>
                  </a:moveTo>
                  <a:cubicBezTo>
                    <a:pt x="285" y="0"/>
                    <a:pt x="189" y="53"/>
                    <a:pt x="152" y="176"/>
                  </a:cubicBezTo>
                  <a:cubicBezTo>
                    <a:pt x="0" y="875"/>
                    <a:pt x="61" y="1544"/>
                    <a:pt x="243" y="2243"/>
                  </a:cubicBezTo>
                  <a:cubicBezTo>
                    <a:pt x="395" y="2729"/>
                    <a:pt x="669" y="3550"/>
                    <a:pt x="1216" y="3763"/>
                  </a:cubicBezTo>
                  <a:cubicBezTo>
                    <a:pt x="1232" y="3767"/>
                    <a:pt x="1249" y="3769"/>
                    <a:pt x="1265" y="3769"/>
                  </a:cubicBezTo>
                  <a:cubicBezTo>
                    <a:pt x="1368" y="3769"/>
                    <a:pt x="1459" y="3690"/>
                    <a:pt x="1459" y="3611"/>
                  </a:cubicBezTo>
                  <a:cubicBezTo>
                    <a:pt x="1429" y="3094"/>
                    <a:pt x="1003" y="2729"/>
                    <a:pt x="851" y="2243"/>
                  </a:cubicBezTo>
                  <a:cubicBezTo>
                    <a:pt x="608" y="1574"/>
                    <a:pt x="608" y="966"/>
                    <a:pt x="669" y="298"/>
                  </a:cubicBezTo>
                  <a:cubicBezTo>
                    <a:pt x="687" y="116"/>
                    <a:pt x="532" y="0"/>
                    <a:pt x="3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23"/>
            <p:cNvSpPr/>
            <p:nvPr/>
          </p:nvSpPr>
          <p:spPr>
            <a:xfrm>
              <a:off x="6159400" y="4404763"/>
              <a:ext cx="46375" cy="105425"/>
            </a:xfrm>
            <a:custGeom>
              <a:rect b="b" l="l" r="r" t="t"/>
              <a:pathLst>
                <a:path extrusionOk="0" h="4217" w="1855">
                  <a:moveTo>
                    <a:pt x="238" y="0"/>
                  </a:moveTo>
                  <a:cubicBezTo>
                    <a:pt x="121" y="0"/>
                    <a:pt x="0" y="69"/>
                    <a:pt x="0" y="210"/>
                  </a:cubicBezTo>
                  <a:cubicBezTo>
                    <a:pt x="0" y="1547"/>
                    <a:pt x="396" y="3249"/>
                    <a:pt x="1429" y="4161"/>
                  </a:cubicBezTo>
                  <a:cubicBezTo>
                    <a:pt x="1468" y="4200"/>
                    <a:pt x="1516" y="4217"/>
                    <a:pt x="1565" y="4217"/>
                  </a:cubicBezTo>
                  <a:cubicBezTo>
                    <a:pt x="1708" y="4217"/>
                    <a:pt x="1854" y="4069"/>
                    <a:pt x="1763" y="3887"/>
                  </a:cubicBezTo>
                  <a:cubicBezTo>
                    <a:pt x="1490" y="3340"/>
                    <a:pt x="1125" y="2824"/>
                    <a:pt x="882" y="2216"/>
                  </a:cubicBezTo>
                  <a:cubicBezTo>
                    <a:pt x="608" y="1577"/>
                    <a:pt x="517" y="909"/>
                    <a:pt x="456" y="179"/>
                  </a:cubicBezTo>
                  <a:cubicBezTo>
                    <a:pt x="456" y="61"/>
                    <a:pt x="349" y="0"/>
                    <a:pt x="2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23"/>
            <p:cNvSpPr/>
            <p:nvPr/>
          </p:nvSpPr>
          <p:spPr>
            <a:xfrm>
              <a:off x="5984050" y="4627113"/>
              <a:ext cx="78875" cy="101300"/>
            </a:xfrm>
            <a:custGeom>
              <a:rect b="b" l="l" r="r" t="t"/>
              <a:pathLst>
                <a:path extrusionOk="0" h="4052" w="3155">
                  <a:moveTo>
                    <a:pt x="2878" y="0"/>
                  </a:moveTo>
                  <a:cubicBezTo>
                    <a:pt x="2782" y="0"/>
                    <a:pt x="2693" y="41"/>
                    <a:pt x="2668" y="130"/>
                  </a:cubicBezTo>
                  <a:cubicBezTo>
                    <a:pt x="2212" y="1589"/>
                    <a:pt x="1634" y="2744"/>
                    <a:pt x="236" y="3565"/>
                  </a:cubicBezTo>
                  <a:cubicBezTo>
                    <a:pt x="1" y="3696"/>
                    <a:pt x="103" y="4052"/>
                    <a:pt x="330" y="4052"/>
                  </a:cubicBezTo>
                  <a:cubicBezTo>
                    <a:pt x="366" y="4052"/>
                    <a:pt x="407" y="4042"/>
                    <a:pt x="449" y="4021"/>
                  </a:cubicBezTo>
                  <a:cubicBezTo>
                    <a:pt x="1817" y="3322"/>
                    <a:pt x="3154" y="1832"/>
                    <a:pt x="3154" y="222"/>
                  </a:cubicBezTo>
                  <a:cubicBezTo>
                    <a:pt x="3154" y="80"/>
                    <a:pt x="3010" y="0"/>
                    <a:pt x="28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23"/>
            <p:cNvSpPr/>
            <p:nvPr/>
          </p:nvSpPr>
          <p:spPr>
            <a:xfrm>
              <a:off x="5988425" y="4546663"/>
              <a:ext cx="79250" cy="81025"/>
            </a:xfrm>
            <a:custGeom>
              <a:rect b="b" l="l" r="r" t="t"/>
              <a:pathLst>
                <a:path extrusionOk="0" h="3241" w="3170">
                  <a:moveTo>
                    <a:pt x="2794" y="1"/>
                  </a:moveTo>
                  <a:cubicBezTo>
                    <a:pt x="2693" y="1"/>
                    <a:pt x="2598" y="47"/>
                    <a:pt x="2554" y="157"/>
                  </a:cubicBezTo>
                  <a:cubicBezTo>
                    <a:pt x="2128" y="1373"/>
                    <a:pt x="1459" y="2284"/>
                    <a:pt x="274" y="2771"/>
                  </a:cubicBezTo>
                  <a:cubicBezTo>
                    <a:pt x="1" y="2907"/>
                    <a:pt x="169" y="3240"/>
                    <a:pt x="383" y="3240"/>
                  </a:cubicBezTo>
                  <a:cubicBezTo>
                    <a:pt x="407" y="3240"/>
                    <a:pt x="432" y="3236"/>
                    <a:pt x="456" y="3227"/>
                  </a:cubicBezTo>
                  <a:cubicBezTo>
                    <a:pt x="1763" y="2832"/>
                    <a:pt x="2858" y="1677"/>
                    <a:pt x="3131" y="339"/>
                  </a:cubicBezTo>
                  <a:cubicBezTo>
                    <a:pt x="3170" y="145"/>
                    <a:pt x="2973" y="1"/>
                    <a:pt x="27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23"/>
            <p:cNvSpPr/>
            <p:nvPr/>
          </p:nvSpPr>
          <p:spPr>
            <a:xfrm>
              <a:off x="5931425" y="4489138"/>
              <a:ext cx="67450" cy="120575"/>
            </a:xfrm>
            <a:custGeom>
              <a:rect b="b" l="l" r="r" t="t"/>
              <a:pathLst>
                <a:path extrusionOk="0" h="4823" w="2698">
                  <a:moveTo>
                    <a:pt x="695" y="0"/>
                  </a:moveTo>
                  <a:cubicBezTo>
                    <a:pt x="594" y="0"/>
                    <a:pt x="494" y="53"/>
                    <a:pt x="457" y="178"/>
                  </a:cubicBezTo>
                  <a:cubicBezTo>
                    <a:pt x="1" y="1850"/>
                    <a:pt x="730" y="3856"/>
                    <a:pt x="2220" y="4768"/>
                  </a:cubicBezTo>
                  <a:cubicBezTo>
                    <a:pt x="2269" y="4806"/>
                    <a:pt x="2317" y="4823"/>
                    <a:pt x="2362" y="4823"/>
                  </a:cubicBezTo>
                  <a:cubicBezTo>
                    <a:pt x="2566" y="4823"/>
                    <a:pt x="2698" y="4481"/>
                    <a:pt x="2524" y="4282"/>
                  </a:cubicBezTo>
                  <a:cubicBezTo>
                    <a:pt x="1277" y="3187"/>
                    <a:pt x="761" y="1880"/>
                    <a:pt x="973" y="269"/>
                  </a:cubicBezTo>
                  <a:cubicBezTo>
                    <a:pt x="991" y="108"/>
                    <a:pt x="841" y="0"/>
                    <a:pt x="6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23"/>
            <p:cNvSpPr/>
            <p:nvPr/>
          </p:nvSpPr>
          <p:spPr>
            <a:xfrm>
              <a:off x="5927625" y="4598813"/>
              <a:ext cx="64250" cy="80350"/>
            </a:xfrm>
            <a:custGeom>
              <a:rect b="b" l="l" r="r" t="t"/>
              <a:pathLst>
                <a:path extrusionOk="0" h="3214" w="2570">
                  <a:moveTo>
                    <a:pt x="333" y="0"/>
                  </a:moveTo>
                  <a:cubicBezTo>
                    <a:pt x="179" y="0"/>
                    <a:pt x="1" y="123"/>
                    <a:pt x="1" y="320"/>
                  </a:cubicBezTo>
                  <a:cubicBezTo>
                    <a:pt x="92" y="1566"/>
                    <a:pt x="973" y="2813"/>
                    <a:pt x="2189" y="3208"/>
                  </a:cubicBezTo>
                  <a:cubicBezTo>
                    <a:pt x="2208" y="3211"/>
                    <a:pt x="2226" y="3213"/>
                    <a:pt x="2243" y="3213"/>
                  </a:cubicBezTo>
                  <a:cubicBezTo>
                    <a:pt x="2503" y="3213"/>
                    <a:pt x="2569" y="2803"/>
                    <a:pt x="2341" y="2661"/>
                  </a:cubicBezTo>
                  <a:cubicBezTo>
                    <a:pt x="1338" y="2144"/>
                    <a:pt x="669" y="1384"/>
                    <a:pt x="548" y="198"/>
                  </a:cubicBezTo>
                  <a:cubicBezTo>
                    <a:pt x="535" y="61"/>
                    <a:pt x="440" y="0"/>
                    <a:pt x="3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23"/>
            <p:cNvSpPr/>
            <p:nvPr/>
          </p:nvSpPr>
          <p:spPr>
            <a:xfrm>
              <a:off x="5924700" y="4718163"/>
              <a:ext cx="72875" cy="59650"/>
            </a:xfrm>
            <a:custGeom>
              <a:rect b="b" l="l" r="r" t="t"/>
              <a:pathLst>
                <a:path extrusionOk="0" h="2386" w="2915">
                  <a:moveTo>
                    <a:pt x="341" y="1"/>
                  </a:moveTo>
                  <a:cubicBezTo>
                    <a:pt x="176" y="1"/>
                    <a:pt x="1" y="130"/>
                    <a:pt x="57" y="318"/>
                  </a:cubicBezTo>
                  <a:cubicBezTo>
                    <a:pt x="391" y="1443"/>
                    <a:pt x="1394" y="2355"/>
                    <a:pt x="2549" y="2385"/>
                  </a:cubicBezTo>
                  <a:cubicBezTo>
                    <a:pt x="2914" y="2385"/>
                    <a:pt x="2914" y="1899"/>
                    <a:pt x="2610" y="1808"/>
                  </a:cubicBezTo>
                  <a:cubicBezTo>
                    <a:pt x="1638" y="1625"/>
                    <a:pt x="878" y="1078"/>
                    <a:pt x="574" y="166"/>
                  </a:cubicBezTo>
                  <a:cubicBezTo>
                    <a:pt x="539" y="50"/>
                    <a:pt x="442" y="1"/>
                    <a:pt x="3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23"/>
            <p:cNvSpPr/>
            <p:nvPr/>
          </p:nvSpPr>
          <p:spPr>
            <a:xfrm>
              <a:off x="5689200" y="4546063"/>
              <a:ext cx="62925" cy="195475"/>
            </a:xfrm>
            <a:custGeom>
              <a:rect b="b" l="l" r="r" t="t"/>
              <a:pathLst>
                <a:path extrusionOk="0" h="7819" w="2517">
                  <a:moveTo>
                    <a:pt x="423" y="0"/>
                  </a:moveTo>
                  <a:cubicBezTo>
                    <a:pt x="205" y="0"/>
                    <a:pt x="0" y="235"/>
                    <a:pt x="176" y="454"/>
                  </a:cubicBezTo>
                  <a:cubicBezTo>
                    <a:pt x="1726" y="2582"/>
                    <a:pt x="1878" y="5135"/>
                    <a:pt x="571" y="7415"/>
                  </a:cubicBezTo>
                  <a:cubicBezTo>
                    <a:pt x="462" y="7632"/>
                    <a:pt x="633" y="7818"/>
                    <a:pt x="795" y="7818"/>
                  </a:cubicBezTo>
                  <a:cubicBezTo>
                    <a:pt x="859" y="7818"/>
                    <a:pt x="923" y="7788"/>
                    <a:pt x="966" y="7719"/>
                  </a:cubicBezTo>
                  <a:cubicBezTo>
                    <a:pt x="2516" y="5318"/>
                    <a:pt x="2456" y="2400"/>
                    <a:pt x="662" y="120"/>
                  </a:cubicBezTo>
                  <a:cubicBezTo>
                    <a:pt x="594" y="35"/>
                    <a:pt x="508" y="0"/>
                    <a:pt x="4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23"/>
            <p:cNvSpPr/>
            <p:nvPr/>
          </p:nvSpPr>
          <p:spPr>
            <a:xfrm>
              <a:off x="5725050" y="4562863"/>
              <a:ext cx="51375" cy="100475"/>
            </a:xfrm>
            <a:custGeom>
              <a:rect b="b" l="l" r="r" t="t"/>
              <a:pathLst>
                <a:path extrusionOk="0" h="4019" w="2055">
                  <a:moveTo>
                    <a:pt x="1382" y="1"/>
                  </a:moveTo>
                  <a:cubicBezTo>
                    <a:pt x="1215" y="1"/>
                    <a:pt x="1044" y="155"/>
                    <a:pt x="1113" y="360"/>
                  </a:cubicBezTo>
                  <a:cubicBezTo>
                    <a:pt x="1569" y="1485"/>
                    <a:pt x="748" y="2731"/>
                    <a:pt x="140" y="3612"/>
                  </a:cubicBezTo>
                  <a:cubicBezTo>
                    <a:pt x="1" y="3798"/>
                    <a:pt x="162" y="4018"/>
                    <a:pt x="328" y="4018"/>
                  </a:cubicBezTo>
                  <a:cubicBezTo>
                    <a:pt x="379" y="4018"/>
                    <a:pt x="431" y="3997"/>
                    <a:pt x="474" y="3947"/>
                  </a:cubicBezTo>
                  <a:cubicBezTo>
                    <a:pt x="1082" y="3339"/>
                    <a:pt x="1508" y="2579"/>
                    <a:pt x="1721" y="1788"/>
                  </a:cubicBezTo>
                  <a:cubicBezTo>
                    <a:pt x="1873" y="1211"/>
                    <a:pt x="2055" y="421"/>
                    <a:pt x="1538" y="56"/>
                  </a:cubicBezTo>
                  <a:cubicBezTo>
                    <a:pt x="1493" y="18"/>
                    <a:pt x="1438" y="1"/>
                    <a:pt x="13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23"/>
            <p:cNvSpPr/>
            <p:nvPr/>
          </p:nvSpPr>
          <p:spPr>
            <a:xfrm>
              <a:off x="5657625" y="4575738"/>
              <a:ext cx="81850" cy="55600"/>
            </a:xfrm>
            <a:custGeom>
              <a:rect b="b" l="l" r="r" t="t"/>
              <a:pathLst>
                <a:path extrusionOk="0" h="2224" w="3274">
                  <a:moveTo>
                    <a:pt x="315" y="0"/>
                  </a:moveTo>
                  <a:cubicBezTo>
                    <a:pt x="168" y="0"/>
                    <a:pt x="1" y="153"/>
                    <a:pt x="41" y="331"/>
                  </a:cubicBezTo>
                  <a:cubicBezTo>
                    <a:pt x="414" y="1481"/>
                    <a:pt x="1522" y="2223"/>
                    <a:pt x="2695" y="2223"/>
                  </a:cubicBezTo>
                  <a:cubicBezTo>
                    <a:pt x="2763" y="2223"/>
                    <a:pt x="2830" y="2221"/>
                    <a:pt x="2898" y="2216"/>
                  </a:cubicBezTo>
                  <a:cubicBezTo>
                    <a:pt x="3273" y="2187"/>
                    <a:pt x="3210" y="1664"/>
                    <a:pt x="2916" y="1664"/>
                  </a:cubicBezTo>
                  <a:cubicBezTo>
                    <a:pt x="2900" y="1664"/>
                    <a:pt x="2884" y="1666"/>
                    <a:pt x="2867" y="1669"/>
                  </a:cubicBezTo>
                  <a:cubicBezTo>
                    <a:pt x="1804" y="1669"/>
                    <a:pt x="953" y="1121"/>
                    <a:pt x="497" y="149"/>
                  </a:cubicBezTo>
                  <a:cubicBezTo>
                    <a:pt x="465" y="43"/>
                    <a:pt x="393" y="0"/>
                    <a:pt x="3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23"/>
            <p:cNvSpPr/>
            <p:nvPr/>
          </p:nvSpPr>
          <p:spPr>
            <a:xfrm>
              <a:off x="5538150" y="4590088"/>
              <a:ext cx="112150" cy="92175"/>
            </a:xfrm>
            <a:custGeom>
              <a:rect b="b" l="l" r="r" t="t"/>
              <a:pathLst>
                <a:path extrusionOk="0" h="3687" w="4486">
                  <a:moveTo>
                    <a:pt x="268" y="1"/>
                  </a:moveTo>
                  <a:cubicBezTo>
                    <a:pt x="135" y="1"/>
                    <a:pt x="0" y="104"/>
                    <a:pt x="17" y="274"/>
                  </a:cubicBezTo>
                  <a:cubicBezTo>
                    <a:pt x="48" y="1338"/>
                    <a:pt x="534" y="2341"/>
                    <a:pt x="1415" y="2979"/>
                  </a:cubicBezTo>
                  <a:cubicBezTo>
                    <a:pt x="1939" y="3372"/>
                    <a:pt x="2729" y="3686"/>
                    <a:pt x="3459" y="3686"/>
                  </a:cubicBezTo>
                  <a:cubicBezTo>
                    <a:pt x="3746" y="3686"/>
                    <a:pt x="4024" y="3638"/>
                    <a:pt x="4273" y="3526"/>
                  </a:cubicBezTo>
                  <a:cubicBezTo>
                    <a:pt x="4455" y="3435"/>
                    <a:pt x="4485" y="3101"/>
                    <a:pt x="4242" y="3070"/>
                  </a:cubicBezTo>
                  <a:cubicBezTo>
                    <a:pt x="3361" y="2979"/>
                    <a:pt x="2631" y="3070"/>
                    <a:pt x="1871" y="2554"/>
                  </a:cubicBezTo>
                  <a:cubicBezTo>
                    <a:pt x="1081" y="2037"/>
                    <a:pt x="625" y="1155"/>
                    <a:pt x="503" y="213"/>
                  </a:cubicBezTo>
                  <a:cubicBezTo>
                    <a:pt x="477" y="65"/>
                    <a:pt x="373" y="1"/>
                    <a:pt x="2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23"/>
            <p:cNvSpPr/>
            <p:nvPr/>
          </p:nvSpPr>
          <p:spPr>
            <a:xfrm>
              <a:off x="5570900" y="4711563"/>
              <a:ext cx="116425" cy="27825"/>
            </a:xfrm>
            <a:custGeom>
              <a:rect b="b" l="l" r="r" t="t"/>
              <a:pathLst>
                <a:path extrusionOk="0" h="1113" w="4657">
                  <a:moveTo>
                    <a:pt x="421" y="1"/>
                  </a:moveTo>
                  <a:cubicBezTo>
                    <a:pt x="177" y="1"/>
                    <a:pt x="1" y="302"/>
                    <a:pt x="257" y="430"/>
                  </a:cubicBezTo>
                  <a:cubicBezTo>
                    <a:pt x="943" y="881"/>
                    <a:pt x="1729" y="1112"/>
                    <a:pt x="2515" y="1112"/>
                  </a:cubicBezTo>
                  <a:cubicBezTo>
                    <a:pt x="3159" y="1112"/>
                    <a:pt x="3803" y="958"/>
                    <a:pt x="4391" y="643"/>
                  </a:cubicBezTo>
                  <a:cubicBezTo>
                    <a:pt x="4657" y="510"/>
                    <a:pt x="4504" y="99"/>
                    <a:pt x="4259" y="99"/>
                  </a:cubicBezTo>
                  <a:cubicBezTo>
                    <a:pt x="4224" y="99"/>
                    <a:pt x="4186" y="107"/>
                    <a:pt x="4148" y="126"/>
                  </a:cubicBezTo>
                  <a:cubicBezTo>
                    <a:pt x="3578" y="389"/>
                    <a:pt x="2994" y="526"/>
                    <a:pt x="2413" y="526"/>
                  </a:cubicBezTo>
                  <a:cubicBezTo>
                    <a:pt x="1785" y="526"/>
                    <a:pt x="1161" y="367"/>
                    <a:pt x="561" y="35"/>
                  </a:cubicBezTo>
                  <a:cubicBezTo>
                    <a:pt x="514" y="11"/>
                    <a:pt x="466" y="1"/>
                    <a:pt x="4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23"/>
            <p:cNvSpPr/>
            <p:nvPr/>
          </p:nvSpPr>
          <p:spPr>
            <a:xfrm>
              <a:off x="5634575" y="4765738"/>
              <a:ext cx="111450" cy="33075"/>
            </a:xfrm>
            <a:custGeom>
              <a:rect b="b" l="l" r="r" t="t"/>
              <a:pathLst>
                <a:path extrusionOk="0" h="1323" w="4458">
                  <a:moveTo>
                    <a:pt x="4079" y="0"/>
                  </a:moveTo>
                  <a:cubicBezTo>
                    <a:pt x="4044" y="0"/>
                    <a:pt x="4008" y="8"/>
                    <a:pt x="3972" y="26"/>
                  </a:cubicBezTo>
                  <a:cubicBezTo>
                    <a:pt x="3425" y="269"/>
                    <a:pt x="2908" y="573"/>
                    <a:pt x="2270" y="664"/>
                  </a:cubicBezTo>
                  <a:cubicBezTo>
                    <a:pt x="2146" y="677"/>
                    <a:pt x="2023" y="683"/>
                    <a:pt x="1901" y="683"/>
                  </a:cubicBezTo>
                  <a:cubicBezTo>
                    <a:pt x="1427" y="683"/>
                    <a:pt x="973" y="591"/>
                    <a:pt x="537" y="421"/>
                  </a:cubicBezTo>
                  <a:cubicBezTo>
                    <a:pt x="528" y="420"/>
                    <a:pt x="518" y="420"/>
                    <a:pt x="509" y="420"/>
                  </a:cubicBezTo>
                  <a:cubicBezTo>
                    <a:pt x="245" y="420"/>
                    <a:pt x="0" y="821"/>
                    <a:pt x="294" y="938"/>
                  </a:cubicBezTo>
                  <a:cubicBezTo>
                    <a:pt x="769" y="1194"/>
                    <a:pt x="1347" y="1323"/>
                    <a:pt x="1931" y="1323"/>
                  </a:cubicBezTo>
                  <a:cubicBezTo>
                    <a:pt x="2804" y="1323"/>
                    <a:pt x="3693" y="1035"/>
                    <a:pt x="4276" y="452"/>
                  </a:cubicBezTo>
                  <a:cubicBezTo>
                    <a:pt x="4457" y="270"/>
                    <a:pt x="4285" y="0"/>
                    <a:pt x="40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23"/>
            <p:cNvSpPr/>
            <p:nvPr/>
          </p:nvSpPr>
          <p:spPr>
            <a:xfrm>
              <a:off x="5779875" y="4637688"/>
              <a:ext cx="47475" cy="166200"/>
            </a:xfrm>
            <a:custGeom>
              <a:rect b="b" l="l" r="r" t="t"/>
              <a:pathLst>
                <a:path extrusionOk="0" h="6648" w="1899">
                  <a:moveTo>
                    <a:pt x="408" y="0"/>
                  </a:moveTo>
                  <a:cubicBezTo>
                    <a:pt x="215" y="0"/>
                    <a:pt x="0" y="196"/>
                    <a:pt x="105" y="406"/>
                  </a:cubicBezTo>
                  <a:cubicBezTo>
                    <a:pt x="1017" y="2321"/>
                    <a:pt x="1169" y="4236"/>
                    <a:pt x="591" y="6273"/>
                  </a:cubicBezTo>
                  <a:cubicBezTo>
                    <a:pt x="515" y="6503"/>
                    <a:pt x="680" y="6648"/>
                    <a:pt x="850" y="6648"/>
                  </a:cubicBezTo>
                  <a:cubicBezTo>
                    <a:pt x="950" y="6648"/>
                    <a:pt x="1052" y="6598"/>
                    <a:pt x="1108" y="6486"/>
                  </a:cubicBezTo>
                  <a:cubicBezTo>
                    <a:pt x="1899" y="4419"/>
                    <a:pt x="1716" y="2078"/>
                    <a:pt x="622" y="133"/>
                  </a:cubicBezTo>
                  <a:cubicBezTo>
                    <a:pt x="575" y="39"/>
                    <a:pt x="494" y="0"/>
                    <a:pt x="4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23"/>
            <p:cNvSpPr/>
            <p:nvPr/>
          </p:nvSpPr>
          <p:spPr>
            <a:xfrm>
              <a:off x="5759275" y="4677038"/>
              <a:ext cx="59200" cy="59100"/>
            </a:xfrm>
            <a:custGeom>
              <a:rect b="b" l="l" r="r" t="t"/>
              <a:pathLst>
                <a:path extrusionOk="0" h="2364" w="2368">
                  <a:moveTo>
                    <a:pt x="274" y="0"/>
                  </a:moveTo>
                  <a:cubicBezTo>
                    <a:pt x="140" y="0"/>
                    <a:pt x="1" y="94"/>
                    <a:pt x="17" y="261"/>
                  </a:cubicBezTo>
                  <a:cubicBezTo>
                    <a:pt x="139" y="1325"/>
                    <a:pt x="929" y="2176"/>
                    <a:pt x="1963" y="2358"/>
                  </a:cubicBezTo>
                  <a:cubicBezTo>
                    <a:pt x="1981" y="2362"/>
                    <a:pt x="1999" y="2363"/>
                    <a:pt x="2016" y="2363"/>
                  </a:cubicBezTo>
                  <a:cubicBezTo>
                    <a:pt x="2306" y="2363"/>
                    <a:pt x="2368" y="1897"/>
                    <a:pt x="2023" y="1811"/>
                  </a:cubicBezTo>
                  <a:cubicBezTo>
                    <a:pt x="1233" y="1629"/>
                    <a:pt x="656" y="991"/>
                    <a:pt x="504" y="200"/>
                  </a:cubicBezTo>
                  <a:cubicBezTo>
                    <a:pt x="490" y="63"/>
                    <a:pt x="384" y="0"/>
                    <a:pt x="2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23"/>
            <p:cNvSpPr/>
            <p:nvPr/>
          </p:nvSpPr>
          <p:spPr>
            <a:xfrm>
              <a:off x="5563100" y="4585488"/>
              <a:ext cx="27175" cy="72600"/>
            </a:xfrm>
            <a:custGeom>
              <a:rect b="b" l="l" r="r" t="t"/>
              <a:pathLst>
                <a:path extrusionOk="0" h="2904" w="1087">
                  <a:moveTo>
                    <a:pt x="266" y="1"/>
                  </a:moveTo>
                  <a:cubicBezTo>
                    <a:pt x="133" y="1"/>
                    <a:pt x="1" y="115"/>
                    <a:pt x="22" y="245"/>
                  </a:cubicBezTo>
                  <a:cubicBezTo>
                    <a:pt x="22" y="610"/>
                    <a:pt x="265" y="1005"/>
                    <a:pt x="296" y="1370"/>
                  </a:cubicBezTo>
                  <a:cubicBezTo>
                    <a:pt x="357" y="1765"/>
                    <a:pt x="296" y="2221"/>
                    <a:pt x="205" y="2586"/>
                  </a:cubicBezTo>
                  <a:cubicBezTo>
                    <a:pt x="129" y="2773"/>
                    <a:pt x="263" y="2903"/>
                    <a:pt x="398" y="2903"/>
                  </a:cubicBezTo>
                  <a:cubicBezTo>
                    <a:pt x="481" y="2903"/>
                    <a:pt x="565" y="2854"/>
                    <a:pt x="600" y="2738"/>
                  </a:cubicBezTo>
                  <a:cubicBezTo>
                    <a:pt x="934" y="1978"/>
                    <a:pt x="1086" y="671"/>
                    <a:pt x="417" y="63"/>
                  </a:cubicBezTo>
                  <a:cubicBezTo>
                    <a:pt x="374" y="19"/>
                    <a:pt x="320" y="1"/>
                    <a:pt x="2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23"/>
            <p:cNvSpPr/>
            <p:nvPr/>
          </p:nvSpPr>
          <p:spPr>
            <a:xfrm>
              <a:off x="5365300" y="4193313"/>
              <a:ext cx="40300" cy="145625"/>
            </a:xfrm>
            <a:custGeom>
              <a:rect b="b" l="l" r="r" t="t"/>
              <a:pathLst>
                <a:path extrusionOk="0" h="5825" w="1612">
                  <a:moveTo>
                    <a:pt x="314" y="0"/>
                  </a:moveTo>
                  <a:cubicBezTo>
                    <a:pt x="147" y="0"/>
                    <a:pt x="0" y="164"/>
                    <a:pt x="62" y="370"/>
                  </a:cubicBezTo>
                  <a:cubicBezTo>
                    <a:pt x="700" y="2133"/>
                    <a:pt x="1004" y="3652"/>
                    <a:pt x="457" y="5506"/>
                  </a:cubicBezTo>
                  <a:cubicBezTo>
                    <a:pt x="419" y="5694"/>
                    <a:pt x="567" y="5824"/>
                    <a:pt x="708" y="5824"/>
                  </a:cubicBezTo>
                  <a:cubicBezTo>
                    <a:pt x="794" y="5824"/>
                    <a:pt x="878" y="5775"/>
                    <a:pt x="913" y="5658"/>
                  </a:cubicBezTo>
                  <a:cubicBezTo>
                    <a:pt x="1612" y="3956"/>
                    <a:pt x="1612" y="1707"/>
                    <a:pt x="548" y="126"/>
                  </a:cubicBezTo>
                  <a:cubicBezTo>
                    <a:pt x="479" y="38"/>
                    <a:pt x="394" y="0"/>
                    <a:pt x="3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23"/>
            <p:cNvSpPr/>
            <p:nvPr/>
          </p:nvSpPr>
          <p:spPr>
            <a:xfrm>
              <a:off x="5386500" y="4176963"/>
              <a:ext cx="38875" cy="90725"/>
            </a:xfrm>
            <a:custGeom>
              <a:rect b="b" l="l" r="r" t="t"/>
              <a:pathLst>
                <a:path extrusionOk="0" h="3629" w="1555">
                  <a:moveTo>
                    <a:pt x="1045" y="0"/>
                  </a:moveTo>
                  <a:cubicBezTo>
                    <a:pt x="902" y="0"/>
                    <a:pt x="764" y="100"/>
                    <a:pt x="764" y="294"/>
                  </a:cubicBezTo>
                  <a:cubicBezTo>
                    <a:pt x="794" y="1358"/>
                    <a:pt x="612" y="2270"/>
                    <a:pt x="65" y="3212"/>
                  </a:cubicBezTo>
                  <a:cubicBezTo>
                    <a:pt x="0" y="3428"/>
                    <a:pt x="150" y="3629"/>
                    <a:pt x="308" y="3629"/>
                  </a:cubicBezTo>
                  <a:cubicBezTo>
                    <a:pt x="372" y="3629"/>
                    <a:pt x="438" y="3595"/>
                    <a:pt x="490" y="3516"/>
                  </a:cubicBezTo>
                  <a:cubicBezTo>
                    <a:pt x="1220" y="2635"/>
                    <a:pt x="1554" y="1388"/>
                    <a:pt x="1341" y="233"/>
                  </a:cubicBezTo>
                  <a:cubicBezTo>
                    <a:pt x="1299" y="77"/>
                    <a:pt x="1170" y="0"/>
                    <a:pt x="10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23"/>
            <p:cNvSpPr/>
            <p:nvPr/>
          </p:nvSpPr>
          <p:spPr>
            <a:xfrm>
              <a:off x="5258800" y="4255513"/>
              <a:ext cx="95125" cy="57900"/>
            </a:xfrm>
            <a:custGeom>
              <a:rect b="b" l="l" r="r" t="t"/>
              <a:pathLst>
                <a:path extrusionOk="0" h="2316" w="3805">
                  <a:moveTo>
                    <a:pt x="305" y="1"/>
                  </a:moveTo>
                  <a:cubicBezTo>
                    <a:pt x="147" y="1"/>
                    <a:pt x="1" y="163"/>
                    <a:pt x="97" y="374"/>
                  </a:cubicBezTo>
                  <a:cubicBezTo>
                    <a:pt x="401" y="1104"/>
                    <a:pt x="917" y="1651"/>
                    <a:pt x="1647" y="2015"/>
                  </a:cubicBezTo>
                  <a:cubicBezTo>
                    <a:pt x="1990" y="2160"/>
                    <a:pt x="2495" y="2315"/>
                    <a:pt x="2950" y="2315"/>
                  </a:cubicBezTo>
                  <a:cubicBezTo>
                    <a:pt x="3260" y="2315"/>
                    <a:pt x="3547" y="2243"/>
                    <a:pt x="3744" y="2046"/>
                  </a:cubicBezTo>
                  <a:cubicBezTo>
                    <a:pt x="3805" y="1955"/>
                    <a:pt x="3775" y="1803"/>
                    <a:pt x="3714" y="1772"/>
                  </a:cubicBezTo>
                  <a:cubicBezTo>
                    <a:pt x="3440" y="1666"/>
                    <a:pt x="3151" y="1666"/>
                    <a:pt x="2859" y="1666"/>
                  </a:cubicBezTo>
                  <a:cubicBezTo>
                    <a:pt x="2566" y="1666"/>
                    <a:pt x="2270" y="1666"/>
                    <a:pt x="1981" y="1559"/>
                  </a:cubicBezTo>
                  <a:cubicBezTo>
                    <a:pt x="1343" y="1286"/>
                    <a:pt x="857" y="800"/>
                    <a:pt x="553" y="192"/>
                  </a:cubicBezTo>
                  <a:cubicBezTo>
                    <a:pt x="496" y="57"/>
                    <a:pt x="399" y="1"/>
                    <a:pt x="3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23"/>
            <p:cNvSpPr/>
            <p:nvPr/>
          </p:nvSpPr>
          <p:spPr>
            <a:xfrm>
              <a:off x="5290550" y="4362463"/>
              <a:ext cx="136100" cy="34875"/>
            </a:xfrm>
            <a:custGeom>
              <a:rect b="b" l="l" r="r" t="t"/>
              <a:pathLst>
                <a:path extrusionOk="0" h="1395" w="5444">
                  <a:moveTo>
                    <a:pt x="370" y="0"/>
                  </a:moveTo>
                  <a:cubicBezTo>
                    <a:pt x="144" y="0"/>
                    <a:pt x="1" y="288"/>
                    <a:pt x="225" y="412"/>
                  </a:cubicBezTo>
                  <a:cubicBezTo>
                    <a:pt x="1135" y="1057"/>
                    <a:pt x="2187" y="1394"/>
                    <a:pt x="3241" y="1394"/>
                  </a:cubicBezTo>
                  <a:cubicBezTo>
                    <a:pt x="3877" y="1394"/>
                    <a:pt x="4513" y="1272"/>
                    <a:pt x="5119" y="1020"/>
                  </a:cubicBezTo>
                  <a:cubicBezTo>
                    <a:pt x="5444" y="885"/>
                    <a:pt x="5310" y="484"/>
                    <a:pt x="5041" y="484"/>
                  </a:cubicBezTo>
                  <a:cubicBezTo>
                    <a:pt x="5008" y="484"/>
                    <a:pt x="4973" y="490"/>
                    <a:pt x="4936" y="503"/>
                  </a:cubicBezTo>
                  <a:cubicBezTo>
                    <a:pt x="4327" y="711"/>
                    <a:pt x="3713" y="820"/>
                    <a:pt x="3109" y="820"/>
                  </a:cubicBezTo>
                  <a:cubicBezTo>
                    <a:pt x="2208" y="820"/>
                    <a:pt x="1330" y="576"/>
                    <a:pt x="529" y="47"/>
                  </a:cubicBezTo>
                  <a:cubicBezTo>
                    <a:pt x="474" y="14"/>
                    <a:pt x="420" y="0"/>
                    <a:pt x="3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23"/>
            <p:cNvSpPr/>
            <p:nvPr/>
          </p:nvSpPr>
          <p:spPr>
            <a:xfrm>
              <a:off x="5315325" y="4336838"/>
              <a:ext cx="54625" cy="59125"/>
            </a:xfrm>
            <a:custGeom>
              <a:rect b="b" l="l" r="r" t="t"/>
              <a:pathLst>
                <a:path extrusionOk="0" h="2365" w="2185">
                  <a:moveTo>
                    <a:pt x="313" y="1"/>
                  </a:moveTo>
                  <a:cubicBezTo>
                    <a:pt x="115" y="1"/>
                    <a:pt x="1" y="259"/>
                    <a:pt x="176" y="434"/>
                  </a:cubicBezTo>
                  <a:cubicBezTo>
                    <a:pt x="480" y="647"/>
                    <a:pt x="784" y="951"/>
                    <a:pt x="1058" y="1255"/>
                  </a:cubicBezTo>
                  <a:cubicBezTo>
                    <a:pt x="1331" y="1559"/>
                    <a:pt x="1483" y="1893"/>
                    <a:pt x="1666" y="2258"/>
                  </a:cubicBezTo>
                  <a:cubicBezTo>
                    <a:pt x="1712" y="2333"/>
                    <a:pt x="1782" y="2364"/>
                    <a:pt x="1854" y="2364"/>
                  </a:cubicBezTo>
                  <a:cubicBezTo>
                    <a:pt x="2015" y="2364"/>
                    <a:pt x="2185" y="2204"/>
                    <a:pt x="2121" y="2015"/>
                  </a:cubicBezTo>
                  <a:cubicBezTo>
                    <a:pt x="1909" y="1194"/>
                    <a:pt x="1179" y="465"/>
                    <a:pt x="450" y="39"/>
                  </a:cubicBezTo>
                  <a:cubicBezTo>
                    <a:pt x="402" y="12"/>
                    <a:pt x="356" y="1"/>
                    <a:pt x="3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23"/>
            <p:cNvSpPr/>
            <p:nvPr/>
          </p:nvSpPr>
          <p:spPr>
            <a:xfrm>
              <a:off x="5445675" y="4239363"/>
              <a:ext cx="46550" cy="166950"/>
            </a:xfrm>
            <a:custGeom>
              <a:rect b="b" l="l" r="r" t="t"/>
              <a:pathLst>
                <a:path extrusionOk="0" h="6678" w="1862">
                  <a:moveTo>
                    <a:pt x="412" y="0"/>
                  </a:moveTo>
                  <a:cubicBezTo>
                    <a:pt x="206" y="0"/>
                    <a:pt x="0" y="237"/>
                    <a:pt x="129" y="473"/>
                  </a:cubicBezTo>
                  <a:cubicBezTo>
                    <a:pt x="1133" y="2357"/>
                    <a:pt x="1163" y="4394"/>
                    <a:pt x="221" y="6248"/>
                  </a:cubicBezTo>
                  <a:cubicBezTo>
                    <a:pt x="92" y="6463"/>
                    <a:pt x="251" y="6678"/>
                    <a:pt x="431" y="6678"/>
                  </a:cubicBezTo>
                  <a:cubicBezTo>
                    <a:pt x="506" y="6678"/>
                    <a:pt x="584" y="6641"/>
                    <a:pt x="646" y="6552"/>
                  </a:cubicBezTo>
                  <a:cubicBezTo>
                    <a:pt x="1801" y="4546"/>
                    <a:pt x="1862" y="2114"/>
                    <a:pt x="646" y="139"/>
                  </a:cubicBezTo>
                  <a:cubicBezTo>
                    <a:pt x="584" y="41"/>
                    <a:pt x="498" y="0"/>
                    <a:pt x="4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23"/>
            <p:cNvSpPr/>
            <p:nvPr/>
          </p:nvSpPr>
          <p:spPr>
            <a:xfrm>
              <a:off x="5438300" y="4303263"/>
              <a:ext cx="43600" cy="43250"/>
            </a:xfrm>
            <a:custGeom>
              <a:rect b="b" l="l" r="r" t="t"/>
              <a:pathLst>
                <a:path extrusionOk="0" h="1730" w="1744">
                  <a:moveTo>
                    <a:pt x="274" y="1"/>
                  </a:moveTo>
                  <a:cubicBezTo>
                    <a:pt x="147" y="1"/>
                    <a:pt x="0" y="140"/>
                    <a:pt x="60" y="318"/>
                  </a:cubicBezTo>
                  <a:cubicBezTo>
                    <a:pt x="242" y="926"/>
                    <a:pt x="728" y="1534"/>
                    <a:pt x="1336" y="1716"/>
                  </a:cubicBezTo>
                  <a:cubicBezTo>
                    <a:pt x="1364" y="1726"/>
                    <a:pt x="1391" y="1730"/>
                    <a:pt x="1416" y="1730"/>
                  </a:cubicBezTo>
                  <a:cubicBezTo>
                    <a:pt x="1637" y="1730"/>
                    <a:pt x="1743" y="1397"/>
                    <a:pt x="1579" y="1260"/>
                  </a:cubicBezTo>
                  <a:cubicBezTo>
                    <a:pt x="1336" y="1108"/>
                    <a:pt x="1124" y="1017"/>
                    <a:pt x="941" y="805"/>
                  </a:cubicBezTo>
                  <a:cubicBezTo>
                    <a:pt x="728" y="622"/>
                    <a:pt x="546" y="409"/>
                    <a:pt x="424" y="136"/>
                  </a:cubicBezTo>
                  <a:cubicBezTo>
                    <a:pt x="403" y="40"/>
                    <a:pt x="341" y="1"/>
                    <a:pt x="2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23"/>
            <p:cNvSpPr/>
            <p:nvPr/>
          </p:nvSpPr>
          <p:spPr>
            <a:xfrm>
              <a:off x="5531150" y="4341063"/>
              <a:ext cx="40125" cy="115700"/>
            </a:xfrm>
            <a:custGeom>
              <a:rect b="b" l="l" r="r" t="t"/>
              <a:pathLst>
                <a:path extrusionOk="0" h="4628" w="1605">
                  <a:moveTo>
                    <a:pt x="271" y="1"/>
                  </a:moveTo>
                  <a:cubicBezTo>
                    <a:pt x="119" y="1"/>
                    <a:pt x="0" y="163"/>
                    <a:pt x="24" y="326"/>
                  </a:cubicBezTo>
                  <a:cubicBezTo>
                    <a:pt x="206" y="964"/>
                    <a:pt x="540" y="1511"/>
                    <a:pt x="601" y="2180"/>
                  </a:cubicBezTo>
                  <a:cubicBezTo>
                    <a:pt x="631" y="2940"/>
                    <a:pt x="419" y="3578"/>
                    <a:pt x="115" y="4277"/>
                  </a:cubicBezTo>
                  <a:cubicBezTo>
                    <a:pt x="10" y="4467"/>
                    <a:pt x="167" y="4627"/>
                    <a:pt x="334" y="4627"/>
                  </a:cubicBezTo>
                  <a:cubicBezTo>
                    <a:pt x="408" y="4627"/>
                    <a:pt x="484" y="4595"/>
                    <a:pt x="540" y="4521"/>
                  </a:cubicBezTo>
                  <a:cubicBezTo>
                    <a:pt x="1361" y="3366"/>
                    <a:pt x="1604" y="1055"/>
                    <a:pt x="419" y="52"/>
                  </a:cubicBezTo>
                  <a:cubicBezTo>
                    <a:pt x="368" y="17"/>
                    <a:pt x="318" y="1"/>
                    <a:pt x="2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23"/>
            <p:cNvSpPr/>
            <p:nvPr/>
          </p:nvSpPr>
          <p:spPr>
            <a:xfrm>
              <a:off x="5514900" y="4383888"/>
              <a:ext cx="50275" cy="25725"/>
            </a:xfrm>
            <a:custGeom>
              <a:rect b="b" l="l" r="r" t="t"/>
              <a:pathLst>
                <a:path extrusionOk="0" h="1029" w="2011">
                  <a:moveTo>
                    <a:pt x="361" y="1"/>
                  </a:moveTo>
                  <a:cubicBezTo>
                    <a:pt x="173" y="1"/>
                    <a:pt x="0" y="235"/>
                    <a:pt x="157" y="437"/>
                  </a:cubicBezTo>
                  <a:cubicBezTo>
                    <a:pt x="353" y="764"/>
                    <a:pt x="800" y="1028"/>
                    <a:pt x="1238" y="1028"/>
                  </a:cubicBezTo>
                  <a:cubicBezTo>
                    <a:pt x="1411" y="1028"/>
                    <a:pt x="1583" y="987"/>
                    <a:pt x="1737" y="893"/>
                  </a:cubicBezTo>
                  <a:cubicBezTo>
                    <a:pt x="2011" y="741"/>
                    <a:pt x="1829" y="406"/>
                    <a:pt x="1555" y="406"/>
                  </a:cubicBezTo>
                  <a:cubicBezTo>
                    <a:pt x="1433" y="406"/>
                    <a:pt x="1325" y="420"/>
                    <a:pt x="1204" y="420"/>
                  </a:cubicBezTo>
                  <a:cubicBezTo>
                    <a:pt x="1143" y="420"/>
                    <a:pt x="1079" y="416"/>
                    <a:pt x="1008" y="406"/>
                  </a:cubicBezTo>
                  <a:cubicBezTo>
                    <a:pt x="826" y="346"/>
                    <a:pt x="674" y="254"/>
                    <a:pt x="552" y="102"/>
                  </a:cubicBezTo>
                  <a:cubicBezTo>
                    <a:pt x="496" y="30"/>
                    <a:pt x="427" y="1"/>
                    <a:pt x="3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23"/>
            <p:cNvSpPr/>
            <p:nvPr/>
          </p:nvSpPr>
          <p:spPr>
            <a:xfrm>
              <a:off x="5334625" y="4424988"/>
              <a:ext cx="160275" cy="34350"/>
            </a:xfrm>
            <a:custGeom>
              <a:rect b="b" l="l" r="r" t="t"/>
              <a:pathLst>
                <a:path extrusionOk="0" h="1374" w="6411">
                  <a:moveTo>
                    <a:pt x="397" y="1"/>
                  </a:moveTo>
                  <a:cubicBezTo>
                    <a:pt x="160" y="1"/>
                    <a:pt x="1" y="268"/>
                    <a:pt x="194" y="434"/>
                  </a:cubicBezTo>
                  <a:cubicBezTo>
                    <a:pt x="1029" y="1096"/>
                    <a:pt x="2125" y="1374"/>
                    <a:pt x="3225" y="1374"/>
                  </a:cubicBezTo>
                  <a:cubicBezTo>
                    <a:pt x="4247" y="1374"/>
                    <a:pt x="5271" y="1133"/>
                    <a:pt x="6091" y="738"/>
                  </a:cubicBezTo>
                  <a:cubicBezTo>
                    <a:pt x="6410" y="579"/>
                    <a:pt x="6264" y="163"/>
                    <a:pt x="5999" y="163"/>
                  </a:cubicBezTo>
                  <a:cubicBezTo>
                    <a:pt x="5961" y="163"/>
                    <a:pt x="5920" y="172"/>
                    <a:pt x="5878" y="191"/>
                  </a:cubicBezTo>
                  <a:cubicBezTo>
                    <a:pt x="5043" y="538"/>
                    <a:pt x="4295" y="684"/>
                    <a:pt x="3562" y="684"/>
                  </a:cubicBezTo>
                  <a:cubicBezTo>
                    <a:pt x="2562" y="684"/>
                    <a:pt x="1591" y="412"/>
                    <a:pt x="468" y="9"/>
                  </a:cubicBezTo>
                  <a:cubicBezTo>
                    <a:pt x="444" y="3"/>
                    <a:pt x="420" y="1"/>
                    <a:pt x="3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23"/>
            <p:cNvSpPr/>
            <p:nvPr/>
          </p:nvSpPr>
          <p:spPr>
            <a:xfrm>
              <a:off x="5353900" y="4449063"/>
              <a:ext cx="61600" cy="33075"/>
            </a:xfrm>
            <a:custGeom>
              <a:rect b="b" l="l" r="r" t="t"/>
              <a:pathLst>
                <a:path extrusionOk="0" h="1323" w="2464">
                  <a:moveTo>
                    <a:pt x="2113" y="1"/>
                  </a:moveTo>
                  <a:cubicBezTo>
                    <a:pt x="2058" y="1"/>
                    <a:pt x="2000" y="15"/>
                    <a:pt x="1946" y="49"/>
                  </a:cubicBezTo>
                  <a:cubicBezTo>
                    <a:pt x="1673" y="261"/>
                    <a:pt x="1430" y="505"/>
                    <a:pt x="1065" y="596"/>
                  </a:cubicBezTo>
                  <a:cubicBezTo>
                    <a:pt x="913" y="687"/>
                    <a:pt x="730" y="687"/>
                    <a:pt x="548" y="687"/>
                  </a:cubicBezTo>
                  <a:cubicBezTo>
                    <a:pt x="487" y="687"/>
                    <a:pt x="431" y="682"/>
                    <a:pt x="376" y="682"/>
                  </a:cubicBezTo>
                  <a:cubicBezTo>
                    <a:pt x="294" y="682"/>
                    <a:pt x="214" y="693"/>
                    <a:pt x="123" y="748"/>
                  </a:cubicBezTo>
                  <a:cubicBezTo>
                    <a:pt x="31" y="839"/>
                    <a:pt x="1" y="900"/>
                    <a:pt x="31" y="1021"/>
                  </a:cubicBezTo>
                  <a:lnTo>
                    <a:pt x="31" y="1082"/>
                  </a:lnTo>
                  <a:cubicBezTo>
                    <a:pt x="92" y="1204"/>
                    <a:pt x="183" y="1295"/>
                    <a:pt x="275" y="1295"/>
                  </a:cubicBezTo>
                  <a:cubicBezTo>
                    <a:pt x="381" y="1314"/>
                    <a:pt x="484" y="1323"/>
                    <a:pt x="584" y="1323"/>
                  </a:cubicBezTo>
                  <a:cubicBezTo>
                    <a:pt x="1283" y="1323"/>
                    <a:pt x="1825" y="881"/>
                    <a:pt x="2250" y="322"/>
                  </a:cubicBezTo>
                  <a:cubicBezTo>
                    <a:pt x="2464" y="180"/>
                    <a:pt x="2307" y="1"/>
                    <a:pt x="21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23"/>
            <p:cNvSpPr/>
            <p:nvPr/>
          </p:nvSpPr>
          <p:spPr>
            <a:xfrm>
              <a:off x="5724750" y="4237838"/>
              <a:ext cx="75700" cy="142325"/>
            </a:xfrm>
            <a:custGeom>
              <a:rect b="b" l="l" r="r" t="t"/>
              <a:pathLst>
                <a:path extrusionOk="0" h="5693" w="3028">
                  <a:moveTo>
                    <a:pt x="390" y="0"/>
                  </a:moveTo>
                  <a:cubicBezTo>
                    <a:pt x="276" y="0"/>
                    <a:pt x="166" y="77"/>
                    <a:pt x="152" y="230"/>
                  </a:cubicBezTo>
                  <a:cubicBezTo>
                    <a:pt x="0" y="2297"/>
                    <a:pt x="821" y="4425"/>
                    <a:pt x="2493" y="5640"/>
                  </a:cubicBezTo>
                  <a:cubicBezTo>
                    <a:pt x="2547" y="5677"/>
                    <a:pt x="2603" y="5693"/>
                    <a:pt x="2656" y="5693"/>
                  </a:cubicBezTo>
                  <a:cubicBezTo>
                    <a:pt x="2867" y="5693"/>
                    <a:pt x="3027" y="5440"/>
                    <a:pt x="2857" y="5245"/>
                  </a:cubicBezTo>
                  <a:cubicBezTo>
                    <a:pt x="1489" y="3877"/>
                    <a:pt x="638" y="2297"/>
                    <a:pt x="669" y="321"/>
                  </a:cubicBezTo>
                  <a:cubicBezTo>
                    <a:pt x="669" y="107"/>
                    <a:pt x="526" y="0"/>
                    <a:pt x="3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23"/>
            <p:cNvSpPr/>
            <p:nvPr/>
          </p:nvSpPr>
          <p:spPr>
            <a:xfrm>
              <a:off x="5790625" y="4186763"/>
              <a:ext cx="61050" cy="130925"/>
            </a:xfrm>
            <a:custGeom>
              <a:rect b="b" l="l" r="r" t="t"/>
              <a:pathLst>
                <a:path extrusionOk="0" h="5237" w="2442">
                  <a:moveTo>
                    <a:pt x="1808" y="0"/>
                  </a:moveTo>
                  <a:cubicBezTo>
                    <a:pt x="1684" y="0"/>
                    <a:pt x="1561" y="92"/>
                    <a:pt x="1529" y="267"/>
                  </a:cubicBezTo>
                  <a:cubicBezTo>
                    <a:pt x="1499" y="1118"/>
                    <a:pt x="1620" y="1939"/>
                    <a:pt x="1438" y="2790"/>
                  </a:cubicBezTo>
                  <a:cubicBezTo>
                    <a:pt x="1195" y="3610"/>
                    <a:pt x="739" y="4188"/>
                    <a:pt x="161" y="4796"/>
                  </a:cubicBezTo>
                  <a:cubicBezTo>
                    <a:pt x="0" y="4957"/>
                    <a:pt x="124" y="5237"/>
                    <a:pt x="323" y="5237"/>
                  </a:cubicBezTo>
                  <a:cubicBezTo>
                    <a:pt x="349" y="5237"/>
                    <a:pt x="376" y="5232"/>
                    <a:pt x="405" y="5221"/>
                  </a:cubicBezTo>
                  <a:cubicBezTo>
                    <a:pt x="2046" y="4340"/>
                    <a:pt x="2441" y="1908"/>
                    <a:pt x="2076" y="236"/>
                  </a:cubicBezTo>
                  <a:cubicBezTo>
                    <a:pt x="2033" y="77"/>
                    <a:pt x="1920" y="0"/>
                    <a:pt x="18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23"/>
            <p:cNvSpPr/>
            <p:nvPr/>
          </p:nvSpPr>
          <p:spPr>
            <a:xfrm>
              <a:off x="5767775" y="4374638"/>
              <a:ext cx="87650" cy="66325"/>
            </a:xfrm>
            <a:custGeom>
              <a:rect b="b" l="l" r="r" t="t"/>
              <a:pathLst>
                <a:path extrusionOk="0" h="2653" w="3506">
                  <a:moveTo>
                    <a:pt x="3190" y="0"/>
                  </a:moveTo>
                  <a:cubicBezTo>
                    <a:pt x="3102" y="0"/>
                    <a:pt x="3014" y="50"/>
                    <a:pt x="2960" y="168"/>
                  </a:cubicBezTo>
                  <a:cubicBezTo>
                    <a:pt x="2686" y="624"/>
                    <a:pt x="2443" y="1080"/>
                    <a:pt x="2048" y="1415"/>
                  </a:cubicBezTo>
                  <a:cubicBezTo>
                    <a:pt x="1717" y="1695"/>
                    <a:pt x="1194" y="2103"/>
                    <a:pt x="711" y="2103"/>
                  </a:cubicBezTo>
                  <a:cubicBezTo>
                    <a:pt x="618" y="2103"/>
                    <a:pt x="526" y="2087"/>
                    <a:pt x="437" y="2053"/>
                  </a:cubicBezTo>
                  <a:cubicBezTo>
                    <a:pt x="418" y="2049"/>
                    <a:pt x="400" y="2047"/>
                    <a:pt x="382" y="2047"/>
                  </a:cubicBezTo>
                  <a:cubicBezTo>
                    <a:pt x="116" y="2047"/>
                    <a:pt x="0" y="2456"/>
                    <a:pt x="285" y="2570"/>
                  </a:cubicBezTo>
                  <a:cubicBezTo>
                    <a:pt x="429" y="2627"/>
                    <a:pt x="580" y="2653"/>
                    <a:pt x="733" y="2653"/>
                  </a:cubicBezTo>
                  <a:cubicBezTo>
                    <a:pt x="1225" y="2653"/>
                    <a:pt x="1738" y="2392"/>
                    <a:pt x="2109" y="2114"/>
                  </a:cubicBezTo>
                  <a:cubicBezTo>
                    <a:pt x="2686" y="1688"/>
                    <a:pt x="3264" y="1080"/>
                    <a:pt x="3446" y="381"/>
                  </a:cubicBezTo>
                  <a:cubicBezTo>
                    <a:pt x="3505" y="165"/>
                    <a:pt x="3349" y="0"/>
                    <a:pt x="31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23"/>
            <p:cNvSpPr/>
            <p:nvPr/>
          </p:nvSpPr>
          <p:spPr>
            <a:xfrm>
              <a:off x="5446825" y="4031838"/>
              <a:ext cx="34775" cy="122650"/>
            </a:xfrm>
            <a:custGeom>
              <a:rect b="b" l="l" r="r" t="t"/>
              <a:pathLst>
                <a:path extrusionOk="0" h="4906" w="1391">
                  <a:moveTo>
                    <a:pt x="208" y="1"/>
                  </a:moveTo>
                  <a:cubicBezTo>
                    <a:pt x="103" y="1"/>
                    <a:pt x="1" y="94"/>
                    <a:pt x="23" y="202"/>
                  </a:cubicBezTo>
                  <a:cubicBezTo>
                    <a:pt x="114" y="932"/>
                    <a:pt x="479" y="1540"/>
                    <a:pt x="539" y="2300"/>
                  </a:cubicBezTo>
                  <a:cubicBezTo>
                    <a:pt x="631" y="3090"/>
                    <a:pt x="509" y="3850"/>
                    <a:pt x="327" y="4610"/>
                  </a:cubicBezTo>
                  <a:cubicBezTo>
                    <a:pt x="269" y="4782"/>
                    <a:pt x="393" y="4906"/>
                    <a:pt x="514" y="4906"/>
                  </a:cubicBezTo>
                  <a:cubicBezTo>
                    <a:pt x="586" y="4906"/>
                    <a:pt x="658" y="4863"/>
                    <a:pt x="691" y="4762"/>
                  </a:cubicBezTo>
                  <a:cubicBezTo>
                    <a:pt x="1269" y="3455"/>
                    <a:pt x="1390" y="1145"/>
                    <a:pt x="327" y="50"/>
                  </a:cubicBezTo>
                  <a:cubicBezTo>
                    <a:pt x="292" y="16"/>
                    <a:pt x="250" y="1"/>
                    <a:pt x="2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23"/>
            <p:cNvSpPr/>
            <p:nvPr/>
          </p:nvSpPr>
          <p:spPr>
            <a:xfrm>
              <a:off x="5355275" y="4101038"/>
              <a:ext cx="81300" cy="43400"/>
            </a:xfrm>
            <a:custGeom>
              <a:rect b="b" l="l" r="r" t="t"/>
              <a:pathLst>
                <a:path extrusionOk="0" h="1736" w="3252">
                  <a:moveTo>
                    <a:pt x="315" y="0"/>
                  </a:moveTo>
                  <a:cubicBezTo>
                    <a:pt x="153" y="0"/>
                    <a:pt x="1" y="158"/>
                    <a:pt x="98" y="352"/>
                  </a:cubicBezTo>
                  <a:cubicBezTo>
                    <a:pt x="473" y="1124"/>
                    <a:pt x="1311" y="1735"/>
                    <a:pt x="2149" y="1735"/>
                  </a:cubicBezTo>
                  <a:cubicBezTo>
                    <a:pt x="2466" y="1735"/>
                    <a:pt x="2784" y="1647"/>
                    <a:pt x="3077" y="1447"/>
                  </a:cubicBezTo>
                  <a:cubicBezTo>
                    <a:pt x="3251" y="1330"/>
                    <a:pt x="3147" y="1019"/>
                    <a:pt x="2952" y="1019"/>
                  </a:cubicBezTo>
                  <a:cubicBezTo>
                    <a:pt x="2943" y="1019"/>
                    <a:pt x="2934" y="1020"/>
                    <a:pt x="2925" y="1021"/>
                  </a:cubicBezTo>
                  <a:cubicBezTo>
                    <a:pt x="2625" y="1081"/>
                    <a:pt x="2339" y="1154"/>
                    <a:pt x="2040" y="1154"/>
                  </a:cubicBezTo>
                  <a:cubicBezTo>
                    <a:pt x="1884" y="1154"/>
                    <a:pt x="1724" y="1134"/>
                    <a:pt x="1557" y="1082"/>
                  </a:cubicBezTo>
                  <a:cubicBezTo>
                    <a:pt x="1131" y="930"/>
                    <a:pt x="797" y="565"/>
                    <a:pt x="554" y="170"/>
                  </a:cubicBezTo>
                  <a:cubicBezTo>
                    <a:pt x="499" y="50"/>
                    <a:pt x="405" y="0"/>
                    <a:pt x="3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23"/>
            <p:cNvSpPr/>
            <p:nvPr/>
          </p:nvSpPr>
          <p:spPr>
            <a:xfrm>
              <a:off x="5523900" y="3963563"/>
              <a:ext cx="45075" cy="143450"/>
            </a:xfrm>
            <a:custGeom>
              <a:rect b="b" l="l" r="r" t="t"/>
              <a:pathLst>
                <a:path extrusionOk="0" h="5738" w="1803">
                  <a:moveTo>
                    <a:pt x="662" y="0"/>
                  </a:moveTo>
                  <a:cubicBezTo>
                    <a:pt x="509" y="0"/>
                    <a:pt x="332" y="160"/>
                    <a:pt x="374" y="350"/>
                  </a:cubicBezTo>
                  <a:cubicBezTo>
                    <a:pt x="952" y="2082"/>
                    <a:pt x="1043" y="3693"/>
                    <a:pt x="131" y="5335"/>
                  </a:cubicBezTo>
                  <a:cubicBezTo>
                    <a:pt x="1" y="5552"/>
                    <a:pt x="150" y="5738"/>
                    <a:pt x="312" y="5738"/>
                  </a:cubicBezTo>
                  <a:cubicBezTo>
                    <a:pt x="377" y="5738"/>
                    <a:pt x="444" y="5708"/>
                    <a:pt x="496" y="5639"/>
                  </a:cubicBezTo>
                  <a:cubicBezTo>
                    <a:pt x="1499" y="3997"/>
                    <a:pt x="1803" y="1870"/>
                    <a:pt x="830" y="107"/>
                  </a:cubicBezTo>
                  <a:cubicBezTo>
                    <a:pt x="793" y="32"/>
                    <a:pt x="730"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23"/>
            <p:cNvSpPr/>
            <p:nvPr/>
          </p:nvSpPr>
          <p:spPr>
            <a:xfrm>
              <a:off x="5551350" y="3977488"/>
              <a:ext cx="41200" cy="65300"/>
            </a:xfrm>
            <a:custGeom>
              <a:rect b="b" l="l" r="r" t="t"/>
              <a:pathLst>
                <a:path extrusionOk="0" h="2612" w="1648">
                  <a:moveTo>
                    <a:pt x="1358" y="0"/>
                  </a:moveTo>
                  <a:cubicBezTo>
                    <a:pt x="1240" y="0"/>
                    <a:pt x="1131" y="62"/>
                    <a:pt x="1131" y="188"/>
                  </a:cubicBezTo>
                  <a:cubicBezTo>
                    <a:pt x="1039" y="948"/>
                    <a:pt x="766" y="1677"/>
                    <a:pt x="219" y="2224"/>
                  </a:cubicBezTo>
                  <a:cubicBezTo>
                    <a:pt x="1" y="2370"/>
                    <a:pt x="130" y="2612"/>
                    <a:pt x="299" y="2612"/>
                  </a:cubicBezTo>
                  <a:cubicBezTo>
                    <a:pt x="342" y="2612"/>
                    <a:pt x="388" y="2596"/>
                    <a:pt x="431" y="2559"/>
                  </a:cubicBezTo>
                  <a:cubicBezTo>
                    <a:pt x="1161" y="2042"/>
                    <a:pt x="1647" y="1161"/>
                    <a:pt x="1647" y="249"/>
                  </a:cubicBezTo>
                  <a:cubicBezTo>
                    <a:pt x="1647" y="85"/>
                    <a:pt x="1497" y="0"/>
                    <a:pt x="13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23"/>
            <p:cNvSpPr/>
            <p:nvPr/>
          </p:nvSpPr>
          <p:spPr>
            <a:xfrm>
              <a:off x="5600875" y="4056813"/>
              <a:ext cx="66400" cy="123975"/>
            </a:xfrm>
            <a:custGeom>
              <a:rect b="b" l="l" r="r" t="t"/>
              <a:pathLst>
                <a:path extrusionOk="0" h="4959" w="2656">
                  <a:moveTo>
                    <a:pt x="281" y="1"/>
                  </a:moveTo>
                  <a:cubicBezTo>
                    <a:pt x="145" y="1"/>
                    <a:pt x="1" y="76"/>
                    <a:pt x="1" y="237"/>
                  </a:cubicBezTo>
                  <a:cubicBezTo>
                    <a:pt x="1" y="1939"/>
                    <a:pt x="760" y="3763"/>
                    <a:pt x="2098" y="4887"/>
                  </a:cubicBezTo>
                  <a:cubicBezTo>
                    <a:pt x="2155" y="4937"/>
                    <a:pt x="2219" y="4959"/>
                    <a:pt x="2281" y="4959"/>
                  </a:cubicBezTo>
                  <a:cubicBezTo>
                    <a:pt x="2481" y="4959"/>
                    <a:pt x="2656" y="4732"/>
                    <a:pt x="2493" y="4523"/>
                  </a:cubicBezTo>
                  <a:cubicBezTo>
                    <a:pt x="1338" y="3216"/>
                    <a:pt x="700" y="1939"/>
                    <a:pt x="517" y="176"/>
                  </a:cubicBezTo>
                  <a:cubicBezTo>
                    <a:pt x="517" y="61"/>
                    <a:pt x="402" y="1"/>
                    <a:pt x="2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23"/>
            <p:cNvSpPr/>
            <p:nvPr/>
          </p:nvSpPr>
          <p:spPr>
            <a:xfrm>
              <a:off x="5659275" y="3996638"/>
              <a:ext cx="99050" cy="109750"/>
            </a:xfrm>
            <a:custGeom>
              <a:rect b="b" l="l" r="r" t="t"/>
              <a:pathLst>
                <a:path extrusionOk="0" h="4390" w="3962">
                  <a:moveTo>
                    <a:pt x="3636" y="0"/>
                  </a:moveTo>
                  <a:cubicBezTo>
                    <a:pt x="3518" y="0"/>
                    <a:pt x="3405" y="75"/>
                    <a:pt x="3379" y="243"/>
                  </a:cubicBezTo>
                  <a:cubicBezTo>
                    <a:pt x="3014" y="1975"/>
                    <a:pt x="1920" y="3282"/>
                    <a:pt x="248" y="3920"/>
                  </a:cubicBezTo>
                  <a:cubicBezTo>
                    <a:pt x="1" y="4030"/>
                    <a:pt x="126" y="4389"/>
                    <a:pt x="310" y="4389"/>
                  </a:cubicBezTo>
                  <a:cubicBezTo>
                    <a:pt x="329" y="4389"/>
                    <a:pt x="349" y="4385"/>
                    <a:pt x="370" y="4376"/>
                  </a:cubicBezTo>
                  <a:cubicBezTo>
                    <a:pt x="2224" y="3920"/>
                    <a:pt x="3713" y="2249"/>
                    <a:pt x="3926" y="364"/>
                  </a:cubicBezTo>
                  <a:cubicBezTo>
                    <a:pt x="3961" y="137"/>
                    <a:pt x="3795" y="0"/>
                    <a:pt x="36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23"/>
            <p:cNvSpPr/>
            <p:nvPr/>
          </p:nvSpPr>
          <p:spPr>
            <a:xfrm>
              <a:off x="5726275" y="4026738"/>
              <a:ext cx="75625" cy="37675"/>
            </a:xfrm>
            <a:custGeom>
              <a:rect b="b" l="l" r="r" t="t"/>
              <a:pathLst>
                <a:path extrusionOk="0" h="1507" w="3025">
                  <a:moveTo>
                    <a:pt x="2722" y="0"/>
                  </a:moveTo>
                  <a:cubicBezTo>
                    <a:pt x="2669" y="0"/>
                    <a:pt x="2611" y="22"/>
                    <a:pt x="2553" y="72"/>
                  </a:cubicBezTo>
                  <a:cubicBezTo>
                    <a:pt x="2245" y="336"/>
                    <a:pt x="1635" y="934"/>
                    <a:pt x="1103" y="934"/>
                  </a:cubicBezTo>
                  <a:cubicBezTo>
                    <a:pt x="899" y="934"/>
                    <a:pt x="707" y="846"/>
                    <a:pt x="547" y="619"/>
                  </a:cubicBezTo>
                  <a:cubicBezTo>
                    <a:pt x="493" y="565"/>
                    <a:pt x="430" y="543"/>
                    <a:pt x="367" y="543"/>
                  </a:cubicBezTo>
                  <a:cubicBezTo>
                    <a:pt x="181" y="543"/>
                    <a:pt x="0" y="741"/>
                    <a:pt x="91" y="923"/>
                  </a:cubicBezTo>
                  <a:cubicBezTo>
                    <a:pt x="263" y="1342"/>
                    <a:pt x="625" y="1507"/>
                    <a:pt x="1038" y="1507"/>
                  </a:cubicBezTo>
                  <a:cubicBezTo>
                    <a:pt x="1795" y="1507"/>
                    <a:pt x="2723" y="957"/>
                    <a:pt x="2979" y="406"/>
                  </a:cubicBezTo>
                  <a:cubicBezTo>
                    <a:pt x="3025" y="221"/>
                    <a:pt x="2895" y="0"/>
                    <a:pt x="27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23"/>
            <p:cNvSpPr/>
            <p:nvPr/>
          </p:nvSpPr>
          <p:spPr>
            <a:xfrm>
              <a:off x="5633050" y="4133863"/>
              <a:ext cx="119050" cy="96100"/>
            </a:xfrm>
            <a:custGeom>
              <a:rect b="b" l="l" r="r" t="t"/>
              <a:pathLst>
                <a:path extrusionOk="0" h="3844" w="4762">
                  <a:moveTo>
                    <a:pt x="4374" y="0"/>
                  </a:moveTo>
                  <a:cubicBezTo>
                    <a:pt x="4274" y="0"/>
                    <a:pt x="4177" y="57"/>
                    <a:pt x="4124" y="194"/>
                  </a:cubicBezTo>
                  <a:cubicBezTo>
                    <a:pt x="3486" y="1866"/>
                    <a:pt x="2118" y="2991"/>
                    <a:pt x="325" y="3295"/>
                  </a:cubicBezTo>
                  <a:cubicBezTo>
                    <a:pt x="0" y="3383"/>
                    <a:pt x="76" y="3843"/>
                    <a:pt x="414" y="3843"/>
                  </a:cubicBezTo>
                  <a:cubicBezTo>
                    <a:pt x="424" y="3843"/>
                    <a:pt x="435" y="3843"/>
                    <a:pt x="446" y="3842"/>
                  </a:cubicBezTo>
                  <a:cubicBezTo>
                    <a:pt x="2361" y="3629"/>
                    <a:pt x="4033" y="2261"/>
                    <a:pt x="4702" y="438"/>
                  </a:cubicBezTo>
                  <a:cubicBezTo>
                    <a:pt x="4761" y="200"/>
                    <a:pt x="4562" y="0"/>
                    <a:pt x="43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23"/>
            <p:cNvSpPr/>
            <p:nvPr/>
          </p:nvSpPr>
          <p:spPr>
            <a:xfrm>
              <a:off x="5634350" y="3856588"/>
              <a:ext cx="63825" cy="163475"/>
            </a:xfrm>
            <a:custGeom>
              <a:rect b="b" l="l" r="r" t="t"/>
              <a:pathLst>
                <a:path extrusionOk="0" h="6539" w="2553">
                  <a:moveTo>
                    <a:pt x="309" y="1"/>
                  </a:moveTo>
                  <a:cubicBezTo>
                    <a:pt x="159" y="1"/>
                    <a:pt x="1" y="164"/>
                    <a:pt x="90" y="343"/>
                  </a:cubicBezTo>
                  <a:cubicBezTo>
                    <a:pt x="1032" y="2258"/>
                    <a:pt x="2005" y="4173"/>
                    <a:pt x="485" y="6149"/>
                  </a:cubicBezTo>
                  <a:cubicBezTo>
                    <a:pt x="342" y="6316"/>
                    <a:pt x="517" y="6539"/>
                    <a:pt x="717" y="6539"/>
                  </a:cubicBezTo>
                  <a:cubicBezTo>
                    <a:pt x="772" y="6539"/>
                    <a:pt x="828" y="6522"/>
                    <a:pt x="880" y="6483"/>
                  </a:cubicBezTo>
                  <a:cubicBezTo>
                    <a:pt x="2552" y="4659"/>
                    <a:pt x="2066" y="1772"/>
                    <a:pt x="455" y="69"/>
                  </a:cubicBezTo>
                  <a:cubicBezTo>
                    <a:pt x="415" y="22"/>
                    <a:pt x="363" y="1"/>
                    <a:pt x="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23"/>
            <p:cNvSpPr/>
            <p:nvPr/>
          </p:nvSpPr>
          <p:spPr>
            <a:xfrm>
              <a:off x="5666400" y="3849913"/>
              <a:ext cx="35575" cy="82175"/>
            </a:xfrm>
            <a:custGeom>
              <a:rect b="b" l="l" r="r" t="t"/>
              <a:pathLst>
                <a:path extrusionOk="0" h="3287" w="1423">
                  <a:moveTo>
                    <a:pt x="486" y="1"/>
                  </a:moveTo>
                  <a:cubicBezTo>
                    <a:pt x="360" y="1"/>
                    <a:pt x="237" y="115"/>
                    <a:pt x="237" y="245"/>
                  </a:cubicBezTo>
                  <a:cubicBezTo>
                    <a:pt x="237" y="671"/>
                    <a:pt x="419" y="1066"/>
                    <a:pt x="419" y="1522"/>
                  </a:cubicBezTo>
                  <a:cubicBezTo>
                    <a:pt x="419" y="2039"/>
                    <a:pt x="267" y="2495"/>
                    <a:pt x="85" y="2950"/>
                  </a:cubicBezTo>
                  <a:cubicBezTo>
                    <a:pt x="0" y="3141"/>
                    <a:pt x="180" y="3287"/>
                    <a:pt x="349" y="3287"/>
                  </a:cubicBezTo>
                  <a:cubicBezTo>
                    <a:pt x="423" y="3287"/>
                    <a:pt x="494" y="3259"/>
                    <a:pt x="541" y="3194"/>
                  </a:cubicBezTo>
                  <a:cubicBezTo>
                    <a:pt x="1088" y="2434"/>
                    <a:pt x="1422" y="792"/>
                    <a:pt x="632" y="63"/>
                  </a:cubicBezTo>
                  <a:cubicBezTo>
                    <a:pt x="588" y="19"/>
                    <a:pt x="537" y="1"/>
                    <a:pt x="4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23"/>
            <p:cNvSpPr/>
            <p:nvPr/>
          </p:nvSpPr>
          <p:spPr>
            <a:xfrm>
              <a:off x="5725525" y="3753688"/>
              <a:ext cx="75225" cy="113800"/>
            </a:xfrm>
            <a:custGeom>
              <a:rect b="b" l="l" r="r" t="t"/>
              <a:pathLst>
                <a:path extrusionOk="0" h="4552" w="3009">
                  <a:moveTo>
                    <a:pt x="2460" y="1"/>
                  </a:moveTo>
                  <a:cubicBezTo>
                    <a:pt x="2352" y="1"/>
                    <a:pt x="2246" y="64"/>
                    <a:pt x="2218" y="204"/>
                  </a:cubicBezTo>
                  <a:cubicBezTo>
                    <a:pt x="1975" y="1784"/>
                    <a:pt x="1519" y="3030"/>
                    <a:pt x="182" y="4033"/>
                  </a:cubicBezTo>
                  <a:cubicBezTo>
                    <a:pt x="0" y="4215"/>
                    <a:pt x="173" y="4552"/>
                    <a:pt x="379" y="4552"/>
                  </a:cubicBezTo>
                  <a:cubicBezTo>
                    <a:pt x="414" y="4552"/>
                    <a:pt x="450" y="4542"/>
                    <a:pt x="486" y="4520"/>
                  </a:cubicBezTo>
                  <a:cubicBezTo>
                    <a:pt x="1854" y="3699"/>
                    <a:pt x="3009" y="1906"/>
                    <a:pt x="2735" y="234"/>
                  </a:cubicBezTo>
                  <a:cubicBezTo>
                    <a:pt x="2719" y="87"/>
                    <a:pt x="2587" y="1"/>
                    <a:pt x="24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23"/>
            <p:cNvSpPr/>
            <p:nvPr/>
          </p:nvSpPr>
          <p:spPr>
            <a:xfrm>
              <a:off x="5762350" y="3769688"/>
              <a:ext cx="64300" cy="59900"/>
            </a:xfrm>
            <a:custGeom>
              <a:rect b="b" l="l" r="r" t="t"/>
              <a:pathLst>
                <a:path extrusionOk="0" h="2396" w="2572">
                  <a:moveTo>
                    <a:pt x="2226" y="1"/>
                  </a:moveTo>
                  <a:cubicBezTo>
                    <a:pt x="2151" y="1"/>
                    <a:pt x="2077" y="25"/>
                    <a:pt x="2022" y="80"/>
                  </a:cubicBezTo>
                  <a:cubicBezTo>
                    <a:pt x="1748" y="415"/>
                    <a:pt x="1596" y="840"/>
                    <a:pt x="1353" y="1144"/>
                  </a:cubicBezTo>
                  <a:cubicBezTo>
                    <a:pt x="1080" y="1479"/>
                    <a:pt x="685" y="1782"/>
                    <a:pt x="229" y="1874"/>
                  </a:cubicBezTo>
                  <a:cubicBezTo>
                    <a:pt x="1" y="1988"/>
                    <a:pt x="40" y="2396"/>
                    <a:pt x="297" y="2396"/>
                  </a:cubicBezTo>
                  <a:cubicBezTo>
                    <a:pt x="313" y="2396"/>
                    <a:pt x="331" y="2394"/>
                    <a:pt x="350" y="2390"/>
                  </a:cubicBezTo>
                  <a:cubicBezTo>
                    <a:pt x="1384" y="2330"/>
                    <a:pt x="2296" y="1266"/>
                    <a:pt x="2508" y="324"/>
                  </a:cubicBezTo>
                  <a:cubicBezTo>
                    <a:pt x="2572" y="132"/>
                    <a:pt x="2399" y="1"/>
                    <a:pt x="22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23"/>
            <p:cNvSpPr/>
            <p:nvPr/>
          </p:nvSpPr>
          <p:spPr>
            <a:xfrm>
              <a:off x="5768625" y="3849113"/>
              <a:ext cx="38975" cy="109875"/>
            </a:xfrm>
            <a:custGeom>
              <a:rect b="b" l="l" r="r" t="t"/>
              <a:pathLst>
                <a:path extrusionOk="0" h="4395" w="1559">
                  <a:moveTo>
                    <a:pt x="367" y="0"/>
                  </a:moveTo>
                  <a:cubicBezTo>
                    <a:pt x="177" y="0"/>
                    <a:pt x="0" y="222"/>
                    <a:pt x="130" y="460"/>
                  </a:cubicBezTo>
                  <a:cubicBezTo>
                    <a:pt x="829" y="1645"/>
                    <a:pt x="464" y="2830"/>
                    <a:pt x="130" y="4077"/>
                  </a:cubicBezTo>
                  <a:cubicBezTo>
                    <a:pt x="36" y="4265"/>
                    <a:pt x="174" y="4394"/>
                    <a:pt x="329" y="4394"/>
                  </a:cubicBezTo>
                  <a:cubicBezTo>
                    <a:pt x="425" y="4394"/>
                    <a:pt x="528" y="4345"/>
                    <a:pt x="586" y="4229"/>
                  </a:cubicBezTo>
                  <a:cubicBezTo>
                    <a:pt x="1072" y="2952"/>
                    <a:pt x="1558" y="1341"/>
                    <a:pt x="586" y="125"/>
                  </a:cubicBezTo>
                  <a:cubicBezTo>
                    <a:pt x="524" y="37"/>
                    <a:pt x="444" y="0"/>
                    <a:pt x="3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23"/>
            <p:cNvSpPr/>
            <p:nvPr/>
          </p:nvSpPr>
          <p:spPr>
            <a:xfrm>
              <a:off x="5663950" y="3757413"/>
              <a:ext cx="61575" cy="81925"/>
            </a:xfrm>
            <a:custGeom>
              <a:rect b="b" l="l" r="r" t="t"/>
              <a:pathLst>
                <a:path extrusionOk="0" h="3277" w="2463">
                  <a:moveTo>
                    <a:pt x="394" y="1"/>
                  </a:moveTo>
                  <a:cubicBezTo>
                    <a:pt x="277" y="1"/>
                    <a:pt x="151" y="77"/>
                    <a:pt x="122" y="237"/>
                  </a:cubicBezTo>
                  <a:cubicBezTo>
                    <a:pt x="0" y="906"/>
                    <a:pt x="152" y="1605"/>
                    <a:pt x="517" y="2213"/>
                  </a:cubicBezTo>
                  <a:cubicBezTo>
                    <a:pt x="882" y="2699"/>
                    <a:pt x="1429" y="3246"/>
                    <a:pt x="2037" y="3277"/>
                  </a:cubicBezTo>
                  <a:cubicBezTo>
                    <a:pt x="2250" y="3277"/>
                    <a:pt x="2462" y="3003"/>
                    <a:pt x="2250" y="2851"/>
                  </a:cubicBezTo>
                  <a:cubicBezTo>
                    <a:pt x="1824" y="2577"/>
                    <a:pt x="1399" y="2425"/>
                    <a:pt x="1064" y="2030"/>
                  </a:cubicBezTo>
                  <a:cubicBezTo>
                    <a:pt x="669" y="1514"/>
                    <a:pt x="517" y="875"/>
                    <a:pt x="608" y="267"/>
                  </a:cubicBezTo>
                  <a:cubicBezTo>
                    <a:pt x="640" y="93"/>
                    <a:pt x="522" y="1"/>
                    <a:pt x="3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23"/>
            <p:cNvSpPr/>
            <p:nvPr/>
          </p:nvSpPr>
          <p:spPr>
            <a:xfrm>
              <a:off x="5696225" y="3929038"/>
              <a:ext cx="72250" cy="24375"/>
            </a:xfrm>
            <a:custGeom>
              <a:rect b="b" l="l" r="r" t="t"/>
              <a:pathLst>
                <a:path extrusionOk="0" h="975" w="2890">
                  <a:moveTo>
                    <a:pt x="2636" y="1"/>
                  </a:moveTo>
                  <a:cubicBezTo>
                    <a:pt x="2605" y="1"/>
                    <a:pt x="2573" y="9"/>
                    <a:pt x="2539" y="29"/>
                  </a:cubicBezTo>
                  <a:cubicBezTo>
                    <a:pt x="2235" y="120"/>
                    <a:pt x="1962" y="363"/>
                    <a:pt x="1627" y="393"/>
                  </a:cubicBezTo>
                  <a:cubicBezTo>
                    <a:pt x="1563" y="398"/>
                    <a:pt x="1500" y="401"/>
                    <a:pt x="1437" y="401"/>
                  </a:cubicBezTo>
                  <a:cubicBezTo>
                    <a:pt x="1115" y="401"/>
                    <a:pt x="813" y="333"/>
                    <a:pt x="533" y="181"/>
                  </a:cubicBezTo>
                  <a:cubicBezTo>
                    <a:pt x="483" y="155"/>
                    <a:pt x="433" y="144"/>
                    <a:pt x="387" y="144"/>
                  </a:cubicBezTo>
                  <a:cubicBezTo>
                    <a:pt x="154" y="144"/>
                    <a:pt x="1" y="424"/>
                    <a:pt x="229" y="576"/>
                  </a:cubicBezTo>
                  <a:cubicBezTo>
                    <a:pt x="583" y="806"/>
                    <a:pt x="1084" y="975"/>
                    <a:pt x="1572" y="975"/>
                  </a:cubicBezTo>
                  <a:cubicBezTo>
                    <a:pt x="2049" y="975"/>
                    <a:pt x="2512" y="814"/>
                    <a:pt x="2813" y="393"/>
                  </a:cubicBezTo>
                  <a:cubicBezTo>
                    <a:pt x="2890" y="240"/>
                    <a:pt x="2794" y="1"/>
                    <a:pt x="2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23"/>
            <p:cNvSpPr/>
            <p:nvPr/>
          </p:nvSpPr>
          <p:spPr>
            <a:xfrm>
              <a:off x="5855800" y="3869863"/>
              <a:ext cx="78700" cy="138300"/>
            </a:xfrm>
            <a:custGeom>
              <a:rect b="b" l="l" r="r" t="t"/>
              <a:pathLst>
                <a:path extrusionOk="0" h="5532" w="3148">
                  <a:moveTo>
                    <a:pt x="2243" y="1"/>
                  </a:moveTo>
                  <a:cubicBezTo>
                    <a:pt x="2084" y="1"/>
                    <a:pt x="1926" y="117"/>
                    <a:pt x="1962" y="298"/>
                  </a:cubicBezTo>
                  <a:cubicBezTo>
                    <a:pt x="2296" y="2244"/>
                    <a:pt x="1810" y="3824"/>
                    <a:pt x="229" y="5040"/>
                  </a:cubicBezTo>
                  <a:cubicBezTo>
                    <a:pt x="0" y="5243"/>
                    <a:pt x="154" y="5532"/>
                    <a:pt x="371" y="5532"/>
                  </a:cubicBezTo>
                  <a:cubicBezTo>
                    <a:pt x="413" y="5532"/>
                    <a:pt x="458" y="5521"/>
                    <a:pt x="503" y="5496"/>
                  </a:cubicBezTo>
                  <a:cubicBezTo>
                    <a:pt x="2266" y="4432"/>
                    <a:pt x="3147" y="2183"/>
                    <a:pt x="2509" y="177"/>
                  </a:cubicBezTo>
                  <a:cubicBezTo>
                    <a:pt x="2460" y="54"/>
                    <a:pt x="2351" y="1"/>
                    <a:pt x="224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23"/>
            <p:cNvSpPr/>
            <p:nvPr/>
          </p:nvSpPr>
          <p:spPr>
            <a:xfrm>
              <a:off x="5904250" y="3891163"/>
              <a:ext cx="51525" cy="55850"/>
            </a:xfrm>
            <a:custGeom>
              <a:rect b="b" l="l" r="r" t="t"/>
              <a:pathLst>
                <a:path extrusionOk="0" h="2234" w="2061">
                  <a:moveTo>
                    <a:pt x="1812" y="0"/>
                  </a:moveTo>
                  <a:cubicBezTo>
                    <a:pt x="1696" y="0"/>
                    <a:pt x="1571" y="61"/>
                    <a:pt x="1513" y="176"/>
                  </a:cubicBezTo>
                  <a:cubicBezTo>
                    <a:pt x="1331" y="480"/>
                    <a:pt x="1240" y="814"/>
                    <a:pt x="1027" y="1118"/>
                  </a:cubicBezTo>
                  <a:cubicBezTo>
                    <a:pt x="784" y="1392"/>
                    <a:pt x="541" y="1604"/>
                    <a:pt x="267" y="1787"/>
                  </a:cubicBezTo>
                  <a:cubicBezTo>
                    <a:pt x="0" y="1893"/>
                    <a:pt x="108" y="2234"/>
                    <a:pt x="344" y="2234"/>
                  </a:cubicBezTo>
                  <a:cubicBezTo>
                    <a:pt x="377" y="2234"/>
                    <a:pt x="412" y="2227"/>
                    <a:pt x="449" y="2212"/>
                  </a:cubicBezTo>
                  <a:cubicBezTo>
                    <a:pt x="1209" y="1908"/>
                    <a:pt x="2000" y="1118"/>
                    <a:pt x="2060" y="237"/>
                  </a:cubicBezTo>
                  <a:cubicBezTo>
                    <a:pt x="2060" y="76"/>
                    <a:pt x="1942" y="0"/>
                    <a:pt x="18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23"/>
            <p:cNvSpPr/>
            <p:nvPr/>
          </p:nvSpPr>
          <p:spPr>
            <a:xfrm>
              <a:off x="5966675" y="3850663"/>
              <a:ext cx="97000" cy="110775"/>
            </a:xfrm>
            <a:custGeom>
              <a:rect b="b" l="l" r="r" t="t"/>
              <a:pathLst>
                <a:path extrusionOk="0" h="4431" w="3880">
                  <a:moveTo>
                    <a:pt x="3500" y="1"/>
                  </a:moveTo>
                  <a:cubicBezTo>
                    <a:pt x="3427" y="1"/>
                    <a:pt x="3352" y="37"/>
                    <a:pt x="3302" y="124"/>
                  </a:cubicBezTo>
                  <a:cubicBezTo>
                    <a:pt x="2937" y="823"/>
                    <a:pt x="2816" y="1644"/>
                    <a:pt x="2329" y="2313"/>
                  </a:cubicBezTo>
                  <a:cubicBezTo>
                    <a:pt x="1782" y="3042"/>
                    <a:pt x="1114" y="3528"/>
                    <a:pt x="323" y="3924"/>
                  </a:cubicBezTo>
                  <a:cubicBezTo>
                    <a:pt x="1" y="4058"/>
                    <a:pt x="154" y="4430"/>
                    <a:pt x="404" y="4430"/>
                  </a:cubicBezTo>
                  <a:cubicBezTo>
                    <a:pt x="436" y="4430"/>
                    <a:pt x="471" y="4424"/>
                    <a:pt x="506" y="4410"/>
                  </a:cubicBezTo>
                  <a:cubicBezTo>
                    <a:pt x="1418" y="4106"/>
                    <a:pt x="2177" y="3468"/>
                    <a:pt x="2785" y="2708"/>
                  </a:cubicBezTo>
                  <a:cubicBezTo>
                    <a:pt x="3272" y="2039"/>
                    <a:pt x="3880" y="1036"/>
                    <a:pt x="3728" y="185"/>
                  </a:cubicBezTo>
                  <a:cubicBezTo>
                    <a:pt x="3710" y="77"/>
                    <a:pt x="3607" y="1"/>
                    <a:pt x="35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23"/>
            <p:cNvSpPr/>
            <p:nvPr/>
          </p:nvSpPr>
          <p:spPr>
            <a:xfrm>
              <a:off x="5972100" y="3764413"/>
              <a:ext cx="71825" cy="114150"/>
            </a:xfrm>
            <a:custGeom>
              <a:rect b="b" l="l" r="r" t="t"/>
              <a:pathLst>
                <a:path extrusionOk="0" h="4566" w="2873">
                  <a:moveTo>
                    <a:pt x="2452" y="1"/>
                  </a:moveTo>
                  <a:cubicBezTo>
                    <a:pt x="2297" y="1"/>
                    <a:pt x="2129" y="110"/>
                    <a:pt x="2112" y="291"/>
                  </a:cubicBezTo>
                  <a:cubicBezTo>
                    <a:pt x="2112" y="1842"/>
                    <a:pt x="1504" y="3149"/>
                    <a:pt x="197" y="4091"/>
                  </a:cubicBezTo>
                  <a:cubicBezTo>
                    <a:pt x="0" y="4288"/>
                    <a:pt x="183" y="4566"/>
                    <a:pt x="422" y="4566"/>
                  </a:cubicBezTo>
                  <a:cubicBezTo>
                    <a:pt x="477" y="4566"/>
                    <a:pt x="535" y="4551"/>
                    <a:pt x="593" y="4516"/>
                  </a:cubicBezTo>
                  <a:cubicBezTo>
                    <a:pt x="1991" y="3604"/>
                    <a:pt x="2872" y="1933"/>
                    <a:pt x="2720" y="261"/>
                  </a:cubicBezTo>
                  <a:cubicBezTo>
                    <a:pt x="2706" y="80"/>
                    <a:pt x="2584" y="1"/>
                    <a:pt x="245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23"/>
            <p:cNvSpPr/>
            <p:nvPr/>
          </p:nvSpPr>
          <p:spPr>
            <a:xfrm>
              <a:off x="6024900" y="3868763"/>
              <a:ext cx="83200" cy="45800"/>
            </a:xfrm>
            <a:custGeom>
              <a:rect b="b" l="l" r="r" t="t"/>
              <a:pathLst>
                <a:path extrusionOk="0" h="1832" w="3328">
                  <a:moveTo>
                    <a:pt x="2917" y="1"/>
                  </a:moveTo>
                  <a:cubicBezTo>
                    <a:pt x="2849" y="1"/>
                    <a:pt x="2783" y="21"/>
                    <a:pt x="2736" y="69"/>
                  </a:cubicBezTo>
                  <a:cubicBezTo>
                    <a:pt x="2037" y="798"/>
                    <a:pt x="1338" y="1224"/>
                    <a:pt x="304" y="1285"/>
                  </a:cubicBezTo>
                  <a:cubicBezTo>
                    <a:pt x="0" y="1315"/>
                    <a:pt x="31" y="1832"/>
                    <a:pt x="335" y="1832"/>
                  </a:cubicBezTo>
                  <a:cubicBezTo>
                    <a:pt x="1429" y="1832"/>
                    <a:pt x="2584" y="1315"/>
                    <a:pt x="3192" y="373"/>
                  </a:cubicBezTo>
                  <a:cubicBezTo>
                    <a:pt x="3327" y="170"/>
                    <a:pt x="3112" y="1"/>
                    <a:pt x="29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23"/>
            <p:cNvSpPr/>
            <p:nvPr/>
          </p:nvSpPr>
          <p:spPr>
            <a:xfrm>
              <a:off x="5911675" y="3961388"/>
              <a:ext cx="22500" cy="93650"/>
            </a:xfrm>
            <a:custGeom>
              <a:rect b="b" l="l" r="r" t="t"/>
              <a:pathLst>
                <a:path extrusionOk="0" h="3746" w="900">
                  <a:moveTo>
                    <a:pt x="609" y="0"/>
                  </a:moveTo>
                  <a:cubicBezTo>
                    <a:pt x="512" y="0"/>
                    <a:pt x="420" y="51"/>
                    <a:pt x="396" y="163"/>
                  </a:cubicBezTo>
                  <a:cubicBezTo>
                    <a:pt x="92" y="1227"/>
                    <a:pt x="0" y="2595"/>
                    <a:pt x="487" y="3628"/>
                  </a:cubicBezTo>
                  <a:cubicBezTo>
                    <a:pt x="539" y="3706"/>
                    <a:pt x="619" y="3746"/>
                    <a:pt x="693" y="3746"/>
                  </a:cubicBezTo>
                  <a:cubicBezTo>
                    <a:pt x="793" y="3746"/>
                    <a:pt x="882" y="3676"/>
                    <a:pt x="882" y="3537"/>
                  </a:cubicBezTo>
                  <a:cubicBezTo>
                    <a:pt x="882" y="3020"/>
                    <a:pt x="760" y="2534"/>
                    <a:pt x="760" y="1987"/>
                  </a:cubicBezTo>
                  <a:cubicBezTo>
                    <a:pt x="760" y="1409"/>
                    <a:pt x="791" y="862"/>
                    <a:pt x="882" y="285"/>
                  </a:cubicBezTo>
                  <a:cubicBezTo>
                    <a:pt x="900" y="105"/>
                    <a:pt x="748" y="0"/>
                    <a:pt x="6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23"/>
            <p:cNvSpPr/>
            <p:nvPr/>
          </p:nvSpPr>
          <p:spPr>
            <a:xfrm>
              <a:off x="5956075" y="3977338"/>
              <a:ext cx="104200" cy="50100"/>
            </a:xfrm>
            <a:custGeom>
              <a:rect b="b" l="l" r="r" t="t"/>
              <a:pathLst>
                <a:path extrusionOk="0" h="2004" w="4168">
                  <a:moveTo>
                    <a:pt x="3892" y="0"/>
                  </a:moveTo>
                  <a:cubicBezTo>
                    <a:pt x="3841" y="0"/>
                    <a:pt x="3784" y="21"/>
                    <a:pt x="3726" y="72"/>
                  </a:cubicBezTo>
                  <a:cubicBezTo>
                    <a:pt x="3270" y="437"/>
                    <a:pt x="2966" y="893"/>
                    <a:pt x="2419" y="1167"/>
                  </a:cubicBezTo>
                  <a:cubicBezTo>
                    <a:pt x="1985" y="1364"/>
                    <a:pt x="1538" y="1446"/>
                    <a:pt x="1078" y="1446"/>
                  </a:cubicBezTo>
                  <a:cubicBezTo>
                    <a:pt x="830" y="1446"/>
                    <a:pt x="578" y="1422"/>
                    <a:pt x="322" y="1379"/>
                  </a:cubicBezTo>
                  <a:cubicBezTo>
                    <a:pt x="308" y="1376"/>
                    <a:pt x="295" y="1374"/>
                    <a:pt x="283" y="1374"/>
                  </a:cubicBezTo>
                  <a:cubicBezTo>
                    <a:pt x="69" y="1374"/>
                    <a:pt x="1" y="1839"/>
                    <a:pt x="231" y="1896"/>
                  </a:cubicBezTo>
                  <a:cubicBezTo>
                    <a:pt x="522" y="1967"/>
                    <a:pt x="839" y="2004"/>
                    <a:pt x="1163" y="2004"/>
                  </a:cubicBezTo>
                  <a:cubicBezTo>
                    <a:pt x="2364" y="2004"/>
                    <a:pt x="3667" y="1501"/>
                    <a:pt x="4121" y="376"/>
                  </a:cubicBezTo>
                  <a:cubicBezTo>
                    <a:pt x="4167" y="215"/>
                    <a:pt x="4055" y="0"/>
                    <a:pt x="38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23"/>
            <p:cNvSpPr/>
            <p:nvPr/>
          </p:nvSpPr>
          <p:spPr>
            <a:xfrm>
              <a:off x="5994825" y="4012788"/>
              <a:ext cx="69600" cy="28200"/>
            </a:xfrm>
            <a:custGeom>
              <a:rect b="b" l="l" r="r" t="t"/>
              <a:pathLst>
                <a:path extrusionOk="0" h="1128" w="2784">
                  <a:moveTo>
                    <a:pt x="397" y="0"/>
                  </a:moveTo>
                  <a:cubicBezTo>
                    <a:pt x="179" y="0"/>
                    <a:pt x="0" y="247"/>
                    <a:pt x="170" y="417"/>
                  </a:cubicBezTo>
                  <a:cubicBezTo>
                    <a:pt x="524" y="791"/>
                    <a:pt x="1198" y="1127"/>
                    <a:pt x="1794" y="1127"/>
                  </a:cubicBezTo>
                  <a:cubicBezTo>
                    <a:pt x="2117" y="1127"/>
                    <a:pt x="2418" y="1028"/>
                    <a:pt x="2632" y="782"/>
                  </a:cubicBezTo>
                  <a:cubicBezTo>
                    <a:pt x="2784" y="630"/>
                    <a:pt x="2632" y="387"/>
                    <a:pt x="2450" y="387"/>
                  </a:cubicBezTo>
                  <a:cubicBezTo>
                    <a:pt x="2146" y="387"/>
                    <a:pt x="1867" y="512"/>
                    <a:pt x="1590" y="512"/>
                  </a:cubicBezTo>
                  <a:cubicBezTo>
                    <a:pt x="1563" y="512"/>
                    <a:pt x="1535" y="511"/>
                    <a:pt x="1507" y="508"/>
                  </a:cubicBezTo>
                  <a:cubicBezTo>
                    <a:pt x="1112" y="478"/>
                    <a:pt x="808" y="265"/>
                    <a:pt x="565" y="53"/>
                  </a:cubicBezTo>
                  <a:cubicBezTo>
                    <a:pt x="510" y="16"/>
                    <a:pt x="452" y="0"/>
                    <a:pt x="3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23"/>
            <p:cNvSpPr/>
            <p:nvPr/>
          </p:nvSpPr>
          <p:spPr>
            <a:xfrm>
              <a:off x="5900000" y="4061688"/>
              <a:ext cx="117850" cy="35200"/>
            </a:xfrm>
            <a:custGeom>
              <a:rect b="b" l="l" r="r" t="t"/>
              <a:pathLst>
                <a:path extrusionOk="0" h="1408" w="4714">
                  <a:moveTo>
                    <a:pt x="4302" y="1"/>
                  </a:moveTo>
                  <a:cubicBezTo>
                    <a:pt x="4250" y="1"/>
                    <a:pt x="4197" y="13"/>
                    <a:pt x="4145" y="42"/>
                  </a:cubicBezTo>
                  <a:cubicBezTo>
                    <a:pt x="3348" y="482"/>
                    <a:pt x="2551" y="793"/>
                    <a:pt x="1694" y="793"/>
                  </a:cubicBezTo>
                  <a:cubicBezTo>
                    <a:pt x="1309" y="793"/>
                    <a:pt x="912" y="730"/>
                    <a:pt x="498" y="589"/>
                  </a:cubicBezTo>
                  <a:cubicBezTo>
                    <a:pt x="478" y="585"/>
                    <a:pt x="459" y="584"/>
                    <a:pt x="441" y="584"/>
                  </a:cubicBezTo>
                  <a:cubicBezTo>
                    <a:pt x="144" y="584"/>
                    <a:pt x="1" y="1022"/>
                    <a:pt x="315" y="1136"/>
                  </a:cubicBezTo>
                  <a:cubicBezTo>
                    <a:pt x="809" y="1312"/>
                    <a:pt x="1354" y="1408"/>
                    <a:pt x="1901" y="1408"/>
                  </a:cubicBezTo>
                  <a:cubicBezTo>
                    <a:pt x="2869" y="1408"/>
                    <a:pt x="3841" y="1106"/>
                    <a:pt x="4540" y="407"/>
                  </a:cubicBezTo>
                  <a:cubicBezTo>
                    <a:pt x="4713" y="234"/>
                    <a:pt x="4525" y="1"/>
                    <a:pt x="43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23"/>
            <p:cNvSpPr/>
            <p:nvPr/>
          </p:nvSpPr>
          <p:spPr>
            <a:xfrm>
              <a:off x="6105725" y="3983138"/>
              <a:ext cx="120450" cy="65200"/>
            </a:xfrm>
            <a:custGeom>
              <a:rect b="b" l="l" r="r" t="t"/>
              <a:pathLst>
                <a:path extrusionOk="0" h="2608" w="4818">
                  <a:moveTo>
                    <a:pt x="4622" y="1"/>
                  </a:moveTo>
                  <a:cubicBezTo>
                    <a:pt x="4599" y="1"/>
                    <a:pt x="4574" y="8"/>
                    <a:pt x="4549" y="23"/>
                  </a:cubicBezTo>
                  <a:cubicBezTo>
                    <a:pt x="3941" y="327"/>
                    <a:pt x="3485" y="904"/>
                    <a:pt x="2907" y="1239"/>
                  </a:cubicBezTo>
                  <a:cubicBezTo>
                    <a:pt x="2117" y="1694"/>
                    <a:pt x="1296" y="1938"/>
                    <a:pt x="384" y="2059"/>
                  </a:cubicBezTo>
                  <a:cubicBezTo>
                    <a:pt x="1" y="2118"/>
                    <a:pt x="104" y="2608"/>
                    <a:pt x="417" y="2608"/>
                  </a:cubicBezTo>
                  <a:cubicBezTo>
                    <a:pt x="426" y="2608"/>
                    <a:pt x="436" y="2607"/>
                    <a:pt x="445" y="2606"/>
                  </a:cubicBezTo>
                  <a:cubicBezTo>
                    <a:pt x="1843" y="2485"/>
                    <a:pt x="4214" y="1755"/>
                    <a:pt x="4792" y="296"/>
                  </a:cubicBezTo>
                  <a:cubicBezTo>
                    <a:pt x="4817" y="170"/>
                    <a:pt x="4737" y="1"/>
                    <a:pt x="46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23"/>
            <p:cNvSpPr/>
            <p:nvPr/>
          </p:nvSpPr>
          <p:spPr>
            <a:xfrm>
              <a:off x="6162450" y="3952838"/>
              <a:ext cx="53975" cy="79075"/>
            </a:xfrm>
            <a:custGeom>
              <a:rect b="b" l="l" r="r" t="t"/>
              <a:pathLst>
                <a:path extrusionOk="0" h="3163" w="2159">
                  <a:moveTo>
                    <a:pt x="1876" y="0"/>
                  </a:moveTo>
                  <a:cubicBezTo>
                    <a:pt x="1396" y="0"/>
                    <a:pt x="889" y="720"/>
                    <a:pt x="638" y="1083"/>
                  </a:cubicBezTo>
                  <a:cubicBezTo>
                    <a:pt x="304" y="1569"/>
                    <a:pt x="0" y="2268"/>
                    <a:pt x="30" y="2876"/>
                  </a:cubicBezTo>
                  <a:cubicBezTo>
                    <a:pt x="68" y="3025"/>
                    <a:pt x="231" y="3163"/>
                    <a:pt x="372" y="3163"/>
                  </a:cubicBezTo>
                  <a:cubicBezTo>
                    <a:pt x="462" y="3163"/>
                    <a:pt x="542" y="3108"/>
                    <a:pt x="578" y="2967"/>
                  </a:cubicBezTo>
                  <a:cubicBezTo>
                    <a:pt x="730" y="2359"/>
                    <a:pt x="881" y="1812"/>
                    <a:pt x="1246" y="1265"/>
                  </a:cubicBezTo>
                  <a:cubicBezTo>
                    <a:pt x="1520" y="931"/>
                    <a:pt x="2097" y="657"/>
                    <a:pt x="2158" y="201"/>
                  </a:cubicBezTo>
                  <a:cubicBezTo>
                    <a:pt x="2158" y="80"/>
                    <a:pt x="2128" y="49"/>
                    <a:pt x="2006" y="19"/>
                  </a:cubicBezTo>
                  <a:cubicBezTo>
                    <a:pt x="1963" y="6"/>
                    <a:pt x="1920" y="0"/>
                    <a:pt x="18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23"/>
            <p:cNvSpPr/>
            <p:nvPr/>
          </p:nvSpPr>
          <p:spPr>
            <a:xfrm>
              <a:off x="6138350" y="3868138"/>
              <a:ext cx="106125" cy="85225"/>
            </a:xfrm>
            <a:custGeom>
              <a:rect b="b" l="l" r="r" t="t"/>
              <a:pathLst>
                <a:path extrusionOk="0" h="3409" w="4245">
                  <a:moveTo>
                    <a:pt x="3931" y="1"/>
                  </a:moveTo>
                  <a:cubicBezTo>
                    <a:pt x="3843" y="1"/>
                    <a:pt x="3754" y="37"/>
                    <a:pt x="3700" y="124"/>
                  </a:cubicBezTo>
                  <a:cubicBezTo>
                    <a:pt x="3031" y="1583"/>
                    <a:pt x="1906" y="2647"/>
                    <a:pt x="295" y="2921"/>
                  </a:cubicBezTo>
                  <a:cubicBezTo>
                    <a:pt x="0" y="2921"/>
                    <a:pt x="49" y="3408"/>
                    <a:pt x="359" y="3408"/>
                  </a:cubicBezTo>
                  <a:cubicBezTo>
                    <a:pt x="368" y="3408"/>
                    <a:pt x="377" y="3408"/>
                    <a:pt x="386" y="3407"/>
                  </a:cubicBezTo>
                  <a:cubicBezTo>
                    <a:pt x="2119" y="3164"/>
                    <a:pt x="3730" y="2009"/>
                    <a:pt x="4186" y="276"/>
                  </a:cubicBezTo>
                  <a:cubicBezTo>
                    <a:pt x="4245" y="120"/>
                    <a:pt x="4089" y="1"/>
                    <a:pt x="3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23"/>
            <p:cNvSpPr/>
            <p:nvPr/>
          </p:nvSpPr>
          <p:spPr>
            <a:xfrm>
              <a:off x="6189800" y="3851813"/>
              <a:ext cx="29875" cy="78200"/>
            </a:xfrm>
            <a:custGeom>
              <a:rect b="b" l="l" r="r" t="t"/>
              <a:pathLst>
                <a:path extrusionOk="0" h="3128" w="1195">
                  <a:moveTo>
                    <a:pt x="933" y="0"/>
                  </a:moveTo>
                  <a:cubicBezTo>
                    <a:pt x="859" y="0"/>
                    <a:pt x="783" y="34"/>
                    <a:pt x="730" y="108"/>
                  </a:cubicBezTo>
                  <a:cubicBezTo>
                    <a:pt x="91" y="777"/>
                    <a:pt x="0" y="2054"/>
                    <a:pt x="213" y="2905"/>
                  </a:cubicBezTo>
                  <a:cubicBezTo>
                    <a:pt x="239" y="3060"/>
                    <a:pt x="342" y="3127"/>
                    <a:pt x="450" y="3127"/>
                  </a:cubicBezTo>
                  <a:cubicBezTo>
                    <a:pt x="594" y="3127"/>
                    <a:pt x="747" y="3006"/>
                    <a:pt x="730" y="2814"/>
                  </a:cubicBezTo>
                  <a:cubicBezTo>
                    <a:pt x="699" y="2358"/>
                    <a:pt x="699" y="1932"/>
                    <a:pt x="760" y="1476"/>
                  </a:cubicBezTo>
                  <a:cubicBezTo>
                    <a:pt x="851" y="1051"/>
                    <a:pt x="1064" y="716"/>
                    <a:pt x="1155" y="291"/>
                  </a:cubicBezTo>
                  <a:cubicBezTo>
                    <a:pt x="1195" y="114"/>
                    <a:pt x="1068" y="0"/>
                    <a:pt x="9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23"/>
            <p:cNvSpPr/>
            <p:nvPr/>
          </p:nvSpPr>
          <p:spPr>
            <a:xfrm>
              <a:off x="6093300" y="3827313"/>
              <a:ext cx="51625" cy="119800"/>
            </a:xfrm>
            <a:custGeom>
              <a:rect b="b" l="l" r="r" t="t"/>
              <a:pathLst>
                <a:path extrusionOk="0" h="4792" w="2065">
                  <a:moveTo>
                    <a:pt x="645" y="1"/>
                  </a:moveTo>
                  <a:cubicBezTo>
                    <a:pt x="544" y="1"/>
                    <a:pt x="450" y="54"/>
                    <a:pt x="426" y="177"/>
                  </a:cubicBezTo>
                  <a:cubicBezTo>
                    <a:pt x="0" y="1636"/>
                    <a:pt x="274" y="3733"/>
                    <a:pt x="1550" y="4736"/>
                  </a:cubicBezTo>
                  <a:cubicBezTo>
                    <a:pt x="1602" y="4775"/>
                    <a:pt x="1658" y="4792"/>
                    <a:pt x="1710" y="4792"/>
                  </a:cubicBezTo>
                  <a:cubicBezTo>
                    <a:pt x="1903" y="4792"/>
                    <a:pt x="2065" y="4569"/>
                    <a:pt x="1945" y="4402"/>
                  </a:cubicBezTo>
                  <a:cubicBezTo>
                    <a:pt x="1550" y="3733"/>
                    <a:pt x="1125" y="3216"/>
                    <a:pt x="942" y="2456"/>
                  </a:cubicBezTo>
                  <a:cubicBezTo>
                    <a:pt x="760" y="1727"/>
                    <a:pt x="790" y="997"/>
                    <a:pt x="942" y="298"/>
                  </a:cubicBezTo>
                  <a:cubicBezTo>
                    <a:pt x="960" y="117"/>
                    <a:pt x="795" y="1"/>
                    <a:pt x="6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23"/>
            <p:cNvSpPr/>
            <p:nvPr/>
          </p:nvSpPr>
          <p:spPr>
            <a:xfrm>
              <a:off x="6084925" y="3939913"/>
              <a:ext cx="42025" cy="92200"/>
            </a:xfrm>
            <a:custGeom>
              <a:rect b="b" l="l" r="r" t="t"/>
              <a:pathLst>
                <a:path extrusionOk="0" h="3688" w="1681">
                  <a:moveTo>
                    <a:pt x="265" y="0"/>
                  </a:moveTo>
                  <a:cubicBezTo>
                    <a:pt x="137" y="0"/>
                    <a:pt x="1" y="76"/>
                    <a:pt x="1" y="232"/>
                  </a:cubicBezTo>
                  <a:cubicBezTo>
                    <a:pt x="1" y="1417"/>
                    <a:pt x="335" y="2664"/>
                    <a:pt x="1095" y="3575"/>
                  </a:cubicBezTo>
                  <a:cubicBezTo>
                    <a:pt x="1156" y="3654"/>
                    <a:pt x="1234" y="3687"/>
                    <a:pt x="1311" y="3687"/>
                  </a:cubicBezTo>
                  <a:cubicBezTo>
                    <a:pt x="1502" y="3687"/>
                    <a:pt x="1681" y="3480"/>
                    <a:pt x="1551" y="3241"/>
                  </a:cubicBezTo>
                  <a:cubicBezTo>
                    <a:pt x="973" y="2238"/>
                    <a:pt x="609" y="1326"/>
                    <a:pt x="487" y="202"/>
                  </a:cubicBezTo>
                  <a:cubicBezTo>
                    <a:pt x="502" y="68"/>
                    <a:pt x="387" y="0"/>
                    <a:pt x="2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23"/>
            <p:cNvSpPr/>
            <p:nvPr/>
          </p:nvSpPr>
          <p:spPr>
            <a:xfrm>
              <a:off x="6261975" y="3871538"/>
              <a:ext cx="35525" cy="135325"/>
            </a:xfrm>
            <a:custGeom>
              <a:rect b="b" l="l" r="r" t="t"/>
              <a:pathLst>
                <a:path extrusionOk="0" h="5413" w="1421">
                  <a:moveTo>
                    <a:pt x="1089" y="0"/>
                  </a:moveTo>
                  <a:cubicBezTo>
                    <a:pt x="1010" y="0"/>
                    <a:pt x="932" y="41"/>
                    <a:pt x="882" y="140"/>
                  </a:cubicBezTo>
                  <a:cubicBezTo>
                    <a:pt x="1" y="1660"/>
                    <a:pt x="1" y="3696"/>
                    <a:pt x="700" y="5247"/>
                  </a:cubicBezTo>
                  <a:cubicBezTo>
                    <a:pt x="723" y="5363"/>
                    <a:pt x="813" y="5412"/>
                    <a:pt x="910" y="5412"/>
                  </a:cubicBezTo>
                  <a:cubicBezTo>
                    <a:pt x="1067" y="5412"/>
                    <a:pt x="1243" y="5282"/>
                    <a:pt x="1186" y="5095"/>
                  </a:cubicBezTo>
                  <a:cubicBezTo>
                    <a:pt x="700" y="3423"/>
                    <a:pt x="822" y="2025"/>
                    <a:pt x="1338" y="383"/>
                  </a:cubicBezTo>
                  <a:cubicBezTo>
                    <a:pt x="1420" y="178"/>
                    <a:pt x="1253" y="0"/>
                    <a:pt x="10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23"/>
            <p:cNvSpPr/>
            <p:nvPr/>
          </p:nvSpPr>
          <p:spPr>
            <a:xfrm>
              <a:off x="6266425" y="3891438"/>
              <a:ext cx="54850" cy="55200"/>
            </a:xfrm>
            <a:custGeom>
              <a:rect b="b" l="l" r="r" t="t"/>
              <a:pathLst>
                <a:path extrusionOk="0" h="2208" w="2194">
                  <a:moveTo>
                    <a:pt x="1898" y="1"/>
                  </a:moveTo>
                  <a:cubicBezTo>
                    <a:pt x="1512" y="1"/>
                    <a:pt x="1136" y="402"/>
                    <a:pt x="887" y="651"/>
                  </a:cubicBezTo>
                  <a:cubicBezTo>
                    <a:pt x="552" y="1016"/>
                    <a:pt x="279" y="1441"/>
                    <a:pt x="96" y="1897"/>
                  </a:cubicBezTo>
                  <a:cubicBezTo>
                    <a:pt x="0" y="2070"/>
                    <a:pt x="160" y="2207"/>
                    <a:pt x="328" y="2207"/>
                  </a:cubicBezTo>
                  <a:cubicBezTo>
                    <a:pt x="426" y="2207"/>
                    <a:pt x="527" y="2161"/>
                    <a:pt x="583" y="2049"/>
                  </a:cubicBezTo>
                  <a:cubicBezTo>
                    <a:pt x="735" y="1685"/>
                    <a:pt x="978" y="1320"/>
                    <a:pt x="1282" y="1016"/>
                  </a:cubicBezTo>
                  <a:cubicBezTo>
                    <a:pt x="1434" y="864"/>
                    <a:pt x="1586" y="773"/>
                    <a:pt x="1738" y="651"/>
                  </a:cubicBezTo>
                  <a:cubicBezTo>
                    <a:pt x="1890" y="530"/>
                    <a:pt x="2072" y="469"/>
                    <a:pt x="2163" y="256"/>
                  </a:cubicBezTo>
                  <a:cubicBezTo>
                    <a:pt x="2194" y="165"/>
                    <a:pt x="2163" y="13"/>
                    <a:pt x="2011" y="13"/>
                  </a:cubicBezTo>
                  <a:cubicBezTo>
                    <a:pt x="1974" y="5"/>
                    <a:pt x="1936" y="1"/>
                    <a:pt x="18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23"/>
            <p:cNvSpPr/>
            <p:nvPr/>
          </p:nvSpPr>
          <p:spPr>
            <a:xfrm>
              <a:off x="6276200" y="4013513"/>
              <a:ext cx="103375" cy="43300"/>
            </a:xfrm>
            <a:custGeom>
              <a:rect b="b" l="l" r="r" t="t"/>
              <a:pathLst>
                <a:path extrusionOk="0" h="1732" w="4135">
                  <a:moveTo>
                    <a:pt x="380" y="0"/>
                  </a:moveTo>
                  <a:cubicBezTo>
                    <a:pt x="187" y="0"/>
                    <a:pt x="0" y="242"/>
                    <a:pt x="161" y="449"/>
                  </a:cubicBezTo>
                  <a:cubicBezTo>
                    <a:pt x="822" y="1201"/>
                    <a:pt x="1843" y="1731"/>
                    <a:pt x="2876" y="1731"/>
                  </a:cubicBezTo>
                  <a:cubicBezTo>
                    <a:pt x="3220" y="1731"/>
                    <a:pt x="3566" y="1672"/>
                    <a:pt x="3900" y="1543"/>
                  </a:cubicBezTo>
                  <a:cubicBezTo>
                    <a:pt x="4135" y="1426"/>
                    <a:pt x="4086" y="1025"/>
                    <a:pt x="3809" y="1025"/>
                  </a:cubicBezTo>
                  <a:cubicBezTo>
                    <a:pt x="3799" y="1025"/>
                    <a:pt x="3789" y="1026"/>
                    <a:pt x="3778" y="1027"/>
                  </a:cubicBezTo>
                  <a:cubicBezTo>
                    <a:pt x="3519" y="1059"/>
                    <a:pt x="3265" y="1078"/>
                    <a:pt x="3017" y="1078"/>
                  </a:cubicBezTo>
                  <a:cubicBezTo>
                    <a:pt x="2104" y="1078"/>
                    <a:pt x="1274" y="825"/>
                    <a:pt x="556" y="84"/>
                  </a:cubicBezTo>
                  <a:cubicBezTo>
                    <a:pt x="505" y="25"/>
                    <a:pt x="442" y="0"/>
                    <a:pt x="3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23"/>
            <p:cNvSpPr/>
            <p:nvPr/>
          </p:nvSpPr>
          <p:spPr>
            <a:xfrm>
              <a:off x="6193025" y="4064613"/>
              <a:ext cx="135875" cy="45675"/>
            </a:xfrm>
            <a:custGeom>
              <a:rect b="b" l="l" r="r" t="t"/>
              <a:pathLst>
                <a:path extrusionOk="0" h="1827" w="5435">
                  <a:moveTo>
                    <a:pt x="348" y="0"/>
                  </a:moveTo>
                  <a:cubicBezTo>
                    <a:pt x="176" y="0"/>
                    <a:pt x="1" y="199"/>
                    <a:pt x="114" y="381"/>
                  </a:cubicBezTo>
                  <a:cubicBezTo>
                    <a:pt x="619" y="1439"/>
                    <a:pt x="1587" y="1826"/>
                    <a:pt x="2619" y="1826"/>
                  </a:cubicBezTo>
                  <a:cubicBezTo>
                    <a:pt x="3513" y="1826"/>
                    <a:pt x="4457" y="1536"/>
                    <a:pt x="5191" y="1141"/>
                  </a:cubicBezTo>
                  <a:cubicBezTo>
                    <a:pt x="5434" y="1005"/>
                    <a:pt x="5292" y="605"/>
                    <a:pt x="5022" y="605"/>
                  </a:cubicBezTo>
                  <a:cubicBezTo>
                    <a:pt x="4989" y="605"/>
                    <a:pt x="4953" y="611"/>
                    <a:pt x="4917" y="624"/>
                  </a:cubicBezTo>
                  <a:cubicBezTo>
                    <a:pt x="4185" y="954"/>
                    <a:pt x="3418" y="1196"/>
                    <a:pt x="2692" y="1196"/>
                  </a:cubicBezTo>
                  <a:cubicBezTo>
                    <a:pt x="1880" y="1196"/>
                    <a:pt x="1119" y="895"/>
                    <a:pt x="510" y="77"/>
                  </a:cubicBezTo>
                  <a:cubicBezTo>
                    <a:pt x="463" y="23"/>
                    <a:pt x="406" y="0"/>
                    <a:pt x="3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23"/>
            <p:cNvSpPr/>
            <p:nvPr/>
          </p:nvSpPr>
          <p:spPr>
            <a:xfrm>
              <a:off x="6227475" y="4061663"/>
              <a:ext cx="66450" cy="41675"/>
            </a:xfrm>
            <a:custGeom>
              <a:rect b="b" l="l" r="r" t="t"/>
              <a:pathLst>
                <a:path extrusionOk="0" h="1667" w="2658">
                  <a:moveTo>
                    <a:pt x="2199" y="0"/>
                  </a:moveTo>
                  <a:cubicBezTo>
                    <a:pt x="1511" y="0"/>
                    <a:pt x="789" y="923"/>
                    <a:pt x="165" y="1167"/>
                  </a:cubicBezTo>
                  <a:cubicBezTo>
                    <a:pt x="0" y="1305"/>
                    <a:pt x="84" y="1666"/>
                    <a:pt x="304" y="1666"/>
                  </a:cubicBezTo>
                  <a:cubicBezTo>
                    <a:pt x="327" y="1666"/>
                    <a:pt x="352" y="1662"/>
                    <a:pt x="378" y="1654"/>
                  </a:cubicBezTo>
                  <a:cubicBezTo>
                    <a:pt x="773" y="1563"/>
                    <a:pt x="1138" y="1350"/>
                    <a:pt x="1472" y="1107"/>
                  </a:cubicBezTo>
                  <a:lnTo>
                    <a:pt x="1928" y="742"/>
                  </a:lnTo>
                  <a:cubicBezTo>
                    <a:pt x="2110" y="651"/>
                    <a:pt x="2354" y="590"/>
                    <a:pt x="2505" y="438"/>
                  </a:cubicBezTo>
                  <a:cubicBezTo>
                    <a:pt x="2597" y="347"/>
                    <a:pt x="2657" y="104"/>
                    <a:pt x="2445" y="43"/>
                  </a:cubicBezTo>
                  <a:cubicBezTo>
                    <a:pt x="2363" y="14"/>
                    <a:pt x="2281" y="0"/>
                    <a:pt x="21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23"/>
            <p:cNvSpPr/>
            <p:nvPr/>
          </p:nvSpPr>
          <p:spPr>
            <a:xfrm>
              <a:off x="6120925" y="4099313"/>
              <a:ext cx="72700" cy="49050"/>
            </a:xfrm>
            <a:custGeom>
              <a:rect b="b" l="l" r="r" t="t"/>
              <a:pathLst>
                <a:path extrusionOk="0" h="1962" w="2908">
                  <a:moveTo>
                    <a:pt x="331" y="0"/>
                  </a:moveTo>
                  <a:cubicBezTo>
                    <a:pt x="170" y="0"/>
                    <a:pt x="0" y="161"/>
                    <a:pt x="80" y="361"/>
                  </a:cubicBezTo>
                  <a:cubicBezTo>
                    <a:pt x="293" y="908"/>
                    <a:pt x="688" y="1424"/>
                    <a:pt x="1235" y="1668"/>
                  </a:cubicBezTo>
                  <a:cubicBezTo>
                    <a:pt x="1503" y="1821"/>
                    <a:pt x="1892" y="1962"/>
                    <a:pt x="2249" y="1962"/>
                  </a:cubicBezTo>
                  <a:cubicBezTo>
                    <a:pt x="2459" y="1962"/>
                    <a:pt x="2658" y="1913"/>
                    <a:pt x="2816" y="1789"/>
                  </a:cubicBezTo>
                  <a:cubicBezTo>
                    <a:pt x="2907" y="1728"/>
                    <a:pt x="2846" y="1576"/>
                    <a:pt x="2725" y="1516"/>
                  </a:cubicBezTo>
                  <a:cubicBezTo>
                    <a:pt x="2391" y="1303"/>
                    <a:pt x="1935" y="1424"/>
                    <a:pt x="1539" y="1212"/>
                  </a:cubicBezTo>
                  <a:cubicBezTo>
                    <a:pt x="1083" y="999"/>
                    <a:pt x="749" y="604"/>
                    <a:pt x="536" y="148"/>
                  </a:cubicBezTo>
                  <a:cubicBezTo>
                    <a:pt x="495" y="44"/>
                    <a:pt x="414" y="0"/>
                    <a:pt x="3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23"/>
            <p:cNvSpPr/>
            <p:nvPr/>
          </p:nvSpPr>
          <p:spPr>
            <a:xfrm>
              <a:off x="6142575" y="4107088"/>
              <a:ext cx="54075" cy="30225"/>
            </a:xfrm>
            <a:custGeom>
              <a:rect b="b" l="l" r="r" t="t"/>
              <a:pathLst>
                <a:path extrusionOk="0" h="1209" w="2163">
                  <a:moveTo>
                    <a:pt x="1586" y="0"/>
                  </a:moveTo>
                  <a:cubicBezTo>
                    <a:pt x="1361" y="0"/>
                    <a:pt x="1118" y="65"/>
                    <a:pt x="947" y="141"/>
                  </a:cubicBezTo>
                  <a:cubicBezTo>
                    <a:pt x="613" y="293"/>
                    <a:pt x="339" y="475"/>
                    <a:pt x="96" y="779"/>
                  </a:cubicBezTo>
                  <a:cubicBezTo>
                    <a:pt x="0" y="947"/>
                    <a:pt x="206" y="1208"/>
                    <a:pt x="387" y="1208"/>
                  </a:cubicBezTo>
                  <a:cubicBezTo>
                    <a:pt x="436" y="1208"/>
                    <a:pt x="483" y="1189"/>
                    <a:pt x="521" y="1144"/>
                  </a:cubicBezTo>
                  <a:cubicBezTo>
                    <a:pt x="734" y="901"/>
                    <a:pt x="977" y="749"/>
                    <a:pt x="1251" y="657"/>
                  </a:cubicBezTo>
                  <a:cubicBezTo>
                    <a:pt x="1494" y="566"/>
                    <a:pt x="1737" y="597"/>
                    <a:pt x="1980" y="506"/>
                  </a:cubicBezTo>
                  <a:cubicBezTo>
                    <a:pt x="2163" y="384"/>
                    <a:pt x="2102" y="141"/>
                    <a:pt x="1950" y="80"/>
                  </a:cubicBezTo>
                  <a:cubicBezTo>
                    <a:pt x="1848" y="23"/>
                    <a:pt x="1720" y="0"/>
                    <a:pt x="15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5">
  <p:cSld name="CUSTOM_4_1_1_1">
    <p:spTree>
      <p:nvGrpSpPr>
        <p:cNvPr id="1525" name="Shape 1525"/>
        <p:cNvGrpSpPr/>
        <p:nvPr/>
      </p:nvGrpSpPr>
      <p:grpSpPr>
        <a:xfrm>
          <a:off x="0" y="0"/>
          <a:ext cx="0" cy="0"/>
          <a:chOff x="0" y="0"/>
          <a:chExt cx="0" cy="0"/>
        </a:xfrm>
      </p:grpSpPr>
      <p:sp>
        <p:nvSpPr>
          <p:cNvPr id="1526" name="Google Shape;1526;p24"/>
          <p:cNvSpPr txBox="1"/>
          <p:nvPr>
            <p:ph type="title"/>
          </p:nvPr>
        </p:nvSpPr>
        <p:spPr>
          <a:xfrm>
            <a:off x="720000" y="536007"/>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sz="2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1_1_1_1_1_1_2">
    <p:bg>
      <p:bgPr>
        <a:blipFill>
          <a:blip r:embed="rId2">
            <a:alphaModFix/>
          </a:blip>
          <a:stretch>
            <a:fillRect/>
          </a:stretch>
        </a:blipFill>
      </p:bgPr>
    </p:bg>
    <p:spTree>
      <p:nvGrpSpPr>
        <p:cNvPr id="1527" name="Shape 1527"/>
        <p:cNvGrpSpPr/>
        <p:nvPr/>
      </p:nvGrpSpPr>
      <p:grpSpPr>
        <a:xfrm>
          <a:off x="0" y="0"/>
          <a:ext cx="0" cy="0"/>
          <a:chOff x="0" y="0"/>
          <a:chExt cx="0" cy="0"/>
        </a:xfrm>
      </p:grpSpPr>
      <p:sp>
        <p:nvSpPr>
          <p:cNvPr id="1528" name="Google Shape;1528;p25"/>
          <p:cNvSpPr txBox="1"/>
          <p:nvPr>
            <p:ph type="ctrTitle"/>
          </p:nvPr>
        </p:nvSpPr>
        <p:spPr>
          <a:xfrm>
            <a:off x="3000525" y="535000"/>
            <a:ext cx="3295200" cy="997800"/>
          </a:xfrm>
          <a:prstGeom prst="rect">
            <a:avLst/>
          </a:prstGeom>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5200"/>
              <a:buNone/>
              <a:defRPr sz="4000">
                <a:solidFill>
                  <a:schemeClr val="lt1"/>
                </a:solidFill>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529" name="Google Shape;1529;p25"/>
          <p:cNvSpPr txBox="1"/>
          <p:nvPr>
            <p:ph idx="1" type="subTitle"/>
          </p:nvPr>
        </p:nvSpPr>
        <p:spPr>
          <a:xfrm>
            <a:off x="2425075" y="1634253"/>
            <a:ext cx="4293900" cy="1387200"/>
          </a:xfrm>
          <a:prstGeom prst="rect">
            <a:avLst/>
          </a:prstGeom>
        </p:spPr>
        <p:txBody>
          <a:bodyPr anchorCtr="0" anchor="ctr" bIns="91425" lIns="91425" spcFirstLastPara="1" rIns="91425" wrap="square" tIns="91425">
            <a:noAutofit/>
          </a:bodyPr>
          <a:lstStyle>
            <a:lvl1pPr lvl="0" rtl="0" algn="ctr">
              <a:lnSpc>
                <a:spcPct val="115000"/>
              </a:lnSpc>
              <a:spcBef>
                <a:spcPts val="0"/>
              </a:spcBef>
              <a:spcAft>
                <a:spcPts val="0"/>
              </a:spcAft>
              <a:buSzPts val="1400"/>
              <a:buNone/>
              <a:defRPr sz="1800"/>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1530" name="Google Shape;1530;p25"/>
          <p:cNvSpPr txBox="1"/>
          <p:nvPr>
            <p:ph idx="12" type="sldNum"/>
          </p:nvPr>
        </p:nvSpPr>
        <p:spPr>
          <a:xfrm>
            <a:off x="8404384" y="4673651"/>
            <a:ext cx="548700" cy="393600"/>
          </a:xfrm>
          <a:prstGeom prst="rect">
            <a:avLst/>
          </a:prstGeom>
        </p:spPr>
        <p:txBody>
          <a:bodyPr anchorCtr="0" anchor="t" bIns="91425" lIns="91425" spcFirstLastPara="1" rIns="91425" wrap="square" tIns="91425">
            <a:noAutofit/>
          </a:bodyPr>
          <a:lstStyle>
            <a:lvl1pPr lvl="0" rtl="0">
              <a:spcAft>
                <a:spcPts val="0"/>
              </a:spcAft>
              <a:buNone/>
              <a:defRPr/>
            </a:lvl1pPr>
            <a:lvl2pPr lvl="1" rtl="0">
              <a:spcAft>
                <a:spcPts val="0"/>
              </a:spcAft>
              <a:buNone/>
              <a:defRPr/>
            </a:lvl2pPr>
            <a:lvl3pPr lvl="2" rtl="0">
              <a:spcAft>
                <a:spcPts val="0"/>
              </a:spcAft>
              <a:buNone/>
              <a:defRPr/>
            </a:lvl3pPr>
            <a:lvl4pPr lvl="3" rtl="0">
              <a:spcAft>
                <a:spcPts val="0"/>
              </a:spcAft>
              <a:buNone/>
              <a:defRPr/>
            </a:lvl4pPr>
            <a:lvl5pPr lvl="4" rtl="0">
              <a:spcAft>
                <a:spcPts val="0"/>
              </a:spcAft>
              <a:buNone/>
              <a:defRPr/>
            </a:lvl5pPr>
            <a:lvl6pPr lvl="5" rtl="0">
              <a:spcAft>
                <a:spcPts val="0"/>
              </a:spcAft>
              <a:buNone/>
              <a:defRPr/>
            </a:lvl6pPr>
            <a:lvl7pPr lvl="6" rtl="0">
              <a:spcAft>
                <a:spcPts val="0"/>
              </a:spcAft>
              <a:buNone/>
              <a:defRPr/>
            </a:lvl7pPr>
            <a:lvl8pPr lvl="7" rtl="0">
              <a:spcAft>
                <a:spcPts val="0"/>
              </a:spcAft>
              <a:buNone/>
              <a:defRPr/>
            </a:lvl8pPr>
            <a:lvl9pPr lvl="8" rtl="0">
              <a:spcAft>
                <a:spcPts val="0"/>
              </a:spcAft>
              <a:buNone/>
              <a:defRPr/>
            </a:lvl9pPr>
          </a:lstStyle>
          <a:p>
            <a:pPr indent="0" lvl="0" marL="0" rtl="0" algn="r">
              <a:spcBef>
                <a:spcPts val="0"/>
              </a:spcBef>
              <a:spcAft>
                <a:spcPts val="0"/>
              </a:spcAft>
              <a:buNone/>
            </a:pPr>
            <a:fld id="{00000000-1234-1234-1234-123412341234}" type="slidenum">
              <a:rPr lang="en"/>
              <a:t>‹#›</a:t>
            </a:fld>
            <a:endParaRPr/>
          </a:p>
        </p:txBody>
      </p:sp>
      <p:sp>
        <p:nvSpPr>
          <p:cNvPr id="1531" name="Google Shape;1531;p25"/>
          <p:cNvSpPr txBox="1"/>
          <p:nvPr/>
        </p:nvSpPr>
        <p:spPr>
          <a:xfrm>
            <a:off x="2392500" y="3647550"/>
            <a:ext cx="4359000" cy="409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191919"/>
              </a:solidFill>
              <a:latin typeface="Raleway"/>
              <a:ea typeface="Raleway"/>
              <a:cs typeface="Raleway"/>
              <a:sym typeface="Raleway"/>
            </a:endParaRPr>
          </a:p>
        </p:txBody>
      </p:sp>
      <p:sp>
        <p:nvSpPr>
          <p:cNvPr id="1532" name="Google Shape;1532;p25"/>
          <p:cNvSpPr txBox="1"/>
          <p:nvPr/>
        </p:nvSpPr>
        <p:spPr>
          <a:xfrm>
            <a:off x="1371750" y="3663475"/>
            <a:ext cx="6400800" cy="568500"/>
          </a:xfrm>
          <a:prstGeom prst="rect">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300"/>
              </a:spcBef>
              <a:spcAft>
                <a:spcPts val="0"/>
              </a:spcAft>
              <a:buNone/>
            </a:pPr>
            <a:r>
              <a:rPr lang="en" sz="1200">
                <a:solidFill>
                  <a:schemeClr val="lt1"/>
                </a:solidFill>
                <a:latin typeface="Montserrat"/>
                <a:ea typeface="Montserrat"/>
                <a:cs typeface="Montserrat"/>
                <a:sym typeface="Montserrat"/>
              </a:rPr>
              <a:t>CREDITS: This presentation template was created by </a:t>
            </a:r>
            <a:r>
              <a:rPr lang="en" sz="1200">
                <a:solidFill>
                  <a:schemeClr val="lt1"/>
                </a:solidFill>
                <a:uFill>
                  <a:noFill/>
                </a:uFill>
                <a:latin typeface="Montserrat"/>
                <a:ea typeface="Montserrat"/>
                <a:cs typeface="Montserrat"/>
                <a:sym typeface="Montserrat"/>
                <a:hlinkClick r:id="rId3">
                  <a:extLst>
                    <a:ext uri="{A12FA001-AC4F-418D-AE19-62706E023703}">
                      <ahyp:hlinkClr val="tx"/>
                    </a:ext>
                  </a:extLst>
                </a:hlinkClick>
              </a:rPr>
              <a:t>Slidesgo</a:t>
            </a:r>
            <a:r>
              <a:rPr lang="en" sz="1200">
                <a:solidFill>
                  <a:schemeClr val="lt1"/>
                </a:solidFill>
                <a:latin typeface="Montserrat"/>
                <a:ea typeface="Montserrat"/>
                <a:cs typeface="Montserrat"/>
                <a:sym typeface="Montserrat"/>
              </a:rPr>
              <a:t>, and includes icons by </a:t>
            </a:r>
            <a:r>
              <a:rPr lang="en" sz="1200">
                <a:solidFill>
                  <a:schemeClr val="lt1"/>
                </a:solidFill>
                <a:uFill>
                  <a:noFill/>
                </a:uFill>
                <a:latin typeface="Montserrat"/>
                <a:ea typeface="Montserrat"/>
                <a:cs typeface="Montserrat"/>
                <a:sym typeface="Montserrat"/>
                <a:hlinkClick r:id="rId4">
                  <a:extLst>
                    <a:ext uri="{A12FA001-AC4F-418D-AE19-62706E023703}">
                      <ahyp:hlinkClr val="tx"/>
                    </a:ext>
                  </a:extLst>
                </a:hlinkClick>
              </a:rPr>
              <a:t>Flaticon</a:t>
            </a:r>
            <a:r>
              <a:rPr lang="en" sz="1200">
                <a:solidFill>
                  <a:schemeClr val="lt1"/>
                </a:solidFill>
                <a:latin typeface="Montserrat"/>
                <a:ea typeface="Montserrat"/>
                <a:cs typeface="Montserrat"/>
                <a:sym typeface="Montserrat"/>
              </a:rPr>
              <a:t>, and infographics &amp; images by </a:t>
            </a:r>
            <a:r>
              <a:rPr lang="en" sz="1200">
                <a:solidFill>
                  <a:schemeClr val="lt1"/>
                </a:solidFill>
                <a:uFill>
                  <a:noFill/>
                </a:uFill>
                <a:latin typeface="Montserrat"/>
                <a:ea typeface="Montserrat"/>
                <a:cs typeface="Montserrat"/>
                <a:sym typeface="Montserrat"/>
                <a:hlinkClick r:id="rId5">
                  <a:extLst>
                    <a:ext uri="{A12FA001-AC4F-418D-AE19-62706E023703}">
                      <ahyp:hlinkClr val="tx"/>
                    </a:ext>
                  </a:extLst>
                </a:hlinkClick>
              </a:rPr>
              <a:t>Freepik</a:t>
            </a:r>
            <a:endParaRPr sz="1200">
              <a:solidFill>
                <a:schemeClr val="lt1"/>
              </a:solidFill>
              <a:latin typeface="Montserrat"/>
              <a:ea typeface="Montserrat"/>
              <a:cs typeface="Montserrat"/>
              <a:sym typeface="Montserrat"/>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_1_1_1_1_1_1">
    <p:bg>
      <p:bgPr>
        <a:blipFill>
          <a:blip r:embed="rId2">
            <a:alphaModFix/>
          </a:blip>
          <a:stretch>
            <a:fillRect/>
          </a:stretch>
        </a:blipFill>
      </p:bgPr>
    </p:bg>
    <p:spTree>
      <p:nvGrpSpPr>
        <p:cNvPr id="1533" name="Shape 1533"/>
        <p:cNvGrpSpPr/>
        <p:nvPr/>
      </p:nvGrpSpPr>
      <p:grpSpPr>
        <a:xfrm>
          <a:off x="0" y="0"/>
          <a:ext cx="0" cy="0"/>
          <a:chOff x="0" y="0"/>
          <a:chExt cx="0" cy="0"/>
        </a:xfrm>
      </p:grpSpPr>
      <p:pic>
        <p:nvPicPr>
          <p:cNvPr id="1534" name="Google Shape;1534;p26"/>
          <p:cNvPicPr preferRelativeResize="0"/>
          <p:nvPr/>
        </p:nvPicPr>
        <p:blipFill>
          <a:blip r:embed="rId3">
            <a:alphaModFix/>
          </a:blip>
          <a:stretch>
            <a:fillRect/>
          </a:stretch>
        </p:blipFill>
        <p:spPr>
          <a:xfrm>
            <a:off x="172849" y="4034400"/>
            <a:ext cx="1036300" cy="1036325"/>
          </a:xfrm>
          <a:prstGeom prst="rect">
            <a:avLst/>
          </a:prstGeom>
          <a:noFill/>
          <a:ln>
            <a:noFill/>
          </a:ln>
        </p:spPr>
      </p:pic>
      <p:pic>
        <p:nvPicPr>
          <p:cNvPr id="1535" name="Google Shape;1535;p26"/>
          <p:cNvPicPr preferRelativeResize="0"/>
          <p:nvPr/>
        </p:nvPicPr>
        <p:blipFill>
          <a:blip r:embed="rId4">
            <a:alphaModFix/>
          </a:blip>
          <a:stretch>
            <a:fillRect/>
          </a:stretch>
        </p:blipFill>
        <p:spPr>
          <a:xfrm>
            <a:off x="7707950" y="2867975"/>
            <a:ext cx="1368825" cy="1368825"/>
          </a:xfrm>
          <a:prstGeom prst="rect">
            <a:avLst/>
          </a:prstGeom>
          <a:noFill/>
          <a:ln>
            <a:noFill/>
          </a:ln>
        </p:spPr>
      </p:pic>
      <p:pic>
        <p:nvPicPr>
          <p:cNvPr id="1536" name="Google Shape;1536;p26"/>
          <p:cNvPicPr preferRelativeResize="0"/>
          <p:nvPr/>
        </p:nvPicPr>
        <p:blipFill>
          <a:blip r:embed="rId4">
            <a:alphaModFix/>
          </a:blip>
          <a:stretch>
            <a:fillRect/>
          </a:stretch>
        </p:blipFill>
        <p:spPr>
          <a:xfrm>
            <a:off x="3633125" y="99700"/>
            <a:ext cx="997100" cy="997100"/>
          </a:xfrm>
          <a:prstGeom prst="rect">
            <a:avLst/>
          </a:prstGeom>
          <a:noFill/>
          <a:ln>
            <a:noFill/>
          </a:ln>
        </p:spPr>
      </p:pic>
      <p:pic>
        <p:nvPicPr>
          <p:cNvPr id="1537" name="Google Shape;1537;p26"/>
          <p:cNvPicPr preferRelativeResize="0"/>
          <p:nvPr/>
        </p:nvPicPr>
        <p:blipFill>
          <a:blip r:embed="rId5">
            <a:alphaModFix/>
          </a:blip>
          <a:stretch>
            <a:fillRect/>
          </a:stretch>
        </p:blipFill>
        <p:spPr>
          <a:xfrm>
            <a:off x="3599325" y="1596469"/>
            <a:ext cx="997100" cy="997081"/>
          </a:xfrm>
          <a:prstGeom prst="rect">
            <a:avLst/>
          </a:prstGeom>
          <a:noFill/>
          <a:ln>
            <a:noFill/>
          </a:ln>
        </p:spPr>
      </p:pic>
      <p:pic>
        <p:nvPicPr>
          <p:cNvPr id="1538" name="Google Shape;1538;p26"/>
          <p:cNvPicPr preferRelativeResize="0"/>
          <p:nvPr/>
        </p:nvPicPr>
        <p:blipFill>
          <a:blip r:embed="rId6">
            <a:alphaModFix/>
          </a:blip>
          <a:stretch>
            <a:fillRect/>
          </a:stretch>
        </p:blipFill>
        <p:spPr>
          <a:xfrm>
            <a:off x="5838843" y="2269575"/>
            <a:ext cx="955181" cy="955200"/>
          </a:xfrm>
          <a:prstGeom prst="rect">
            <a:avLst/>
          </a:prstGeom>
          <a:noFill/>
          <a:ln>
            <a:noFill/>
          </a:ln>
        </p:spPr>
      </p:pic>
      <p:pic>
        <p:nvPicPr>
          <p:cNvPr id="1539" name="Google Shape;1539;p26"/>
          <p:cNvPicPr preferRelativeResize="0"/>
          <p:nvPr/>
        </p:nvPicPr>
        <p:blipFill>
          <a:blip r:embed="rId7">
            <a:alphaModFix/>
          </a:blip>
          <a:stretch>
            <a:fillRect/>
          </a:stretch>
        </p:blipFill>
        <p:spPr>
          <a:xfrm>
            <a:off x="2657412" y="2791327"/>
            <a:ext cx="1309125" cy="1309125"/>
          </a:xfrm>
          <a:prstGeom prst="rect">
            <a:avLst/>
          </a:prstGeom>
          <a:noFill/>
          <a:ln>
            <a:noFill/>
          </a:ln>
        </p:spPr>
      </p:pic>
      <p:pic>
        <p:nvPicPr>
          <p:cNvPr id="1540" name="Google Shape;1540;p26"/>
          <p:cNvPicPr preferRelativeResize="0"/>
          <p:nvPr/>
        </p:nvPicPr>
        <p:blipFill>
          <a:blip r:embed="rId8">
            <a:alphaModFix/>
          </a:blip>
          <a:stretch>
            <a:fillRect/>
          </a:stretch>
        </p:blipFill>
        <p:spPr>
          <a:xfrm>
            <a:off x="7315775" y="1644275"/>
            <a:ext cx="195875" cy="195875"/>
          </a:xfrm>
          <a:prstGeom prst="rect">
            <a:avLst/>
          </a:prstGeom>
          <a:noFill/>
          <a:ln>
            <a:noFill/>
          </a:ln>
        </p:spPr>
      </p:pic>
      <p:pic>
        <p:nvPicPr>
          <p:cNvPr id="1541" name="Google Shape;1541;p26"/>
          <p:cNvPicPr preferRelativeResize="0"/>
          <p:nvPr/>
        </p:nvPicPr>
        <p:blipFill>
          <a:blip r:embed="rId9">
            <a:alphaModFix/>
          </a:blip>
          <a:stretch>
            <a:fillRect/>
          </a:stretch>
        </p:blipFill>
        <p:spPr>
          <a:xfrm>
            <a:off x="6379350" y="4193125"/>
            <a:ext cx="284500" cy="284500"/>
          </a:xfrm>
          <a:prstGeom prst="rect">
            <a:avLst/>
          </a:prstGeom>
          <a:noFill/>
          <a:ln>
            <a:noFill/>
          </a:ln>
        </p:spPr>
      </p:pic>
      <p:pic>
        <p:nvPicPr>
          <p:cNvPr id="1542" name="Google Shape;1542;p26"/>
          <p:cNvPicPr preferRelativeResize="0"/>
          <p:nvPr/>
        </p:nvPicPr>
        <p:blipFill>
          <a:blip r:embed="rId10">
            <a:alphaModFix/>
          </a:blip>
          <a:stretch>
            <a:fillRect/>
          </a:stretch>
        </p:blipFill>
        <p:spPr>
          <a:xfrm>
            <a:off x="784155" y="1530725"/>
            <a:ext cx="781075" cy="781050"/>
          </a:xfrm>
          <a:prstGeom prst="rect">
            <a:avLst/>
          </a:prstGeom>
          <a:noFill/>
          <a:ln>
            <a:noFill/>
          </a:ln>
        </p:spPr>
      </p:pic>
      <p:pic>
        <p:nvPicPr>
          <p:cNvPr id="1543" name="Google Shape;1543;p26"/>
          <p:cNvPicPr preferRelativeResize="0"/>
          <p:nvPr/>
        </p:nvPicPr>
        <p:blipFill>
          <a:blip r:embed="rId9">
            <a:alphaModFix/>
          </a:blip>
          <a:stretch>
            <a:fillRect/>
          </a:stretch>
        </p:blipFill>
        <p:spPr>
          <a:xfrm>
            <a:off x="8286650" y="2104375"/>
            <a:ext cx="284500" cy="284500"/>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LANK_1_1_1_1_1_1_1_1">
    <p:bg>
      <p:bgPr>
        <a:blipFill>
          <a:blip r:embed="rId2">
            <a:alphaModFix/>
          </a:blip>
          <a:stretch>
            <a:fillRect/>
          </a:stretch>
        </a:blipFill>
      </p:bgPr>
    </p:bg>
    <p:spTree>
      <p:nvGrpSpPr>
        <p:cNvPr id="1544" name="Shape 1544"/>
        <p:cNvGrpSpPr/>
        <p:nvPr/>
      </p:nvGrpSpPr>
      <p:grpSpPr>
        <a:xfrm>
          <a:off x="0" y="0"/>
          <a:ext cx="0" cy="0"/>
          <a:chOff x="0" y="0"/>
          <a:chExt cx="0" cy="0"/>
        </a:xfrm>
      </p:grpSpPr>
      <p:pic>
        <p:nvPicPr>
          <p:cNvPr id="1545" name="Google Shape;1545;p27"/>
          <p:cNvPicPr preferRelativeResize="0"/>
          <p:nvPr/>
        </p:nvPicPr>
        <p:blipFill>
          <a:blip r:embed="rId3">
            <a:alphaModFix/>
          </a:blip>
          <a:stretch>
            <a:fillRect/>
          </a:stretch>
        </p:blipFill>
        <p:spPr>
          <a:xfrm>
            <a:off x="172849" y="4034400"/>
            <a:ext cx="1036300" cy="1036325"/>
          </a:xfrm>
          <a:prstGeom prst="rect">
            <a:avLst/>
          </a:prstGeom>
          <a:noFill/>
          <a:ln>
            <a:noFill/>
          </a:ln>
        </p:spPr>
      </p:pic>
      <p:pic>
        <p:nvPicPr>
          <p:cNvPr id="1546" name="Google Shape;1546;p27"/>
          <p:cNvPicPr preferRelativeResize="0"/>
          <p:nvPr/>
        </p:nvPicPr>
        <p:blipFill>
          <a:blip r:embed="rId4">
            <a:alphaModFix/>
          </a:blip>
          <a:stretch>
            <a:fillRect/>
          </a:stretch>
        </p:blipFill>
        <p:spPr>
          <a:xfrm>
            <a:off x="7707950" y="2867975"/>
            <a:ext cx="1368825" cy="1368825"/>
          </a:xfrm>
          <a:prstGeom prst="rect">
            <a:avLst/>
          </a:prstGeom>
          <a:noFill/>
          <a:ln>
            <a:noFill/>
          </a:ln>
        </p:spPr>
      </p:pic>
      <p:pic>
        <p:nvPicPr>
          <p:cNvPr id="1547" name="Google Shape;1547;p27"/>
          <p:cNvPicPr preferRelativeResize="0"/>
          <p:nvPr/>
        </p:nvPicPr>
        <p:blipFill>
          <a:blip r:embed="rId4">
            <a:alphaModFix/>
          </a:blip>
          <a:stretch>
            <a:fillRect/>
          </a:stretch>
        </p:blipFill>
        <p:spPr>
          <a:xfrm>
            <a:off x="3633125" y="99700"/>
            <a:ext cx="997100" cy="997100"/>
          </a:xfrm>
          <a:prstGeom prst="rect">
            <a:avLst/>
          </a:prstGeom>
          <a:noFill/>
          <a:ln>
            <a:noFill/>
          </a:ln>
        </p:spPr>
      </p:pic>
      <p:pic>
        <p:nvPicPr>
          <p:cNvPr id="1548" name="Google Shape;1548;p27"/>
          <p:cNvPicPr preferRelativeResize="0"/>
          <p:nvPr/>
        </p:nvPicPr>
        <p:blipFill>
          <a:blip r:embed="rId5">
            <a:alphaModFix/>
          </a:blip>
          <a:stretch>
            <a:fillRect/>
          </a:stretch>
        </p:blipFill>
        <p:spPr>
          <a:xfrm>
            <a:off x="4621425" y="3370619"/>
            <a:ext cx="997100" cy="997081"/>
          </a:xfrm>
          <a:prstGeom prst="rect">
            <a:avLst/>
          </a:prstGeom>
          <a:noFill/>
          <a:ln>
            <a:noFill/>
          </a:ln>
        </p:spPr>
      </p:pic>
      <p:pic>
        <p:nvPicPr>
          <p:cNvPr id="1549" name="Google Shape;1549;p27"/>
          <p:cNvPicPr preferRelativeResize="0"/>
          <p:nvPr/>
        </p:nvPicPr>
        <p:blipFill>
          <a:blip r:embed="rId6">
            <a:alphaModFix/>
          </a:blip>
          <a:stretch>
            <a:fillRect/>
          </a:stretch>
        </p:blipFill>
        <p:spPr>
          <a:xfrm>
            <a:off x="5838843" y="2269575"/>
            <a:ext cx="955181" cy="955200"/>
          </a:xfrm>
          <a:prstGeom prst="rect">
            <a:avLst/>
          </a:prstGeom>
          <a:noFill/>
          <a:ln>
            <a:noFill/>
          </a:ln>
        </p:spPr>
      </p:pic>
      <p:pic>
        <p:nvPicPr>
          <p:cNvPr id="1550" name="Google Shape;1550;p27"/>
          <p:cNvPicPr preferRelativeResize="0"/>
          <p:nvPr/>
        </p:nvPicPr>
        <p:blipFill>
          <a:blip r:embed="rId7">
            <a:alphaModFix/>
          </a:blip>
          <a:stretch>
            <a:fillRect/>
          </a:stretch>
        </p:blipFill>
        <p:spPr>
          <a:xfrm>
            <a:off x="1820587" y="2388877"/>
            <a:ext cx="1309125" cy="1309125"/>
          </a:xfrm>
          <a:prstGeom prst="rect">
            <a:avLst/>
          </a:prstGeom>
          <a:noFill/>
          <a:ln>
            <a:noFill/>
          </a:ln>
        </p:spPr>
      </p:pic>
      <p:pic>
        <p:nvPicPr>
          <p:cNvPr id="1551" name="Google Shape;1551;p27"/>
          <p:cNvPicPr preferRelativeResize="0"/>
          <p:nvPr/>
        </p:nvPicPr>
        <p:blipFill>
          <a:blip r:embed="rId8">
            <a:alphaModFix/>
          </a:blip>
          <a:stretch>
            <a:fillRect/>
          </a:stretch>
        </p:blipFill>
        <p:spPr>
          <a:xfrm>
            <a:off x="7315775" y="1644275"/>
            <a:ext cx="195875" cy="195875"/>
          </a:xfrm>
          <a:prstGeom prst="rect">
            <a:avLst/>
          </a:prstGeom>
          <a:noFill/>
          <a:ln>
            <a:noFill/>
          </a:ln>
        </p:spPr>
      </p:pic>
      <p:pic>
        <p:nvPicPr>
          <p:cNvPr id="1552" name="Google Shape;1552;p27"/>
          <p:cNvPicPr preferRelativeResize="0"/>
          <p:nvPr/>
        </p:nvPicPr>
        <p:blipFill>
          <a:blip r:embed="rId9">
            <a:alphaModFix/>
          </a:blip>
          <a:stretch>
            <a:fillRect/>
          </a:stretch>
        </p:blipFill>
        <p:spPr>
          <a:xfrm>
            <a:off x="6379350" y="4193125"/>
            <a:ext cx="284500" cy="284500"/>
          </a:xfrm>
          <a:prstGeom prst="rect">
            <a:avLst/>
          </a:prstGeom>
          <a:noFill/>
          <a:ln>
            <a:noFill/>
          </a:ln>
        </p:spPr>
      </p:pic>
      <p:pic>
        <p:nvPicPr>
          <p:cNvPr id="1553" name="Google Shape;1553;p27"/>
          <p:cNvPicPr preferRelativeResize="0"/>
          <p:nvPr/>
        </p:nvPicPr>
        <p:blipFill>
          <a:blip r:embed="rId10">
            <a:alphaModFix/>
          </a:blip>
          <a:stretch>
            <a:fillRect/>
          </a:stretch>
        </p:blipFill>
        <p:spPr>
          <a:xfrm>
            <a:off x="784155" y="1530725"/>
            <a:ext cx="781075" cy="781050"/>
          </a:xfrm>
          <a:prstGeom prst="rect">
            <a:avLst/>
          </a:prstGeom>
          <a:noFill/>
          <a:ln>
            <a:noFill/>
          </a:ln>
        </p:spPr>
      </p:pic>
      <p:pic>
        <p:nvPicPr>
          <p:cNvPr id="1554" name="Google Shape;1554;p27"/>
          <p:cNvPicPr preferRelativeResize="0"/>
          <p:nvPr/>
        </p:nvPicPr>
        <p:blipFill>
          <a:blip r:embed="rId9">
            <a:alphaModFix/>
          </a:blip>
          <a:stretch>
            <a:fillRect/>
          </a:stretch>
        </p:blipFill>
        <p:spPr>
          <a:xfrm>
            <a:off x="8286650" y="2104375"/>
            <a:ext cx="284500" cy="28450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6" name="Shape 26"/>
        <p:cNvGrpSpPr/>
        <p:nvPr/>
      </p:nvGrpSpPr>
      <p:grpSpPr>
        <a:xfrm>
          <a:off x="0" y="0"/>
          <a:ext cx="0" cy="0"/>
          <a:chOff x="0" y="0"/>
          <a:chExt cx="0" cy="0"/>
        </a:xfrm>
      </p:grpSpPr>
      <p:sp>
        <p:nvSpPr>
          <p:cNvPr id="27" name="Google Shape;27;p4"/>
          <p:cNvSpPr txBox="1"/>
          <p:nvPr>
            <p:ph type="title"/>
          </p:nvPr>
        </p:nvSpPr>
        <p:spPr>
          <a:xfrm>
            <a:off x="720000" y="535000"/>
            <a:ext cx="7704000" cy="572700"/>
          </a:xfrm>
          <a:prstGeom prst="rect">
            <a:avLst/>
          </a:prstGeom>
          <a:ln>
            <a:noFill/>
          </a:ln>
        </p:spPr>
        <p:txBody>
          <a:bodyPr anchorCtr="0" anchor="ctr" bIns="91425" lIns="91425" spcFirstLastPara="1" rIns="91425" wrap="square" tIns="91425">
            <a:noAutofit/>
          </a:bodyPr>
          <a:lstStyle>
            <a:lvl1pPr lvl="0" rtl="0">
              <a:spcBef>
                <a:spcPts val="0"/>
              </a:spcBef>
              <a:spcAft>
                <a:spcPts val="0"/>
              </a:spcAft>
              <a:buSzPts val="3000"/>
              <a:buNone/>
              <a:defRPr b="0" sz="2500">
                <a:latin typeface="Montserrat SemiBold"/>
                <a:ea typeface="Montserrat SemiBold"/>
                <a:cs typeface="Montserrat SemiBold"/>
                <a:sym typeface="Montserrat SemiBold"/>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8" name="Google Shape;28;p4"/>
          <p:cNvSpPr txBox="1"/>
          <p:nvPr>
            <p:ph idx="1" type="body"/>
          </p:nvPr>
        </p:nvSpPr>
        <p:spPr>
          <a:xfrm>
            <a:off x="720100" y="1212775"/>
            <a:ext cx="6352500" cy="4470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AutoNum type="arabicPeriod"/>
              <a:defRPr sz="1100"/>
            </a:lvl1pPr>
            <a:lvl2pPr indent="-304800" lvl="1" marL="914400" rtl="0">
              <a:lnSpc>
                <a:spcPct val="115000"/>
              </a:lnSpc>
              <a:spcBef>
                <a:spcPts val="0"/>
              </a:spcBef>
              <a:spcAft>
                <a:spcPts val="0"/>
              </a:spcAft>
              <a:buSzPts val="1200"/>
              <a:buAutoNum type="alphaLcPeriod"/>
              <a:defRPr/>
            </a:lvl2pPr>
            <a:lvl3pPr indent="-304800" lvl="2" marL="1371600" rtl="0">
              <a:lnSpc>
                <a:spcPct val="115000"/>
              </a:lnSpc>
              <a:spcBef>
                <a:spcPts val="0"/>
              </a:spcBef>
              <a:spcAft>
                <a:spcPts val="0"/>
              </a:spcAft>
              <a:buSzPts val="1200"/>
              <a:buAutoNum type="romanLcPeriod"/>
              <a:defRPr/>
            </a:lvl3pPr>
            <a:lvl4pPr indent="-304800" lvl="3" marL="1828800" rtl="0">
              <a:lnSpc>
                <a:spcPct val="115000"/>
              </a:lnSpc>
              <a:spcBef>
                <a:spcPts val="0"/>
              </a:spcBef>
              <a:spcAft>
                <a:spcPts val="0"/>
              </a:spcAft>
              <a:buSzPts val="1200"/>
              <a:buAutoNum type="arabicPeriod"/>
              <a:defRPr/>
            </a:lvl4pPr>
            <a:lvl5pPr indent="-304800" lvl="4" marL="2286000" rtl="0">
              <a:lnSpc>
                <a:spcPct val="115000"/>
              </a:lnSpc>
              <a:spcBef>
                <a:spcPts val="0"/>
              </a:spcBef>
              <a:spcAft>
                <a:spcPts val="0"/>
              </a:spcAft>
              <a:buSzPts val="1200"/>
              <a:buAutoNum type="alphaLcPeriod"/>
              <a:defRPr/>
            </a:lvl5pPr>
            <a:lvl6pPr indent="-304800" lvl="5" marL="2743200" rtl="0">
              <a:lnSpc>
                <a:spcPct val="115000"/>
              </a:lnSpc>
              <a:spcBef>
                <a:spcPts val="0"/>
              </a:spcBef>
              <a:spcAft>
                <a:spcPts val="0"/>
              </a:spcAft>
              <a:buSzPts val="1200"/>
              <a:buAutoNum type="romanLcPeriod"/>
              <a:defRPr/>
            </a:lvl6pPr>
            <a:lvl7pPr indent="-304800" lvl="6" marL="3200400" rtl="0">
              <a:lnSpc>
                <a:spcPct val="115000"/>
              </a:lnSpc>
              <a:spcBef>
                <a:spcPts val="0"/>
              </a:spcBef>
              <a:spcAft>
                <a:spcPts val="0"/>
              </a:spcAft>
              <a:buSzPts val="1200"/>
              <a:buAutoNum type="arabicPeriod"/>
              <a:defRPr/>
            </a:lvl7pPr>
            <a:lvl8pPr indent="-304800" lvl="7" marL="3657600" rtl="0">
              <a:lnSpc>
                <a:spcPct val="115000"/>
              </a:lnSpc>
              <a:spcBef>
                <a:spcPts val="0"/>
              </a:spcBef>
              <a:spcAft>
                <a:spcPts val="0"/>
              </a:spcAft>
              <a:buSzPts val="1200"/>
              <a:buAutoNum type="alphaLcPeriod"/>
              <a:defRPr/>
            </a:lvl8pPr>
            <a:lvl9pPr indent="-304800" lvl="8" marL="4114800" rtl="0">
              <a:lnSpc>
                <a:spcPct val="115000"/>
              </a:lnSpc>
              <a:spcBef>
                <a:spcPts val="0"/>
              </a:spcBef>
              <a:spcAft>
                <a:spcPts val="0"/>
              </a:spcAft>
              <a:buSzPts val="1200"/>
              <a:buAutoNum type="romanLcPeriod"/>
              <a:defRPr/>
            </a:lvl9pPr>
          </a:lstStyle>
          <a:p/>
        </p:txBody>
      </p:sp>
      <p:sp>
        <p:nvSpPr>
          <p:cNvPr id="29" name="Google Shape;29;p4"/>
          <p:cNvSpPr/>
          <p:nvPr/>
        </p:nvSpPr>
        <p:spPr>
          <a:xfrm rot="9738804">
            <a:off x="5600596" y="-876541"/>
            <a:ext cx="1601045" cy="1247157"/>
          </a:xfrm>
          <a:custGeom>
            <a:rect b="b" l="l" r="r" t="t"/>
            <a:pathLst>
              <a:path extrusionOk="0" h="49888" w="64044">
                <a:moveTo>
                  <a:pt x="22806" y="1"/>
                </a:moveTo>
                <a:cubicBezTo>
                  <a:pt x="18167" y="1"/>
                  <a:pt x="13528" y="642"/>
                  <a:pt x="8997" y="1755"/>
                </a:cubicBezTo>
                <a:cubicBezTo>
                  <a:pt x="7599" y="2089"/>
                  <a:pt x="0" y="3579"/>
                  <a:pt x="31" y="5372"/>
                </a:cubicBezTo>
                <a:cubicBezTo>
                  <a:pt x="61" y="7469"/>
                  <a:pt x="6596" y="9962"/>
                  <a:pt x="8146" y="10509"/>
                </a:cubicBezTo>
                <a:cubicBezTo>
                  <a:pt x="16627" y="13305"/>
                  <a:pt x="26596" y="10752"/>
                  <a:pt x="34408" y="15068"/>
                </a:cubicBezTo>
                <a:cubicBezTo>
                  <a:pt x="39241" y="17682"/>
                  <a:pt x="42433" y="22545"/>
                  <a:pt x="44408" y="27682"/>
                </a:cubicBezTo>
                <a:cubicBezTo>
                  <a:pt x="46384" y="32789"/>
                  <a:pt x="47265" y="38230"/>
                  <a:pt x="48572" y="43549"/>
                </a:cubicBezTo>
                <a:cubicBezTo>
                  <a:pt x="49241" y="46102"/>
                  <a:pt x="50305" y="48959"/>
                  <a:pt x="52767" y="49719"/>
                </a:cubicBezTo>
                <a:cubicBezTo>
                  <a:pt x="53155" y="49834"/>
                  <a:pt x="53552" y="49888"/>
                  <a:pt x="53951" y="49888"/>
                </a:cubicBezTo>
                <a:cubicBezTo>
                  <a:pt x="55239" y="49888"/>
                  <a:pt x="56534" y="49325"/>
                  <a:pt x="57509" y="48443"/>
                </a:cubicBezTo>
                <a:cubicBezTo>
                  <a:pt x="58816" y="47318"/>
                  <a:pt x="59606" y="45768"/>
                  <a:pt x="60244" y="44157"/>
                </a:cubicBezTo>
                <a:cubicBezTo>
                  <a:pt x="64044" y="34704"/>
                  <a:pt x="61916" y="23366"/>
                  <a:pt x="55776" y="15220"/>
                </a:cubicBezTo>
                <a:cubicBezTo>
                  <a:pt x="49606" y="7044"/>
                  <a:pt x="39879" y="1998"/>
                  <a:pt x="29788" y="509"/>
                </a:cubicBezTo>
                <a:cubicBezTo>
                  <a:pt x="27470" y="163"/>
                  <a:pt x="25138" y="1"/>
                  <a:pt x="22806" y="1"/>
                </a:cubicBezTo>
                <a:close/>
              </a:path>
            </a:pathLst>
          </a:custGeom>
          <a:solidFill>
            <a:srgbClr val="D9E1E3">
              <a:alpha val="201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4"/>
          <p:cNvSpPr/>
          <p:nvPr/>
        </p:nvSpPr>
        <p:spPr>
          <a:xfrm>
            <a:off x="7278500" y="478163"/>
            <a:ext cx="1804000" cy="629525"/>
          </a:xfrm>
          <a:custGeom>
            <a:rect b="b" l="l" r="r" t="t"/>
            <a:pathLst>
              <a:path extrusionOk="0" h="25181" w="72160">
                <a:moveTo>
                  <a:pt x="5220" y="0"/>
                </a:moveTo>
                <a:cubicBezTo>
                  <a:pt x="3674" y="0"/>
                  <a:pt x="2190" y="538"/>
                  <a:pt x="1247" y="1773"/>
                </a:cubicBezTo>
                <a:cubicBezTo>
                  <a:pt x="0" y="3384"/>
                  <a:pt x="152" y="5755"/>
                  <a:pt x="1064" y="7578"/>
                </a:cubicBezTo>
                <a:cubicBezTo>
                  <a:pt x="1976" y="9402"/>
                  <a:pt x="3557" y="10770"/>
                  <a:pt x="5198" y="12016"/>
                </a:cubicBezTo>
                <a:cubicBezTo>
                  <a:pt x="11095" y="16575"/>
                  <a:pt x="17812" y="19949"/>
                  <a:pt x="24894" y="22168"/>
                </a:cubicBezTo>
                <a:cubicBezTo>
                  <a:pt x="30974" y="24002"/>
                  <a:pt x="38040" y="25181"/>
                  <a:pt x="45041" y="25181"/>
                </a:cubicBezTo>
                <a:cubicBezTo>
                  <a:pt x="51621" y="25181"/>
                  <a:pt x="58144" y="24139"/>
                  <a:pt x="63740" y="21621"/>
                </a:cubicBezTo>
                <a:cubicBezTo>
                  <a:pt x="72160" y="17822"/>
                  <a:pt x="60397" y="13840"/>
                  <a:pt x="56415" y="13566"/>
                </a:cubicBezTo>
                <a:cubicBezTo>
                  <a:pt x="55677" y="13519"/>
                  <a:pt x="54940" y="13498"/>
                  <a:pt x="54204" y="13498"/>
                </a:cubicBezTo>
                <a:cubicBezTo>
                  <a:pt x="48165" y="13498"/>
                  <a:pt x="42171" y="14920"/>
                  <a:pt x="36113" y="14920"/>
                </a:cubicBezTo>
                <a:cubicBezTo>
                  <a:pt x="35333" y="14920"/>
                  <a:pt x="34552" y="14896"/>
                  <a:pt x="33770" y="14843"/>
                </a:cubicBezTo>
                <a:cubicBezTo>
                  <a:pt x="26718" y="14326"/>
                  <a:pt x="19818" y="11256"/>
                  <a:pt x="14773" y="6271"/>
                </a:cubicBezTo>
                <a:cubicBezTo>
                  <a:pt x="12827" y="4387"/>
                  <a:pt x="11095" y="2168"/>
                  <a:pt x="8693" y="891"/>
                </a:cubicBezTo>
                <a:cubicBezTo>
                  <a:pt x="7647" y="322"/>
                  <a:pt x="6415" y="0"/>
                  <a:pt x="5220" y="0"/>
                </a:cubicBezTo>
                <a:close/>
              </a:path>
            </a:pathLst>
          </a:custGeom>
          <a:solidFill>
            <a:srgbClr val="D9E1E3">
              <a:alpha val="201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4"/>
          <p:cNvSpPr/>
          <p:nvPr/>
        </p:nvSpPr>
        <p:spPr>
          <a:xfrm>
            <a:off x="-373475" y="4423359"/>
            <a:ext cx="2893546" cy="816529"/>
          </a:xfrm>
          <a:custGeom>
            <a:rect b="b" l="l" r="r" t="t"/>
            <a:pathLst>
              <a:path extrusionOk="0" h="27152" w="96219">
                <a:moveTo>
                  <a:pt x="51555" y="1"/>
                </a:moveTo>
                <a:cubicBezTo>
                  <a:pt x="51368" y="1"/>
                  <a:pt x="51180" y="8"/>
                  <a:pt x="50989" y="24"/>
                </a:cubicBezTo>
                <a:cubicBezTo>
                  <a:pt x="46977" y="328"/>
                  <a:pt x="44211" y="4066"/>
                  <a:pt x="41779" y="7258"/>
                </a:cubicBezTo>
                <a:cubicBezTo>
                  <a:pt x="39583" y="10140"/>
                  <a:pt x="36519" y="13172"/>
                  <a:pt x="33035" y="13172"/>
                </a:cubicBezTo>
                <a:cubicBezTo>
                  <a:pt x="32662" y="13172"/>
                  <a:pt x="32283" y="13137"/>
                  <a:pt x="31901" y="13063"/>
                </a:cubicBezTo>
                <a:cubicBezTo>
                  <a:pt x="27159" y="12182"/>
                  <a:pt x="24636" y="5860"/>
                  <a:pt x="19803" y="5738"/>
                </a:cubicBezTo>
                <a:cubicBezTo>
                  <a:pt x="19776" y="5738"/>
                  <a:pt x="19749" y="5737"/>
                  <a:pt x="19723" y="5737"/>
                </a:cubicBezTo>
                <a:cubicBezTo>
                  <a:pt x="17718" y="5737"/>
                  <a:pt x="15891" y="6848"/>
                  <a:pt x="14271" y="8048"/>
                </a:cubicBezTo>
                <a:cubicBezTo>
                  <a:pt x="11262" y="10206"/>
                  <a:pt x="8527" y="12759"/>
                  <a:pt x="6064" y="15465"/>
                </a:cubicBezTo>
                <a:cubicBezTo>
                  <a:pt x="4362" y="17319"/>
                  <a:pt x="593" y="20237"/>
                  <a:pt x="289" y="22942"/>
                </a:cubicBezTo>
                <a:cubicBezTo>
                  <a:pt x="1" y="25748"/>
                  <a:pt x="2836" y="27152"/>
                  <a:pt x="5337" y="27152"/>
                </a:cubicBezTo>
                <a:cubicBezTo>
                  <a:pt x="5734" y="27152"/>
                  <a:pt x="6123" y="27116"/>
                  <a:pt x="6490" y="27045"/>
                </a:cubicBezTo>
                <a:cubicBezTo>
                  <a:pt x="9834" y="26407"/>
                  <a:pt x="12022" y="23428"/>
                  <a:pt x="14423" y="21270"/>
                </a:cubicBezTo>
                <a:cubicBezTo>
                  <a:pt x="16177" y="19663"/>
                  <a:pt x="18324" y="18224"/>
                  <a:pt x="20676" y="18224"/>
                </a:cubicBezTo>
                <a:cubicBezTo>
                  <a:pt x="20770" y="18224"/>
                  <a:pt x="20864" y="18226"/>
                  <a:pt x="20958" y="18231"/>
                </a:cubicBezTo>
                <a:cubicBezTo>
                  <a:pt x="24271" y="18352"/>
                  <a:pt x="26794" y="21240"/>
                  <a:pt x="29986" y="22060"/>
                </a:cubicBezTo>
                <a:cubicBezTo>
                  <a:pt x="30692" y="22249"/>
                  <a:pt x="31397" y="22335"/>
                  <a:pt x="32096" y="22335"/>
                </a:cubicBezTo>
                <a:cubicBezTo>
                  <a:pt x="36031" y="22335"/>
                  <a:pt x="39807" y="19603"/>
                  <a:pt x="42904" y="16893"/>
                </a:cubicBezTo>
                <a:cubicBezTo>
                  <a:pt x="46364" y="13866"/>
                  <a:pt x="50234" y="10510"/>
                  <a:pt x="54748" y="10510"/>
                </a:cubicBezTo>
                <a:cubicBezTo>
                  <a:pt x="54993" y="10510"/>
                  <a:pt x="55239" y="10520"/>
                  <a:pt x="55488" y="10541"/>
                </a:cubicBezTo>
                <a:cubicBezTo>
                  <a:pt x="58679" y="10814"/>
                  <a:pt x="61445" y="12790"/>
                  <a:pt x="64607" y="13398"/>
                </a:cubicBezTo>
                <a:cubicBezTo>
                  <a:pt x="65341" y="13540"/>
                  <a:pt x="66081" y="13599"/>
                  <a:pt x="66824" y="13599"/>
                </a:cubicBezTo>
                <a:cubicBezTo>
                  <a:pt x="69246" y="13599"/>
                  <a:pt x="71701" y="12972"/>
                  <a:pt x="74120" y="12577"/>
                </a:cubicBezTo>
                <a:cubicBezTo>
                  <a:pt x="75364" y="12348"/>
                  <a:pt x="76664" y="12185"/>
                  <a:pt x="77948" y="12185"/>
                </a:cubicBezTo>
                <a:cubicBezTo>
                  <a:pt x="79898" y="12185"/>
                  <a:pt x="81809" y="12560"/>
                  <a:pt x="83422" y="13641"/>
                </a:cubicBezTo>
                <a:cubicBezTo>
                  <a:pt x="86288" y="15602"/>
                  <a:pt x="88106" y="19690"/>
                  <a:pt x="91552" y="19690"/>
                </a:cubicBezTo>
                <a:cubicBezTo>
                  <a:pt x="91578" y="19690"/>
                  <a:pt x="91603" y="19690"/>
                  <a:pt x="91628" y="19690"/>
                </a:cubicBezTo>
                <a:cubicBezTo>
                  <a:pt x="94090" y="19629"/>
                  <a:pt x="96005" y="17167"/>
                  <a:pt x="96097" y="14735"/>
                </a:cubicBezTo>
                <a:cubicBezTo>
                  <a:pt x="96218" y="12303"/>
                  <a:pt x="94881" y="9993"/>
                  <a:pt x="93209" y="8200"/>
                </a:cubicBezTo>
                <a:cubicBezTo>
                  <a:pt x="90070" y="4821"/>
                  <a:pt x="85439" y="2916"/>
                  <a:pt x="80834" y="2916"/>
                </a:cubicBezTo>
                <a:cubicBezTo>
                  <a:pt x="79598" y="2916"/>
                  <a:pt x="78363" y="3054"/>
                  <a:pt x="77160" y="3337"/>
                </a:cubicBezTo>
                <a:cubicBezTo>
                  <a:pt x="73643" y="4148"/>
                  <a:pt x="70247" y="6139"/>
                  <a:pt x="66714" y="6139"/>
                </a:cubicBezTo>
                <a:cubicBezTo>
                  <a:pt x="66278" y="6139"/>
                  <a:pt x="65838" y="6109"/>
                  <a:pt x="65397" y="6042"/>
                </a:cubicBezTo>
                <a:cubicBezTo>
                  <a:pt x="60386" y="5309"/>
                  <a:pt x="56562" y="1"/>
                  <a:pt x="51555" y="1"/>
                </a:cubicBezTo>
                <a:close/>
              </a:path>
            </a:pathLst>
          </a:custGeom>
          <a:solidFill>
            <a:srgbClr val="D9E1E3">
              <a:alpha val="201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 name="Google Shape;32;p4"/>
          <p:cNvGrpSpPr/>
          <p:nvPr/>
        </p:nvGrpSpPr>
        <p:grpSpPr>
          <a:xfrm>
            <a:off x="8423994" y="4285395"/>
            <a:ext cx="423614" cy="664647"/>
            <a:chOff x="8423994" y="4285395"/>
            <a:chExt cx="423614" cy="664647"/>
          </a:xfrm>
        </p:grpSpPr>
        <p:grpSp>
          <p:nvGrpSpPr>
            <p:cNvPr id="33" name="Google Shape;33;p4"/>
            <p:cNvGrpSpPr/>
            <p:nvPr/>
          </p:nvGrpSpPr>
          <p:grpSpPr>
            <a:xfrm rot="-899960">
              <a:off x="8440232" y="4749164"/>
              <a:ext cx="299591" cy="164920"/>
              <a:chOff x="960500" y="2235850"/>
              <a:chExt cx="299600" cy="164925"/>
            </a:xfrm>
          </p:grpSpPr>
          <p:sp>
            <p:nvSpPr>
              <p:cNvPr id="34" name="Google Shape;34;p4"/>
              <p:cNvSpPr/>
              <p:nvPr/>
            </p:nvSpPr>
            <p:spPr>
              <a:xfrm>
                <a:off x="960500" y="2235850"/>
                <a:ext cx="85625" cy="95325"/>
              </a:xfrm>
              <a:custGeom>
                <a:rect b="b" l="l" r="r" t="t"/>
                <a:pathLst>
                  <a:path extrusionOk="0" h="3813" w="3425">
                    <a:moveTo>
                      <a:pt x="2534" y="2009"/>
                    </a:moveTo>
                    <a:cubicBezTo>
                      <a:pt x="1302" y="3173"/>
                      <a:pt x="1" y="3333"/>
                      <a:pt x="1" y="3333"/>
                    </a:cubicBezTo>
                    <a:lnTo>
                      <a:pt x="1" y="3333"/>
                    </a:lnTo>
                    <a:cubicBezTo>
                      <a:pt x="1804" y="3812"/>
                      <a:pt x="2785" y="2328"/>
                      <a:pt x="3379" y="2237"/>
                    </a:cubicBezTo>
                    <a:lnTo>
                      <a:pt x="3379" y="2237"/>
                    </a:lnTo>
                    <a:lnTo>
                      <a:pt x="3424" y="1781"/>
                    </a:lnTo>
                    <a:cubicBezTo>
                      <a:pt x="1690" y="1324"/>
                      <a:pt x="2306" y="594"/>
                      <a:pt x="594" y="0"/>
                    </a:cubicBezTo>
                    <a:lnTo>
                      <a:pt x="594" y="0"/>
                    </a:lnTo>
                    <a:cubicBezTo>
                      <a:pt x="982" y="1187"/>
                      <a:pt x="2534" y="2009"/>
                      <a:pt x="2534" y="2009"/>
                    </a:cubicBezTo>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4"/>
              <p:cNvSpPr/>
              <p:nvPr/>
            </p:nvSpPr>
            <p:spPr>
              <a:xfrm>
                <a:off x="1037550" y="2259800"/>
                <a:ext cx="222550" cy="140975"/>
              </a:xfrm>
              <a:custGeom>
                <a:rect b="b" l="l" r="r" t="t"/>
                <a:pathLst>
                  <a:path extrusionOk="0" h="5639" w="8902">
                    <a:moveTo>
                      <a:pt x="0" y="1051"/>
                    </a:moveTo>
                    <a:cubicBezTo>
                      <a:pt x="1575" y="3516"/>
                      <a:pt x="7327" y="5639"/>
                      <a:pt x="8902" y="2215"/>
                    </a:cubicBezTo>
                    <a:lnTo>
                      <a:pt x="8902" y="2215"/>
                    </a:lnTo>
                    <a:cubicBezTo>
                      <a:pt x="8103" y="891"/>
                      <a:pt x="5798" y="1"/>
                      <a:pt x="3584" y="1"/>
                    </a:cubicBezTo>
                    <a:lnTo>
                      <a:pt x="3584" y="1"/>
                    </a:lnTo>
                    <a:cubicBezTo>
                      <a:pt x="2260" y="1"/>
                      <a:pt x="936" y="321"/>
                      <a:pt x="0" y="105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4"/>
              <p:cNvSpPr/>
              <p:nvPr/>
            </p:nvSpPr>
            <p:spPr>
              <a:xfrm>
                <a:off x="1222425" y="2300325"/>
                <a:ext cx="22850" cy="22275"/>
              </a:xfrm>
              <a:custGeom>
                <a:rect b="b" l="l" r="r" t="t"/>
                <a:pathLst>
                  <a:path extrusionOk="0" h="891" w="914">
                    <a:moveTo>
                      <a:pt x="480" y="1"/>
                    </a:moveTo>
                    <a:cubicBezTo>
                      <a:pt x="252" y="1"/>
                      <a:pt x="23" y="160"/>
                      <a:pt x="23" y="411"/>
                    </a:cubicBezTo>
                    <a:cubicBezTo>
                      <a:pt x="0" y="640"/>
                      <a:pt x="183" y="868"/>
                      <a:pt x="411" y="891"/>
                    </a:cubicBezTo>
                    <a:cubicBezTo>
                      <a:pt x="662" y="891"/>
                      <a:pt x="868" y="708"/>
                      <a:pt x="891" y="480"/>
                    </a:cubicBezTo>
                    <a:cubicBezTo>
                      <a:pt x="913" y="229"/>
                      <a:pt x="731" y="23"/>
                      <a:pt x="48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4"/>
              <p:cNvSpPr/>
              <p:nvPr/>
            </p:nvSpPr>
            <p:spPr>
              <a:xfrm>
                <a:off x="1227000" y="2305400"/>
                <a:ext cx="13150" cy="12150"/>
              </a:xfrm>
              <a:custGeom>
                <a:rect b="b" l="l" r="r" t="t"/>
                <a:pathLst>
                  <a:path extrusionOk="0" h="486" w="526">
                    <a:moveTo>
                      <a:pt x="261" y="0"/>
                    </a:moveTo>
                    <a:cubicBezTo>
                      <a:pt x="137" y="0"/>
                      <a:pt x="23" y="106"/>
                      <a:pt x="23" y="231"/>
                    </a:cubicBezTo>
                    <a:cubicBezTo>
                      <a:pt x="0" y="368"/>
                      <a:pt x="114" y="482"/>
                      <a:pt x="251" y="482"/>
                    </a:cubicBezTo>
                    <a:cubicBezTo>
                      <a:pt x="263" y="484"/>
                      <a:pt x="275" y="485"/>
                      <a:pt x="286" y="485"/>
                    </a:cubicBezTo>
                    <a:cubicBezTo>
                      <a:pt x="407" y="485"/>
                      <a:pt x="504" y="379"/>
                      <a:pt x="525" y="254"/>
                    </a:cubicBezTo>
                    <a:cubicBezTo>
                      <a:pt x="525" y="117"/>
                      <a:pt x="434" y="3"/>
                      <a:pt x="297" y="3"/>
                    </a:cubicBezTo>
                    <a:cubicBezTo>
                      <a:pt x="285" y="1"/>
                      <a:pt x="273"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4"/>
              <p:cNvSpPr/>
              <p:nvPr/>
            </p:nvSpPr>
            <p:spPr>
              <a:xfrm>
                <a:off x="1117425" y="2307175"/>
                <a:ext cx="63950" cy="21700"/>
              </a:xfrm>
              <a:custGeom>
                <a:rect b="b" l="l" r="r" t="t"/>
                <a:pathLst>
                  <a:path extrusionOk="0" h="868" w="2558">
                    <a:moveTo>
                      <a:pt x="1" y="480"/>
                    </a:moveTo>
                    <a:cubicBezTo>
                      <a:pt x="754" y="868"/>
                      <a:pt x="2032" y="777"/>
                      <a:pt x="2557" y="320"/>
                    </a:cubicBezTo>
                    <a:lnTo>
                      <a:pt x="2557" y="320"/>
                    </a:lnTo>
                    <a:cubicBezTo>
                      <a:pt x="2352" y="92"/>
                      <a:pt x="2101" y="0"/>
                      <a:pt x="1849" y="0"/>
                    </a:cubicBezTo>
                    <a:lnTo>
                      <a:pt x="1849" y="0"/>
                    </a:lnTo>
                    <a:cubicBezTo>
                      <a:pt x="1256" y="0"/>
                      <a:pt x="571" y="457"/>
                      <a:pt x="1" y="48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4"/>
              <p:cNvSpPr/>
              <p:nvPr/>
            </p:nvSpPr>
            <p:spPr>
              <a:xfrm>
                <a:off x="1238400" y="2315175"/>
                <a:ext cx="21700" cy="14275"/>
              </a:xfrm>
              <a:custGeom>
                <a:rect b="b" l="l" r="r" t="t"/>
                <a:pathLst>
                  <a:path extrusionOk="0" h="571" w="868">
                    <a:moveTo>
                      <a:pt x="1" y="548"/>
                    </a:moveTo>
                    <a:cubicBezTo>
                      <a:pt x="320" y="571"/>
                      <a:pt x="799" y="137"/>
                      <a:pt x="799" y="137"/>
                    </a:cubicBezTo>
                    <a:lnTo>
                      <a:pt x="799" y="137"/>
                    </a:lnTo>
                    <a:lnTo>
                      <a:pt x="868" y="0"/>
                    </a:lnTo>
                    <a:cubicBezTo>
                      <a:pt x="411" y="411"/>
                      <a:pt x="1" y="548"/>
                      <a:pt x="1" y="548"/>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 name="Google Shape;40;p4"/>
            <p:cNvGrpSpPr/>
            <p:nvPr/>
          </p:nvGrpSpPr>
          <p:grpSpPr>
            <a:xfrm rot="-2247261">
              <a:off x="8528758" y="4359489"/>
              <a:ext cx="299586" cy="164917"/>
              <a:chOff x="960500" y="2235850"/>
              <a:chExt cx="299600" cy="164925"/>
            </a:xfrm>
          </p:grpSpPr>
          <p:sp>
            <p:nvSpPr>
              <p:cNvPr id="41" name="Google Shape;41;p4"/>
              <p:cNvSpPr/>
              <p:nvPr/>
            </p:nvSpPr>
            <p:spPr>
              <a:xfrm>
                <a:off x="960500" y="2235850"/>
                <a:ext cx="85625" cy="95325"/>
              </a:xfrm>
              <a:custGeom>
                <a:rect b="b" l="l" r="r" t="t"/>
                <a:pathLst>
                  <a:path extrusionOk="0" h="3813" w="3425">
                    <a:moveTo>
                      <a:pt x="2534" y="2009"/>
                    </a:moveTo>
                    <a:cubicBezTo>
                      <a:pt x="1302" y="3173"/>
                      <a:pt x="1" y="3333"/>
                      <a:pt x="1" y="3333"/>
                    </a:cubicBezTo>
                    <a:lnTo>
                      <a:pt x="1" y="3333"/>
                    </a:lnTo>
                    <a:cubicBezTo>
                      <a:pt x="1804" y="3812"/>
                      <a:pt x="2785" y="2328"/>
                      <a:pt x="3379" y="2237"/>
                    </a:cubicBezTo>
                    <a:lnTo>
                      <a:pt x="3379" y="2237"/>
                    </a:lnTo>
                    <a:lnTo>
                      <a:pt x="3424" y="1781"/>
                    </a:lnTo>
                    <a:cubicBezTo>
                      <a:pt x="1690" y="1324"/>
                      <a:pt x="2306" y="594"/>
                      <a:pt x="594" y="0"/>
                    </a:cubicBezTo>
                    <a:lnTo>
                      <a:pt x="594" y="0"/>
                    </a:lnTo>
                    <a:cubicBezTo>
                      <a:pt x="982" y="1187"/>
                      <a:pt x="2534" y="2009"/>
                      <a:pt x="2534" y="2009"/>
                    </a:cubicBezTo>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4"/>
              <p:cNvSpPr/>
              <p:nvPr/>
            </p:nvSpPr>
            <p:spPr>
              <a:xfrm>
                <a:off x="1037550" y="2259800"/>
                <a:ext cx="222550" cy="140975"/>
              </a:xfrm>
              <a:custGeom>
                <a:rect b="b" l="l" r="r" t="t"/>
                <a:pathLst>
                  <a:path extrusionOk="0" h="5639" w="8902">
                    <a:moveTo>
                      <a:pt x="0" y="1051"/>
                    </a:moveTo>
                    <a:cubicBezTo>
                      <a:pt x="1575" y="3516"/>
                      <a:pt x="7327" y="5639"/>
                      <a:pt x="8902" y="2215"/>
                    </a:cubicBezTo>
                    <a:lnTo>
                      <a:pt x="8902" y="2215"/>
                    </a:lnTo>
                    <a:cubicBezTo>
                      <a:pt x="8103" y="891"/>
                      <a:pt x="5798" y="1"/>
                      <a:pt x="3584" y="1"/>
                    </a:cubicBezTo>
                    <a:lnTo>
                      <a:pt x="3584" y="1"/>
                    </a:lnTo>
                    <a:cubicBezTo>
                      <a:pt x="2260" y="1"/>
                      <a:pt x="936" y="321"/>
                      <a:pt x="0" y="105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4"/>
              <p:cNvSpPr/>
              <p:nvPr/>
            </p:nvSpPr>
            <p:spPr>
              <a:xfrm>
                <a:off x="1222425" y="2300325"/>
                <a:ext cx="22850" cy="22275"/>
              </a:xfrm>
              <a:custGeom>
                <a:rect b="b" l="l" r="r" t="t"/>
                <a:pathLst>
                  <a:path extrusionOk="0" h="891" w="914">
                    <a:moveTo>
                      <a:pt x="480" y="1"/>
                    </a:moveTo>
                    <a:cubicBezTo>
                      <a:pt x="252" y="1"/>
                      <a:pt x="23" y="160"/>
                      <a:pt x="23" y="411"/>
                    </a:cubicBezTo>
                    <a:cubicBezTo>
                      <a:pt x="0" y="640"/>
                      <a:pt x="183" y="868"/>
                      <a:pt x="411" y="891"/>
                    </a:cubicBezTo>
                    <a:cubicBezTo>
                      <a:pt x="662" y="891"/>
                      <a:pt x="868" y="708"/>
                      <a:pt x="891" y="480"/>
                    </a:cubicBezTo>
                    <a:cubicBezTo>
                      <a:pt x="913" y="229"/>
                      <a:pt x="731" y="23"/>
                      <a:pt x="48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
              <p:cNvSpPr/>
              <p:nvPr/>
            </p:nvSpPr>
            <p:spPr>
              <a:xfrm>
                <a:off x="1227000" y="2305400"/>
                <a:ext cx="13150" cy="12150"/>
              </a:xfrm>
              <a:custGeom>
                <a:rect b="b" l="l" r="r" t="t"/>
                <a:pathLst>
                  <a:path extrusionOk="0" h="486" w="526">
                    <a:moveTo>
                      <a:pt x="261" y="0"/>
                    </a:moveTo>
                    <a:cubicBezTo>
                      <a:pt x="137" y="0"/>
                      <a:pt x="23" y="106"/>
                      <a:pt x="23" y="231"/>
                    </a:cubicBezTo>
                    <a:cubicBezTo>
                      <a:pt x="0" y="368"/>
                      <a:pt x="114" y="482"/>
                      <a:pt x="251" y="482"/>
                    </a:cubicBezTo>
                    <a:cubicBezTo>
                      <a:pt x="263" y="484"/>
                      <a:pt x="275" y="485"/>
                      <a:pt x="286" y="485"/>
                    </a:cubicBezTo>
                    <a:cubicBezTo>
                      <a:pt x="407" y="485"/>
                      <a:pt x="504" y="379"/>
                      <a:pt x="525" y="254"/>
                    </a:cubicBezTo>
                    <a:cubicBezTo>
                      <a:pt x="525" y="117"/>
                      <a:pt x="434" y="3"/>
                      <a:pt x="297" y="3"/>
                    </a:cubicBezTo>
                    <a:cubicBezTo>
                      <a:pt x="285" y="1"/>
                      <a:pt x="273"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4"/>
              <p:cNvSpPr/>
              <p:nvPr/>
            </p:nvSpPr>
            <p:spPr>
              <a:xfrm>
                <a:off x="1117425" y="2307175"/>
                <a:ext cx="63950" cy="21700"/>
              </a:xfrm>
              <a:custGeom>
                <a:rect b="b" l="l" r="r" t="t"/>
                <a:pathLst>
                  <a:path extrusionOk="0" h="868" w="2558">
                    <a:moveTo>
                      <a:pt x="1" y="480"/>
                    </a:moveTo>
                    <a:cubicBezTo>
                      <a:pt x="754" y="868"/>
                      <a:pt x="2032" y="777"/>
                      <a:pt x="2557" y="320"/>
                    </a:cubicBezTo>
                    <a:lnTo>
                      <a:pt x="2557" y="320"/>
                    </a:lnTo>
                    <a:cubicBezTo>
                      <a:pt x="2352" y="92"/>
                      <a:pt x="2101" y="0"/>
                      <a:pt x="1849" y="0"/>
                    </a:cubicBezTo>
                    <a:lnTo>
                      <a:pt x="1849" y="0"/>
                    </a:lnTo>
                    <a:cubicBezTo>
                      <a:pt x="1256" y="0"/>
                      <a:pt x="571" y="457"/>
                      <a:pt x="1" y="48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4"/>
              <p:cNvSpPr/>
              <p:nvPr/>
            </p:nvSpPr>
            <p:spPr>
              <a:xfrm>
                <a:off x="1238400" y="2315175"/>
                <a:ext cx="21700" cy="14275"/>
              </a:xfrm>
              <a:custGeom>
                <a:rect b="b" l="l" r="r" t="t"/>
                <a:pathLst>
                  <a:path extrusionOk="0" h="571" w="868">
                    <a:moveTo>
                      <a:pt x="1" y="548"/>
                    </a:moveTo>
                    <a:cubicBezTo>
                      <a:pt x="320" y="571"/>
                      <a:pt x="799" y="137"/>
                      <a:pt x="799" y="137"/>
                    </a:cubicBezTo>
                    <a:lnTo>
                      <a:pt x="799" y="137"/>
                    </a:lnTo>
                    <a:lnTo>
                      <a:pt x="868" y="0"/>
                    </a:lnTo>
                    <a:cubicBezTo>
                      <a:pt x="411" y="411"/>
                      <a:pt x="1" y="548"/>
                      <a:pt x="1" y="548"/>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7" name="Google Shape;47;p4"/>
          <p:cNvGrpSpPr/>
          <p:nvPr/>
        </p:nvGrpSpPr>
        <p:grpSpPr>
          <a:xfrm rot="-899960">
            <a:off x="225657" y="300464"/>
            <a:ext cx="299591" cy="164920"/>
            <a:chOff x="960500" y="2235850"/>
            <a:chExt cx="299600" cy="164925"/>
          </a:xfrm>
        </p:grpSpPr>
        <p:sp>
          <p:nvSpPr>
            <p:cNvPr id="48" name="Google Shape;48;p4"/>
            <p:cNvSpPr/>
            <p:nvPr/>
          </p:nvSpPr>
          <p:spPr>
            <a:xfrm>
              <a:off x="960500" y="2235850"/>
              <a:ext cx="85625" cy="95325"/>
            </a:xfrm>
            <a:custGeom>
              <a:rect b="b" l="l" r="r" t="t"/>
              <a:pathLst>
                <a:path extrusionOk="0" h="3813" w="3425">
                  <a:moveTo>
                    <a:pt x="2534" y="2009"/>
                  </a:moveTo>
                  <a:cubicBezTo>
                    <a:pt x="1302" y="3173"/>
                    <a:pt x="1" y="3333"/>
                    <a:pt x="1" y="3333"/>
                  </a:cubicBezTo>
                  <a:lnTo>
                    <a:pt x="1" y="3333"/>
                  </a:lnTo>
                  <a:cubicBezTo>
                    <a:pt x="1804" y="3812"/>
                    <a:pt x="2785" y="2328"/>
                    <a:pt x="3379" y="2237"/>
                  </a:cubicBezTo>
                  <a:lnTo>
                    <a:pt x="3379" y="2237"/>
                  </a:lnTo>
                  <a:lnTo>
                    <a:pt x="3424" y="1781"/>
                  </a:lnTo>
                  <a:cubicBezTo>
                    <a:pt x="1690" y="1324"/>
                    <a:pt x="2306" y="594"/>
                    <a:pt x="594" y="0"/>
                  </a:cubicBezTo>
                  <a:lnTo>
                    <a:pt x="594" y="0"/>
                  </a:lnTo>
                  <a:cubicBezTo>
                    <a:pt x="982" y="1187"/>
                    <a:pt x="2534" y="2009"/>
                    <a:pt x="2534" y="2009"/>
                  </a:cubicBezTo>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4"/>
            <p:cNvSpPr/>
            <p:nvPr/>
          </p:nvSpPr>
          <p:spPr>
            <a:xfrm>
              <a:off x="1037550" y="2259800"/>
              <a:ext cx="222550" cy="140975"/>
            </a:xfrm>
            <a:custGeom>
              <a:rect b="b" l="l" r="r" t="t"/>
              <a:pathLst>
                <a:path extrusionOk="0" h="5639" w="8902">
                  <a:moveTo>
                    <a:pt x="0" y="1051"/>
                  </a:moveTo>
                  <a:cubicBezTo>
                    <a:pt x="1575" y="3516"/>
                    <a:pt x="7327" y="5639"/>
                    <a:pt x="8902" y="2215"/>
                  </a:cubicBezTo>
                  <a:lnTo>
                    <a:pt x="8902" y="2215"/>
                  </a:lnTo>
                  <a:cubicBezTo>
                    <a:pt x="8103" y="891"/>
                    <a:pt x="5798" y="1"/>
                    <a:pt x="3584" y="1"/>
                  </a:cubicBezTo>
                  <a:lnTo>
                    <a:pt x="3584" y="1"/>
                  </a:lnTo>
                  <a:cubicBezTo>
                    <a:pt x="2260" y="1"/>
                    <a:pt x="936" y="321"/>
                    <a:pt x="0" y="105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4"/>
            <p:cNvSpPr/>
            <p:nvPr/>
          </p:nvSpPr>
          <p:spPr>
            <a:xfrm>
              <a:off x="1222425" y="2300325"/>
              <a:ext cx="22850" cy="22275"/>
            </a:xfrm>
            <a:custGeom>
              <a:rect b="b" l="l" r="r" t="t"/>
              <a:pathLst>
                <a:path extrusionOk="0" h="891" w="914">
                  <a:moveTo>
                    <a:pt x="480" y="1"/>
                  </a:moveTo>
                  <a:cubicBezTo>
                    <a:pt x="252" y="1"/>
                    <a:pt x="23" y="160"/>
                    <a:pt x="23" y="411"/>
                  </a:cubicBezTo>
                  <a:cubicBezTo>
                    <a:pt x="0" y="640"/>
                    <a:pt x="183" y="868"/>
                    <a:pt x="411" y="891"/>
                  </a:cubicBezTo>
                  <a:cubicBezTo>
                    <a:pt x="662" y="891"/>
                    <a:pt x="868" y="708"/>
                    <a:pt x="891" y="480"/>
                  </a:cubicBezTo>
                  <a:cubicBezTo>
                    <a:pt x="913" y="229"/>
                    <a:pt x="731" y="23"/>
                    <a:pt x="48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a:off x="1227000" y="2305400"/>
              <a:ext cx="13150" cy="12150"/>
            </a:xfrm>
            <a:custGeom>
              <a:rect b="b" l="l" r="r" t="t"/>
              <a:pathLst>
                <a:path extrusionOk="0" h="486" w="526">
                  <a:moveTo>
                    <a:pt x="261" y="0"/>
                  </a:moveTo>
                  <a:cubicBezTo>
                    <a:pt x="137" y="0"/>
                    <a:pt x="23" y="106"/>
                    <a:pt x="23" y="231"/>
                  </a:cubicBezTo>
                  <a:cubicBezTo>
                    <a:pt x="0" y="368"/>
                    <a:pt x="114" y="482"/>
                    <a:pt x="251" y="482"/>
                  </a:cubicBezTo>
                  <a:cubicBezTo>
                    <a:pt x="263" y="484"/>
                    <a:pt x="275" y="485"/>
                    <a:pt x="286" y="485"/>
                  </a:cubicBezTo>
                  <a:cubicBezTo>
                    <a:pt x="407" y="485"/>
                    <a:pt x="504" y="379"/>
                    <a:pt x="525" y="254"/>
                  </a:cubicBezTo>
                  <a:cubicBezTo>
                    <a:pt x="525" y="117"/>
                    <a:pt x="434" y="3"/>
                    <a:pt x="297" y="3"/>
                  </a:cubicBezTo>
                  <a:cubicBezTo>
                    <a:pt x="285" y="1"/>
                    <a:pt x="273"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a:off x="1117425" y="2307175"/>
              <a:ext cx="63950" cy="21700"/>
            </a:xfrm>
            <a:custGeom>
              <a:rect b="b" l="l" r="r" t="t"/>
              <a:pathLst>
                <a:path extrusionOk="0" h="868" w="2558">
                  <a:moveTo>
                    <a:pt x="1" y="480"/>
                  </a:moveTo>
                  <a:cubicBezTo>
                    <a:pt x="754" y="868"/>
                    <a:pt x="2032" y="777"/>
                    <a:pt x="2557" y="320"/>
                  </a:cubicBezTo>
                  <a:lnTo>
                    <a:pt x="2557" y="320"/>
                  </a:lnTo>
                  <a:cubicBezTo>
                    <a:pt x="2352" y="92"/>
                    <a:pt x="2101" y="0"/>
                    <a:pt x="1849" y="0"/>
                  </a:cubicBezTo>
                  <a:lnTo>
                    <a:pt x="1849" y="0"/>
                  </a:lnTo>
                  <a:cubicBezTo>
                    <a:pt x="1256" y="0"/>
                    <a:pt x="571" y="457"/>
                    <a:pt x="1" y="48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p:nvPr/>
          </p:nvSpPr>
          <p:spPr>
            <a:xfrm>
              <a:off x="1238400" y="2315175"/>
              <a:ext cx="21700" cy="14275"/>
            </a:xfrm>
            <a:custGeom>
              <a:rect b="b" l="l" r="r" t="t"/>
              <a:pathLst>
                <a:path extrusionOk="0" h="571" w="868">
                  <a:moveTo>
                    <a:pt x="1" y="548"/>
                  </a:moveTo>
                  <a:cubicBezTo>
                    <a:pt x="320" y="571"/>
                    <a:pt x="799" y="137"/>
                    <a:pt x="799" y="137"/>
                  </a:cubicBezTo>
                  <a:lnTo>
                    <a:pt x="799" y="137"/>
                  </a:lnTo>
                  <a:lnTo>
                    <a:pt x="868" y="0"/>
                  </a:lnTo>
                  <a:cubicBezTo>
                    <a:pt x="411" y="411"/>
                    <a:pt x="1" y="548"/>
                    <a:pt x="1" y="548"/>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 name="Google Shape;54;p4"/>
          <p:cNvSpPr/>
          <p:nvPr/>
        </p:nvSpPr>
        <p:spPr>
          <a:xfrm flipH="1">
            <a:off x="452434" y="80238"/>
            <a:ext cx="89050" cy="88475"/>
          </a:xfrm>
          <a:custGeom>
            <a:rect b="b" l="l" r="r" t="t"/>
            <a:pathLst>
              <a:path extrusionOk="0" h="3539" w="3562">
                <a:moveTo>
                  <a:pt x="3562" y="1781"/>
                </a:moveTo>
                <a:cubicBezTo>
                  <a:pt x="3562" y="2740"/>
                  <a:pt x="2763" y="3539"/>
                  <a:pt x="1781" y="3539"/>
                </a:cubicBezTo>
                <a:cubicBezTo>
                  <a:pt x="800" y="3539"/>
                  <a:pt x="1" y="2740"/>
                  <a:pt x="1" y="1781"/>
                </a:cubicBezTo>
                <a:cubicBezTo>
                  <a:pt x="1" y="800"/>
                  <a:pt x="800" y="1"/>
                  <a:pt x="1781" y="1"/>
                </a:cubicBezTo>
                <a:cubicBezTo>
                  <a:pt x="2763" y="1"/>
                  <a:pt x="3562" y="800"/>
                  <a:pt x="3562" y="178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4"/>
          <p:cNvSpPr/>
          <p:nvPr/>
        </p:nvSpPr>
        <p:spPr>
          <a:xfrm flipH="1">
            <a:off x="83009" y="548363"/>
            <a:ext cx="36550" cy="35975"/>
          </a:xfrm>
          <a:custGeom>
            <a:rect b="b" l="l" r="r" t="t"/>
            <a:pathLst>
              <a:path extrusionOk="0" h="1439" w="1462">
                <a:moveTo>
                  <a:pt x="1462" y="731"/>
                </a:moveTo>
                <a:cubicBezTo>
                  <a:pt x="1462" y="1119"/>
                  <a:pt x="1142" y="1439"/>
                  <a:pt x="731" y="1439"/>
                </a:cubicBezTo>
                <a:cubicBezTo>
                  <a:pt x="343" y="1439"/>
                  <a:pt x="1" y="1119"/>
                  <a:pt x="1" y="731"/>
                </a:cubicBezTo>
                <a:cubicBezTo>
                  <a:pt x="1" y="320"/>
                  <a:pt x="343" y="1"/>
                  <a:pt x="731" y="1"/>
                </a:cubicBezTo>
                <a:cubicBezTo>
                  <a:pt x="1142" y="1"/>
                  <a:pt x="1462" y="320"/>
                  <a:pt x="1462" y="73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4"/>
          <p:cNvSpPr/>
          <p:nvPr/>
        </p:nvSpPr>
        <p:spPr>
          <a:xfrm flipH="1">
            <a:off x="161459" y="110425"/>
            <a:ext cx="35975" cy="35975"/>
          </a:xfrm>
          <a:custGeom>
            <a:rect b="b" l="l" r="r" t="t"/>
            <a:pathLst>
              <a:path extrusionOk="0" h="1439" w="1439">
                <a:moveTo>
                  <a:pt x="1438" y="709"/>
                </a:moveTo>
                <a:cubicBezTo>
                  <a:pt x="1438" y="1119"/>
                  <a:pt x="1119" y="1439"/>
                  <a:pt x="731" y="1439"/>
                </a:cubicBezTo>
                <a:cubicBezTo>
                  <a:pt x="320" y="1439"/>
                  <a:pt x="0" y="1119"/>
                  <a:pt x="0" y="709"/>
                </a:cubicBezTo>
                <a:cubicBezTo>
                  <a:pt x="0" y="321"/>
                  <a:pt x="320" y="1"/>
                  <a:pt x="731" y="1"/>
                </a:cubicBezTo>
                <a:cubicBezTo>
                  <a:pt x="1119" y="1"/>
                  <a:pt x="1438" y="321"/>
                  <a:pt x="1438" y="709"/>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4"/>
          <p:cNvSpPr/>
          <p:nvPr/>
        </p:nvSpPr>
        <p:spPr>
          <a:xfrm flipH="1">
            <a:off x="8685571" y="4134563"/>
            <a:ext cx="89050" cy="88475"/>
          </a:xfrm>
          <a:custGeom>
            <a:rect b="b" l="l" r="r" t="t"/>
            <a:pathLst>
              <a:path extrusionOk="0" h="3539" w="3562">
                <a:moveTo>
                  <a:pt x="3562" y="1781"/>
                </a:moveTo>
                <a:cubicBezTo>
                  <a:pt x="3562" y="2740"/>
                  <a:pt x="2763" y="3539"/>
                  <a:pt x="1781" y="3539"/>
                </a:cubicBezTo>
                <a:cubicBezTo>
                  <a:pt x="800" y="3539"/>
                  <a:pt x="1" y="2740"/>
                  <a:pt x="1" y="1781"/>
                </a:cubicBezTo>
                <a:cubicBezTo>
                  <a:pt x="1" y="800"/>
                  <a:pt x="800" y="1"/>
                  <a:pt x="1781" y="1"/>
                </a:cubicBezTo>
                <a:cubicBezTo>
                  <a:pt x="2763" y="1"/>
                  <a:pt x="3562" y="800"/>
                  <a:pt x="3562" y="178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4"/>
          <p:cNvSpPr/>
          <p:nvPr/>
        </p:nvSpPr>
        <p:spPr>
          <a:xfrm flipH="1">
            <a:off x="8499559" y="4599725"/>
            <a:ext cx="36550" cy="35975"/>
          </a:xfrm>
          <a:custGeom>
            <a:rect b="b" l="l" r="r" t="t"/>
            <a:pathLst>
              <a:path extrusionOk="0" h="1439" w="1462">
                <a:moveTo>
                  <a:pt x="1462" y="731"/>
                </a:moveTo>
                <a:cubicBezTo>
                  <a:pt x="1462" y="1119"/>
                  <a:pt x="1142" y="1439"/>
                  <a:pt x="731" y="1439"/>
                </a:cubicBezTo>
                <a:cubicBezTo>
                  <a:pt x="343" y="1439"/>
                  <a:pt x="1" y="1119"/>
                  <a:pt x="1" y="731"/>
                </a:cubicBezTo>
                <a:cubicBezTo>
                  <a:pt x="1" y="320"/>
                  <a:pt x="343" y="1"/>
                  <a:pt x="731" y="1"/>
                </a:cubicBezTo>
                <a:cubicBezTo>
                  <a:pt x="1142" y="1"/>
                  <a:pt x="1462" y="320"/>
                  <a:pt x="1462" y="73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4"/>
          <p:cNvSpPr/>
          <p:nvPr/>
        </p:nvSpPr>
        <p:spPr>
          <a:xfrm flipH="1">
            <a:off x="8565234" y="4249425"/>
            <a:ext cx="35975" cy="35975"/>
          </a:xfrm>
          <a:custGeom>
            <a:rect b="b" l="l" r="r" t="t"/>
            <a:pathLst>
              <a:path extrusionOk="0" h="1439" w="1439">
                <a:moveTo>
                  <a:pt x="1438" y="709"/>
                </a:moveTo>
                <a:cubicBezTo>
                  <a:pt x="1438" y="1119"/>
                  <a:pt x="1119" y="1439"/>
                  <a:pt x="731" y="1439"/>
                </a:cubicBezTo>
                <a:cubicBezTo>
                  <a:pt x="320" y="1439"/>
                  <a:pt x="0" y="1119"/>
                  <a:pt x="0" y="709"/>
                </a:cubicBezTo>
                <a:cubicBezTo>
                  <a:pt x="0" y="321"/>
                  <a:pt x="320" y="1"/>
                  <a:pt x="731" y="1"/>
                </a:cubicBezTo>
                <a:cubicBezTo>
                  <a:pt x="1119" y="1"/>
                  <a:pt x="1438" y="321"/>
                  <a:pt x="1438" y="709"/>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0" name="Shape 60"/>
        <p:cNvGrpSpPr/>
        <p:nvPr/>
      </p:nvGrpSpPr>
      <p:grpSpPr>
        <a:xfrm>
          <a:off x="0" y="0"/>
          <a:ext cx="0" cy="0"/>
          <a:chOff x="0" y="0"/>
          <a:chExt cx="0" cy="0"/>
        </a:xfrm>
      </p:grpSpPr>
      <p:sp>
        <p:nvSpPr>
          <p:cNvPr id="61" name="Google Shape;61;p5"/>
          <p:cNvSpPr txBox="1"/>
          <p:nvPr>
            <p:ph idx="1" type="subTitle"/>
          </p:nvPr>
        </p:nvSpPr>
        <p:spPr>
          <a:xfrm>
            <a:off x="1764375" y="2627975"/>
            <a:ext cx="1938600" cy="432600"/>
          </a:xfrm>
          <a:prstGeom prst="rect">
            <a:avLst/>
          </a:prstGeom>
          <a:ln cap="flat" cmpd="sng" w="19050">
            <a:solidFill>
              <a:schemeClr val="accent2"/>
            </a:solidFill>
            <a:prstDash val="solid"/>
            <a:round/>
            <a:headEnd len="sm" w="sm" type="none"/>
            <a:tailEnd len="sm" w="sm" type="none"/>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None/>
              <a:defRPr sz="1800">
                <a:solidFill>
                  <a:schemeClr val="accent2"/>
                </a:solidFill>
                <a:latin typeface="Montserrat SemiBold"/>
                <a:ea typeface="Montserrat SemiBold"/>
                <a:cs typeface="Montserrat SemiBold"/>
                <a:sym typeface="Montserrat SemiBold"/>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62" name="Google Shape;62;p5"/>
          <p:cNvSpPr txBox="1"/>
          <p:nvPr>
            <p:ph idx="2" type="subTitle"/>
          </p:nvPr>
        </p:nvSpPr>
        <p:spPr>
          <a:xfrm>
            <a:off x="5474700" y="2627987"/>
            <a:ext cx="1938600" cy="432600"/>
          </a:xfrm>
          <a:prstGeom prst="rect">
            <a:avLst/>
          </a:prstGeom>
          <a:ln cap="flat" cmpd="sng" w="19050">
            <a:solidFill>
              <a:schemeClr val="dk2"/>
            </a:solidFill>
            <a:prstDash val="solid"/>
            <a:round/>
            <a:headEnd len="sm" w="sm" type="none"/>
            <a:tailEnd len="sm" w="sm" type="none"/>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None/>
              <a:defRPr sz="1800">
                <a:solidFill>
                  <a:schemeClr val="dk2"/>
                </a:solidFill>
                <a:latin typeface="Montserrat SemiBold"/>
                <a:ea typeface="Montserrat SemiBold"/>
                <a:cs typeface="Montserrat SemiBold"/>
                <a:sym typeface="Montserrat SemiBold"/>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63" name="Google Shape;63;p5"/>
          <p:cNvSpPr txBox="1"/>
          <p:nvPr>
            <p:ph idx="3" type="subTitle"/>
          </p:nvPr>
        </p:nvSpPr>
        <p:spPr>
          <a:xfrm>
            <a:off x="1229925" y="3172900"/>
            <a:ext cx="3007500" cy="978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4" name="Google Shape;64;p5"/>
          <p:cNvSpPr txBox="1"/>
          <p:nvPr>
            <p:ph idx="4" type="subTitle"/>
          </p:nvPr>
        </p:nvSpPr>
        <p:spPr>
          <a:xfrm>
            <a:off x="4939800" y="3169750"/>
            <a:ext cx="3008400" cy="978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5" name="Google Shape;65;p5"/>
          <p:cNvSpPr txBox="1"/>
          <p:nvPr>
            <p:ph idx="12" type="sldNum"/>
          </p:nvPr>
        </p:nvSpPr>
        <p:spPr>
          <a:xfrm>
            <a:off x="8404384" y="4673651"/>
            <a:ext cx="548700" cy="393600"/>
          </a:xfrm>
          <a:prstGeom prst="rect">
            <a:avLst/>
          </a:prstGeom>
        </p:spPr>
        <p:txBody>
          <a:bodyPr anchorCtr="0" anchor="t" bIns="91425" lIns="91425" spcFirstLastPara="1" rIns="91425" wrap="square" tIns="91425">
            <a:noAutofit/>
          </a:bodyPr>
          <a:lstStyle>
            <a:lvl1pPr lvl="0" rtl="0">
              <a:spcAft>
                <a:spcPts val="0"/>
              </a:spcAft>
              <a:buNone/>
              <a:defRPr/>
            </a:lvl1pPr>
            <a:lvl2pPr lvl="1" rtl="0">
              <a:spcAft>
                <a:spcPts val="0"/>
              </a:spcAft>
              <a:buNone/>
              <a:defRPr/>
            </a:lvl2pPr>
            <a:lvl3pPr lvl="2" rtl="0">
              <a:spcAft>
                <a:spcPts val="0"/>
              </a:spcAft>
              <a:buNone/>
              <a:defRPr/>
            </a:lvl3pPr>
            <a:lvl4pPr lvl="3" rtl="0">
              <a:spcAft>
                <a:spcPts val="0"/>
              </a:spcAft>
              <a:buNone/>
              <a:defRPr/>
            </a:lvl4pPr>
            <a:lvl5pPr lvl="4" rtl="0">
              <a:spcAft>
                <a:spcPts val="0"/>
              </a:spcAft>
              <a:buNone/>
              <a:defRPr/>
            </a:lvl5pPr>
            <a:lvl6pPr lvl="5" rtl="0">
              <a:spcAft>
                <a:spcPts val="0"/>
              </a:spcAft>
              <a:buNone/>
              <a:defRPr/>
            </a:lvl6pPr>
            <a:lvl7pPr lvl="6" rtl="0">
              <a:spcAft>
                <a:spcPts val="0"/>
              </a:spcAft>
              <a:buNone/>
              <a:defRPr/>
            </a:lvl7pPr>
            <a:lvl8pPr lvl="7" rtl="0">
              <a:spcAft>
                <a:spcPts val="0"/>
              </a:spcAft>
              <a:buNone/>
              <a:defRPr/>
            </a:lvl8pPr>
            <a:lvl9pPr lvl="8" rtl="0">
              <a:spcAft>
                <a:spcPts val="0"/>
              </a:spcAft>
              <a:buNone/>
              <a:defRPr/>
            </a:lvl9pPr>
          </a:lstStyle>
          <a:p>
            <a:pPr indent="0" lvl="0" marL="0" rtl="0" algn="r">
              <a:spcBef>
                <a:spcPts val="0"/>
              </a:spcBef>
              <a:spcAft>
                <a:spcPts val="0"/>
              </a:spcAft>
              <a:buNone/>
            </a:pPr>
            <a:fld id="{00000000-1234-1234-1234-123412341234}" type="slidenum">
              <a:rPr lang="en"/>
              <a:t>‹#›</a:t>
            </a:fld>
            <a:endParaRPr/>
          </a:p>
        </p:txBody>
      </p:sp>
      <p:sp>
        <p:nvSpPr>
          <p:cNvPr id="66" name="Google Shape;66;p5"/>
          <p:cNvSpPr txBox="1"/>
          <p:nvPr>
            <p:ph type="title"/>
          </p:nvPr>
        </p:nvSpPr>
        <p:spPr>
          <a:xfrm>
            <a:off x="715150" y="535000"/>
            <a:ext cx="7713900" cy="576000"/>
          </a:xfrm>
          <a:prstGeom prst="rect">
            <a:avLst/>
          </a:prstGeom>
          <a:ln>
            <a:noFill/>
          </a:ln>
        </p:spPr>
        <p:txBody>
          <a:bodyPr anchorCtr="0" anchor="ctr" bIns="91425" lIns="91425" spcFirstLastPara="1" rIns="91425" wrap="square" tIns="91425">
            <a:noAutofit/>
          </a:bodyPr>
          <a:lstStyle>
            <a:lvl1pPr lvl="0" rtl="0">
              <a:spcBef>
                <a:spcPts val="0"/>
              </a:spcBef>
              <a:spcAft>
                <a:spcPts val="0"/>
              </a:spcAft>
              <a:buSzPts val="3500"/>
              <a:buNone/>
              <a:defRPr sz="2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67" name="Google Shape;67;p5"/>
          <p:cNvGrpSpPr/>
          <p:nvPr/>
        </p:nvGrpSpPr>
        <p:grpSpPr>
          <a:xfrm>
            <a:off x="8367038" y="-84725"/>
            <a:ext cx="1197775" cy="1139902"/>
            <a:chOff x="8367038" y="-84725"/>
            <a:chExt cx="1197775" cy="1139902"/>
          </a:xfrm>
        </p:grpSpPr>
        <p:grpSp>
          <p:nvGrpSpPr>
            <p:cNvPr id="68" name="Google Shape;68;p5"/>
            <p:cNvGrpSpPr/>
            <p:nvPr/>
          </p:nvGrpSpPr>
          <p:grpSpPr>
            <a:xfrm rot="3846378">
              <a:off x="8442845" y="243538"/>
              <a:ext cx="767644" cy="649195"/>
              <a:chOff x="3460408" y="488208"/>
              <a:chExt cx="767649" cy="649199"/>
            </a:xfrm>
          </p:grpSpPr>
          <p:grpSp>
            <p:nvGrpSpPr>
              <p:cNvPr id="69" name="Google Shape;69;p5"/>
              <p:cNvGrpSpPr/>
              <p:nvPr/>
            </p:nvGrpSpPr>
            <p:grpSpPr>
              <a:xfrm>
                <a:off x="3932558" y="488208"/>
                <a:ext cx="295499" cy="283999"/>
                <a:chOff x="3932558" y="488208"/>
                <a:chExt cx="295499" cy="283999"/>
              </a:xfrm>
            </p:grpSpPr>
            <p:sp>
              <p:nvSpPr>
                <p:cNvPr id="70" name="Google Shape;70;p5"/>
                <p:cNvSpPr/>
                <p:nvPr/>
              </p:nvSpPr>
              <p:spPr>
                <a:xfrm flipH="1" rot="-1037058">
                  <a:off x="4125683" y="499618"/>
                  <a:ext cx="90771" cy="91896"/>
                </a:xfrm>
                <a:custGeom>
                  <a:rect b="b" l="l" r="r" t="t"/>
                  <a:pathLst>
                    <a:path extrusionOk="0" h="3676" w="3631">
                      <a:moveTo>
                        <a:pt x="2740" y="2351"/>
                      </a:moveTo>
                      <a:cubicBezTo>
                        <a:pt x="1302" y="3264"/>
                        <a:pt x="1" y="3196"/>
                        <a:pt x="1" y="3196"/>
                      </a:cubicBezTo>
                      <a:lnTo>
                        <a:pt x="1" y="3196"/>
                      </a:lnTo>
                      <a:cubicBezTo>
                        <a:pt x="1028" y="3675"/>
                        <a:pt x="1895" y="3379"/>
                        <a:pt x="2557" y="3082"/>
                      </a:cubicBezTo>
                      <a:lnTo>
                        <a:pt x="2557" y="3082"/>
                      </a:lnTo>
                      <a:cubicBezTo>
                        <a:pt x="2968" y="2876"/>
                        <a:pt x="3288" y="2694"/>
                        <a:pt x="3516" y="2694"/>
                      </a:cubicBezTo>
                      <a:lnTo>
                        <a:pt x="3516" y="2694"/>
                      </a:lnTo>
                      <a:lnTo>
                        <a:pt x="3630" y="2260"/>
                      </a:lnTo>
                      <a:cubicBezTo>
                        <a:pt x="2010" y="1507"/>
                        <a:pt x="2740" y="891"/>
                        <a:pt x="1165" y="0"/>
                      </a:cubicBezTo>
                      <a:lnTo>
                        <a:pt x="1165" y="0"/>
                      </a:lnTo>
                      <a:cubicBezTo>
                        <a:pt x="1348" y="1256"/>
                        <a:pt x="2740" y="2351"/>
                        <a:pt x="2740" y="2351"/>
                      </a:cubicBezTo>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5"/>
                <p:cNvSpPr/>
                <p:nvPr/>
              </p:nvSpPr>
              <p:spPr>
                <a:xfrm flipH="1" rot="-1037058">
                  <a:off x="3951211" y="585890"/>
                  <a:ext cx="214016" cy="158093"/>
                </a:xfrm>
                <a:custGeom>
                  <a:rect b="b" l="l" r="r" t="t"/>
                  <a:pathLst>
                    <a:path extrusionOk="0" h="6324" w="8561">
                      <a:moveTo>
                        <a:pt x="1" y="549"/>
                      </a:moveTo>
                      <a:cubicBezTo>
                        <a:pt x="1119" y="3219"/>
                        <a:pt x="6415" y="6323"/>
                        <a:pt x="8560" y="3219"/>
                      </a:cubicBezTo>
                      <a:lnTo>
                        <a:pt x="8560" y="3219"/>
                      </a:lnTo>
                      <a:cubicBezTo>
                        <a:pt x="7876" y="1485"/>
                        <a:pt x="4977" y="1"/>
                        <a:pt x="2398" y="1"/>
                      </a:cubicBezTo>
                      <a:lnTo>
                        <a:pt x="2398" y="1"/>
                      </a:lnTo>
                      <a:cubicBezTo>
                        <a:pt x="1530" y="1"/>
                        <a:pt x="709" y="161"/>
                        <a:pt x="1" y="549"/>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5"/>
                <p:cNvSpPr/>
                <p:nvPr/>
              </p:nvSpPr>
              <p:spPr>
                <a:xfrm flipH="1" rot="-1037058">
                  <a:off x="3966020" y="671870"/>
                  <a:ext cx="24574" cy="21799"/>
                </a:xfrm>
                <a:custGeom>
                  <a:rect b="b" l="l" r="r" t="t"/>
                  <a:pathLst>
                    <a:path extrusionOk="0" h="872" w="983">
                      <a:moveTo>
                        <a:pt x="506" y="0"/>
                      </a:moveTo>
                      <a:cubicBezTo>
                        <a:pt x="310" y="0"/>
                        <a:pt x="129" y="130"/>
                        <a:pt x="69" y="329"/>
                      </a:cubicBezTo>
                      <a:cubicBezTo>
                        <a:pt x="1" y="557"/>
                        <a:pt x="161" y="808"/>
                        <a:pt x="389" y="854"/>
                      </a:cubicBezTo>
                      <a:cubicBezTo>
                        <a:pt x="429" y="866"/>
                        <a:pt x="469" y="871"/>
                        <a:pt x="508" y="871"/>
                      </a:cubicBezTo>
                      <a:cubicBezTo>
                        <a:pt x="692" y="871"/>
                        <a:pt x="857" y="745"/>
                        <a:pt x="914" y="557"/>
                      </a:cubicBezTo>
                      <a:cubicBezTo>
                        <a:pt x="982" y="306"/>
                        <a:pt x="845" y="77"/>
                        <a:pt x="594" y="9"/>
                      </a:cubicBezTo>
                      <a:cubicBezTo>
                        <a:pt x="565" y="3"/>
                        <a:pt x="535" y="0"/>
                        <a:pt x="50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5"/>
                <p:cNvSpPr/>
                <p:nvPr/>
              </p:nvSpPr>
              <p:spPr>
                <a:xfrm flipH="1" rot="-1037058">
                  <a:off x="3971175" y="676632"/>
                  <a:ext cx="13699" cy="12399"/>
                </a:xfrm>
                <a:custGeom>
                  <a:rect b="b" l="l" r="r" t="t"/>
                  <a:pathLst>
                    <a:path extrusionOk="0" h="496" w="548">
                      <a:moveTo>
                        <a:pt x="269" y="0"/>
                      </a:moveTo>
                      <a:cubicBezTo>
                        <a:pt x="155" y="0"/>
                        <a:pt x="63" y="68"/>
                        <a:pt x="23" y="187"/>
                      </a:cubicBezTo>
                      <a:cubicBezTo>
                        <a:pt x="0" y="324"/>
                        <a:pt x="69" y="461"/>
                        <a:pt x="206" y="484"/>
                      </a:cubicBezTo>
                      <a:cubicBezTo>
                        <a:pt x="230" y="492"/>
                        <a:pt x="254" y="496"/>
                        <a:pt x="278" y="496"/>
                      </a:cubicBezTo>
                      <a:cubicBezTo>
                        <a:pt x="388" y="496"/>
                        <a:pt x="484" y="414"/>
                        <a:pt x="502" y="301"/>
                      </a:cubicBezTo>
                      <a:cubicBezTo>
                        <a:pt x="548" y="187"/>
                        <a:pt x="457" y="50"/>
                        <a:pt x="320" y="5"/>
                      </a:cubicBezTo>
                      <a:cubicBezTo>
                        <a:pt x="302" y="2"/>
                        <a:pt x="285" y="0"/>
                        <a:pt x="26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5"/>
                <p:cNvSpPr/>
                <p:nvPr/>
              </p:nvSpPr>
              <p:spPr>
                <a:xfrm flipH="1" rot="-1037058">
                  <a:off x="4024891" y="641722"/>
                  <a:ext cx="63372" cy="20574"/>
                </a:xfrm>
                <a:custGeom>
                  <a:rect b="b" l="l" r="r" t="t"/>
                  <a:pathLst>
                    <a:path extrusionOk="0" h="823" w="2535">
                      <a:moveTo>
                        <a:pt x="914" y="69"/>
                      </a:moveTo>
                      <a:cubicBezTo>
                        <a:pt x="594" y="138"/>
                        <a:pt x="274" y="183"/>
                        <a:pt x="1" y="161"/>
                      </a:cubicBezTo>
                      <a:lnTo>
                        <a:pt x="1" y="161"/>
                      </a:lnTo>
                      <a:cubicBezTo>
                        <a:pt x="662" y="663"/>
                        <a:pt x="1941" y="822"/>
                        <a:pt x="2534" y="434"/>
                      </a:cubicBezTo>
                      <a:lnTo>
                        <a:pt x="2534" y="434"/>
                      </a:lnTo>
                      <a:cubicBezTo>
                        <a:pt x="2306" y="92"/>
                        <a:pt x="1986" y="1"/>
                        <a:pt x="1644" y="1"/>
                      </a:cubicBezTo>
                      <a:lnTo>
                        <a:pt x="1644" y="1"/>
                      </a:lnTo>
                      <a:cubicBezTo>
                        <a:pt x="1416" y="1"/>
                        <a:pt x="1165" y="46"/>
                        <a:pt x="914" y="69"/>
                      </a:cubicBezTo>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5"/>
                <p:cNvSpPr/>
                <p:nvPr/>
              </p:nvSpPr>
              <p:spPr>
                <a:xfrm flipH="1" rot="-1037058">
                  <a:off x="3957633" y="694365"/>
                  <a:ext cx="23424" cy="11424"/>
                </a:xfrm>
                <a:custGeom>
                  <a:rect b="b" l="l" r="r" t="t"/>
                  <a:pathLst>
                    <a:path extrusionOk="0" h="457" w="937">
                      <a:moveTo>
                        <a:pt x="1" y="388"/>
                      </a:moveTo>
                      <a:cubicBezTo>
                        <a:pt x="297" y="457"/>
                        <a:pt x="845" y="137"/>
                        <a:pt x="845" y="137"/>
                      </a:cubicBezTo>
                      <a:lnTo>
                        <a:pt x="845" y="137"/>
                      </a:lnTo>
                      <a:lnTo>
                        <a:pt x="936" y="0"/>
                      </a:lnTo>
                      <a:cubicBezTo>
                        <a:pt x="411" y="343"/>
                        <a:pt x="1" y="388"/>
                        <a:pt x="1" y="388"/>
                      </a:cubicBezTo>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 name="Google Shape;76;p5"/>
              <p:cNvGrpSpPr/>
              <p:nvPr/>
            </p:nvGrpSpPr>
            <p:grpSpPr>
              <a:xfrm>
                <a:off x="3775783" y="853408"/>
                <a:ext cx="295499" cy="283999"/>
                <a:chOff x="3932558" y="488208"/>
                <a:chExt cx="295499" cy="283999"/>
              </a:xfrm>
            </p:grpSpPr>
            <p:sp>
              <p:nvSpPr>
                <p:cNvPr id="77" name="Google Shape;77;p5"/>
                <p:cNvSpPr/>
                <p:nvPr/>
              </p:nvSpPr>
              <p:spPr>
                <a:xfrm flipH="1" rot="-1037058">
                  <a:off x="4125683" y="499618"/>
                  <a:ext cx="90771" cy="91896"/>
                </a:xfrm>
                <a:custGeom>
                  <a:rect b="b" l="l" r="r" t="t"/>
                  <a:pathLst>
                    <a:path extrusionOk="0" h="3676" w="3631">
                      <a:moveTo>
                        <a:pt x="2740" y="2351"/>
                      </a:moveTo>
                      <a:cubicBezTo>
                        <a:pt x="1302" y="3264"/>
                        <a:pt x="1" y="3196"/>
                        <a:pt x="1" y="3196"/>
                      </a:cubicBezTo>
                      <a:lnTo>
                        <a:pt x="1" y="3196"/>
                      </a:lnTo>
                      <a:cubicBezTo>
                        <a:pt x="1028" y="3675"/>
                        <a:pt x="1895" y="3379"/>
                        <a:pt x="2557" y="3082"/>
                      </a:cubicBezTo>
                      <a:lnTo>
                        <a:pt x="2557" y="3082"/>
                      </a:lnTo>
                      <a:cubicBezTo>
                        <a:pt x="2968" y="2876"/>
                        <a:pt x="3288" y="2694"/>
                        <a:pt x="3516" y="2694"/>
                      </a:cubicBezTo>
                      <a:lnTo>
                        <a:pt x="3516" y="2694"/>
                      </a:lnTo>
                      <a:lnTo>
                        <a:pt x="3630" y="2260"/>
                      </a:lnTo>
                      <a:cubicBezTo>
                        <a:pt x="2010" y="1507"/>
                        <a:pt x="2740" y="891"/>
                        <a:pt x="1165" y="0"/>
                      </a:cubicBezTo>
                      <a:lnTo>
                        <a:pt x="1165" y="0"/>
                      </a:lnTo>
                      <a:cubicBezTo>
                        <a:pt x="1348" y="1256"/>
                        <a:pt x="2740" y="2351"/>
                        <a:pt x="2740" y="2351"/>
                      </a:cubicBezTo>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5"/>
                <p:cNvSpPr/>
                <p:nvPr/>
              </p:nvSpPr>
              <p:spPr>
                <a:xfrm flipH="1" rot="-1037058">
                  <a:off x="3951211" y="585890"/>
                  <a:ext cx="214016" cy="158093"/>
                </a:xfrm>
                <a:custGeom>
                  <a:rect b="b" l="l" r="r" t="t"/>
                  <a:pathLst>
                    <a:path extrusionOk="0" h="6324" w="8561">
                      <a:moveTo>
                        <a:pt x="1" y="549"/>
                      </a:moveTo>
                      <a:cubicBezTo>
                        <a:pt x="1119" y="3219"/>
                        <a:pt x="6415" y="6323"/>
                        <a:pt x="8560" y="3219"/>
                      </a:cubicBezTo>
                      <a:lnTo>
                        <a:pt x="8560" y="3219"/>
                      </a:lnTo>
                      <a:cubicBezTo>
                        <a:pt x="7876" y="1485"/>
                        <a:pt x="4977" y="1"/>
                        <a:pt x="2398" y="1"/>
                      </a:cubicBezTo>
                      <a:lnTo>
                        <a:pt x="2398" y="1"/>
                      </a:lnTo>
                      <a:cubicBezTo>
                        <a:pt x="1530" y="1"/>
                        <a:pt x="709" y="161"/>
                        <a:pt x="1" y="549"/>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5"/>
                <p:cNvSpPr/>
                <p:nvPr/>
              </p:nvSpPr>
              <p:spPr>
                <a:xfrm flipH="1" rot="-1037058">
                  <a:off x="3966020" y="671870"/>
                  <a:ext cx="24574" cy="21799"/>
                </a:xfrm>
                <a:custGeom>
                  <a:rect b="b" l="l" r="r" t="t"/>
                  <a:pathLst>
                    <a:path extrusionOk="0" h="872" w="983">
                      <a:moveTo>
                        <a:pt x="506" y="0"/>
                      </a:moveTo>
                      <a:cubicBezTo>
                        <a:pt x="310" y="0"/>
                        <a:pt x="129" y="130"/>
                        <a:pt x="69" y="329"/>
                      </a:cubicBezTo>
                      <a:cubicBezTo>
                        <a:pt x="1" y="557"/>
                        <a:pt x="161" y="808"/>
                        <a:pt x="389" y="854"/>
                      </a:cubicBezTo>
                      <a:cubicBezTo>
                        <a:pt x="429" y="866"/>
                        <a:pt x="469" y="871"/>
                        <a:pt x="508" y="871"/>
                      </a:cubicBezTo>
                      <a:cubicBezTo>
                        <a:pt x="692" y="871"/>
                        <a:pt x="857" y="745"/>
                        <a:pt x="914" y="557"/>
                      </a:cubicBezTo>
                      <a:cubicBezTo>
                        <a:pt x="982" y="306"/>
                        <a:pt x="845" y="77"/>
                        <a:pt x="594" y="9"/>
                      </a:cubicBezTo>
                      <a:cubicBezTo>
                        <a:pt x="565" y="3"/>
                        <a:pt x="535" y="0"/>
                        <a:pt x="50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5"/>
                <p:cNvSpPr/>
                <p:nvPr/>
              </p:nvSpPr>
              <p:spPr>
                <a:xfrm flipH="1" rot="-1037058">
                  <a:off x="3971175" y="676632"/>
                  <a:ext cx="13699" cy="12399"/>
                </a:xfrm>
                <a:custGeom>
                  <a:rect b="b" l="l" r="r" t="t"/>
                  <a:pathLst>
                    <a:path extrusionOk="0" h="496" w="548">
                      <a:moveTo>
                        <a:pt x="269" y="0"/>
                      </a:moveTo>
                      <a:cubicBezTo>
                        <a:pt x="155" y="0"/>
                        <a:pt x="63" y="68"/>
                        <a:pt x="23" y="187"/>
                      </a:cubicBezTo>
                      <a:cubicBezTo>
                        <a:pt x="0" y="324"/>
                        <a:pt x="69" y="461"/>
                        <a:pt x="206" y="484"/>
                      </a:cubicBezTo>
                      <a:cubicBezTo>
                        <a:pt x="230" y="492"/>
                        <a:pt x="254" y="496"/>
                        <a:pt x="278" y="496"/>
                      </a:cubicBezTo>
                      <a:cubicBezTo>
                        <a:pt x="388" y="496"/>
                        <a:pt x="484" y="414"/>
                        <a:pt x="502" y="301"/>
                      </a:cubicBezTo>
                      <a:cubicBezTo>
                        <a:pt x="548" y="187"/>
                        <a:pt x="457" y="50"/>
                        <a:pt x="320" y="5"/>
                      </a:cubicBezTo>
                      <a:cubicBezTo>
                        <a:pt x="302" y="2"/>
                        <a:pt x="285" y="0"/>
                        <a:pt x="26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5"/>
                <p:cNvSpPr/>
                <p:nvPr/>
              </p:nvSpPr>
              <p:spPr>
                <a:xfrm flipH="1" rot="-1037058">
                  <a:off x="4024891" y="641722"/>
                  <a:ext cx="63372" cy="20574"/>
                </a:xfrm>
                <a:custGeom>
                  <a:rect b="b" l="l" r="r" t="t"/>
                  <a:pathLst>
                    <a:path extrusionOk="0" h="823" w="2535">
                      <a:moveTo>
                        <a:pt x="914" y="69"/>
                      </a:moveTo>
                      <a:cubicBezTo>
                        <a:pt x="594" y="138"/>
                        <a:pt x="274" y="183"/>
                        <a:pt x="1" y="161"/>
                      </a:cubicBezTo>
                      <a:lnTo>
                        <a:pt x="1" y="161"/>
                      </a:lnTo>
                      <a:cubicBezTo>
                        <a:pt x="662" y="663"/>
                        <a:pt x="1941" y="822"/>
                        <a:pt x="2534" y="434"/>
                      </a:cubicBezTo>
                      <a:lnTo>
                        <a:pt x="2534" y="434"/>
                      </a:lnTo>
                      <a:cubicBezTo>
                        <a:pt x="2306" y="92"/>
                        <a:pt x="1986" y="1"/>
                        <a:pt x="1644" y="1"/>
                      </a:cubicBezTo>
                      <a:lnTo>
                        <a:pt x="1644" y="1"/>
                      </a:lnTo>
                      <a:cubicBezTo>
                        <a:pt x="1416" y="1"/>
                        <a:pt x="1165" y="46"/>
                        <a:pt x="914" y="69"/>
                      </a:cubicBezTo>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5"/>
                <p:cNvSpPr/>
                <p:nvPr/>
              </p:nvSpPr>
              <p:spPr>
                <a:xfrm flipH="1" rot="-1037058">
                  <a:off x="3957633" y="694365"/>
                  <a:ext cx="23424" cy="11424"/>
                </a:xfrm>
                <a:custGeom>
                  <a:rect b="b" l="l" r="r" t="t"/>
                  <a:pathLst>
                    <a:path extrusionOk="0" h="457" w="937">
                      <a:moveTo>
                        <a:pt x="1" y="388"/>
                      </a:moveTo>
                      <a:cubicBezTo>
                        <a:pt x="297" y="457"/>
                        <a:pt x="845" y="137"/>
                        <a:pt x="845" y="137"/>
                      </a:cubicBezTo>
                      <a:lnTo>
                        <a:pt x="845" y="137"/>
                      </a:lnTo>
                      <a:lnTo>
                        <a:pt x="936" y="0"/>
                      </a:lnTo>
                      <a:cubicBezTo>
                        <a:pt x="411" y="343"/>
                        <a:pt x="1" y="388"/>
                        <a:pt x="1" y="388"/>
                      </a:cubicBezTo>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 name="Google Shape;83;p5"/>
              <p:cNvGrpSpPr/>
              <p:nvPr/>
            </p:nvGrpSpPr>
            <p:grpSpPr>
              <a:xfrm>
                <a:off x="3460408" y="612333"/>
                <a:ext cx="295499" cy="283999"/>
                <a:chOff x="3932558" y="488208"/>
                <a:chExt cx="295499" cy="283999"/>
              </a:xfrm>
            </p:grpSpPr>
            <p:sp>
              <p:nvSpPr>
                <p:cNvPr id="84" name="Google Shape;84;p5"/>
                <p:cNvSpPr/>
                <p:nvPr/>
              </p:nvSpPr>
              <p:spPr>
                <a:xfrm flipH="1" rot="-1037058">
                  <a:off x="4125683" y="499618"/>
                  <a:ext cx="90771" cy="91896"/>
                </a:xfrm>
                <a:custGeom>
                  <a:rect b="b" l="l" r="r" t="t"/>
                  <a:pathLst>
                    <a:path extrusionOk="0" h="3676" w="3631">
                      <a:moveTo>
                        <a:pt x="2740" y="2351"/>
                      </a:moveTo>
                      <a:cubicBezTo>
                        <a:pt x="1302" y="3264"/>
                        <a:pt x="1" y="3196"/>
                        <a:pt x="1" y="3196"/>
                      </a:cubicBezTo>
                      <a:lnTo>
                        <a:pt x="1" y="3196"/>
                      </a:lnTo>
                      <a:cubicBezTo>
                        <a:pt x="1028" y="3675"/>
                        <a:pt x="1895" y="3379"/>
                        <a:pt x="2557" y="3082"/>
                      </a:cubicBezTo>
                      <a:lnTo>
                        <a:pt x="2557" y="3082"/>
                      </a:lnTo>
                      <a:cubicBezTo>
                        <a:pt x="2968" y="2876"/>
                        <a:pt x="3288" y="2694"/>
                        <a:pt x="3516" y="2694"/>
                      </a:cubicBezTo>
                      <a:lnTo>
                        <a:pt x="3516" y="2694"/>
                      </a:lnTo>
                      <a:lnTo>
                        <a:pt x="3630" y="2260"/>
                      </a:lnTo>
                      <a:cubicBezTo>
                        <a:pt x="2010" y="1507"/>
                        <a:pt x="2740" y="891"/>
                        <a:pt x="1165" y="0"/>
                      </a:cubicBezTo>
                      <a:lnTo>
                        <a:pt x="1165" y="0"/>
                      </a:lnTo>
                      <a:cubicBezTo>
                        <a:pt x="1348" y="1256"/>
                        <a:pt x="2740" y="2351"/>
                        <a:pt x="2740" y="2351"/>
                      </a:cubicBezTo>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5"/>
                <p:cNvSpPr/>
                <p:nvPr/>
              </p:nvSpPr>
              <p:spPr>
                <a:xfrm flipH="1" rot="-1037058">
                  <a:off x="3951211" y="585890"/>
                  <a:ext cx="214016" cy="158093"/>
                </a:xfrm>
                <a:custGeom>
                  <a:rect b="b" l="l" r="r" t="t"/>
                  <a:pathLst>
                    <a:path extrusionOk="0" h="6324" w="8561">
                      <a:moveTo>
                        <a:pt x="1" y="549"/>
                      </a:moveTo>
                      <a:cubicBezTo>
                        <a:pt x="1119" y="3219"/>
                        <a:pt x="6415" y="6323"/>
                        <a:pt x="8560" y="3219"/>
                      </a:cubicBezTo>
                      <a:lnTo>
                        <a:pt x="8560" y="3219"/>
                      </a:lnTo>
                      <a:cubicBezTo>
                        <a:pt x="7876" y="1485"/>
                        <a:pt x="4977" y="1"/>
                        <a:pt x="2398" y="1"/>
                      </a:cubicBezTo>
                      <a:lnTo>
                        <a:pt x="2398" y="1"/>
                      </a:lnTo>
                      <a:cubicBezTo>
                        <a:pt x="1530" y="1"/>
                        <a:pt x="709" y="161"/>
                        <a:pt x="1" y="549"/>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5"/>
                <p:cNvSpPr/>
                <p:nvPr/>
              </p:nvSpPr>
              <p:spPr>
                <a:xfrm flipH="1" rot="-1037058">
                  <a:off x="3966020" y="671870"/>
                  <a:ext cx="24574" cy="21799"/>
                </a:xfrm>
                <a:custGeom>
                  <a:rect b="b" l="l" r="r" t="t"/>
                  <a:pathLst>
                    <a:path extrusionOk="0" h="872" w="983">
                      <a:moveTo>
                        <a:pt x="506" y="0"/>
                      </a:moveTo>
                      <a:cubicBezTo>
                        <a:pt x="310" y="0"/>
                        <a:pt x="129" y="130"/>
                        <a:pt x="69" y="329"/>
                      </a:cubicBezTo>
                      <a:cubicBezTo>
                        <a:pt x="1" y="557"/>
                        <a:pt x="161" y="808"/>
                        <a:pt x="389" y="854"/>
                      </a:cubicBezTo>
                      <a:cubicBezTo>
                        <a:pt x="429" y="866"/>
                        <a:pt x="469" y="871"/>
                        <a:pt x="508" y="871"/>
                      </a:cubicBezTo>
                      <a:cubicBezTo>
                        <a:pt x="692" y="871"/>
                        <a:pt x="857" y="745"/>
                        <a:pt x="914" y="557"/>
                      </a:cubicBezTo>
                      <a:cubicBezTo>
                        <a:pt x="982" y="306"/>
                        <a:pt x="845" y="77"/>
                        <a:pt x="594" y="9"/>
                      </a:cubicBezTo>
                      <a:cubicBezTo>
                        <a:pt x="565" y="3"/>
                        <a:pt x="535" y="0"/>
                        <a:pt x="50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5"/>
                <p:cNvSpPr/>
                <p:nvPr/>
              </p:nvSpPr>
              <p:spPr>
                <a:xfrm flipH="1" rot="-1037058">
                  <a:off x="3971175" y="676632"/>
                  <a:ext cx="13699" cy="12399"/>
                </a:xfrm>
                <a:custGeom>
                  <a:rect b="b" l="l" r="r" t="t"/>
                  <a:pathLst>
                    <a:path extrusionOk="0" h="496" w="548">
                      <a:moveTo>
                        <a:pt x="269" y="0"/>
                      </a:moveTo>
                      <a:cubicBezTo>
                        <a:pt x="155" y="0"/>
                        <a:pt x="63" y="68"/>
                        <a:pt x="23" y="187"/>
                      </a:cubicBezTo>
                      <a:cubicBezTo>
                        <a:pt x="0" y="324"/>
                        <a:pt x="69" y="461"/>
                        <a:pt x="206" y="484"/>
                      </a:cubicBezTo>
                      <a:cubicBezTo>
                        <a:pt x="230" y="492"/>
                        <a:pt x="254" y="496"/>
                        <a:pt x="278" y="496"/>
                      </a:cubicBezTo>
                      <a:cubicBezTo>
                        <a:pt x="388" y="496"/>
                        <a:pt x="484" y="414"/>
                        <a:pt x="502" y="301"/>
                      </a:cubicBezTo>
                      <a:cubicBezTo>
                        <a:pt x="548" y="187"/>
                        <a:pt x="457" y="50"/>
                        <a:pt x="320" y="5"/>
                      </a:cubicBezTo>
                      <a:cubicBezTo>
                        <a:pt x="302" y="2"/>
                        <a:pt x="285" y="0"/>
                        <a:pt x="26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5"/>
                <p:cNvSpPr/>
                <p:nvPr/>
              </p:nvSpPr>
              <p:spPr>
                <a:xfrm flipH="1" rot="-1037058">
                  <a:off x="4024891" y="641722"/>
                  <a:ext cx="63372" cy="20574"/>
                </a:xfrm>
                <a:custGeom>
                  <a:rect b="b" l="l" r="r" t="t"/>
                  <a:pathLst>
                    <a:path extrusionOk="0" h="823" w="2535">
                      <a:moveTo>
                        <a:pt x="914" y="69"/>
                      </a:moveTo>
                      <a:cubicBezTo>
                        <a:pt x="594" y="138"/>
                        <a:pt x="274" y="183"/>
                        <a:pt x="1" y="161"/>
                      </a:cubicBezTo>
                      <a:lnTo>
                        <a:pt x="1" y="161"/>
                      </a:lnTo>
                      <a:cubicBezTo>
                        <a:pt x="662" y="663"/>
                        <a:pt x="1941" y="822"/>
                        <a:pt x="2534" y="434"/>
                      </a:cubicBezTo>
                      <a:lnTo>
                        <a:pt x="2534" y="434"/>
                      </a:lnTo>
                      <a:cubicBezTo>
                        <a:pt x="2306" y="92"/>
                        <a:pt x="1986" y="1"/>
                        <a:pt x="1644" y="1"/>
                      </a:cubicBezTo>
                      <a:lnTo>
                        <a:pt x="1644" y="1"/>
                      </a:lnTo>
                      <a:cubicBezTo>
                        <a:pt x="1416" y="1"/>
                        <a:pt x="1165" y="46"/>
                        <a:pt x="914" y="69"/>
                      </a:cubicBezTo>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5"/>
                <p:cNvSpPr/>
                <p:nvPr/>
              </p:nvSpPr>
              <p:spPr>
                <a:xfrm flipH="1" rot="-1037058">
                  <a:off x="3957633" y="694365"/>
                  <a:ext cx="23424" cy="11424"/>
                </a:xfrm>
                <a:custGeom>
                  <a:rect b="b" l="l" r="r" t="t"/>
                  <a:pathLst>
                    <a:path extrusionOk="0" h="457" w="937">
                      <a:moveTo>
                        <a:pt x="1" y="388"/>
                      </a:moveTo>
                      <a:cubicBezTo>
                        <a:pt x="297" y="457"/>
                        <a:pt x="845" y="137"/>
                        <a:pt x="845" y="137"/>
                      </a:cubicBezTo>
                      <a:lnTo>
                        <a:pt x="845" y="137"/>
                      </a:lnTo>
                      <a:lnTo>
                        <a:pt x="936" y="0"/>
                      </a:lnTo>
                      <a:cubicBezTo>
                        <a:pt x="411" y="343"/>
                        <a:pt x="1" y="388"/>
                        <a:pt x="1" y="388"/>
                      </a:cubicBezTo>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90" name="Google Shape;90;p5"/>
            <p:cNvGrpSpPr/>
            <p:nvPr/>
          </p:nvGrpSpPr>
          <p:grpSpPr>
            <a:xfrm>
              <a:off x="8367038" y="-84725"/>
              <a:ext cx="1197775" cy="619725"/>
              <a:chOff x="1317625" y="791700"/>
              <a:chExt cx="1197775" cy="619725"/>
            </a:xfrm>
          </p:grpSpPr>
          <p:sp>
            <p:nvSpPr>
              <p:cNvPr id="91" name="Google Shape;91;p5"/>
              <p:cNvSpPr/>
              <p:nvPr/>
            </p:nvSpPr>
            <p:spPr>
              <a:xfrm>
                <a:off x="1659425" y="1322950"/>
                <a:ext cx="89050" cy="88475"/>
              </a:xfrm>
              <a:custGeom>
                <a:rect b="b" l="l" r="r" t="t"/>
                <a:pathLst>
                  <a:path extrusionOk="0" h="3539" w="3562">
                    <a:moveTo>
                      <a:pt x="3562" y="1781"/>
                    </a:moveTo>
                    <a:cubicBezTo>
                      <a:pt x="3562" y="2740"/>
                      <a:pt x="2763" y="3539"/>
                      <a:pt x="1781" y="3539"/>
                    </a:cubicBezTo>
                    <a:cubicBezTo>
                      <a:pt x="800" y="3539"/>
                      <a:pt x="1" y="2740"/>
                      <a:pt x="1" y="1781"/>
                    </a:cubicBezTo>
                    <a:cubicBezTo>
                      <a:pt x="1" y="800"/>
                      <a:pt x="800" y="1"/>
                      <a:pt x="1781" y="1"/>
                    </a:cubicBezTo>
                    <a:cubicBezTo>
                      <a:pt x="2763" y="1"/>
                      <a:pt x="3562" y="800"/>
                      <a:pt x="3562" y="178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5"/>
              <p:cNvSpPr/>
              <p:nvPr/>
            </p:nvSpPr>
            <p:spPr>
              <a:xfrm>
                <a:off x="2478850" y="1349200"/>
                <a:ext cx="36550" cy="35975"/>
              </a:xfrm>
              <a:custGeom>
                <a:rect b="b" l="l" r="r" t="t"/>
                <a:pathLst>
                  <a:path extrusionOk="0" h="1439" w="1462">
                    <a:moveTo>
                      <a:pt x="1462" y="731"/>
                    </a:moveTo>
                    <a:cubicBezTo>
                      <a:pt x="1462" y="1119"/>
                      <a:pt x="1142" y="1439"/>
                      <a:pt x="731" y="1439"/>
                    </a:cubicBezTo>
                    <a:cubicBezTo>
                      <a:pt x="343" y="1439"/>
                      <a:pt x="1" y="1119"/>
                      <a:pt x="1" y="731"/>
                    </a:cubicBezTo>
                    <a:cubicBezTo>
                      <a:pt x="1" y="320"/>
                      <a:pt x="343" y="1"/>
                      <a:pt x="731" y="1"/>
                    </a:cubicBezTo>
                    <a:cubicBezTo>
                      <a:pt x="1142" y="1"/>
                      <a:pt x="1462" y="320"/>
                      <a:pt x="1462" y="73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5"/>
              <p:cNvSpPr/>
              <p:nvPr/>
            </p:nvSpPr>
            <p:spPr>
              <a:xfrm>
                <a:off x="1685675" y="1039350"/>
                <a:ext cx="36550" cy="36550"/>
              </a:xfrm>
              <a:custGeom>
                <a:rect b="b" l="l" r="r" t="t"/>
                <a:pathLst>
                  <a:path extrusionOk="0" h="1462" w="1462">
                    <a:moveTo>
                      <a:pt x="1462" y="731"/>
                    </a:moveTo>
                    <a:cubicBezTo>
                      <a:pt x="1462" y="1119"/>
                      <a:pt x="1142" y="1461"/>
                      <a:pt x="731" y="1461"/>
                    </a:cubicBezTo>
                    <a:cubicBezTo>
                      <a:pt x="343" y="1461"/>
                      <a:pt x="1" y="1119"/>
                      <a:pt x="1" y="731"/>
                    </a:cubicBezTo>
                    <a:cubicBezTo>
                      <a:pt x="1" y="343"/>
                      <a:pt x="343" y="1"/>
                      <a:pt x="731" y="1"/>
                    </a:cubicBezTo>
                    <a:cubicBezTo>
                      <a:pt x="1142" y="1"/>
                      <a:pt x="1462" y="343"/>
                      <a:pt x="1462" y="73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5"/>
              <p:cNvSpPr/>
              <p:nvPr/>
            </p:nvSpPr>
            <p:spPr>
              <a:xfrm>
                <a:off x="1475125" y="791700"/>
                <a:ext cx="35975" cy="35975"/>
              </a:xfrm>
              <a:custGeom>
                <a:rect b="b" l="l" r="r" t="t"/>
                <a:pathLst>
                  <a:path extrusionOk="0" h="1439" w="1439">
                    <a:moveTo>
                      <a:pt x="1438" y="731"/>
                    </a:moveTo>
                    <a:cubicBezTo>
                      <a:pt x="1438" y="1119"/>
                      <a:pt x="1119" y="1438"/>
                      <a:pt x="731" y="1438"/>
                    </a:cubicBezTo>
                    <a:cubicBezTo>
                      <a:pt x="320" y="1438"/>
                      <a:pt x="0" y="1119"/>
                      <a:pt x="0" y="731"/>
                    </a:cubicBezTo>
                    <a:cubicBezTo>
                      <a:pt x="0" y="320"/>
                      <a:pt x="320" y="0"/>
                      <a:pt x="731" y="0"/>
                    </a:cubicBezTo>
                    <a:cubicBezTo>
                      <a:pt x="1119" y="0"/>
                      <a:pt x="1438" y="320"/>
                      <a:pt x="1438" y="73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5"/>
              <p:cNvSpPr/>
              <p:nvPr/>
            </p:nvSpPr>
            <p:spPr>
              <a:xfrm>
                <a:off x="1989825" y="995400"/>
                <a:ext cx="35975" cy="35975"/>
              </a:xfrm>
              <a:custGeom>
                <a:rect b="b" l="l" r="r" t="t"/>
                <a:pathLst>
                  <a:path extrusionOk="0" h="1439" w="1439">
                    <a:moveTo>
                      <a:pt x="1439" y="709"/>
                    </a:moveTo>
                    <a:cubicBezTo>
                      <a:pt x="1439" y="1119"/>
                      <a:pt x="1119" y="1439"/>
                      <a:pt x="708" y="1439"/>
                    </a:cubicBezTo>
                    <a:cubicBezTo>
                      <a:pt x="320" y="1439"/>
                      <a:pt x="1" y="1119"/>
                      <a:pt x="1" y="709"/>
                    </a:cubicBezTo>
                    <a:cubicBezTo>
                      <a:pt x="1" y="321"/>
                      <a:pt x="320" y="1"/>
                      <a:pt x="708" y="1"/>
                    </a:cubicBezTo>
                    <a:cubicBezTo>
                      <a:pt x="1119" y="1"/>
                      <a:pt x="1439" y="321"/>
                      <a:pt x="1439" y="709"/>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5"/>
              <p:cNvSpPr/>
              <p:nvPr/>
            </p:nvSpPr>
            <p:spPr>
              <a:xfrm>
                <a:off x="1317625" y="1126075"/>
                <a:ext cx="35975" cy="35975"/>
              </a:xfrm>
              <a:custGeom>
                <a:rect b="b" l="l" r="r" t="t"/>
                <a:pathLst>
                  <a:path extrusionOk="0" h="1439" w="1439">
                    <a:moveTo>
                      <a:pt x="1438" y="709"/>
                    </a:moveTo>
                    <a:cubicBezTo>
                      <a:pt x="1438" y="1119"/>
                      <a:pt x="1119" y="1439"/>
                      <a:pt x="731" y="1439"/>
                    </a:cubicBezTo>
                    <a:cubicBezTo>
                      <a:pt x="320" y="1439"/>
                      <a:pt x="0" y="1119"/>
                      <a:pt x="0" y="709"/>
                    </a:cubicBezTo>
                    <a:cubicBezTo>
                      <a:pt x="0" y="321"/>
                      <a:pt x="320" y="1"/>
                      <a:pt x="731" y="1"/>
                    </a:cubicBezTo>
                    <a:cubicBezTo>
                      <a:pt x="1119" y="1"/>
                      <a:pt x="1438" y="321"/>
                      <a:pt x="1438" y="709"/>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97" name="Google Shape;97;p5"/>
          <p:cNvGrpSpPr/>
          <p:nvPr/>
        </p:nvGrpSpPr>
        <p:grpSpPr>
          <a:xfrm flipH="1" rot="-3846378">
            <a:off x="105420" y="4487656"/>
            <a:ext cx="295497" cy="283997"/>
            <a:chOff x="3932558" y="488208"/>
            <a:chExt cx="295499" cy="283999"/>
          </a:xfrm>
        </p:grpSpPr>
        <p:sp>
          <p:nvSpPr>
            <p:cNvPr id="98" name="Google Shape;98;p5"/>
            <p:cNvSpPr/>
            <p:nvPr/>
          </p:nvSpPr>
          <p:spPr>
            <a:xfrm flipH="1" rot="-1037058">
              <a:off x="4125683" y="499618"/>
              <a:ext cx="90771" cy="91896"/>
            </a:xfrm>
            <a:custGeom>
              <a:rect b="b" l="l" r="r" t="t"/>
              <a:pathLst>
                <a:path extrusionOk="0" h="3676" w="3631">
                  <a:moveTo>
                    <a:pt x="2740" y="2351"/>
                  </a:moveTo>
                  <a:cubicBezTo>
                    <a:pt x="1302" y="3264"/>
                    <a:pt x="1" y="3196"/>
                    <a:pt x="1" y="3196"/>
                  </a:cubicBezTo>
                  <a:lnTo>
                    <a:pt x="1" y="3196"/>
                  </a:lnTo>
                  <a:cubicBezTo>
                    <a:pt x="1028" y="3675"/>
                    <a:pt x="1895" y="3379"/>
                    <a:pt x="2557" y="3082"/>
                  </a:cubicBezTo>
                  <a:lnTo>
                    <a:pt x="2557" y="3082"/>
                  </a:lnTo>
                  <a:cubicBezTo>
                    <a:pt x="2968" y="2876"/>
                    <a:pt x="3288" y="2694"/>
                    <a:pt x="3516" y="2694"/>
                  </a:cubicBezTo>
                  <a:lnTo>
                    <a:pt x="3516" y="2694"/>
                  </a:lnTo>
                  <a:lnTo>
                    <a:pt x="3630" y="2260"/>
                  </a:lnTo>
                  <a:cubicBezTo>
                    <a:pt x="2010" y="1507"/>
                    <a:pt x="2740" y="891"/>
                    <a:pt x="1165" y="0"/>
                  </a:cubicBezTo>
                  <a:lnTo>
                    <a:pt x="1165" y="0"/>
                  </a:lnTo>
                  <a:cubicBezTo>
                    <a:pt x="1348" y="1256"/>
                    <a:pt x="2740" y="2351"/>
                    <a:pt x="2740" y="2351"/>
                  </a:cubicBezTo>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5"/>
            <p:cNvSpPr/>
            <p:nvPr/>
          </p:nvSpPr>
          <p:spPr>
            <a:xfrm flipH="1" rot="-1037058">
              <a:off x="3951211" y="585890"/>
              <a:ext cx="214016" cy="158093"/>
            </a:xfrm>
            <a:custGeom>
              <a:rect b="b" l="l" r="r" t="t"/>
              <a:pathLst>
                <a:path extrusionOk="0" h="6324" w="8561">
                  <a:moveTo>
                    <a:pt x="1" y="549"/>
                  </a:moveTo>
                  <a:cubicBezTo>
                    <a:pt x="1119" y="3219"/>
                    <a:pt x="6415" y="6323"/>
                    <a:pt x="8560" y="3219"/>
                  </a:cubicBezTo>
                  <a:lnTo>
                    <a:pt x="8560" y="3219"/>
                  </a:lnTo>
                  <a:cubicBezTo>
                    <a:pt x="7876" y="1485"/>
                    <a:pt x="4977" y="1"/>
                    <a:pt x="2398" y="1"/>
                  </a:cubicBezTo>
                  <a:lnTo>
                    <a:pt x="2398" y="1"/>
                  </a:lnTo>
                  <a:cubicBezTo>
                    <a:pt x="1530" y="1"/>
                    <a:pt x="709" y="161"/>
                    <a:pt x="1" y="549"/>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5"/>
            <p:cNvSpPr/>
            <p:nvPr/>
          </p:nvSpPr>
          <p:spPr>
            <a:xfrm flipH="1" rot="-1037058">
              <a:off x="3966020" y="671870"/>
              <a:ext cx="24574" cy="21799"/>
            </a:xfrm>
            <a:custGeom>
              <a:rect b="b" l="l" r="r" t="t"/>
              <a:pathLst>
                <a:path extrusionOk="0" h="872" w="983">
                  <a:moveTo>
                    <a:pt x="506" y="0"/>
                  </a:moveTo>
                  <a:cubicBezTo>
                    <a:pt x="310" y="0"/>
                    <a:pt x="129" y="130"/>
                    <a:pt x="69" y="329"/>
                  </a:cubicBezTo>
                  <a:cubicBezTo>
                    <a:pt x="1" y="557"/>
                    <a:pt x="161" y="808"/>
                    <a:pt x="389" y="854"/>
                  </a:cubicBezTo>
                  <a:cubicBezTo>
                    <a:pt x="429" y="866"/>
                    <a:pt x="469" y="871"/>
                    <a:pt x="508" y="871"/>
                  </a:cubicBezTo>
                  <a:cubicBezTo>
                    <a:pt x="692" y="871"/>
                    <a:pt x="857" y="745"/>
                    <a:pt x="914" y="557"/>
                  </a:cubicBezTo>
                  <a:cubicBezTo>
                    <a:pt x="982" y="306"/>
                    <a:pt x="845" y="77"/>
                    <a:pt x="594" y="9"/>
                  </a:cubicBezTo>
                  <a:cubicBezTo>
                    <a:pt x="565" y="3"/>
                    <a:pt x="535" y="0"/>
                    <a:pt x="50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5"/>
            <p:cNvSpPr/>
            <p:nvPr/>
          </p:nvSpPr>
          <p:spPr>
            <a:xfrm flipH="1" rot="-1037058">
              <a:off x="3971175" y="676632"/>
              <a:ext cx="13699" cy="12399"/>
            </a:xfrm>
            <a:custGeom>
              <a:rect b="b" l="l" r="r" t="t"/>
              <a:pathLst>
                <a:path extrusionOk="0" h="496" w="548">
                  <a:moveTo>
                    <a:pt x="269" y="0"/>
                  </a:moveTo>
                  <a:cubicBezTo>
                    <a:pt x="155" y="0"/>
                    <a:pt x="63" y="68"/>
                    <a:pt x="23" y="187"/>
                  </a:cubicBezTo>
                  <a:cubicBezTo>
                    <a:pt x="0" y="324"/>
                    <a:pt x="69" y="461"/>
                    <a:pt x="206" y="484"/>
                  </a:cubicBezTo>
                  <a:cubicBezTo>
                    <a:pt x="230" y="492"/>
                    <a:pt x="254" y="496"/>
                    <a:pt x="278" y="496"/>
                  </a:cubicBezTo>
                  <a:cubicBezTo>
                    <a:pt x="388" y="496"/>
                    <a:pt x="484" y="414"/>
                    <a:pt x="502" y="301"/>
                  </a:cubicBezTo>
                  <a:cubicBezTo>
                    <a:pt x="548" y="187"/>
                    <a:pt x="457" y="50"/>
                    <a:pt x="320" y="5"/>
                  </a:cubicBezTo>
                  <a:cubicBezTo>
                    <a:pt x="302" y="2"/>
                    <a:pt x="285" y="0"/>
                    <a:pt x="26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5"/>
            <p:cNvSpPr/>
            <p:nvPr/>
          </p:nvSpPr>
          <p:spPr>
            <a:xfrm flipH="1" rot="-1037058">
              <a:off x="4024891" y="641722"/>
              <a:ext cx="63372" cy="20574"/>
            </a:xfrm>
            <a:custGeom>
              <a:rect b="b" l="l" r="r" t="t"/>
              <a:pathLst>
                <a:path extrusionOk="0" h="823" w="2535">
                  <a:moveTo>
                    <a:pt x="914" y="69"/>
                  </a:moveTo>
                  <a:cubicBezTo>
                    <a:pt x="594" y="138"/>
                    <a:pt x="274" y="183"/>
                    <a:pt x="1" y="161"/>
                  </a:cubicBezTo>
                  <a:lnTo>
                    <a:pt x="1" y="161"/>
                  </a:lnTo>
                  <a:cubicBezTo>
                    <a:pt x="662" y="663"/>
                    <a:pt x="1941" y="822"/>
                    <a:pt x="2534" y="434"/>
                  </a:cubicBezTo>
                  <a:lnTo>
                    <a:pt x="2534" y="434"/>
                  </a:lnTo>
                  <a:cubicBezTo>
                    <a:pt x="2306" y="92"/>
                    <a:pt x="1986" y="1"/>
                    <a:pt x="1644" y="1"/>
                  </a:cubicBezTo>
                  <a:lnTo>
                    <a:pt x="1644" y="1"/>
                  </a:lnTo>
                  <a:cubicBezTo>
                    <a:pt x="1416" y="1"/>
                    <a:pt x="1165" y="46"/>
                    <a:pt x="914" y="69"/>
                  </a:cubicBezTo>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5"/>
            <p:cNvSpPr/>
            <p:nvPr/>
          </p:nvSpPr>
          <p:spPr>
            <a:xfrm flipH="1" rot="-1037058">
              <a:off x="3957633" y="694365"/>
              <a:ext cx="23424" cy="11424"/>
            </a:xfrm>
            <a:custGeom>
              <a:rect b="b" l="l" r="r" t="t"/>
              <a:pathLst>
                <a:path extrusionOk="0" h="457" w="937">
                  <a:moveTo>
                    <a:pt x="1" y="388"/>
                  </a:moveTo>
                  <a:cubicBezTo>
                    <a:pt x="297" y="457"/>
                    <a:pt x="845" y="137"/>
                    <a:pt x="845" y="137"/>
                  </a:cubicBezTo>
                  <a:lnTo>
                    <a:pt x="845" y="137"/>
                  </a:lnTo>
                  <a:lnTo>
                    <a:pt x="936" y="0"/>
                  </a:lnTo>
                  <a:cubicBezTo>
                    <a:pt x="411" y="343"/>
                    <a:pt x="1" y="388"/>
                    <a:pt x="1" y="388"/>
                  </a:cubicBezTo>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 name="Google Shape;104;p5"/>
          <p:cNvGrpSpPr/>
          <p:nvPr/>
        </p:nvGrpSpPr>
        <p:grpSpPr>
          <a:xfrm flipH="1" rot="-3846378">
            <a:off x="502417" y="4506104"/>
            <a:ext cx="295497" cy="283997"/>
            <a:chOff x="3932558" y="488208"/>
            <a:chExt cx="295499" cy="283999"/>
          </a:xfrm>
        </p:grpSpPr>
        <p:sp>
          <p:nvSpPr>
            <p:cNvPr id="105" name="Google Shape;105;p5"/>
            <p:cNvSpPr/>
            <p:nvPr/>
          </p:nvSpPr>
          <p:spPr>
            <a:xfrm flipH="1" rot="-1037058">
              <a:off x="4125683" y="499618"/>
              <a:ext cx="90771" cy="91896"/>
            </a:xfrm>
            <a:custGeom>
              <a:rect b="b" l="l" r="r" t="t"/>
              <a:pathLst>
                <a:path extrusionOk="0" h="3676" w="3631">
                  <a:moveTo>
                    <a:pt x="2740" y="2351"/>
                  </a:moveTo>
                  <a:cubicBezTo>
                    <a:pt x="1302" y="3264"/>
                    <a:pt x="1" y="3196"/>
                    <a:pt x="1" y="3196"/>
                  </a:cubicBezTo>
                  <a:lnTo>
                    <a:pt x="1" y="3196"/>
                  </a:lnTo>
                  <a:cubicBezTo>
                    <a:pt x="1028" y="3675"/>
                    <a:pt x="1895" y="3379"/>
                    <a:pt x="2557" y="3082"/>
                  </a:cubicBezTo>
                  <a:lnTo>
                    <a:pt x="2557" y="3082"/>
                  </a:lnTo>
                  <a:cubicBezTo>
                    <a:pt x="2968" y="2876"/>
                    <a:pt x="3288" y="2694"/>
                    <a:pt x="3516" y="2694"/>
                  </a:cubicBezTo>
                  <a:lnTo>
                    <a:pt x="3516" y="2694"/>
                  </a:lnTo>
                  <a:lnTo>
                    <a:pt x="3630" y="2260"/>
                  </a:lnTo>
                  <a:cubicBezTo>
                    <a:pt x="2010" y="1507"/>
                    <a:pt x="2740" y="891"/>
                    <a:pt x="1165" y="0"/>
                  </a:cubicBezTo>
                  <a:lnTo>
                    <a:pt x="1165" y="0"/>
                  </a:lnTo>
                  <a:cubicBezTo>
                    <a:pt x="1348" y="1256"/>
                    <a:pt x="2740" y="2351"/>
                    <a:pt x="2740" y="2351"/>
                  </a:cubicBezTo>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5"/>
            <p:cNvSpPr/>
            <p:nvPr/>
          </p:nvSpPr>
          <p:spPr>
            <a:xfrm flipH="1" rot="-1037058">
              <a:off x="3951211" y="585890"/>
              <a:ext cx="214016" cy="158093"/>
            </a:xfrm>
            <a:custGeom>
              <a:rect b="b" l="l" r="r" t="t"/>
              <a:pathLst>
                <a:path extrusionOk="0" h="6324" w="8561">
                  <a:moveTo>
                    <a:pt x="1" y="549"/>
                  </a:moveTo>
                  <a:cubicBezTo>
                    <a:pt x="1119" y="3219"/>
                    <a:pt x="6415" y="6323"/>
                    <a:pt x="8560" y="3219"/>
                  </a:cubicBezTo>
                  <a:lnTo>
                    <a:pt x="8560" y="3219"/>
                  </a:lnTo>
                  <a:cubicBezTo>
                    <a:pt x="7876" y="1485"/>
                    <a:pt x="4977" y="1"/>
                    <a:pt x="2398" y="1"/>
                  </a:cubicBezTo>
                  <a:lnTo>
                    <a:pt x="2398" y="1"/>
                  </a:lnTo>
                  <a:cubicBezTo>
                    <a:pt x="1530" y="1"/>
                    <a:pt x="709" y="161"/>
                    <a:pt x="1" y="549"/>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5"/>
            <p:cNvSpPr/>
            <p:nvPr/>
          </p:nvSpPr>
          <p:spPr>
            <a:xfrm flipH="1" rot="-1037058">
              <a:off x="3966020" y="671870"/>
              <a:ext cx="24574" cy="21799"/>
            </a:xfrm>
            <a:custGeom>
              <a:rect b="b" l="l" r="r" t="t"/>
              <a:pathLst>
                <a:path extrusionOk="0" h="872" w="983">
                  <a:moveTo>
                    <a:pt x="506" y="0"/>
                  </a:moveTo>
                  <a:cubicBezTo>
                    <a:pt x="310" y="0"/>
                    <a:pt x="129" y="130"/>
                    <a:pt x="69" y="329"/>
                  </a:cubicBezTo>
                  <a:cubicBezTo>
                    <a:pt x="1" y="557"/>
                    <a:pt x="161" y="808"/>
                    <a:pt x="389" y="854"/>
                  </a:cubicBezTo>
                  <a:cubicBezTo>
                    <a:pt x="429" y="866"/>
                    <a:pt x="469" y="871"/>
                    <a:pt x="508" y="871"/>
                  </a:cubicBezTo>
                  <a:cubicBezTo>
                    <a:pt x="692" y="871"/>
                    <a:pt x="857" y="745"/>
                    <a:pt x="914" y="557"/>
                  </a:cubicBezTo>
                  <a:cubicBezTo>
                    <a:pt x="982" y="306"/>
                    <a:pt x="845" y="77"/>
                    <a:pt x="594" y="9"/>
                  </a:cubicBezTo>
                  <a:cubicBezTo>
                    <a:pt x="565" y="3"/>
                    <a:pt x="535" y="0"/>
                    <a:pt x="50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5"/>
            <p:cNvSpPr/>
            <p:nvPr/>
          </p:nvSpPr>
          <p:spPr>
            <a:xfrm flipH="1" rot="-1037058">
              <a:off x="3971175" y="676632"/>
              <a:ext cx="13699" cy="12399"/>
            </a:xfrm>
            <a:custGeom>
              <a:rect b="b" l="l" r="r" t="t"/>
              <a:pathLst>
                <a:path extrusionOk="0" h="496" w="548">
                  <a:moveTo>
                    <a:pt x="269" y="0"/>
                  </a:moveTo>
                  <a:cubicBezTo>
                    <a:pt x="155" y="0"/>
                    <a:pt x="63" y="68"/>
                    <a:pt x="23" y="187"/>
                  </a:cubicBezTo>
                  <a:cubicBezTo>
                    <a:pt x="0" y="324"/>
                    <a:pt x="69" y="461"/>
                    <a:pt x="206" y="484"/>
                  </a:cubicBezTo>
                  <a:cubicBezTo>
                    <a:pt x="230" y="492"/>
                    <a:pt x="254" y="496"/>
                    <a:pt x="278" y="496"/>
                  </a:cubicBezTo>
                  <a:cubicBezTo>
                    <a:pt x="388" y="496"/>
                    <a:pt x="484" y="414"/>
                    <a:pt x="502" y="301"/>
                  </a:cubicBezTo>
                  <a:cubicBezTo>
                    <a:pt x="548" y="187"/>
                    <a:pt x="457" y="50"/>
                    <a:pt x="320" y="5"/>
                  </a:cubicBezTo>
                  <a:cubicBezTo>
                    <a:pt x="302" y="2"/>
                    <a:pt x="285" y="0"/>
                    <a:pt x="26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5"/>
            <p:cNvSpPr/>
            <p:nvPr/>
          </p:nvSpPr>
          <p:spPr>
            <a:xfrm flipH="1" rot="-1037058">
              <a:off x="4024891" y="641722"/>
              <a:ext cx="63372" cy="20574"/>
            </a:xfrm>
            <a:custGeom>
              <a:rect b="b" l="l" r="r" t="t"/>
              <a:pathLst>
                <a:path extrusionOk="0" h="823" w="2535">
                  <a:moveTo>
                    <a:pt x="914" y="69"/>
                  </a:moveTo>
                  <a:cubicBezTo>
                    <a:pt x="594" y="138"/>
                    <a:pt x="274" y="183"/>
                    <a:pt x="1" y="161"/>
                  </a:cubicBezTo>
                  <a:lnTo>
                    <a:pt x="1" y="161"/>
                  </a:lnTo>
                  <a:cubicBezTo>
                    <a:pt x="662" y="663"/>
                    <a:pt x="1941" y="822"/>
                    <a:pt x="2534" y="434"/>
                  </a:cubicBezTo>
                  <a:lnTo>
                    <a:pt x="2534" y="434"/>
                  </a:lnTo>
                  <a:cubicBezTo>
                    <a:pt x="2306" y="92"/>
                    <a:pt x="1986" y="1"/>
                    <a:pt x="1644" y="1"/>
                  </a:cubicBezTo>
                  <a:lnTo>
                    <a:pt x="1644" y="1"/>
                  </a:lnTo>
                  <a:cubicBezTo>
                    <a:pt x="1416" y="1"/>
                    <a:pt x="1165" y="46"/>
                    <a:pt x="914" y="69"/>
                  </a:cubicBezTo>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5"/>
            <p:cNvSpPr/>
            <p:nvPr/>
          </p:nvSpPr>
          <p:spPr>
            <a:xfrm flipH="1" rot="-1037058">
              <a:off x="3957633" y="694365"/>
              <a:ext cx="23424" cy="11424"/>
            </a:xfrm>
            <a:custGeom>
              <a:rect b="b" l="l" r="r" t="t"/>
              <a:pathLst>
                <a:path extrusionOk="0" h="457" w="937">
                  <a:moveTo>
                    <a:pt x="1" y="388"/>
                  </a:moveTo>
                  <a:cubicBezTo>
                    <a:pt x="297" y="457"/>
                    <a:pt x="845" y="137"/>
                    <a:pt x="845" y="137"/>
                  </a:cubicBezTo>
                  <a:lnTo>
                    <a:pt x="845" y="137"/>
                  </a:lnTo>
                  <a:lnTo>
                    <a:pt x="936" y="0"/>
                  </a:lnTo>
                  <a:cubicBezTo>
                    <a:pt x="411" y="343"/>
                    <a:pt x="1" y="388"/>
                    <a:pt x="1" y="388"/>
                  </a:cubicBezTo>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1" name="Google Shape;111;p5"/>
          <p:cNvSpPr/>
          <p:nvPr/>
        </p:nvSpPr>
        <p:spPr>
          <a:xfrm flipH="1">
            <a:off x="712909" y="4356438"/>
            <a:ext cx="89050" cy="88475"/>
          </a:xfrm>
          <a:custGeom>
            <a:rect b="b" l="l" r="r" t="t"/>
            <a:pathLst>
              <a:path extrusionOk="0" h="3539" w="3562">
                <a:moveTo>
                  <a:pt x="3562" y="1781"/>
                </a:moveTo>
                <a:cubicBezTo>
                  <a:pt x="3562" y="2740"/>
                  <a:pt x="2763" y="3539"/>
                  <a:pt x="1781" y="3539"/>
                </a:cubicBezTo>
                <a:cubicBezTo>
                  <a:pt x="800" y="3539"/>
                  <a:pt x="1" y="2740"/>
                  <a:pt x="1" y="1781"/>
                </a:cubicBezTo>
                <a:cubicBezTo>
                  <a:pt x="1" y="800"/>
                  <a:pt x="800" y="1"/>
                  <a:pt x="1781" y="1"/>
                </a:cubicBezTo>
                <a:cubicBezTo>
                  <a:pt x="2763" y="1"/>
                  <a:pt x="3562" y="800"/>
                  <a:pt x="3562" y="178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5"/>
          <p:cNvSpPr/>
          <p:nvPr/>
        </p:nvSpPr>
        <p:spPr>
          <a:xfrm flipH="1">
            <a:off x="343484" y="4824563"/>
            <a:ext cx="36550" cy="35975"/>
          </a:xfrm>
          <a:custGeom>
            <a:rect b="b" l="l" r="r" t="t"/>
            <a:pathLst>
              <a:path extrusionOk="0" h="1439" w="1462">
                <a:moveTo>
                  <a:pt x="1462" y="731"/>
                </a:moveTo>
                <a:cubicBezTo>
                  <a:pt x="1462" y="1119"/>
                  <a:pt x="1142" y="1439"/>
                  <a:pt x="731" y="1439"/>
                </a:cubicBezTo>
                <a:cubicBezTo>
                  <a:pt x="343" y="1439"/>
                  <a:pt x="1" y="1119"/>
                  <a:pt x="1" y="731"/>
                </a:cubicBezTo>
                <a:cubicBezTo>
                  <a:pt x="1" y="320"/>
                  <a:pt x="343" y="1"/>
                  <a:pt x="731" y="1"/>
                </a:cubicBezTo>
                <a:cubicBezTo>
                  <a:pt x="1142" y="1"/>
                  <a:pt x="1462" y="320"/>
                  <a:pt x="1462" y="73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5"/>
          <p:cNvSpPr/>
          <p:nvPr/>
        </p:nvSpPr>
        <p:spPr>
          <a:xfrm flipH="1">
            <a:off x="421934" y="4386625"/>
            <a:ext cx="35975" cy="35975"/>
          </a:xfrm>
          <a:custGeom>
            <a:rect b="b" l="l" r="r" t="t"/>
            <a:pathLst>
              <a:path extrusionOk="0" h="1439" w="1439">
                <a:moveTo>
                  <a:pt x="1438" y="709"/>
                </a:moveTo>
                <a:cubicBezTo>
                  <a:pt x="1438" y="1119"/>
                  <a:pt x="1119" y="1439"/>
                  <a:pt x="731" y="1439"/>
                </a:cubicBezTo>
                <a:cubicBezTo>
                  <a:pt x="320" y="1439"/>
                  <a:pt x="0" y="1119"/>
                  <a:pt x="0" y="709"/>
                </a:cubicBezTo>
                <a:cubicBezTo>
                  <a:pt x="0" y="321"/>
                  <a:pt x="320" y="1"/>
                  <a:pt x="731" y="1"/>
                </a:cubicBezTo>
                <a:cubicBezTo>
                  <a:pt x="1119" y="1"/>
                  <a:pt x="1438" y="321"/>
                  <a:pt x="1438" y="709"/>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4" name="Google Shape;114;p5"/>
          <p:cNvGrpSpPr/>
          <p:nvPr/>
        </p:nvGrpSpPr>
        <p:grpSpPr>
          <a:xfrm flipH="1">
            <a:off x="5375432" y="3313321"/>
            <a:ext cx="3806136" cy="1958457"/>
            <a:chOff x="71350" y="1480600"/>
            <a:chExt cx="7517550" cy="3868175"/>
          </a:xfrm>
        </p:grpSpPr>
        <p:sp>
          <p:nvSpPr>
            <p:cNvPr id="115" name="Google Shape;115;p5"/>
            <p:cNvSpPr/>
            <p:nvPr/>
          </p:nvSpPr>
          <p:spPr>
            <a:xfrm>
              <a:off x="1426700" y="2554925"/>
              <a:ext cx="107225" cy="719200"/>
            </a:xfrm>
            <a:custGeom>
              <a:rect b="b" l="l" r="r" t="t"/>
              <a:pathLst>
                <a:path extrusionOk="0" h="28768" w="4289">
                  <a:moveTo>
                    <a:pt x="3783" y="1"/>
                  </a:moveTo>
                  <a:cubicBezTo>
                    <a:pt x="3745" y="1"/>
                    <a:pt x="3703" y="26"/>
                    <a:pt x="3718" y="70"/>
                  </a:cubicBezTo>
                  <a:cubicBezTo>
                    <a:pt x="3900" y="1668"/>
                    <a:pt x="3444" y="3265"/>
                    <a:pt x="3375" y="4863"/>
                  </a:cubicBezTo>
                  <a:cubicBezTo>
                    <a:pt x="3330" y="6849"/>
                    <a:pt x="3398" y="8903"/>
                    <a:pt x="2964" y="10843"/>
                  </a:cubicBezTo>
                  <a:cubicBezTo>
                    <a:pt x="2759" y="11825"/>
                    <a:pt x="2371" y="12738"/>
                    <a:pt x="2028" y="13674"/>
                  </a:cubicBezTo>
                  <a:cubicBezTo>
                    <a:pt x="1663" y="14587"/>
                    <a:pt x="1412" y="15523"/>
                    <a:pt x="1252" y="16504"/>
                  </a:cubicBezTo>
                  <a:cubicBezTo>
                    <a:pt x="956" y="18399"/>
                    <a:pt x="956" y="20293"/>
                    <a:pt x="1161" y="22188"/>
                  </a:cubicBezTo>
                  <a:cubicBezTo>
                    <a:pt x="1230" y="22735"/>
                    <a:pt x="1367" y="23283"/>
                    <a:pt x="1344" y="23808"/>
                  </a:cubicBezTo>
                  <a:cubicBezTo>
                    <a:pt x="1298" y="24356"/>
                    <a:pt x="1115" y="24904"/>
                    <a:pt x="956" y="25429"/>
                  </a:cubicBezTo>
                  <a:cubicBezTo>
                    <a:pt x="819" y="25885"/>
                    <a:pt x="705" y="26342"/>
                    <a:pt x="568" y="26775"/>
                  </a:cubicBezTo>
                  <a:cubicBezTo>
                    <a:pt x="431" y="27232"/>
                    <a:pt x="202" y="27666"/>
                    <a:pt x="88" y="28122"/>
                  </a:cubicBezTo>
                  <a:cubicBezTo>
                    <a:pt x="1" y="28438"/>
                    <a:pt x="291" y="28768"/>
                    <a:pt x="586" y="28768"/>
                  </a:cubicBezTo>
                  <a:cubicBezTo>
                    <a:pt x="674" y="28768"/>
                    <a:pt x="763" y="28738"/>
                    <a:pt x="842" y="28670"/>
                  </a:cubicBezTo>
                  <a:cubicBezTo>
                    <a:pt x="1549" y="28122"/>
                    <a:pt x="1732" y="27209"/>
                    <a:pt x="1983" y="26365"/>
                  </a:cubicBezTo>
                  <a:cubicBezTo>
                    <a:pt x="2234" y="25452"/>
                    <a:pt x="2599" y="24493"/>
                    <a:pt x="2553" y="23511"/>
                  </a:cubicBezTo>
                  <a:cubicBezTo>
                    <a:pt x="2508" y="22530"/>
                    <a:pt x="2325" y="21548"/>
                    <a:pt x="2257" y="20544"/>
                  </a:cubicBezTo>
                  <a:cubicBezTo>
                    <a:pt x="2211" y="19563"/>
                    <a:pt x="2211" y="18558"/>
                    <a:pt x="2280" y="17554"/>
                  </a:cubicBezTo>
                  <a:cubicBezTo>
                    <a:pt x="2348" y="16550"/>
                    <a:pt x="2553" y="15545"/>
                    <a:pt x="2827" y="14587"/>
                  </a:cubicBezTo>
                  <a:cubicBezTo>
                    <a:pt x="3147" y="13582"/>
                    <a:pt x="3581" y="12624"/>
                    <a:pt x="3832" y="11597"/>
                  </a:cubicBezTo>
                  <a:cubicBezTo>
                    <a:pt x="4060" y="10638"/>
                    <a:pt x="4197" y="9657"/>
                    <a:pt x="4243" y="8675"/>
                  </a:cubicBezTo>
                  <a:cubicBezTo>
                    <a:pt x="4288" y="7648"/>
                    <a:pt x="4174" y="6598"/>
                    <a:pt x="4128" y="5571"/>
                  </a:cubicBezTo>
                  <a:cubicBezTo>
                    <a:pt x="4083" y="4521"/>
                    <a:pt x="4083" y="3471"/>
                    <a:pt x="4128" y="2398"/>
                  </a:cubicBezTo>
                  <a:cubicBezTo>
                    <a:pt x="4151" y="1645"/>
                    <a:pt x="4243" y="709"/>
                    <a:pt x="3832" y="24"/>
                  </a:cubicBezTo>
                  <a:cubicBezTo>
                    <a:pt x="3824" y="8"/>
                    <a:pt x="3804" y="1"/>
                    <a:pt x="37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5"/>
            <p:cNvSpPr/>
            <p:nvPr/>
          </p:nvSpPr>
          <p:spPr>
            <a:xfrm>
              <a:off x="1452875" y="2881175"/>
              <a:ext cx="132000" cy="387625"/>
            </a:xfrm>
            <a:custGeom>
              <a:rect b="b" l="l" r="r" t="t"/>
              <a:pathLst>
                <a:path extrusionOk="0" h="15505" w="5280">
                  <a:moveTo>
                    <a:pt x="5096" y="0"/>
                  </a:moveTo>
                  <a:cubicBezTo>
                    <a:pt x="5069" y="0"/>
                    <a:pt x="5043" y="9"/>
                    <a:pt x="5022" y="30"/>
                  </a:cubicBezTo>
                  <a:cubicBezTo>
                    <a:pt x="4200" y="1149"/>
                    <a:pt x="3698" y="2427"/>
                    <a:pt x="3561" y="3819"/>
                  </a:cubicBezTo>
                  <a:cubicBezTo>
                    <a:pt x="3447" y="5234"/>
                    <a:pt x="3538" y="6650"/>
                    <a:pt x="3424" y="8065"/>
                  </a:cubicBezTo>
                  <a:cubicBezTo>
                    <a:pt x="3333" y="9343"/>
                    <a:pt x="3378" y="10735"/>
                    <a:pt x="2693" y="11877"/>
                  </a:cubicBezTo>
                  <a:cubicBezTo>
                    <a:pt x="2328" y="12516"/>
                    <a:pt x="1735" y="12927"/>
                    <a:pt x="1141" y="13383"/>
                  </a:cubicBezTo>
                  <a:cubicBezTo>
                    <a:pt x="616" y="13794"/>
                    <a:pt x="0" y="14410"/>
                    <a:pt x="183" y="15163"/>
                  </a:cubicBezTo>
                  <a:cubicBezTo>
                    <a:pt x="231" y="15375"/>
                    <a:pt x="442" y="15505"/>
                    <a:pt x="650" y="15505"/>
                  </a:cubicBezTo>
                  <a:cubicBezTo>
                    <a:pt x="734" y="15505"/>
                    <a:pt x="818" y="15483"/>
                    <a:pt x="890" y="15437"/>
                  </a:cubicBezTo>
                  <a:cubicBezTo>
                    <a:pt x="1187" y="15232"/>
                    <a:pt x="1233" y="14935"/>
                    <a:pt x="1461" y="14661"/>
                  </a:cubicBezTo>
                  <a:cubicBezTo>
                    <a:pt x="1712" y="14365"/>
                    <a:pt x="2054" y="14159"/>
                    <a:pt x="2351" y="13931"/>
                  </a:cubicBezTo>
                  <a:cubicBezTo>
                    <a:pt x="2944" y="13497"/>
                    <a:pt x="3424" y="12972"/>
                    <a:pt x="3766" y="12310"/>
                  </a:cubicBezTo>
                  <a:cubicBezTo>
                    <a:pt x="4360" y="11146"/>
                    <a:pt x="4428" y="9845"/>
                    <a:pt x="4451" y="8567"/>
                  </a:cubicBezTo>
                  <a:cubicBezTo>
                    <a:pt x="4474" y="7220"/>
                    <a:pt x="4451" y="5896"/>
                    <a:pt x="4428" y="4550"/>
                  </a:cubicBezTo>
                  <a:cubicBezTo>
                    <a:pt x="4428" y="3043"/>
                    <a:pt x="4382" y="1491"/>
                    <a:pt x="5227" y="167"/>
                  </a:cubicBezTo>
                  <a:cubicBezTo>
                    <a:pt x="5280" y="97"/>
                    <a:pt x="5184" y="0"/>
                    <a:pt x="5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5"/>
            <p:cNvSpPr/>
            <p:nvPr/>
          </p:nvSpPr>
          <p:spPr>
            <a:xfrm>
              <a:off x="1447725" y="3139225"/>
              <a:ext cx="295050" cy="135075"/>
            </a:xfrm>
            <a:custGeom>
              <a:rect b="b" l="l" r="r" t="t"/>
              <a:pathLst>
                <a:path extrusionOk="0" h="5403" w="11802">
                  <a:moveTo>
                    <a:pt x="9939" y="0"/>
                  </a:moveTo>
                  <a:cubicBezTo>
                    <a:pt x="9424" y="0"/>
                    <a:pt x="8895" y="154"/>
                    <a:pt x="8446" y="368"/>
                  </a:cubicBezTo>
                  <a:cubicBezTo>
                    <a:pt x="7487" y="847"/>
                    <a:pt x="6803" y="1714"/>
                    <a:pt x="5981" y="2353"/>
                  </a:cubicBezTo>
                  <a:cubicBezTo>
                    <a:pt x="5113" y="3015"/>
                    <a:pt x="4155" y="3472"/>
                    <a:pt x="3105" y="3700"/>
                  </a:cubicBezTo>
                  <a:cubicBezTo>
                    <a:pt x="2511" y="3814"/>
                    <a:pt x="1872" y="3814"/>
                    <a:pt x="1324" y="4043"/>
                  </a:cubicBezTo>
                  <a:cubicBezTo>
                    <a:pt x="1096" y="4134"/>
                    <a:pt x="891" y="4294"/>
                    <a:pt x="640" y="4385"/>
                  </a:cubicBezTo>
                  <a:cubicBezTo>
                    <a:pt x="389" y="4476"/>
                    <a:pt x="229" y="4499"/>
                    <a:pt x="69" y="4750"/>
                  </a:cubicBezTo>
                  <a:cubicBezTo>
                    <a:pt x="23" y="4864"/>
                    <a:pt x="1" y="5024"/>
                    <a:pt x="92" y="5138"/>
                  </a:cubicBezTo>
                  <a:cubicBezTo>
                    <a:pt x="92" y="5138"/>
                    <a:pt x="115" y="5161"/>
                    <a:pt x="115" y="5184"/>
                  </a:cubicBezTo>
                  <a:cubicBezTo>
                    <a:pt x="243" y="5330"/>
                    <a:pt x="370" y="5403"/>
                    <a:pt x="545" y="5403"/>
                  </a:cubicBezTo>
                  <a:cubicBezTo>
                    <a:pt x="589" y="5403"/>
                    <a:pt x="635" y="5398"/>
                    <a:pt x="685" y="5389"/>
                  </a:cubicBezTo>
                  <a:cubicBezTo>
                    <a:pt x="1142" y="5298"/>
                    <a:pt x="1507" y="4978"/>
                    <a:pt x="1964" y="4864"/>
                  </a:cubicBezTo>
                  <a:cubicBezTo>
                    <a:pt x="2534" y="4727"/>
                    <a:pt x="3128" y="4682"/>
                    <a:pt x="3698" y="4545"/>
                  </a:cubicBezTo>
                  <a:cubicBezTo>
                    <a:pt x="4634" y="4294"/>
                    <a:pt x="5501" y="3860"/>
                    <a:pt x="6278" y="3267"/>
                  </a:cubicBezTo>
                  <a:cubicBezTo>
                    <a:pt x="7054" y="2673"/>
                    <a:pt x="7647" y="1897"/>
                    <a:pt x="8446" y="1349"/>
                  </a:cubicBezTo>
                  <a:cubicBezTo>
                    <a:pt x="9382" y="687"/>
                    <a:pt x="10614" y="550"/>
                    <a:pt x="11733" y="391"/>
                  </a:cubicBezTo>
                  <a:cubicBezTo>
                    <a:pt x="11778" y="391"/>
                    <a:pt x="11801" y="276"/>
                    <a:pt x="11733" y="276"/>
                  </a:cubicBezTo>
                  <a:cubicBezTo>
                    <a:pt x="11185" y="185"/>
                    <a:pt x="10614" y="2"/>
                    <a:pt x="10044" y="2"/>
                  </a:cubicBezTo>
                  <a:cubicBezTo>
                    <a:pt x="10009" y="1"/>
                    <a:pt x="9974" y="0"/>
                    <a:pt x="99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5"/>
            <p:cNvSpPr/>
            <p:nvPr/>
          </p:nvSpPr>
          <p:spPr>
            <a:xfrm>
              <a:off x="1396950" y="3063575"/>
              <a:ext cx="63350" cy="200625"/>
            </a:xfrm>
            <a:custGeom>
              <a:rect b="b" l="l" r="r" t="t"/>
              <a:pathLst>
                <a:path extrusionOk="0" h="8025" w="2534">
                  <a:moveTo>
                    <a:pt x="1683" y="1"/>
                  </a:moveTo>
                  <a:cubicBezTo>
                    <a:pt x="1674" y="1"/>
                    <a:pt x="1666" y="6"/>
                    <a:pt x="1666" y="16"/>
                  </a:cubicBezTo>
                  <a:cubicBezTo>
                    <a:pt x="1507" y="769"/>
                    <a:pt x="1392" y="1522"/>
                    <a:pt x="1301" y="2275"/>
                  </a:cubicBezTo>
                  <a:cubicBezTo>
                    <a:pt x="1210" y="3028"/>
                    <a:pt x="1210" y="3782"/>
                    <a:pt x="1187" y="4535"/>
                  </a:cubicBezTo>
                  <a:cubicBezTo>
                    <a:pt x="1164" y="4855"/>
                    <a:pt x="1164" y="5174"/>
                    <a:pt x="1073" y="5494"/>
                  </a:cubicBezTo>
                  <a:cubicBezTo>
                    <a:pt x="1004" y="5699"/>
                    <a:pt x="890" y="5813"/>
                    <a:pt x="731" y="5996"/>
                  </a:cubicBezTo>
                  <a:cubicBezTo>
                    <a:pt x="502" y="6224"/>
                    <a:pt x="297" y="6452"/>
                    <a:pt x="160" y="6726"/>
                  </a:cubicBezTo>
                  <a:cubicBezTo>
                    <a:pt x="0" y="7114"/>
                    <a:pt x="46" y="7411"/>
                    <a:pt x="228" y="7753"/>
                  </a:cubicBezTo>
                  <a:cubicBezTo>
                    <a:pt x="318" y="7933"/>
                    <a:pt x="513" y="8024"/>
                    <a:pt x="707" y="8024"/>
                  </a:cubicBezTo>
                  <a:cubicBezTo>
                    <a:pt x="907" y="8024"/>
                    <a:pt x="1106" y="7927"/>
                    <a:pt x="1187" y="7730"/>
                  </a:cubicBezTo>
                  <a:cubicBezTo>
                    <a:pt x="1233" y="7639"/>
                    <a:pt x="1461" y="7388"/>
                    <a:pt x="1575" y="7251"/>
                  </a:cubicBezTo>
                  <a:cubicBezTo>
                    <a:pt x="1758" y="7023"/>
                    <a:pt x="1963" y="6795"/>
                    <a:pt x="2123" y="6544"/>
                  </a:cubicBezTo>
                  <a:cubicBezTo>
                    <a:pt x="2534" y="5973"/>
                    <a:pt x="2488" y="5243"/>
                    <a:pt x="2397" y="4581"/>
                  </a:cubicBezTo>
                  <a:cubicBezTo>
                    <a:pt x="2283" y="3850"/>
                    <a:pt x="2191" y="3120"/>
                    <a:pt x="2009" y="2412"/>
                  </a:cubicBezTo>
                  <a:cubicBezTo>
                    <a:pt x="1803" y="1613"/>
                    <a:pt x="1666" y="860"/>
                    <a:pt x="1712" y="38"/>
                  </a:cubicBezTo>
                  <a:cubicBezTo>
                    <a:pt x="1712" y="12"/>
                    <a:pt x="1696" y="1"/>
                    <a:pt x="16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 name="Google Shape;119;p5"/>
            <p:cNvGrpSpPr/>
            <p:nvPr/>
          </p:nvGrpSpPr>
          <p:grpSpPr>
            <a:xfrm>
              <a:off x="71350" y="1480600"/>
              <a:ext cx="7517550" cy="3868175"/>
              <a:chOff x="71350" y="1480600"/>
              <a:chExt cx="7517550" cy="3868175"/>
            </a:xfrm>
          </p:grpSpPr>
          <p:sp>
            <p:nvSpPr>
              <p:cNvPr id="120" name="Google Shape;120;p5"/>
              <p:cNvSpPr/>
              <p:nvPr/>
            </p:nvSpPr>
            <p:spPr>
              <a:xfrm>
                <a:off x="1163550" y="2440600"/>
                <a:ext cx="94750" cy="808700"/>
              </a:xfrm>
              <a:custGeom>
                <a:rect b="b" l="l" r="r" t="t"/>
                <a:pathLst>
                  <a:path extrusionOk="0" h="32348" w="3790">
                    <a:moveTo>
                      <a:pt x="1076" y="0"/>
                    </a:moveTo>
                    <a:cubicBezTo>
                      <a:pt x="1066" y="0"/>
                      <a:pt x="1057" y="3"/>
                      <a:pt x="1051" y="9"/>
                    </a:cubicBezTo>
                    <a:cubicBezTo>
                      <a:pt x="526" y="603"/>
                      <a:pt x="526" y="1470"/>
                      <a:pt x="594" y="2201"/>
                    </a:cubicBezTo>
                    <a:cubicBezTo>
                      <a:pt x="708" y="3319"/>
                      <a:pt x="731" y="4415"/>
                      <a:pt x="685" y="5533"/>
                    </a:cubicBezTo>
                    <a:cubicBezTo>
                      <a:pt x="617" y="7884"/>
                      <a:pt x="571" y="10212"/>
                      <a:pt x="457" y="12563"/>
                    </a:cubicBezTo>
                    <a:cubicBezTo>
                      <a:pt x="366" y="14572"/>
                      <a:pt x="1" y="16603"/>
                      <a:pt x="252" y="18612"/>
                    </a:cubicBezTo>
                    <a:cubicBezTo>
                      <a:pt x="366" y="19593"/>
                      <a:pt x="708" y="20484"/>
                      <a:pt x="1028" y="21419"/>
                    </a:cubicBezTo>
                    <a:cubicBezTo>
                      <a:pt x="1370" y="22447"/>
                      <a:pt x="1507" y="23519"/>
                      <a:pt x="1781" y="24569"/>
                    </a:cubicBezTo>
                    <a:cubicBezTo>
                      <a:pt x="2101" y="25825"/>
                      <a:pt x="2557" y="26966"/>
                      <a:pt x="2625" y="28267"/>
                    </a:cubicBezTo>
                    <a:cubicBezTo>
                      <a:pt x="2648" y="28906"/>
                      <a:pt x="2648" y="29522"/>
                      <a:pt x="2625" y="30162"/>
                    </a:cubicBezTo>
                    <a:cubicBezTo>
                      <a:pt x="2603" y="30801"/>
                      <a:pt x="2534" y="31417"/>
                      <a:pt x="2717" y="32033"/>
                    </a:cubicBezTo>
                    <a:cubicBezTo>
                      <a:pt x="2782" y="32250"/>
                      <a:pt x="2954" y="32348"/>
                      <a:pt x="3132" y="32348"/>
                    </a:cubicBezTo>
                    <a:cubicBezTo>
                      <a:pt x="3330" y="32348"/>
                      <a:pt x="3535" y="32227"/>
                      <a:pt x="3607" y="32010"/>
                    </a:cubicBezTo>
                    <a:cubicBezTo>
                      <a:pt x="3744" y="31508"/>
                      <a:pt x="3744" y="31006"/>
                      <a:pt x="3767" y="30481"/>
                    </a:cubicBezTo>
                    <a:cubicBezTo>
                      <a:pt x="3790" y="29910"/>
                      <a:pt x="3790" y="29317"/>
                      <a:pt x="3790" y="28746"/>
                    </a:cubicBezTo>
                    <a:cubicBezTo>
                      <a:pt x="3767" y="27674"/>
                      <a:pt x="3630" y="26578"/>
                      <a:pt x="3287" y="25551"/>
                    </a:cubicBezTo>
                    <a:cubicBezTo>
                      <a:pt x="2945" y="24501"/>
                      <a:pt x="2717" y="23428"/>
                      <a:pt x="2489" y="22355"/>
                    </a:cubicBezTo>
                    <a:cubicBezTo>
                      <a:pt x="2260" y="21351"/>
                      <a:pt x="1804" y="20392"/>
                      <a:pt x="1530" y="19411"/>
                    </a:cubicBezTo>
                    <a:cubicBezTo>
                      <a:pt x="982" y="17585"/>
                      <a:pt x="1324" y="15553"/>
                      <a:pt x="1461" y="13682"/>
                    </a:cubicBezTo>
                    <a:cubicBezTo>
                      <a:pt x="1621" y="11445"/>
                      <a:pt x="1576" y="9208"/>
                      <a:pt x="1507" y="6971"/>
                    </a:cubicBezTo>
                    <a:cubicBezTo>
                      <a:pt x="1439" y="5693"/>
                      <a:pt x="1553" y="4415"/>
                      <a:pt x="1416" y="3159"/>
                    </a:cubicBezTo>
                    <a:cubicBezTo>
                      <a:pt x="1370" y="2634"/>
                      <a:pt x="1256" y="2109"/>
                      <a:pt x="1165" y="1561"/>
                    </a:cubicBezTo>
                    <a:cubicBezTo>
                      <a:pt x="1051" y="1059"/>
                      <a:pt x="959" y="557"/>
                      <a:pt x="1119" y="55"/>
                    </a:cubicBezTo>
                    <a:cubicBezTo>
                      <a:pt x="1136" y="22"/>
                      <a:pt x="1104" y="0"/>
                      <a:pt x="10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5"/>
              <p:cNvSpPr/>
              <p:nvPr/>
            </p:nvSpPr>
            <p:spPr>
              <a:xfrm>
                <a:off x="1193925" y="2184500"/>
                <a:ext cx="88925" cy="810100"/>
              </a:xfrm>
              <a:custGeom>
                <a:rect b="b" l="l" r="r" t="t"/>
                <a:pathLst>
                  <a:path extrusionOk="0" h="32404" w="3557">
                    <a:moveTo>
                      <a:pt x="3332" y="0"/>
                    </a:moveTo>
                    <a:cubicBezTo>
                      <a:pt x="3323" y="0"/>
                      <a:pt x="3314" y="2"/>
                      <a:pt x="3305" y="5"/>
                    </a:cubicBezTo>
                    <a:cubicBezTo>
                      <a:pt x="2848" y="279"/>
                      <a:pt x="2803" y="1055"/>
                      <a:pt x="2780" y="1534"/>
                    </a:cubicBezTo>
                    <a:cubicBezTo>
                      <a:pt x="2734" y="2356"/>
                      <a:pt x="2780" y="3200"/>
                      <a:pt x="2780" y="4022"/>
                    </a:cubicBezTo>
                    <a:cubicBezTo>
                      <a:pt x="2780" y="5323"/>
                      <a:pt x="2803" y="6624"/>
                      <a:pt x="2734" y="7902"/>
                    </a:cubicBezTo>
                    <a:cubicBezTo>
                      <a:pt x="2666" y="9203"/>
                      <a:pt x="2529" y="10482"/>
                      <a:pt x="2392" y="11783"/>
                    </a:cubicBezTo>
                    <a:cubicBezTo>
                      <a:pt x="2255" y="13038"/>
                      <a:pt x="2095" y="14293"/>
                      <a:pt x="2072" y="15549"/>
                    </a:cubicBezTo>
                    <a:cubicBezTo>
                      <a:pt x="2072" y="16759"/>
                      <a:pt x="2278" y="17945"/>
                      <a:pt x="2346" y="19155"/>
                    </a:cubicBezTo>
                    <a:cubicBezTo>
                      <a:pt x="2415" y="20411"/>
                      <a:pt x="2255" y="21643"/>
                      <a:pt x="2141" y="22899"/>
                    </a:cubicBezTo>
                    <a:cubicBezTo>
                      <a:pt x="2050" y="24154"/>
                      <a:pt x="1981" y="25409"/>
                      <a:pt x="2027" y="26665"/>
                    </a:cubicBezTo>
                    <a:cubicBezTo>
                      <a:pt x="2072" y="27555"/>
                      <a:pt x="2118" y="28468"/>
                      <a:pt x="1958" y="29335"/>
                    </a:cubicBezTo>
                    <a:cubicBezTo>
                      <a:pt x="1794" y="30216"/>
                      <a:pt x="1428" y="30822"/>
                      <a:pt x="727" y="31300"/>
                    </a:cubicBezTo>
                    <a:lnTo>
                      <a:pt x="727" y="31300"/>
                    </a:lnTo>
                    <a:cubicBezTo>
                      <a:pt x="668" y="31273"/>
                      <a:pt x="609" y="31260"/>
                      <a:pt x="553" y="31260"/>
                    </a:cubicBezTo>
                    <a:cubicBezTo>
                      <a:pt x="246" y="31260"/>
                      <a:pt x="1" y="31617"/>
                      <a:pt x="155" y="31960"/>
                    </a:cubicBezTo>
                    <a:cubicBezTo>
                      <a:pt x="305" y="32280"/>
                      <a:pt x="521" y="32403"/>
                      <a:pt x="760" y="32403"/>
                    </a:cubicBezTo>
                    <a:cubicBezTo>
                      <a:pt x="1289" y="32403"/>
                      <a:pt x="1934" y="31805"/>
                      <a:pt x="2232" y="31412"/>
                    </a:cubicBezTo>
                    <a:cubicBezTo>
                      <a:pt x="2757" y="30705"/>
                      <a:pt x="2985" y="29837"/>
                      <a:pt x="3054" y="28993"/>
                    </a:cubicBezTo>
                    <a:cubicBezTo>
                      <a:pt x="3145" y="28080"/>
                      <a:pt x="3077" y="27190"/>
                      <a:pt x="3031" y="26300"/>
                    </a:cubicBezTo>
                    <a:cubicBezTo>
                      <a:pt x="2985" y="24998"/>
                      <a:pt x="3077" y="23697"/>
                      <a:pt x="3191" y="22419"/>
                    </a:cubicBezTo>
                    <a:cubicBezTo>
                      <a:pt x="3282" y="21141"/>
                      <a:pt x="3396" y="19886"/>
                      <a:pt x="3259" y="18607"/>
                    </a:cubicBezTo>
                    <a:cubicBezTo>
                      <a:pt x="3145" y="17306"/>
                      <a:pt x="2963" y="16028"/>
                      <a:pt x="2985" y="14704"/>
                    </a:cubicBezTo>
                    <a:cubicBezTo>
                      <a:pt x="3077" y="12011"/>
                      <a:pt x="3533" y="9318"/>
                      <a:pt x="3533" y="6601"/>
                    </a:cubicBezTo>
                    <a:cubicBezTo>
                      <a:pt x="3556" y="5323"/>
                      <a:pt x="3556" y="3999"/>
                      <a:pt x="3442" y="2698"/>
                    </a:cubicBezTo>
                    <a:cubicBezTo>
                      <a:pt x="3419" y="2265"/>
                      <a:pt x="3351" y="1831"/>
                      <a:pt x="3328" y="1397"/>
                    </a:cubicBezTo>
                    <a:cubicBezTo>
                      <a:pt x="3282" y="1055"/>
                      <a:pt x="3145" y="393"/>
                      <a:pt x="3373" y="96"/>
                    </a:cubicBezTo>
                    <a:cubicBezTo>
                      <a:pt x="3413" y="57"/>
                      <a:pt x="3384" y="0"/>
                      <a:pt x="33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5"/>
              <p:cNvSpPr/>
              <p:nvPr/>
            </p:nvSpPr>
            <p:spPr>
              <a:xfrm>
                <a:off x="1098500" y="2558650"/>
                <a:ext cx="112450" cy="357500"/>
              </a:xfrm>
              <a:custGeom>
                <a:rect b="b" l="l" r="r" t="t"/>
                <a:pathLst>
                  <a:path extrusionOk="0" h="14300" w="4498">
                    <a:moveTo>
                      <a:pt x="795" y="1"/>
                    </a:moveTo>
                    <a:cubicBezTo>
                      <a:pt x="739" y="1"/>
                      <a:pt x="682" y="24"/>
                      <a:pt x="640" y="81"/>
                    </a:cubicBezTo>
                    <a:cubicBezTo>
                      <a:pt x="0" y="1017"/>
                      <a:pt x="274" y="2112"/>
                      <a:pt x="411" y="3162"/>
                    </a:cubicBezTo>
                    <a:cubicBezTo>
                      <a:pt x="571" y="4577"/>
                      <a:pt x="229" y="5970"/>
                      <a:pt x="206" y="7408"/>
                    </a:cubicBezTo>
                    <a:cubicBezTo>
                      <a:pt x="183" y="8868"/>
                      <a:pt x="525" y="10398"/>
                      <a:pt x="1142" y="11744"/>
                    </a:cubicBezTo>
                    <a:cubicBezTo>
                      <a:pt x="1393" y="12292"/>
                      <a:pt x="1712" y="12840"/>
                      <a:pt x="2215" y="13205"/>
                    </a:cubicBezTo>
                    <a:cubicBezTo>
                      <a:pt x="2397" y="13342"/>
                      <a:pt x="2625" y="13433"/>
                      <a:pt x="2831" y="13570"/>
                    </a:cubicBezTo>
                    <a:cubicBezTo>
                      <a:pt x="3013" y="13685"/>
                      <a:pt x="3013" y="13776"/>
                      <a:pt x="3059" y="14004"/>
                    </a:cubicBezTo>
                    <a:cubicBezTo>
                      <a:pt x="3109" y="14202"/>
                      <a:pt x="3286" y="14300"/>
                      <a:pt x="3467" y="14300"/>
                    </a:cubicBezTo>
                    <a:cubicBezTo>
                      <a:pt x="3620" y="14300"/>
                      <a:pt x="3775" y="14231"/>
                      <a:pt x="3858" y="14095"/>
                    </a:cubicBezTo>
                    <a:cubicBezTo>
                      <a:pt x="4497" y="13000"/>
                      <a:pt x="2922" y="12635"/>
                      <a:pt x="2443" y="11995"/>
                    </a:cubicBezTo>
                    <a:cubicBezTo>
                      <a:pt x="1621" y="10831"/>
                      <a:pt x="1279" y="9211"/>
                      <a:pt x="1187" y="7818"/>
                    </a:cubicBezTo>
                    <a:cubicBezTo>
                      <a:pt x="1119" y="6403"/>
                      <a:pt x="1461" y="4965"/>
                      <a:pt x="1302" y="3550"/>
                    </a:cubicBezTo>
                    <a:cubicBezTo>
                      <a:pt x="1233" y="3002"/>
                      <a:pt x="1096" y="2455"/>
                      <a:pt x="1028" y="1907"/>
                    </a:cubicBezTo>
                    <a:cubicBezTo>
                      <a:pt x="959" y="1405"/>
                      <a:pt x="754" y="720"/>
                      <a:pt x="959" y="263"/>
                    </a:cubicBezTo>
                    <a:cubicBezTo>
                      <a:pt x="1038" y="121"/>
                      <a:pt x="920" y="1"/>
                      <a:pt x="7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5"/>
              <p:cNvSpPr/>
              <p:nvPr/>
            </p:nvSpPr>
            <p:spPr>
              <a:xfrm>
                <a:off x="1049075" y="2623325"/>
                <a:ext cx="183550" cy="402025"/>
              </a:xfrm>
              <a:custGeom>
                <a:rect b="b" l="l" r="r" t="t"/>
                <a:pathLst>
                  <a:path extrusionOk="0" h="16081" w="7342">
                    <a:moveTo>
                      <a:pt x="5903" y="15663"/>
                    </a:moveTo>
                    <a:lnTo>
                      <a:pt x="5903" y="15663"/>
                    </a:lnTo>
                    <a:cubicBezTo>
                      <a:pt x="5903" y="15667"/>
                      <a:pt x="5903" y="15671"/>
                      <a:pt x="5902" y="15675"/>
                    </a:cubicBezTo>
                    <a:lnTo>
                      <a:pt x="5902" y="15675"/>
                    </a:lnTo>
                    <a:cubicBezTo>
                      <a:pt x="5903" y="15671"/>
                      <a:pt x="5903" y="15667"/>
                      <a:pt x="5903" y="15663"/>
                    </a:cubicBezTo>
                    <a:close/>
                    <a:moveTo>
                      <a:pt x="5923" y="15799"/>
                    </a:moveTo>
                    <a:cubicBezTo>
                      <a:pt x="5924" y="15799"/>
                      <a:pt x="5925" y="15799"/>
                      <a:pt x="5926" y="15800"/>
                    </a:cubicBezTo>
                    <a:cubicBezTo>
                      <a:pt x="5976" y="15832"/>
                      <a:pt x="5984" y="15851"/>
                      <a:pt x="5974" y="15851"/>
                    </a:cubicBezTo>
                    <a:cubicBezTo>
                      <a:pt x="5966" y="15851"/>
                      <a:pt x="5942" y="15834"/>
                      <a:pt x="5923" y="15799"/>
                    </a:cubicBezTo>
                    <a:close/>
                    <a:moveTo>
                      <a:pt x="96" y="0"/>
                    </a:moveTo>
                    <a:cubicBezTo>
                      <a:pt x="47" y="0"/>
                      <a:pt x="0" y="39"/>
                      <a:pt x="15" y="96"/>
                    </a:cubicBezTo>
                    <a:cubicBezTo>
                      <a:pt x="448" y="1579"/>
                      <a:pt x="357" y="3154"/>
                      <a:pt x="448" y="4684"/>
                    </a:cubicBezTo>
                    <a:cubicBezTo>
                      <a:pt x="517" y="6030"/>
                      <a:pt x="676" y="7354"/>
                      <a:pt x="1019" y="8655"/>
                    </a:cubicBezTo>
                    <a:cubicBezTo>
                      <a:pt x="1521" y="10710"/>
                      <a:pt x="2366" y="12969"/>
                      <a:pt x="4100" y="14316"/>
                    </a:cubicBezTo>
                    <a:cubicBezTo>
                      <a:pt x="4511" y="14613"/>
                      <a:pt x="4922" y="14909"/>
                      <a:pt x="5310" y="15229"/>
                    </a:cubicBezTo>
                    <a:cubicBezTo>
                      <a:pt x="5447" y="15366"/>
                      <a:pt x="5607" y="15480"/>
                      <a:pt x="5744" y="15640"/>
                    </a:cubicBezTo>
                    <a:cubicBezTo>
                      <a:pt x="5806" y="15681"/>
                      <a:pt x="5849" y="15761"/>
                      <a:pt x="5908" y="15792"/>
                    </a:cubicBezTo>
                    <a:lnTo>
                      <a:pt x="5908" y="15792"/>
                    </a:lnTo>
                    <a:cubicBezTo>
                      <a:pt x="5948" y="15986"/>
                      <a:pt x="6132" y="16081"/>
                      <a:pt x="6326" y="16081"/>
                    </a:cubicBezTo>
                    <a:cubicBezTo>
                      <a:pt x="6452" y="16081"/>
                      <a:pt x="6583" y="16040"/>
                      <a:pt x="6680" y="15959"/>
                    </a:cubicBezTo>
                    <a:cubicBezTo>
                      <a:pt x="7341" y="15389"/>
                      <a:pt x="6200" y="14567"/>
                      <a:pt x="5812" y="14270"/>
                    </a:cubicBezTo>
                    <a:cubicBezTo>
                      <a:pt x="5150" y="13745"/>
                      <a:pt x="4374" y="13312"/>
                      <a:pt x="3872" y="12650"/>
                    </a:cubicBezTo>
                    <a:cubicBezTo>
                      <a:pt x="3073" y="11600"/>
                      <a:pt x="2571" y="10390"/>
                      <a:pt x="2160" y="9157"/>
                    </a:cubicBezTo>
                    <a:cubicBezTo>
                      <a:pt x="1704" y="7834"/>
                      <a:pt x="1384" y="6487"/>
                      <a:pt x="1270" y="5094"/>
                    </a:cubicBezTo>
                    <a:cubicBezTo>
                      <a:pt x="1179" y="4250"/>
                      <a:pt x="1133" y="3383"/>
                      <a:pt x="973" y="2538"/>
                    </a:cubicBezTo>
                    <a:cubicBezTo>
                      <a:pt x="836" y="1694"/>
                      <a:pt x="517" y="849"/>
                      <a:pt x="174" y="50"/>
                    </a:cubicBezTo>
                    <a:cubicBezTo>
                      <a:pt x="157" y="15"/>
                      <a:pt x="126" y="0"/>
                      <a:pt x="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5"/>
              <p:cNvSpPr/>
              <p:nvPr/>
            </p:nvSpPr>
            <p:spPr>
              <a:xfrm>
                <a:off x="1010050" y="2801925"/>
                <a:ext cx="238550" cy="329575"/>
              </a:xfrm>
              <a:custGeom>
                <a:rect b="b" l="l" r="r" t="t"/>
                <a:pathLst>
                  <a:path extrusionOk="0" h="13183" w="9542">
                    <a:moveTo>
                      <a:pt x="8525" y="12805"/>
                    </a:moveTo>
                    <a:lnTo>
                      <a:pt x="8525" y="12805"/>
                    </a:lnTo>
                    <a:cubicBezTo>
                      <a:pt x="8530" y="12815"/>
                      <a:pt x="8534" y="12824"/>
                      <a:pt x="8537" y="12833"/>
                    </a:cubicBezTo>
                    <a:cubicBezTo>
                      <a:pt x="8533" y="12822"/>
                      <a:pt x="8529" y="12813"/>
                      <a:pt x="8525" y="12805"/>
                    </a:cubicBezTo>
                    <a:close/>
                    <a:moveTo>
                      <a:pt x="851" y="0"/>
                    </a:moveTo>
                    <a:cubicBezTo>
                      <a:pt x="841" y="0"/>
                      <a:pt x="831" y="2"/>
                      <a:pt x="822" y="5"/>
                    </a:cubicBezTo>
                    <a:cubicBezTo>
                      <a:pt x="1" y="438"/>
                      <a:pt x="594" y="2036"/>
                      <a:pt x="822" y="2675"/>
                    </a:cubicBezTo>
                    <a:cubicBezTo>
                      <a:pt x="959" y="3132"/>
                      <a:pt x="1165" y="3566"/>
                      <a:pt x="1324" y="4022"/>
                    </a:cubicBezTo>
                    <a:cubicBezTo>
                      <a:pt x="1576" y="4775"/>
                      <a:pt x="1781" y="5528"/>
                      <a:pt x="2032" y="6282"/>
                    </a:cubicBezTo>
                    <a:cubicBezTo>
                      <a:pt x="2260" y="6921"/>
                      <a:pt x="2511" y="7606"/>
                      <a:pt x="2968" y="8131"/>
                    </a:cubicBezTo>
                    <a:cubicBezTo>
                      <a:pt x="3265" y="8473"/>
                      <a:pt x="3630" y="8724"/>
                      <a:pt x="4018" y="8975"/>
                    </a:cubicBezTo>
                    <a:cubicBezTo>
                      <a:pt x="4976" y="9591"/>
                      <a:pt x="6004" y="10071"/>
                      <a:pt x="6939" y="10687"/>
                    </a:cubicBezTo>
                    <a:cubicBezTo>
                      <a:pt x="7350" y="10961"/>
                      <a:pt x="7807" y="11280"/>
                      <a:pt x="8104" y="11691"/>
                    </a:cubicBezTo>
                    <a:cubicBezTo>
                      <a:pt x="8195" y="11851"/>
                      <a:pt x="8309" y="12057"/>
                      <a:pt x="8332" y="12171"/>
                    </a:cubicBezTo>
                    <a:cubicBezTo>
                      <a:pt x="8355" y="12308"/>
                      <a:pt x="8332" y="12467"/>
                      <a:pt x="8377" y="12604"/>
                    </a:cubicBezTo>
                    <a:cubicBezTo>
                      <a:pt x="8413" y="12658"/>
                      <a:pt x="8478" y="12726"/>
                      <a:pt x="8515" y="12786"/>
                    </a:cubicBezTo>
                    <a:lnTo>
                      <a:pt x="8515" y="12786"/>
                    </a:lnTo>
                    <a:cubicBezTo>
                      <a:pt x="8511" y="12781"/>
                      <a:pt x="8507" y="12778"/>
                      <a:pt x="8505" y="12778"/>
                    </a:cubicBezTo>
                    <a:cubicBezTo>
                      <a:pt x="8492" y="12778"/>
                      <a:pt x="8492" y="12833"/>
                      <a:pt x="8492" y="12878"/>
                    </a:cubicBezTo>
                    <a:cubicBezTo>
                      <a:pt x="8507" y="13061"/>
                      <a:pt x="8654" y="13183"/>
                      <a:pt x="8804" y="13183"/>
                    </a:cubicBezTo>
                    <a:cubicBezTo>
                      <a:pt x="8880" y="13183"/>
                      <a:pt x="8956" y="13152"/>
                      <a:pt x="9017" y="13084"/>
                    </a:cubicBezTo>
                    <a:cubicBezTo>
                      <a:pt x="9154" y="12947"/>
                      <a:pt x="9336" y="12810"/>
                      <a:pt x="9427" y="12650"/>
                    </a:cubicBezTo>
                    <a:cubicBezTo>
                      <a:pt x="9542" y="12376"/>
                      <a:pt x="9496" y="12057"/>
                      <a:pt x="9427" y="11783"/>
                    </a:cubicBezTo>
                    <a:cubicBezTo>
                      <a:pt x="9290" y="11349"/>
                      <a:pt x="9017" y="10961"/>
                      <a:pt x="8697" y="10619"/>
                    </a:cubicBezTo>
                    <a:cubicBezTo>
                      <a:pt x="7967" y="9842"/>
                      <a:pt x="6939" y="9295"/>
                      <a:pt x="6004" y="8770"/>
                    </a:cubicBezTo>
                    <a:cubicBezTo>
                      <a:pt x="5273" y="8382"/>
                      <a:pt x="4200" y="7902"/>
                      <a:pt x="3744" y="7263"/>
                    </a:cubicBezTo>
                    <a:cubicBezTo>
                      <a:pt x="2922" y="6122"/>
                      <a:pt x="2694" y="4638"/>
                      <a:pt x="2123" y="3360"/>
                    </a:cubicBezTo>
                    <a:cubicBezTo>
                      <a:pt x="1849" y="2812"/>
                      <a:pt x="1598" y="2264"/>
                      <a:pt x="1347" y="1694"/>
                    </a:cubicBezTo>
                    <a:cubicBezTo>
                      <a:pt x="1210" y="1420"/>
                      <a:pt x="1119" y="1123"/>
                      <a:pt x="1028" y="826"/>
                    </a:cubicBezTo>
                    <a:cubicBezTo>
                      <a:pt x="959" y="667"/>
                      <a:pt x="845" y="279"/>
                      <a:pt x="936" y="119"/>
                    </a:cubicBezTo>
                    <a:cubicBezTo>
                      <a:pt x="976" y="60"/>
                      <a:pt x="913" y="0"/>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5"/>
              <p:cNvSpPr/>
              <p:nvPr/>
            </p:nvSpPr>
            <p:spPr>
              <a:xfrm>
                <a:off x="1251425" y="2398350"/>
                <a:ext cx="87900" cy="501100"/>
              </a:xfrm>
              <a:custGeom>
                <a:rect b="b" l="l" r="r" t="t"/>
                <a:pathLst>
                  <a:path extrusionOk="0" h="20044" w="3516">
                    <a:moveTo>
                      <a:pt x="2715" y="1"/>
                    </a:moveTo>
                    <a:cubicBezTo>
                      <a:pt x="2671" y="1"/>
                      <a:pt x="2624" y="11"/>
                      <a:pt x="2580" y="33"/>
                    </a:cubicBezTo>
                    <a:cubicBezTo>
                      <a:pt x="1667" y="490"/>
                      <a:pt x="1781" y="1836"/>
                      <a:pt x="1895" y="2704"/>
                    </a:cubicBezTo>
                    <a:cubicBezTo>
                      <a:pt x="1964" y="3206"/>
                      <a:pt x="2078" y="3708"/>
                      <a:pt x="2123" y="4210"/>
                    </a:cubicBezTo>
                    <a:cubicBezTo>
                      <a:pt x="2169" y="5009"/>
                      <a:pt x="2146" y="5831"/>
                      <a:pt x="2169" y="6630"/>
                    </a:cubicBezTo>
                    <a:cubicBezTo>
                      <a:pt x="2192" y="9597"/>
                      <a:pt x="2808" y="12655"/>
                      <a:pt x="1941" y="15577"/>
                    </a:cubicBezTo>
                    <a:cubicBezTo>
                      <a:pt x="1713" y="16330"/>
                      <a:pt x="1325" y="16969"/>
                      <a:pt x="914" y="17654"/>
                    </a:cubicBezTo>
                    <a:cubicBezTo>
                      <a:pt x="526" y="18271"/>
                      <a:pt x="1" y="19047"/>
                      <a:pt x="297" y="19800"/>
                    </a:cubicBezTo>
                    <a:cubicBezTo>
                      <a:pt x="355" y="19945"/>
                      <a:pt x="506" y="20044"/>
                      <a:pt x="655" y="20044"/>
                    </a:cubicBezTo>
                    <a:cubicBezTo>
                      <a:pt x="740" y="20044"/>
                      <a:pt x="824" y="20012"/>
                      <a:pt x="891" y="19937"/>
                    </a:cubicBezTo>
                    <a:cubicBezTo>
                      <a:pt x="1325" y="19457"/>
                      <a:pt x="1530" y="18818"/>
                      <a:pt x="1850" y="18271"/>
                    </a:cubicBezTo>
                    <a:cubicBezTo>
                      <a:pt x="2215" y="17677"/>
                      <a:pt x="2557" y="17106"/>
                      <a:pt x="2808" y="16467"/>
                    </a:cubicBezTo>
                    <a:cubicBezTo>
                      <a:pt x="3310" y="15166"/>
                      <a:pt x="3470" y="13751"/>
                      <a:pt x="3493" y="12359"/>
                    </a:cubicBezTo>
                    <a:cubicBezTo>
                      <a:pt x="3516" y="10921"/>
                      <a:pt x="3356" y="9506"/>
                      <a:pt x="3288" y="8090"/>
                    </a:cubicBezTo>
                    <a:cubicBezTo>
                      <a:pt x="3219" y="6630"/>
                      <a:pt x="3288" y="5123"/>
                      <a:pt x="3059" y="3685"/>
                    </a:cubicBezTo>
                    <a:cubicBezTo>
                      <a:pt x="2877" y="2681"/>
                      <a:pt x="2397" y="1311"/>
                      <a:pt x="2945" y="376"/>
                    </a:cubicBezTo>
                    <a:cubicBezTo>
                      <a:pt x="3055" y="173"/>
                      <a:pt x="2899" y="1"/>
                      <a:pt x="27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5"/>
              <p:cNvSpPr/>
              <p:nvPr/>
            </p:nvSpPr>
            <p:spPr>
              <a:xfrm>
                <a:off x="1319325" y="2475400"/>
                <a:ext cx="67950" cy="306825"/>
              </a:xfrm>
              <a:custGeom>
                <a:rect b="b" l="l" r="r" t="t"/>
                <a:pathLst>
                  <a:path extrusionOk="0" h="12273" w="2718">
                    <a:moveTo>
                      <a:pt x="2275" y="0"/>
                    </a:moveTo>
                    <a:cubicBezTo>
                      <a:pt x="2233" y="0"/>
                      <a:pt x="2193" y="23"/>
                      <a:pt x="2169" y="78"/>
                    </a:cubicBezTo>
                    <a:cubicBezTo>
                      <a:pt x="1713" y="1037"/>
                      <a:pt x="1918" y="2041"/>
                      <a:pt x="1895" y="3045"/>
                    </a:cubicBezTo>
                    <a:cubicBezTo>
                      <a:pt x="1873" y="4278"/>
                      <a:pt x="1713" y="5511"/>
                      <a:pt x="1667" y="6743"/>
                    </a:cubicBezTo>
                    <a:cubicBezTo>
                      <a:pt x="1621" y="7679"/>
                      <a:pt x="1599" y="8638"/>
                      <a:pt x="1325" y="9551"/>
                    </a:cubicBezTo>
                    <a:cubicBezTo>
                      <a:pt x="1188" y="10007"/>
                      <a:pt x="1005" y="10441"/>
                      <a:pt x="708" y="10829"/>
                    </a:cubicBezTo>
                    <a:cubicBezTo>
                      <a:pt x="457" y="11171"/>
                      <a:pt x="1" y="11468"/>
                      <a:pt x="1" y="11947"/>
                    </a:cubicBezTo>
                    <a:cubicBezTo>
                      <a:pt x="1" y="12084"/>
                      <a:pt x="92" y="12221"/>
                      <a:pt x="229" y="12244"/>
                    </a:cubicBezTo>
                    <a:cubicBezTo>
                      <a:pt x="299" y="12263"/>
                      <a:pt x="368" y="12272"/>
                      <a:pt x="436" y="12272"/>
                    </a:cubicBezTo>
                    <a:cubicBezTo>
                      <a:pt x="1252" y="12272"/>
                      <a:pt x="1894" y="10961"/>
                      <a:pt x="2146" y="10350"/>
                    </a:cubicBezTo>
                    <a:cubicBezTo>
                      <a:pt x="2512" y="9414"/>
                      <a:pt x="2580" y="8387"/>
                      <a:pt x="2626" y="7405"/>
                    </a:cubicBezTo>
                    <a:cubicBezTo>
                      <a:pt x="2671" y="6218"/>
                      <a:pt x="2717" y="5031"/>
                      <a:pt x="2694" y="3844"/>
                    </a:cubicBezTo>
                    <a:cubicBezTo>
                      <a:pt x="2694" y="3251"/>
                      <a:pt x="2671" y="2680"/>
                      <a:pt x="2580" y="2110"/>
                    </a:cubicBezTo>
                    <a:cubicBezTo>
                      <a:pt x="2489" y="1493"/>
                      <a:pt x="2306" y="786"/>
                      <a:pt x="2420" y="169"/>
                    </a:cubicBezTo>
                    <a:cubicBezTo>
                      <a:pt x="2435" y="80"/>
                      <a:pt x="2353" y="0"/>
                      <a:pt x="22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5"/>
              <p:cNvSpPr/>
              <p:nvPr/>
            </p:nvSpPr>
            <p:spPr>
              <a:xfrm>
                <a:off x="1228600" y="2591075"/>
                <a:ext cx="215725" cy="552775"/>
              </a:xfrm>
              <a:custGeom>
                <a:rect b="b" l="l" r="r" t="t"/>
                <a:pathLst>
                  <a:path extrusionOk="0" h="22111" w="8629">
                    <a:moveTo>
                      <a:pt x="7878" y="0"/>
                    </a:moveTo>
                    <a:cubicBezTo>
                      <a:pt x="7788" y="0"/>
                      <a:pt x="7633" y="121"/>
                      <a:pt x="7601" y="153"/>
                    </a:cubicBezTo>
                    <a:cubicBezTo>
                      <a:pt x="7373" y="518"/>
                      <a:pt x="7419" y="1249"/>
                      <a:pt x="7419" y="1682"/>
                    </a:cubicBezTo>
                    <a:cubicBezTo>
                      <a:pt x="7373" y="3531"/>
                      <a:pt x="7670" y="5357"/>
                      <a:pt x="7419" y="7206"/>
                    </a:cubicBezTo>
                    <a:cubicBezTo>
                      <a:pt x="7145" y="9101"/>
                      <a:pt x="6300" y="10881"/>
                      <a:pt x="5296" y="12502"/>
                    </a:cubicBezTo>
                    <a:cubicBezTo>
                      <a:pt x="4794" y="13278"/>
                      <a:pt x="4246" y="14031"/>
                      <a:pt x="3744" y="14830"/>
                    </a:cubicBezTo>
                    <a:cubicBezTo>
                      <a:pt x="3219" y="15674"/>
                      <a:pt x="2694" y="16542"/>
                      <a:pt x="2169" y="17386"/>
                    </a:cubicBezTo>
                    <a:cubicBezTo>
                      <a:pt x="1667" y="18162"/>
                      <a:pt x="822" y="18642"/>
                      <a:pt x="366" y="19463"/>
                    </a:cubicBezTo>
                    <a:cubicBezTo>
                      <a:pt x="183" y="19829"/>
                      <a:pt x="69" y="20217"/>
                      <a:pt x="23" y="20627"/>
                    </a:cubicBezTo>
                    <a:cubicBezTo>
                      <a:pt x="1" y="21107"/>
                      <a:pt x="92" y="21449"/>
                      <a:pt x="275" y="21906"/>
                    </a:cubicBezTo>
                    <a:cubicBezTo>
                      <a:pt x="326" y="22033"/>
                      <a:pt x="448" y="22111"/>
                      <a:pt x="569" y="22111"/>
                    </a:cubicBezTo>
                    <a:cubicBezTo>
                      <a:pt x="666" y="22111"/>
                      <a:pt x="762" y="22062"/>
                      <a:pt x="822" y="21951"/>
                    </a:cubicBezTo>
                    <a:cubicBezTo>
                      <a:pt x="1005" y="21632"/>
                      <a:pt x="1096" y="21381"/>
                      <a:pt x="1119" y="21015"/>
                    </a:cubicBezTo>
                    <a:cubicBezTo>
                      <a:pt x="1142" y="20673"/>
                      <a:pt x="1142" y="20376"/>
                      <a:pt x="1302" y="20057"/>
                    </a:cubicBezTo>
                    <a:cubicBezTo>
                      <a:pt x="1644" y="19372"/>
                      <a:pt x="2352" y="18984"/>
                      <a:pt x="2808" y="18391"/>
                    </a:cubicBezTo>
                    <a:cubicBezTo>
                      <a:pt x="3333" y="17660"/>
                      <a:pt x="3767" y="16861"/>
                      <a:pt x="4223" y="16108"/>
                    </a:cubicBezTo>
                    <a:cubicBezTo>
                      <a:pt x="4703" y="15355"/>
                      <a:pt x="5182" y="14602"/>
                      <a:pt x="5684" y="13871"/>
                    </a:cubicBezTo>
                    <a:cubicBezTo>
                      <a:pt x="6688" y="12433"/>
                      <a:pt x="7556" y="10835"/>
                      <a:pt x="8081" y="9146"/>
                    </a:cubicBezTo>
                    <a:cubicBezTo>
                      <a:pt x="8560" y="7526"/>
                      <a:pt x="8629" y="5723"/>
                      <a:pt x="8446" y="4056"/>
                    </a:cubicBezTo>
                    <a:cubicBezTo>
                      <a:pt x="8378" y="3189"/>
                      <a:pt x="8218" y="2322"/>
                      <a:pt x="8149" y="1431"/>
                    </a:cubicBezTo>
                    <a:cubicBezTo>
                      <a:pt x="8126" y="1135"/>
                      <a:pt x="8104" y="838"/>
                      <a:pt x="8081" y="564"/>
                    </a:cubicBezTo>
                    <a:cubicBezTo>
                      <a:pt x="8058" y="450"/>
                      <a:pt x="8081" y="336"/>
                      <a:pt x="8035" y="222"/>
                    </a:cubicBezTo>
                    <a:cubicBezTo>
                      <a:pt x="8035" y="199"/>
                      <a:pt x="8012" y="153"/>
                      <a:pt x="8012" y="108"/>
                    </a:cubicBezTo>
                    <a:cubicBezTo>
                      <a:pt x="7987" y="73"/>
                      <a:pt x="7974" y="61"/>
                      <a:pt x="7965" y="61"/>
                    </a:cubicBezTo>
                    <a:cubicBezTo>
                      <a:pt x="7951" y="61"/>
                      <a:pt x="7949" y="93"/>
                      <a:pt x="7921" y="108"/>
                    </a:cubicBezTo>
                    <a:cubicBezTo>
                      <a:pt x="7921" y="108"/>
                      <a:pt x="7944" y="85"/>
                      <a:pt x="7944" y="85"/>
                    </a:cubicBezTo>
                    <a:cubicBezTo>
                      <a:pt x="7944" y="23"/>
                      <a:pt x="7917" y="0"/>
                      <a:pt x="78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5"/>
              <p:cNvSpPr/>
              <p:nvPr/>
            </p:nvSpPr>
            <p:spPr>
              <a:xfrm>
                <a:off x="1278625" y="2774800"/>
                <a:ext cx="202175" cy="291325"/>
              </a:xfrm>
              <a:custGeom>
                <a:rect b="b" l="l" r="r" t="t"/>
                <a:pathLst>
                  <a:path extrusionOk="0" h="11653" w="8087">
                    <a:moveTo>
                      <a:pt x="7879" y="1"/>
                    </a:moveTo>
                    <a:cubicBezTo>
                      <a:pt x="7840" y="1"/>
                      <a:pt x="7800" y="19"/>
                      <a:pt x="7769" y="63"/>
                    </a:cubicBezTo>
                    <a:cubicBezTo>
                      <a:pt x="7404" y="542"/>
                      <a:pt x="7130" y="953"/>
                      <a:pt x="6970" y="1546"/>
                    </a:cubicBezTo>
                    <a:cubicBezTo>
                      <a:pt x="6810" y="2094"/>
                      <a:pt x="6742" y="2665"/>
                      <a:pt x="6605" y="3235"/>
                    </a:cubicBezTo>
                    <a:cubicBezTo>
                      <a:pt x="6308" y="4536"/>
                      <a:pt x="5578" y="5655"/>
                      <a:pt x="4824" y="6750"/>
                    </a:cubicBezTo>
                    <a:cubicBezTo>
                      <a:pt x="4208" y="7663"/>
                      <a:pt x="3752" y="8805"/>
                      <a:pt x="2702" y="9353"/>
                    </a:cubicBezTo>
                    <a:cubicBezTo>
                      <a:pt x="2222" y="9604"/>
                      <a:pt x="1720" y="9763"/>
                      <a:pt x="1241" y="9992"/>
                    </a:cubicBezTo>
                    <a:cubicBezTo>
                      <a:pt x="647" y="10288"/>
                      <a:pt x="305" y="10585"/>
                      <a:pt x="100" y="11201"/>
                    </a:cubicBezTo>
                    <a:cubicBezTo>
                      <a:pt x="1" y="11419"/>
                      <a:pt x="227" y="11653"/>
                      <a:pt x="452" y="11653"/>
                    </a:cubicBezTo>
                    <a:cubicBezTo>
                      <a:pt x="487" y="11653"/>
                      <a:pt x="522" y="11647"/>
                      <a:pt x="556" y="11635"/>
                    </a:cubicBezTo>
                    <a:cubicBezTo>
                      <a:pt x="876" y="11498"/>
                      <a:pt x="1104" y="11407"/>
                      <a:pt x="1401" y="11201"/>
                    </a:cubicBezTo>
                    <a:cubicBezTo>
                      <a:pt x="1606" y="11087"/>
                      <a:pt x="1811" y="10973"/>
                      <a:pt x="2017" y="10882"/>
                    </a:cubicBezTo>
                    <a:cubicBezTo>
                      <a:pt x="2519" y="10654"/>
                      <a:pt x="3067" y="10471"/>
                      <a:pt x="3546" y="10174"/>
                    </a:cubicBezTo>
                    <a:cubicBezTo>
                      <a:pt x="4551" y="9512"/>
                      <a:pt x="5076" y="8417"/>
                      <a:pt x="5692" y="7435"/>
                    </a:cubicBezTo>
                    <a:cubicBezTo>
                      <a:pt x="6377" y="6362"/>
                      <a:pt x="7061" y="5335"/>
                      <a:pt x="7427" y="4080"/>
                    </a:cubicBezTo>
                    <a:cubicBezTo>
                      <a:pt x="7609" y="3464"/>
                      <a:pt x="7678" y="2847"/>
                      <a:pt x="7723" y="2208"/>
                    </a:cubicBezTo>
                    <a:cubicBezTo>
                      <a:pt x="7769" y="1592"/>
                      <a:pt x="7746" y="793"/>
                      <a:pt x="8020" y="245"/>
                    </a:cubicBezTo>
                    <a:cubicBezTo>
                      <a:pt x="8086" y="129"/>
                      <a:pt x="7984" y="1"/>
                      <a:pt x="78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5"/>
              <p:cNvSpPr/>
              <p:nvPr/>
            </p:nvSpPr>
            <p:spPr>
              <a:xfrm>
                <a:off x="422875" y="2089050"/>
                <a:ext cx="106725" cy="646700"/>
              </a:xfrm>
              <a:custGeom>
                <a:rect b="b" l="l" r="r" t="t"/>
                <a:pathLst>
                  <a:path extrusionOk="0" h="25868" w="4269">
                    <a:moveTo>
                      <a:pt x="1063" y="1"/>
                    </a:moveTo>
                    <a:cubicBezTo>
                      <a:pt x="825" y="1"/>
                      <a:pt x="552" y="198"/>
                      <a:pt x="525" y="468"/>
                    </a:cubicBezTo>
                    <a:cubicBezTo>
                      <a:pt x="366" y="2134"/>
                      <a:pt x="0" y="3823"/>
                      <a:pt x="0" y="5512"/>
                    </a:cubicBezTo>
                    <a:cubicBezTo>
                      <a:pt x="23" y="7178"/>
                      <a:pt x="502" y="8776"/>
                      <a:pt x="1027" y="10328"/>
                    </a:cubicBezTo>
                    <a:cubicBezTo>
                      <a:pt x="2055" y="13455"/>
                      <a:pt x="3013" y="16559"/>
                      <a:pt x="2876" y="19892"/>
                    </a:cubicBezTo>
                    <a:cubicBezTo>
                      <a:pt x="2831" y="20828"/>
                      <a:pt x="2853" y="21763"/>
                      <a:pt x="2831" y="22699"/>
                    </a:cubicBezTo>
                    <a:cubicBezTo>
                      <a:pt x="2831" y="23179"/>
                      <a:pt x="2808" y="23658"/>
                      <a:pt x="2762" y="24137"/>
                    </a:cubicBezTo>
                    <a:cubicBezTo>
                      <a:pt x="2717" y="24662"/>
                      <a:pt x="2762" y="25073"/>
                      <a:pt x="2876" y="25575"/>
                    </a:cubicBezTo>
                    <a:cubicBezTo>
                      <a:pt x="2920" y="25749"/>
                      <a:pt x="3100" y="25867"/>
                      <a:pt x="3273" y="25867"/>
                    </a:cubicBezTo>
                    <a:cubicBezTo>
                      <a:pt x="3373" y="25867"/>
                      <a:pt x="3471" y="25827"/>
                      <a:pt x="3538" y="25735"/>
                    </a:cubicBezTo>
                    <a:cubicBezTo>
                      <a:pt x="3767" y="25461"/>
                      <a:pt x="4018" y="25096"/>
                      <a:pt x="4086" y="24731"/>
                    </a:cubicBezTo>
                    <a:cubicBezTo>
                      <a:pt x="4200" y="24320"/>
                      <a:pt x="4200" y="23841"/>
                      <a:pt x="4223" y="23384"/>
                    </a:cubicBezTo>
                    <a:cubicBezTo>
                      <a:pt x="4246" y="22517"/>
                      <a:pt x="4246" y="21649"/>
                      <a:pt x="4246" y="20782"/>
                    </a:cubicBezTo>
                    <a:cubicBezTo>
                      <a:pt x="4269" y="19070"/>
                      <a:pt x="4269" y="17427"/>
                      <a:pt x="3995" y="15760"/>
                    </a:cubicBezTo>
                    <a:cubicBezTo>
                      <a:pt x="3698" y="14117"/>
                      <a:pt x="3219" y="12496"/>
                      <a:pt x="2694" y="10921"/>
                    </a:cubicBezTo>
                    <a:cubicBezTo>
                      <a:pt x="2169" y="9369"/>
                      <a:pt x="1552" y="7817"/>
                      <a:pt x="1370" y="6197"/>
                    </a:cubicBezTo>
                    <a:cubicBezTo>
                      <a:pt x="1164" y="4234"/>
                      <a:pt x="1735" y="2271"/>
                      <a:pt x="1416" y="331"/>
                    </a:cubicBezTo>
                    <a:cubicBezTo>
                      <a:pt x="1378" y="96"/>
                      <a:pt x="1229" y="1"/>
                      <a:pt x="10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5"/>
              <p:cNvSpPr/>
              <p:nvPr/>
            </p:nvSpPr>
            <p:spPr>
              <a:xfrm>
                <a:off x="350400" y="2127250"/>
                <a:ext cx="169950" cy="362250"/>
              </a:xfrm>
              <a:custGeom>
                <a:rect b="b" l="l" r="r" t="t"/>
                <a:pathLst>
                  <a:path extrusionOk="0" h="14490" w="6798">
                    <a:moveTo>
                      <a:pt x="446" y="1"/>
                    </a:moveTo>
                    <a:cubicBezTo>
                      <a:pt x="423" y="1"/>
                      <a:pt x="400" y="12"/>
                      <a:pt x="389" y="35"/>
                    </a:cubicBezTo>
                    <a:cubicBezTo>
                      <a:pt x="23" y="560"/>
                      <a:pt x="1" y="1154"/>
                      <a:pt x="92" y="1770"/>
                    </a:cubicBezTo>
                    <a:cubicBezTo>
                      <a:pt x="160" y="2432"/>
                      <a:pt x="274" y="3094"/>
                      <a:pt x="343" y="3756"/>
                    </a:cubicBezTo>
                    <a:cubicBezTo>
                      <a:pt x="480" y="5080"/>
                      <a:pt x="822" y="6358"/>
                      <a:pt x="1416" y="7545"/>
                    </a:cubicBezTo>
                    <a:cubicBezTo>
                      <a:pt x="2055" y="8800"/>
                      <a:pt x="2877" y="9987"/>
                      <a:pt x="3653" y="11151"/>
                    </a:cubicBezTo>
                    <a:cubicBezTo>
                      <a:pt x="4063" y="11744"/>
                      <a:pt x="4451" y="12315"/>
                      <a:pt x="4862" y="12909"/>
                    </a:cubicBezTo>
                    <a:cubicBezTo>
                      <a:pt x="5068" y="13228"/>
                      <a:pt x="5250" y="13571"/>
                      <a:pt x="5501" y="13867"/>
                    </a:cubicBezTo>
                    <a:cubicBezTo>
                      <a:pt x="5730" y="14141"/>
                      <a:pt x="6004" y="14278"/>
                      <a:pt x="6323" y="14461"/>
                    </a:cubicBezTo>
                    <a:cubicBezTo>
                      <a:pt x="6367" y="14480"/>
                      <a:pt x="6414" y="14489"/>
                      <a:pt x="6461" y="14489"/>
                    </a:cubicBezTo>
                    <a:cubicBezTo>
                      <a:pt x="6632" y="14489"/>
                      <a:pt x="6798" y="14366"/>
                      <a:pt x="6780" y="14187"/>
                    </a:cubicBezTo>
                    <a:cubicBezTo>
                      <a:pt x="6757" y="13867"/>
                      <a:pt x="6734" y="13571"/>
                      <a:pt x="6597" y="13297"/>
                    </a:cubicBezTo>
                    <a:cubicBezTo>
                      <a:pt x="6460" y="12977"/>
                      <a:pt x="6209" y="12680"/>
                      <a:pt x="6004" y="12406"/>
                    </a:cubicBezTo>
                    <a:cubicBezTo>
                      <a:pt x="5616" y="11859"/>
                      <a:pt x="5205" y="11311"/>
                      <a:pt x="4817" y="10740"/>
                    </a:cubicBezTo>
                    <a:cubicBezTo>
                      <a:pt x="4041" y="9599"/>
                      <a:pt x="3242" y="8458"/>
                      <a:pt x="2580" y="7225"/>
                    </a:cubicBezTo>
                    <a:cubicBezTo>
                      <a:pt x="1963" y="6129"/>
                      <a:pt x="1621" y="4897"/>
                      <a:pt x="1461" y="3642"/>
                    </a:cubicBezTo>
                    <a:cubicBezTo>
                      <a:pt x="1302" y="2409"/>
                      <a:pt x="1119" y="1131"/>
                      <a:pt x="503" y="35"/>
                    </a:cubicBezTo>
                    <a:cubicBezTo>
                      <a:pt x="491" y="12"/>
                      <a:pt x="468" y="1"/>
                      <a:pt x="4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5"/>
              <p:cNvSpPr/>
              <p:nvPr/>
            </p:nvSpPr>
            <p:spPr>
              <a:xfrm>
                <a:off x="328725" y="2311800"/>
                <a:ext cx="198025" cy="299475"/>
              </a:xfrm>
              <a:custGeom>
                <a:rect b="b" l="l" r="r" t="t"/>
                <a:pathLst>
                  <a:path extrusionOk="0" h="11979" w="7921">
                    <a:moveTo>
                      <a:pt x="75" y="1"/>
                    </a:moveTo>
                    <a:cubicBezTo>
                      <a:pt x="49" y="1"/>
                      <a:pt x="23" y="20"/>
                      <a:pt x="23" y="49"/>
                    </a:cubicBezTo>
                    <a:cubicBezTo>
                      <a:pt x="0" y="710"/>
                      <a:pt x="46" y="1304"/>
                      <a:pt x="274" y="1920"/>
                    </a:cubicBezTo>
                    <a:cubicBezTo>
                      <a:pt x="502" y="2491"/>
                      <a:pt x="776" y="3061"/>
                      <a:pt x="1119" y="3564"/>
                    </a:cubicBezTo>
                    <a:cubicBezTo>
                      <a:pt x="1826" y="4682"/>
                      <a:pt x="2716" y="5664"/>
                      <a:pt x="3744" y="6485"/>
                    </a:cubicBezTo>
                    <a:cubicBezTo>
                      <a:pt x="4520" y="7124"/>
                      <a:pt x="5296" y="7786"/>
                      <a:pt x="5821" y="8654"/>
                    </a:cubicBezTo>
                    <a:cubicBezTo>
                      <a:pt x="6072" y="9064"/>
                      <a:pt x="6254" y="9475"/>
                      <a:pt x="6368" y="9932"/>
                    </a:cubicBezTo>
                    <a:cubicBezTo>
                      <a:pt x="6437" y="10160"/>
                      <a:pt x="6460" y="10388"/>
                      <a:pt x="6483" y="10639"/>
                    </a:cubicBezTo>
                    <a:cubicBezTo>
                      <a:pt x="6528" y="11005"/>
                      <a:pt x="6597" y="11279"/>
                      <a:pt x="6734" y="11621"/>
                    </a:cubicBezTo>
                    <a:cubicBezTo>
                      <a:pt x="6833" y="11863"/>
                      <a:pt x="7028" y="11978"/>
                      <a:pt x="7223" y="11978"/>
                    </a:cubicBezTo>
                    <a:cubicBezTo>
                      <a:pt x="7433" y="11978"/>
                      <a:pt x="7643" y="11846"/>
                      <a:pt x="7738" y="11598"/>
                    </a:cubicBezTo>
                    <a:cubicBezTo>
                      <a:pt x="7875" y="11256"/>
                      <a:pt x="7921" y="10982"/>
                      <a:pt x="7875" y="10594"/>
                    </a:cubicBezTo>
                    <a:cubicBezTo>
                      <a:pt x="7852" y="10320"/>
                      <a:pt x="7806" y="10046"/>
                      <a:pt x="7738" y="9772"/>
                    </a:cubicBezTo>
                    <a:cubicBezTo>
                      <a:pt x="7624" y="9247"/>
                      <a:pt x="7441" y="8745"/>
                      <a:pt x="7190" y="8288"/>
                    </a:cubicBezTo>
                    <a:cubicBezTo>
                      <a:pt x="6711" y="7375"/>
                      <a:pt x="5935" y="6622"/>
                      <a:pt x="5159" y="5983"/>
                    </a:cubicBezTo>
                    <a:cubicBezTo>
                      <a:pt x="4154" y="5161"/>
                      <a:pt x="3150" y="4385"/>
                      <a:pt x="2374" y="3358"/>
                    </a:cubicBezTo>
                    <a:cubicBezTo>
                      <a:pt x="1963" y="2810"/>
                      <a:pt x="1598" y="2240"/>
                      <a:pt x="1233" y="1646"/>
                    </a:cubicBezTo>
                    <a:cubicBezTo>
                      <a:pt x="890" y="1076"/>
                      <a:pt x="502" y="573"/>
                      <a:pt x="114" y="26"/>
                    </a:cubicBezTo>
                    <a:cubicBezTo>
                      <a:pt x="106" y="8"/>
                      <a:pt x="90" y="1"/>
                      <a:pt x="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5"/>
              <p:cNvSpPr/>
              <p:nvPr/>
            </p:nvSpPr>
            <p:spPr>
              <a:xfrm>
                <a:off x="544975" y="2161475"/>
                <a:ext cx="120450" cy="616150"/>
              </a:xfrm>
              <a:custGeom>
                <a:rect b="b" l="l" r="r" t="t"/>
                <a:pathLst>
                  <a:path extrusionOk="0" h="24646" w="4818">
                    <a:moveTo>
                      <a:pt x="2836" y="0"/>
                    </a:moveTo>
                    <a:cubicBezTo>
                      <a:pt x="2784" y="0"/>
                      <a:pt x="2736" y="26"/>
                      <a:pt x="2717" y="81"/>
                    </a:cubicBezTo>
                    <a:cubicBezTo>
                      <a:pt x="1941" y="1633"/>
                      <a:pt x="2032" y="3300"/>
                      <a:pt x="2261" y="4989"/>
                    </a:cubicBezTo>
                    <a:cubicBezTo>
                      <a:pt x="2489" y="6678"/>
                      <a:pt x="2900" y="8344"/>
                      <a:pt x="3014" y="10056"/>
                    </a:cubicBezTo>
                    <a:cubicBezTo>
                      <a:pt x="3128" y="11654"/>
                      <a:pt x="3219" y="13274"/>
                      <a:pt x="3128" y="14872"/>
                    </a:cubicBezTo>
                    <a:cubicBezTo>
                      <a:pt x="3037" y="16379"/>
                      <a:pt x="2808" y="17999"/>
                      <a:pt x="2078" y="19369"/>
                    </a:cubicBezTo>
                    <a:cubicBezTo>
                      <a:pt x="1667" y="20122"/>
                      <a:pt x="1142" y="20829"/>
                      <a:pt x="754" y="21606"/>
                    </a:cubicBezTo>
                    <a:cubicBezTo>
                      <a:pt x="366" y="22359"/>
                      <a:pt x="1" y="23295"/>
                      <a:pt x="275" y="24139"/>
                    </a:cubicBezTo>
                    <a:cubicBezTo>
                      <a:pt x="392" y="24491"/>
                      <a:pt x="660" y="24646"/>
                      <a:pt x="933" y="24646"/>
                    </a:cubicBezTo>
                    <a:cubicBezTo>
                      <a:pt x="1298" y="24646"/>
                      <a:pt x="1674" y="24368"/>
                      <a:pt x="1713" y="23911"/>
                    </a:cubicBezTo>
                    <a:cubicBezTo>
                      <a:pt x="1827" y="22427"/>
                      <a:pt x="2831" y="21332"/>
                      <a:pt x="3493" y="20053"/>
                    </a:cubicBezTo>
                    <a:cubicBezTo>
                      <a:pt x="4224" y="18684"/>
                      <a:pt x="4498" y="17063"/>
                      <a:pt x="4589" y="15534"/>
                    </a:cubicBezTo>
                    <a:cubicBezTo>
                      <a:pt x="4817" y="12247"/>
                      <a:pt x="4292" y="9029"/>
                      <a:pt x="3585" y="5856"/>
                    </a:cubicBezTo>
                    <a:cubicBezTo>
                      <a:pt x="3151" y="3984"/>
                      <a:pt x="2831" y="2044"/>
                      <a:pt x="2991" y="150"/>
                    </a:cubicBezTo>
                    <a:cubicBezTo>
                      <a:pt x="2991" y="55"/>
                      <a:pt x="2910" y="0"/>
                      <a:pt x="28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5"/>
              <p:cNvSpPr/>
              <p:nvPr/>
            </p:nvSpPr>
            <p:spPr>
              <a:xfrm>
                <a:off x="556400" y="2336725"/>
                <a:ext cx="85050" cy="329325"/>
              </a:xfrm>
              <a:custGeom>
                <a:rect b="b" l="l" r="r" t="t"/>
                <a:pathLst>
                  <a:path extrusionOk="0" h="13173" w="3402">
                    <a:moveTo>
                      <a:pt x="381" y="1"/>
                    </a:moveTo>
                    <a:cubicBezTo>
                      <a:pt x="275" y="1"/>
                      <a:pt x="181" y="69"/>
                      <a:pt x="206" y="216"/>
                    </a:cubicBezTo>
                    <a:cubicBezTo>
                      <a:pt x="297" y="786"/>
                      <a:pt x="183" y="1380"/>
                      <a:pt x="183" y="1950"/>
                    </a:cubicBezTo>
                    <a:cubicBezTo>
                      <a:pt x="183" y="2521"/>
                      <a:pt x="160" y="3092"/>
                      <a:pt x="137" y="3662"/>
                    </a:cubicBezTo>
                    <a:cubicBezTo>
                      <a:pt x="69" y="4803"/>
                      <a:pt x="0" y="5968"/>
                      <a:pt x="160" y="7132"/>
                    </a:cubicBezTo>
                    <a:cubicBezTo>
                      <a:pt x="297" y="8204"/>
                      <a:pt x="594" y="9232"/>
                      <a:pt x="936" y="10282"/>
                    </a:cubicBezTo>
                    <a:cubicBezTo>
                      <a:pt x="1119" y="10807"/>
                      <a:pt x="1301" y="11332"/>
                      <a:pt x="1461" y="11856"/>
                    </a:cubicBezTo>
                    <a:cubicBezTo>
                      <a:pt x="1644" y="12404"/>
                      <a:pt x="1781" y="12838"/>
                      <a:pt x="2283" y="13112"/>
                    </a:cubicBezTo>
                    <a:cubicBezTo>
                      <a:pt x="2346" y="13154"/>
                      <a:pt x="2411" y="13172"/>
                      <a:pt x="2475" y="13172"/>
                    </a:cubicBezTo>
                    <a:cubicBezTo>
                      <a:pt x="2620" y="13172"/>
                      <a:pt x="2759" y="13079"/>
                      <a:pt x="2854" y="12952"/>
                    </a:cubicBezTo>
                    <a:cubicBezTo>
                      <a:pt x="3401" y="12130"/>
                      <a:pt x="2717" y="10852"/>
                      <a:pt x="2420" y="10008"/>
                    </a:cubicBezTo>
                    <a:cubicBezTo>
                      <a:pt x="2078" y="8981"/>
                      <a:pt x="1712" y="7931"/>
                      <a:pt x="1575" y="6835"/>
                    </a:cubicBezTo>
                    <a:cubicBezTo>
                      <a:pt x="1416" y="5716"/>
                      <a:pt x="1484" y="4575"/>
                      <a:pt x="1416" y="3434"/>
                    </a:cubicBezTo>
                    <a:cubicBezTo>
                      <a:pt x="1393" y="2886"/>
                      <a:pt x="1347" y="2338"/>
                      <a:pt x="1256" y="1791"/>
                    </a:cubicBezTo>
                    <a:cubicBezTo>
                      <a:pt x="1142" y="1174"/>
                      <a:pt x="845" y="695"/>
                      <a:pt x="617" y="147"/>
                    </a:cubicBezTo>
                    <a:cubicBezTo>
                      <a:pt x="574" y="52"/>
                      <a:pt x="473" y="1"/>
                      <a:pt x="3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5"/>
              <p:cNvSpPr/>
              <p:nvPr/>
            </p:nvSpPr>
            <p:spPr>
              <a:xfrm>
                <a:off x="650450" y="2268700"/>
                <a:ext cx="88000" cy="530275"/>
              </a:xfrm>
              <a:custGeom>
                <a:rect b="b" l="l" r="r" t="t"/>
                <a:pathLst>
                  <a:path extrusionOk="0" h="21211" w="3520">
                    <a:moveTo>
                      <a:pt x="2343" y="1"/>
                    </a:moveTo>
                    <a:cubicBezTo>
                      <a:pt x="2236" y="1"/>
                      <a:pt x="2134" y="53"/>
                      <a:pt x="2082" y="175"/>
                    </a:cubicBezTo>
                    <a:cubicBezTo>
                      <a:pt x="1831" y="814"/>
                      <a:pt x="2013" y="1636"/>
                      <a:pt x="2036" y="2297"/>
                    </a:cubicBezTo>
                    <a:cubicBezTo>
                      <a:pt x="2082" y="3096"/>
                      <a:pt x="2105" y="3918"/>
                      <a:pt x="2105" y="4717"/>
                    </a:cubicBezTo>
                    <a:cubicBezTo>
                      <a:pt x="2082" y="6269"/>
                      <a:pt x="2059" y="7844"/>
                      <a:pt x="2036" y="9419"/>
                    </a:cubicBezTo>
                    <a:cubicBezTo>
                      <a:pt x="2013" y="10925"/>
                      <a:pt x="1990" y="12455"/>
                      <a:pt x="1762" y="13961"/>
                    </a:cubicBezTo>
                    <a:cubicBezTo>
                      <a:pt x="1580" y="15217"/>
                      <a:pt x="1123" y="16358"/>
                      <a:pt x="872" y="17590"/>
                    </a:cubicBezTo>
                    <a:cubicBezTo>
                      <a:pt x="735" y="18138"/>
                      <a:pt x="644" y="18709"/>
                      <a:pt x="507" y="19279"/>
                    </a:cubicBezTo>
                    <a:cubicBezTo>
                      <a:pt x="461" y="19508"/>
                      <a:pt x="393" y="19713"/>
                      <a:pt x="324" y="19941"/>
                    </a:cubicBezTo>
                    <a:cubicBezTo>
                      <a:pt x="301" y="19987"/>
                      <a:pt x="279" y="20010"/>
                      <a:pt x="279" y="20056"/>
                    </a:cubicBezTo>
                    <a:cubicBezTo>
                      <a:pt x="268" y="20076"/>
                      <a:pt x="263" y="20087"/>
                      <a:pt x="262" y="20087"/>
                    </a:cubicBezTo>
                    <a:cubicBezTo>
                      <a:pt x="260" y="20087"/>
                      <a:pt x="266" y="20071"/>
                      <a:pt x="278" y="20034"/>
                    </a:cubicBezTo>
                    <a:lnTo>
                      <a:pt x="278" y="20034"/>
                    </a:lnTo>
                    <a:cubicBezTo>
                      <a:pt x="255" y="20102"/>
                      <a:pt x="233" y="20170"/>
                      <a:pt x="210" y="20215"/>
                    </a:cubicBezTo>
                    <a:cubicBezTo>
                      <a:pt x="187" y="20284"/>
                      <a:pt x="187" y="20352"/>
                      <a:pt x="164" y="20398"/>
                    </a:cubicBezTo>
                    <a:cubicBezTo>
                      <a:pt x="1" y="20869"/>
                      <a:pt x="442" y="21211"/>
                      <a:pt x="848" y="21211"/>
                    </a:cubicBezTo>
                    <a:cubicBezTo>
                      <a:pt x="895" y="21211"/>
                      <a:pt x="941" y="21206"/>
                      <a:pt x="986" y="21197"/>
                    </a:cubicBezTo>
                    <a:cubicBezTo>
                      <a:pt x="1945" y="20991"/>
                      <a:pt x="2059" y="19439"/>
                      <a:pt x="2196" y="18686"/>
                    </a:cubicBezTo>
                    <a:cubicBezTo>
                      <a:pt x="2447" y="17476"/>
                      <a:pt x="2858" y="16312"/>
                      <a:pt x="3109" y="15102"/>
                    </a:cubicBezTo>
                    <a:cubicBezTo>
                      <a:pt x="3406" y="13528"/>
                      <a:pt x="3520" y="11930"/>
                      <a:pt x="3520" y="10355"/>
                    </a:cubicBezTo>
                    <a:cubicBezTo>
                      <a:pt x="3520" y="8689"/>
                      <a:pt x="3520" y="7045"/>
                      <a:pt x="3497" y="5379"/>
                    </a:cubicBezTo>
                    <a:cubicBezTo>
                      <a:pt x="3474" y="4466"/>
                      <a:pt x="3428" y="3553"/>
                      <a:pt x="3314" y="2640"/>
                    </a:cubicBezTo>
                    <a:cubicBezTo>
                      <a:pt x="3200" y="1841"/>
                      <a:pt x="3177" y="700"/>
                      <a:pt x="2607" y="106"/>
                    </a:cubicBezTo>
                    <a:cubicBezTo>
                      <a:pt x="2607" y="109"/>
                      <a:pt x="2607" y="112"/>
                      <a:pt x="2607" y="114"/>
                    </a:cubicBezTo>
                    <a:lnTo>
                      <a:pt x="2607" y="114"/>
                    </a:lnTo>
                    <a:cubicBezTo>
                      <a:pt x="2538" y="43"/>
                      <a:pt x="2438" y="1"/>
                      <a:pt x="234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5"/>
              <p:cNvSpPr/>
              <p:nvPr/>
            </p:nvSpPr>
            <p:spPr>
              <a:xfrm>
                <a:off x="707625" y="2210800"/>
                <a:ext cx="125975" cy="378775"/>
              </a:xfrm>
              <a:custGeom>
                <a:rect b="b" l="l" r="r" t="t"/>
                <a:pathLst>
                  <a:path extrusionOk="0" h="15151" w="5039">
                    <a:moveTo>
                      <a:pt x="4743" y="0"/>
                    </a:moveTo>
                    <a:cubicBezTo>
                      <a:pt x="4696" y="0"/>
                      <a:pt x="4650" y="9"/>
                      <a:pt x="4611" y="26"/>
                    </a:cubicBezTo>
                    <a:cubicBezTo>
                      <a:pt x="4246" y="208"/>
                      <a:pt x="4040" y="710"/>
                      <a:pt x="3926" y="1053"/>
                    </a:cubicBezTo>
                    <a:cubicBezTo>
                      <a:pt x="3721" y="1578"/>
                      <a:pt x="3584" y="2080"/>
                      <a:pt x="3492" y="2628"/>
                    </a:cubicBezTo>
                    <a:cubicBezTo>
                      <a:pt x="3219" y="3974"/>
                      <a:pt x="2876" y="5298"/>
                      <a:pt x="2602" y="6645"/>
                    </a:cubicBezTo>
                    <a:cubicBezTo>
                      <a:pt x="2442" y="7421"/>
                      <a:pt x="2306" y="8197"/>
                      <a:pt x="2237" y="8973"/>
                    </a:cubicBezTo>
                    <a:cubicBezTo>
                      <a:pt x="2146" y="9726"/>
                      <a:pt x="2077" y="10502"/>
                      <a:pt x="1826" y="11210"/>
                    </a:cubicBezTo>
                    <a:cubicBezTo>
                      <a:pt x="1438" y="12397"/>
                      <a:pt x="0" y="13378"/>
                      <a:pt x="320" y="14725"/>
                    </a:cubicBezTo>
                    <a:cubicBezTo>
                      <a:pt x="391" y="15020"/>
                      <a:pt x="620" y="15151"/>
                      <a:pt x="864" y="15151"/>
                    </a:cubicBezTo>
                    <a:cubicBezTo>
                      <a:pt x="1090" y="15151"/>
                      <a:pt x="1329" y="15037"/>
                      <a:pt x="1461" y="14839"/>
                    </a:cubicBezTo>
                    <a:cubicBezTo>
                      <a:pt x="1803" y="14360"/>
                      <a:pt x="2032" y="13789"/>
                      <a:pt x="2374" y="13287"/>
                    </a:cubicBezTo>
                    <a:cubicBezTo>
                      <a:pt x="2739" y="12739"/>
                      <a:pt x="3059" y="12191"/>
                      <a:pt x="3241" y="11575"/>
                    </a:cubicBezTo>
                    <a:cubicBezTo>
                      <a:pt x="3470" y="10822"/>
                      <a:pt x="3515" y="10069"/>
                      <a:pt x="3584" y="9293"/>
                    </a:cubicBezTo>
                    <a:cubicBezTo>
                      <a:pt x="3652" y="8539"/>
                      <a:pt x="3744" y="7809"/>
                      <a:pt x="3880" y="7056"/>
                    </a:cubicBezTo>
                    <a:cubicBezTo>
                      <a:pt x="4086" y="5709"/>
                      <a:pt x="4360" y="4362"/>
                      <a:pt x="4565" y="2993"/>
                    </a:cubicBezTo>
                    <a:cubicBezTo>
                      <a:pt x="4634" y="2491"/>
                      <a:pt x="4679" y="1966"/>
                      <a:pt x="4793" y="1464"/>
                    </a:cubicBezTo>
                    <a:cubicBezTo>
                      <a:pt x="4862" y="1053"/>
                      <a:pt x="4976" y="642"/>
                      <a:pt x="5022" y="254"/>
                    </a:cubicBezTo>
                    <a:cubicBezTo>
                      <a:pt x="5039" y="82"/>
                      <a:pt x="4887" y="0"/>
                      <a:pt x="47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5"/>
              <p:cNvSpPr/>
              <p:nvPr/>
            </p:nvSpPr>
            <p:spPr>
              <a:xfrm>
                <a:off x="538700" y="2116600"/>
                <a:ext cx="81075" cy="202250"/>
              </a:xfrm>
              <a:custGeom>
                <a:rect b="b" l="l" r="r" t="t"/>
                <a:pathLst>
                  <a:path extrusionOk="0" h="8090" w="3243">
                    <a:moveTo>
                      <a:pt x="570" y="0"/>
                    </a:moveTo>
                    <a:cubicBezTo>
                      <a:pt x="505" y="0"/>
                      <a:pt x="438" y="24"/>
                      <a:pt x="389" y="73"/>
                    </a:cubicBezTo>
                    <a:cubicBezTo>
                      <a:pt x="1" y="507"/>
                      <a:pt x="115" y="1374"/>
                      <a:pt x="138" y="1922"/>
                    </a:cubicBezTo>
                    <a:cubicBezTo>
                      <a:pt x="138" y="2538"/>
                      <a:pt x="206" y="3200"/>
                      <a:pt x="298" y="3816"/>
                    </a:cubicBezTo>
                    <a:cubicBezTo>
                      <a:pt x="480" y="5254"/>
                      <a:pt x="1051" y="6898"/>
                      <a:pt x="2101" y="7902"/>
                    </a:cubicBezTo>
                    <a:cubicBezTo>
                      <a:pt x="2223" y="8024"/>
                      <a:pt x="2392" y="8090"/>
                      <a:pt x="2563" y="8090"/>
                    </a:cubicBezTo>
                    <a:cubicBezTo>
                      <a:pt x="2680" y="8090"/>
                      <a:pt x="2797" y="8059"/>
                      <a:pt x="2900" y="7993"/>
                    </a:cubicBezTo>
                    <a:cubicBezTo>
                      <a:pt x="2991" y="7925"/>
                      <a:pt x="3059" y="7857"/>
                      <a:pt x="3128" y="7765"/>
                    </a:cubicBezTo>
                    <a:cubicBezTo>
                      <a:pt x="3242" y="7491"/>
                      <a:pt x="3219" y="7172"/>
                      <a:pt x="2991" y="6966"/>
                    </a:cubicBezTo>
                    <a:cubicBezTo>
                      <a:pt x="2078" y="6145"/>
                      <a:pt x="1530" y="4798"/>
                      <a:pt x="1348" y="3588"/>
                    </a:cubicBezTo>
                    <a:cubicBezTo>
                      <a:pt x="1256" y="2995"/>
                      <a:pt x="1188" y="2401"/>
                      <a:pt x="1096" y="1808"/>
                    </a:cubicBezTo>
                    <a:cubicBezTo>
                      <a:pt x="1028" y="1511"/>
                      <a:pt x="982" y="1192"/>
                      <a:pt x="960" y="872"/>
                    </a:cubicBezTo>
                    <a:cubicBezTo>
                      <a:pt x="914" y="621"/>
                      <a:pt x="891" y="347"/>
                      <a:pt x="777" y="119"/>
                    </a:cubicBezTo>
                    <a:cubicBezTo>
                      <a:pt x="738" y="41"/>
                      <a:pt x="655" y="0"/>
                      <a:pt x="5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5"/>
              <p:cNvSpPr/>
              <p:nvPr/>
            </p:nvSpPr>
            <p:spPr>
              <a:xfrm>
                <a:off x="683875" y="2430075"/>
                <a:ext cx="177275" cy="281725"/>
              </a:xfrm>
              <a:custGeom>
                <a:rect b="b" l="l" r="r" t="t"/>
                <a:pathLst>
                  <a:path extrusionOk="0" h="11269" w="7091">
                    <a:moveTo>
                      <a:pt x="6801" y="1"/>
                    </a:moveTo>
                    <a:cubicBezTo>
                      <a:pt x="6779" y="1"/>
                      <a:pt x="6757" y="14"/>
                      <a:pt x="6748" y="42"/>
                    </a:cubicBezTo>
                    <a:cubicBezTo>
                      <a:pt x="6634" y="293"/>
                      <a:pt x="6428" y="499"/>
                      <a:pt x="6314" y="750"/>
                    </a:cubicBezTo>
                    <a:cubicBezTo>
                      <a:pt x="6177" y="1047"/>
                      <a:pt x="6109" y="1321"/>
                      <a:pt x="6063" y="1640"/>
                    </a:cubicBezTo>
                    <a:cubicBezTo>
                      <a:pt x="5949" y="2256"/>
                      <a:pt x="5858" y="2873"/>
                      <a:pt x="5743" y="3489"/>
                    </a:cubicBezTo>
                    <a:cubicBezTo>
                      <a:pt x="5584" y="4630"/>
                      <a:pt x="5378" y="5703"/>
                      <a:pt x="4899" y="6753"/>
                    </a:cubicBezTo>
                    <a:cubicBezTo>
                      <a:pt x="4671" y="7232"/>
                      <a:pt x="4534" y="7598"/>
                      <a:pt x="4077" y="7871"/>
                    </a:cubicBezTo>
                    <a:cubicBezTo>
                      <a:pt x="3598" y="8168"/>
                      <a:pt x="3187" y="8465"/>
                      <a:pt x="2753" y="8807"/>
                    </a:cubicBezTo>
                    <a:cubicBezTo>
                      <a:pt x="2457" y="9081"/>
                      <a:pt x="2114" y="9309"/>
                      <a:pt x="1726" y="9378"/>
                    </a:cubicBezTo>
                    <a:cubicBezTo>
                      <a:pt x="1156" y="9492"/>
                      <a:pt x="631" y="9583"/>
                      <a:pt x="311" y="10131"/>
                    </a:cubicBezTo>
                    <a:cubicBezTo>
                      <a:pt x="0" y="10690"/>
                      <a:pt x="479" y="11268"/>
                      <a:pt x="1048" y="11268"/>
                    </a:cubicBezTo>
                    <a:cubicBezTo>
                      <a:pt x="1106" y="11268"/>
                      <a:pt x="1165" y="11262"/>
                      <a:pt x="1224" y="11250"/>
                    </a:cubicBezTo>
                    <a:cubicBezTo>
                      <a:pt x="1315" y="11227"/>
                      <a:pt x="1407" y="11181"/>
                      <a:pt x="1475" y="11113"/>
                    </a:cubicBezTo>
                    <a:cubicBezTo>
                      <a:pt x="1519" y="11079"/>
                      <a:pt x="1560" y="11042"/>
                      <a:pt x="1597" y="11003"/>
                    </a:cubicBezTo>
                    <a:lnTo>
                      <a:pt x="1597" y="11003"/>
                    </a:lnTo>
                    <a:cubicBezTo>
                      <a:pt x="1719" y="10930"/>
                      <a:pt x="1905" y="10927"/>
                      <a:pt x="2023" y="10907"/>
                    </a:cubicBezTo>
                    <a:cubicBezTo>
                      <a:pt x="2297" y="10839"/>
                      <a:pt x="2525" y="10747"/>
                      <a:pt x="2776" y="10610"/>
                    </a:cubicBezTo>
                    <a:cubicBezTo>
                      <a:pt x="3233" y="10359"/>
                      <a:pt x="3644" y="9971"/>
                      <a:pt x="4032" y="9606"/>
                    </a:cubicBezTo>
                    <a:cubicBezTo>
                      <a:pt x="4420" y="9241"/>
                      <a:pt x="4899" y="9013"/>
                      <a:pt x="5287" y="8647"/>
                    </a:cubicBezTo>
                    <a:cubicBezTo>
                      <a:pt x="5698" y="8259"/>
                      <a:pt x="5858" y="7757"/>
                      <a:pt x="6086" y="7255"/>
                    </a:cubicBezTo>
                    <a:cubicBezTo>
                      <a:pt x="6588" y="6137"/>
                      <a:pt x="6748" y="4995"/>
                      <a:pt x="6885" y="3763"/>
                    </a:cubicBezTo>
                    <a:cubicBezTo>
                      <a:pt x="6953" y="3124"/>
                      <a:pt x="7022" y="2485"/>
                      <a:pt x="7067" y="1823"/>
                    </a:cubicBezTo>
                    <a:cubicBezTo>
                      <a:pt x="7090" y="1526"/>
                      <a:pt x="7090" y="1229"/>
                      <a:pt x="7067" y="933"/>
                    </a:cubicBezTo>
                    <a:cubicBezTo>
                      <a:pt x="7022" y="659"/>
                      <a:pt x="6885" y="339"/>
                      <a:pt x="6862" y="65"/>
                    </a:cubicBezTo>
                    <a:cubicBezTo>
                      <a:pt x="6862" y="25"/>
                      <a:pt x="6831" y="1"/>
                      <a:pt x="68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5"/>
              <p:cNvSpPr/>
              <p:nvPr/>
            </p:nvSpPr>
            <p:spPr>
              <a:xfrm>
                <a:off x="1377550" y="2661275"/>
                <a:ext cx="81625" cy="610275"/>
              </a:xfrm>
              <a:custGeom>
                <a:rect b="b" l="l" r="r" t="t"/>
                <a:pathLst>
                  <a:path extrusionOk="0" h="24411" w="3265">
                    <a:moveTo>
                      <a:pt x="1274" y="1"/>
                    </a:moveTo>
                    <a:cubicBezTo>
                      <a:pt x="1263" y="1"/>
                      <a:pt x="1255" y="6"/>
                      <a:pt x="1255" y="16"/>
                    </a:cubicBezTo>
                    <a:cubicBezTo>
                      <a:pt x="959" y="586"/>
                      <a:pt x="959" y="1340"/>
                      <a:pt x="1096" y="1933"/>
                    </a:cubicBezTo>
                    <a:cubicBezTo>
                      <a:pt x="1255" y="2686"/>
                      <a:pt x="1552" y="3417"/>
                      <a:pt x="1758" y="4147"/>
                    </a:cubicBezTo>
                    <a:cubicBezTo>
                      <a:pt x="2283" y="5836"/>
                      <a:pt x="2168" y="7571"/>
                      <a:pt x="1758" y="9283"/>
                    </a:cubicBezTo>
                    <a:cubicBezTo>
                      <a:pt x="1370" y="11040"/>
                      <a:pt x="1119" y="12866"/>
                      <a:pt x="685" y="14624"/>
                    </a:cubicBezTo>
                    <a:cubicBezTo>
                      <a:pt x="502" y="15400"/>
                      <a:pt x="137" y="16130"/>
                      <a:pt x="69" y="16906"/>
                    </a:cubicBezTo>
                    <a:cubicBezTo>
                      <a:pt x="0" y="17774"/>
                      <a:pt x="320" y="18573"/>
                      <a:pt x="639" y="19349"/>
                    </a:cubicBezTo>
                    <a:cubicBezTo>
                      <a:pt x="959" y="20148"/>
                      <a:pt x="1370" y="20901"/>
                      <a:pt x="1712" y="21700"/>
                    </a:cubicBezTo>
                    <a:cubicBezTo>
                      <a:pt x="1872" y="22065"/>
                      <a:pt x="2032" y="22430"/>
                      <a:pt x="2123" y="22818"/>
                    </a:cubicBezTo>
                    <a:cubicBezTo>
                      <a:pt x="2237" y="23275"/>
                      <a:pt x="2328" y="23708"/>
                      <a:pt x="2420" y="24165"/>
                    </a:cubicBezTo>
                    <a:cubicBezTo>
                      <a:pt x="2453" y="24330"/>
                      <a:pt x="2598" y="24411"/>
                      <a:pt x="2749" y="24411"/>
                    </a:cubicBezTo>
                    <a:cubicBezTo>
                      <a:pt x="2911" y="24411"/>
                      <a:pt x="3080" y="24319"/>
                      <a:pt x="3127" y="24142"/>
                    </a:cubicBezTo>
                    <a:cubicBezTo>
                      <a:pt x="3196" y="23777"/>
                      <a:pt x="3264" y="23503"/>
                      <a:pt x="3196" y="23138"/>
                    </a:cubicBezTo>
                    <a:cubicBezTo>
                      <a:pt x="3127" y="22727"/>
                      <a:pt x="3013" y="22339"/>
                      <a:pt x="2876" y="21974"/>
                    </a:cubicBezTo>
                    <a:cubicBezTo>
                      <a:pt x="2625" y="21289"/>
                      <a:pt x="2283" y="20627"/>
                      <a:pt x="1963" y="19988"/>
                    </a:cubicBezTo>
                    <a:cubicBezTo>
                      <a:pt x="1598" y="19212"/>
                      <a:pt x="1210" y="18390"/>
                      <a:pt x="1050" y="17568"/>
                    </a:cubicBezTo>
                    <a:cubicBezTo>
                      <a:pt x="913" y="16724"/>
                      <a:pt x="1301" y="15971"/>
                      <a:pt x="1529" y="15172"/>
                    </a:cubicBezTo>
                    <a:cubicBezTo>
                      <a:pt x="2032" y="13460"/>
                      <a:pt x="2214" y="11611"/>
                      <a:pt x="2602" y="9853"/>
                    </a:cubicBezTo>
                    <a:cubicBezTo>
                      <a:pt x="2990" y="8187"/>
                      <a:pt x="3196" y="6544"/>
                      <a:pt x="2853" y="4832"/>
                    </a:cubicBezTo>
                    <a:cubicBezTo>
                      <a:pt x="2671" y="3965"/>
                      <a:pt x="2328" y="3143"/>
                      <a:pt x="2032" y="2321"/>
                    </a:cubicBezTo>
                    <a:cubicBezTo>
                      <a:pt x="1895" y="1933"/>
                      <a:pt x="1758" y="1522"/>
                      <a:pt x="1598" y="1134"/>
                    </a:cubicBezTo>
                    <a:cubicBezTo>
                      <a:pt x="1461" y="769"/>
                      <a:pt x="1415" y="404"/>
                      <a:pt x="1324" y="39"/>
                    </a:cubicBezTo>
                    <a:cubicBezTo>
                      <a:pt x="1311" y="12"/>
                      <a:pt x="1289" y="1"/>
                      <a:pt x="12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5"/>
              <p:cNvSpPr/>
              <p:nvPr/>
            </p:nvSpPr>
            <p:spPr>
              <a:xfrm>
                <a:off x="1305650" y="2943050"/>
                <a:ext cx="169500" cy="309025"/>
              </a:xfrm>
              <a:custGeom>
                <a:rect b="b" l="l" r="r" t="t"/>
                <a:pathLst>
                  <a:path extrusionOk="0" h="12361" w="6780">
                    <a:moveTo>
                      <a:pt x="143" y="0"/>
                    </a:moveTo>
                    <a:cubicBezTo>
                      <a:pt x="90" y="0"/>
                      <a:pt x="35" y="41"/>
                      <a:pt x="23" y="112"/>
                    </a:cubicBezTo>
                    <a:cubicBezTo>
                      <a:pt x="0" y="751"/>
                      <a:pt x="69" y="1367"/>
                      <a:pt x="91" y="2006"/>
                    </a:cubicBezTo>
                    <a:cubicBezTo>
                      <a:pt x="114" y="2645"/>
                      <a:pt x="23" y="3307"/>
                      <a:pt x="23" y="3946"/>
                    </a:cubicBezTo>
                    <a:cubicBezTo>
                      <a:pt x="46" y="5179"/>
                      <a:pt x="434" y="6297"/>
                      <a:pt x="1119" y="7302"/>
                    </a:cubicBezTo>
                    <a:cubicBezTo>
                      <a:pt x="1758" y="8215"/>
                      <a:pt x="2442" y="9128"/>
                      <a:pt x="3424" y="9653"/>
                    </a:cubicBezTo>
                    <a:cubicBezTo>
                      <a:pt x="3926" y="9904"/>
                      <a:pt x="4360" y="10200"/>
                      <a:pt x="4702" y="10657"/>
                    </a:cubicBezTo>
                    <a:cubicBezTo>
                      <a:pt x="4885" y="10885"/>
                      <a:pt x="5044" y="11159"/>
                      <a:pt x="5159" y="11433"/>
                    </a:cubicBezTo>
                    <a:cubicBezTo>
                      <a:pt x="5273" y="11661"/>
                      <a:pt x="5318" y="11935"/>
                      <a:pt x="5478" y="12141"/>
                    </a:cubicBezTo>
                    <a:cubicBezTo>
                      <a:pt x="5571" y="12280"/>
                      <a:pt x="5735" y="12360"/>
                      <a:pt x="5895" y="12360"/>
                    </a:cubicBezTo>
                    <a:cubicBezTo>
                      <a:pt x="6049" y="12360"/>
                      <a:pt x="6199" y="12286"/>
                      <a:pt x="6277" y="12118"/>
                    </a:cubicBezTo>
                    <a:cubicBezTo>
                      <a:pt x="6779" y="11114"/>
                      <a:pt x="5615" y="9904"/>
                      <a:pt x="4908" y="9333"/>
                    </a:cubicBezTo>
                    <a:cubicBezTo>
                      <a:pt x="4474" y="8968"/>
                      <a:pt x="3949" y="8785"/>
                      <a:pt x="3470" y="8511"/>
                    </a:cubicBezTo>
                    <a:cubicBezTo>
                      <a:pt x="3013" y="8215"/>
                      <a:pt x="2716" y="7735"/>
                      <a:pt x="2374" y="7325"/>
                    </a:cubicBezTo>
                    <a:cubicBezTo>
                      <a:pt x="1507" y="6343"/>
                      <a:pt x="936" y="5225"/>
                      <a:pt x="845" y="3924"/>
                    </a:cubicBezTo>
                    <a:cubicBezTo>
                      <a:pt x="799" y="3330"/>
                      <a:pt x="845" y="2737"/>
                      <a:pt x="730" y="2166"/>
                    </a:cubicBezTo>
                    <a:cubicBezTo>
                      <a:pt x="616" y="1458"/>
                      <a:pt x="320" y="796"/>
                      <a:pt x="251" y="112"/>
                    </a:cubicBezTo>
                    <a:cubicBezTo>
                      <a:pt x="240" y="35"/>
                      <a:pt x="192" y="0"/>
                      <a:pt x="1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5"/>
              <p:cNvSpPr/>
              <p:nvPr/>
            </p:nvSpPr>
            <p:spPr>
              <a:xfrm>
                <a:off x="373800" y="1639575"/>
                <a:ext cx="86750" cy="910500"/>
              </a:xfrm>
              <a:custGeom>
                <a:rect b="b" l="l" r="r" t="t"/>
                <a:pathLst>
                  <a:path extrusionOk="0" h="36420" w="3470">
                    <a:moveTo>
                      <a:pt x="2060" y="0"/>
                    </a:moveTo>
                    <a:cubicBezTo>
                      <a:pt x="2044" y="0"/>
                      <a:pt x="2032" y="7"/>
                      <a:pt x="2032" y="27"/>
                    </a:cubicBezTo>
                    <a:cubicBezTo>
                      <a:pt x="1918" y="552"/>
                      <a:pt x="1849" y="1076"/>
                      <a:pt x="1712" y="1579"/>
                    </a:cubicBezTo>
                    <a:cubicBezTo>
                      <a:pt x="1552" y="2172"/>
                      <a:pt x="1416" y="2766"/>
                      <a:pt x="1279" y="3382"/>
                    </a:cubicBezTo>
                    <a:cubicBezTo>
                      <a:pt x="1005" y="4455"/>
                      <a:pt x="708" y="5527"/>
                      <a:pt x="503" y="6623"/>
                    </a:cubicBezTo>
                    <a:cubicBezTo>
                      <a:pt x="69" y="9134"/>
                      <a:pt x="183" y="11645"/>
                      <a:pt x="571" y="14133"/>
                    </a:cubicBezTo>
                    <a:cubicBezTo>
                      <a:pt x="959" y="16689"/>
                      <a:pt x="1210" y="19245"/>
                      <a:pt x="1575" y="21802"/>
                    </a:cubicBezTo>
                    <a:cubicBezTo>
                      <a:pt x="1758" y="22966"/>
                      <a:pt x="2146" y="24130"/>
                      <a:pt x="2214" y="25317"/>
                    </a:cubicBezTo>
                    <a:cubicBezTo>
                      <a:pt x="2306" y="26504"/>
                      <a:pt x="1941" y="27668"/>
                      <a:pt x="1621" y="28786"/>
                    </a:cubicBezTo>
                    <a:cubicBezTo>
                      <a:pt x="1301" y="29996"/>
                      <a:pt x="868" y="31160"/>
                      <a:pt x="525" y="32347"/>
                    </a:cubicBezTo>
                    <a:cubicBezTo>
                      <a:pt x="366" y="32941"/>
                      <a:pt x="206" y="33534"/>
                      <a:pt x="114" y="34150"/>
                    </a:cubicBezTo>
                    <a:cubicBezTo>
                      <a:pt x="46" y="34470"/>
                      <a:pt x="0" y="34812"/>
                      <a:pt x="0" y="35132"/>
                    </a:cubicBezTo>
                    <a:cubicBezTo>
                      <a:pt x="0" y="35474"/>
                      <a:pt x="92" y="35794"/>
                      <a:pt x="160" y="36113"/>
                    </a:cubicBezTo>
                    <a:cubicBezTo>
                      <a:pt x="193" y="36321"/>
                      <a:pt x="373" y="36419"/>
                      <a:pt x="559" y="36419"/>
                    </a:cubicBezTo>
                    <a:cubicBezTo>
                      <a:pt x="760" y="36419"/>
                      <a:pt x="969" y="36304"/>
                      <a:pt x="1005" y="36090"/>
                    </a:cubicBezTo>
                    <a:cubicBezTo>
                      <a:pt x="1073" y="35817"/>
                      <a:pt x="1164" y="35543"/>
                      <a:pt x="1210" y="35269"/>
                    </a:cubicBezTo>
                    <a:cubicBezTo>
                      <a:pt x="1256" y="34995"/>
                      <a:pt x="1256" y="34721"/>
                      <a:pt x="1301" y="34447"/>
                    </a:cubicBezTo>
                    <a:cubicBezTo>
                      <a:pt x="1370" y="33854"/>
                      <a:pt x="1484" y="33283"/>
                      <a:pt x="1644" y="32712"/>
                    </a:cubicBezTo>
                    <a:cubicBezTo>
                      <a:pt x="1941" y="31685"/>
                      <a:pt x="2306" y="30681"/>
                      <a:pt x="2602" y="29654"/>
                    </a:cubicBezTo>
                    <a:cubicBezTo>
                      <a:pt x="2945" y="28512"/>
                      <a:pt x="3287" y="27326"/>
                      <a:pt x="3379" y="26139"/>
                    </a:cubicBezTo>
                    <a:cubicBezTo>
                      <a:pt x="3470" y="24952"/>
                      <a:pt x="3150" y="23810"/>
                      <a:pt x="2899" y="22646"/>
                    </a:cubicBezTo>
                    <a:cubicBezTo>
                      <a:pt x="2374" y="20158"/>
                      <a:pt x="2214" y="17579"/>
                      <a:pt x="1849" y="15046"/>
                    </a:cubicBezTo>
                    <a:cubicBezTo>
                      <a:pt x="1507" y="12535"/>
                      <a:pt x="1164" y="10070"/>
                      <a:pt x="1461" y="7536"/>
                    </a:cubicBezTo>
                    <a:cubicBezTo>
                      <a:pt x="1621" y="6235"/>
                      <a:pt x="1963" y="4980"/>
                      <a:pt x="2214" y="3701"/>
                    </a:cubicBezTo>
                    <a:cubicBezTo>
                      <a:pt x="2351" y="3085"/>
                      <a:pt x="2443" y="2446"/>
                      <a:pt x="2420" y="1830"/>
                    </a:cubicBezTo>
                    <a:cubicBezTo>
                      <a:pt x="2397" y="1236"/>
                      <a:pt x="2329" y="574"/>
                      <a:pt x="2123" y="27"/>
                    </a:cubicBezTo>
                    <a:cubicBezTo>
                      <a:pt x="2110" y="13"/>
                      <a:pt x="2082" y="0"/>
                      <a:pt x="20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5"/>
              <p:cNvSpPr/>
              <p:nvPr/>
            </p:nvSpPr>
            <p:spPr>
              <a:xfrm>
                <a:off x="299050" y="1480600"/>
                <a:ext cx="110725" cy="1071725"/>
              </a:xfrm>
              <a:custGeom>
                <a:rect b="b" l="l" r="r" t="t"/>
                <a:pathLst>
                  <a:path extrusionOk="0" h="42869" w="4429">
                    <a:moveTo>
                      <a:pt x="590" y="0"/>
                    </a:moveTo>
                    <a:cubicBezTo>
                      <a:pt x="561" y="0"/>
                      <a:pt x="534" y="13"/>
                      <a:pt x="525" y="40"/>
                    </a:cubicBezTo>
                    <a:cubicBezTo>
                      <a:pt x="114" y="999"/>
                      <a:pt x="183" y="2140"/>
                      <a:pt x="206" y="3144"/>
                    </a:cubicBezTo>
                    <a:cubicBezTo>
                      <a:pt x="206" y="4468"/>
                      <a:pt x="206" y="5792"/>
                      <a:pt x="183" y="7139"/>
                    </a:cubicBezTo>
                    <a:cubicBezTo>
                      <a:pt x="160" y="8668"/>
                      <a:pt x="0" y="10220"/>
                      <a:pt x="0" y="11772"/>
                    </a:cubicBezTo>
                    <a:cubicBezTo>
                      <a:pt x="0" y="13256"/>
                      <a:pt x="92" y="14717"/>
                      <a:pt x="274" y="16178"/>
                    </a:cubicBezTo>
                    <a:cubicBezTo>
                      <a:pt x="457" y="17661"/>
                      <a:pt x="776" y="19076"/>
                      <a:pt x="1142" y="20492"/>
                    </a:cubicBezTo>
                    <a:cubicBezTo>
                      <a:pt x="1507" y="21952"/>
                      <a:pt x="1735" y="23436"/>
                      <a:pt x="1872" y="24920"/>
                    </a:cubicBezTo>
                    <a:cubicBezTo>
                      <a:pt x="2146" y="27864"/>
                      <a:pt x="2055" y="30854"/>
                      <a:pt x="1803" y="33776"/>
                    </a:cubicBezTo>
                    <a:cubicBezTo>
                      <a:pt x="1735" y="34643"/>
                      <a:pt x="1644" y="35465"/>
                      <a:pt x="1735" y="36309"/>
                    </a:cubicBezTo>
                    <a:cubicBezTo>
                      <a:pt x="1826" y="37131"/>
                      <a:pt x="2009" y="37953"/>
                      <a:pt x="2146" y="38752"/>
                    </a:cubicBezTo>
                    <a:cubicBezTo>
                      <a:pt x="2420" y="40076"/>
                      <a:pt x="2488" y="41628"/>
                      <a:pt x="3378" y="42701"/>
                    </a:cubicBezTo>
                    <a:cubicBezTo>
                      <a:pt x="3470" y="42818"/>
                      <a:pt x="3629" y="42868"/>
                      <a:pt x="3791" y="42868"/>
                    </a:cubicBezTo>
                    <a:cubicBezTo>
                      <a:pt x="3912" y="42868"/>
                      <a:pt x="4034" y="42841"/>
                      <a:pt x="4132" y="42792"/>
                    </a:cubicBezTo>
                    <a:cubicBezTo>
                      <a:pt x="4383" y="42632"/>
                      <a:pt x="4428" y="42358"/>
                      <a:pt x="4383" y="42084"/>
                    </a:cubicBezTo>
                    <a:cubicBezTo>
                      <a:pt x="4200" y="40897"/>
                      <a:pt x="3881" y="39710"/>
                      <a:pt x="3652" y="38546"/>
                    </a:cubicBezTo>
                    <a:cubicBezTo>
                      <a:pt x="3378" y="37131"/>
                      <a:pt x="3127" y="35807"/>
                      <a:pt x="3241" y="34369"/>
                    </a:cubicBezTo>
                    <a:cubicBezTo>
                      <a:pt x="3515" y="31448"/>
                      <a:pt x="3607" y="28526"/>
                      <a:pt x="3333" y="25604"/>
                    </a:cubicBezTo>
                    <a:cubicBezTo>
                      <a:pt x="3219" y="24189"/>
                      <a:pt x="3013" y="22797"/>
                      <a:pt x="2694" y="21405"/>
                    </a:cubicBezTo>
                    <a:cubicBezTo>
                      <a:pt x="2374" y="19967"/>
                      <a:pt x="1918" y="18574"/>
                      <a:pt x="1666" y="17113"/>
                    </a:cubicBezTo>
                    <a:cubicBezTo>
                      <a:pt x="1142" y="14215"/>
                      <a:pt x="1142" y="11247"/>
                      <a:pt x="1096" y="8326"/>
                    </a:cubicBezTo>
                    <a:cubicBezTo>
                      <a:pt x="1073" y="6819"/>
                      <a:pt x="982" y="5358"/>
                      <a:pt x="822" y="3875"/>
                    </a:cubicBezTo>
                    <a:cubicBezTo>
                      <a:pt x="708" y="2619"/>
                      <a:pt x="617" y="1341"/>
                      <a:pt x="685" y="86"/>
                    </a:cubicBezTo>
                    <a:cubicBezTo>
                      <a:pt x="685" y="30"/>
                      <a:pt x="635" y="0"/>
                      <a:pt x="5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5"/>
              <p:cNvSpPr/>
              <p:nvPr/>
            </p:nvSpPr>
            <p:spPr>
              <a:xfrm>
                <a:off x="249975" y="1969275"/>
                <a:ext cx="138675" cy="575550"/>
              </a:xfrm>
              <a:custGeom>
                <a:rect b="b" l="l" r="r" t="t"/>
                <a:pathLst>
                  <a:path extrusionOk="0" h="23022" w="5547">
                    <a:moveTo>
                      <a:pt x="184" y="0"/>
                    </a:moveTo>
                    <a:cubicBezTo>
                      <a:pt x="95" y="0"/>
                      <a:pt x="1" y="86"/>
                      <a:pt x="46" y="191"/>
                    </a:cubicBezTo>
                    <a:cubicBezTo>
                      <a:pt x="685" y="1675"/>
                      <a:pt x="776" y="3296"/>
                      <a:pt x="754" y="4893"/>
                    </a:cubicBezTo>
                    <a:cubicBezTo>
                      <a:pt x="731" y="6491"/>
                      <a:pt x="708" y="8089"/>
                      <a:pt x="685" y="9687"/>
                    </a:cubicBezTo>
                    <a:cubicBezTo>
                      <a:pt x="662" y="11216"/>
                      <a:pt x="685" y="12745"/>
                      <a:pt x="754" y="14274"/>
                    </a:cubicBezTo>
                    <a:cubicBezTo>
                      <a:pt x="822" y="15735"/>
                      <a:pt x="959" y="17242"/>
                      <a:pt x="1530" y="18611"/>
                    </a:cubicBezTo>
                    <a:cubicBezTo>
                      <a:pt x="1872" y="19456"/>
                      <a:pt x="2351" y="20163"/>
                      <a:pt x="2968" y="20848"/>
                    </a:cubicBezTo>
                    <a:cubicBezTo>
                      <a:pt x="3241" y="21145"/>
                      <a:pt x="3561" y="21464"/>
                      <a:pt x="3744" y="21830"/>
                    </a:cubicBezTo>
                    <a:cubicBezTo>
                      <a:pt x="3949" y="22286"/>
                      <a:pt x="3949" y="22674"/>
                      <a:pt x="4406" y="22948"/>
                    </a:cubicBezTo>
                    <a:cubicBezTo>
                      <a:pt x="4485" y="22999"/>
                      <a:pt x="4576" y="23022"/>
                      <a:pt x="4668" y="23022"/>
                    </a:cubicBezTo>
                    <a:cubicBezTo>
                      <a:pt x="4865" y="23022"/>
                      <a:pt x="5065" y="22914"/>
                      <a:pt x="5159" y="22743"/>
                    </a:cubicBezTo>
                    <a:cubicBezTo>
                      <a:pt x="5547" y="22035"/>
                      <a:pt x="5045" y="21122"/>
                      <a:pt x="4611" y="20551"/>
                    </a:cubicBezTo>
                    <a:cubicBezTo>
                      <a:pt x="4132" y="19935"/>
                      <a:pt x="3538" y="19387"/>
                      <a:pt x="3127" y="18680"/>
                    </a:cubicBezTo>
                    <a:cubicBezTo>
                      <a:pt x="2397" y="17424"/>
                      <a:pt x="2214" y="15918"/>
                      <a:pt x="2100" y="14457"/>
                    </a:cubicBezTo>
                    <a:cubicBezTo>
                      <a:pt x="2009" y="12951"/>
                      <a:pt x="1918" y="11421"/>
                      <a:pt x="1895" y="9892"/>
                    </a:cubicBezTo>
                    <a:cubicBezTo>
                      <a:pt x="1872" y="8271"/>
                      <a:pt x="1963" y="6628"/>
                      <a:pt x="1781" y="5030"/>
                    </a:cubicBezTo>
                    <a:cubicBezTo>
                      <a:pt x="1598" y="3318"/>
                      <a:pt x="1073" y="1606"/>
                      <a:pt x="297" y="77"/>
                    </a:cubicBezTo>
                    <a:cubicBezTo>
                      <a:pt x="274" y="23"/>
                      <a:pt x="229" y="0"/>
                      <a:pt x="1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5"/>
              <p:cNvSpPr/>
              <p:nvPr/>
            </p:nvSpPr>
            <p:spPr>
              <a:xfrm>
                <a:off x="91900" y="2357250"/>
                <a:ext cx="301900" cy="195525"/>
              </a:xfrm>
              <a:custGeom>
                <a:rect b="b" l="l" r="r" t="t"/>
                <a:pathLst>
                  <a:path extrusionOk="0" h="7821" w="12076">
                    <a:moveTo>
                      <a:pt x="1838" y="0"/>
                    </a:moveTo>
                    <a:cubicBezTo>
                      <a:pt x="1249" y="0"/>
                      <a:pt x="659" y="226"/>
                      <a:pt x="69" y="308"/>
                    </a:cubicBezTo>
                    <a:cubicBezTo>
                      <a:pt x="1" y="330"/>
                      <a:pt x="23" y="445"/>
                      <a:pt x="92" y="467"/>
                    </a:cubicBezTo>
                    <a:cubicBezTo>
                      <a:pt x="708" y="559"/>
                      <a:pt x="1302" y="696"/>
                      <a:pt x="1895" y="878"/>
                    </a:cubicBezTo>
                    <a:cubicBezTo>
                      <a:pt x="2534" y="1061"/>
                      <a:pt x="2968" y="1403"/>
                      <a:pt x="3402" y="1905"/>
                    </a:cubicBezTo>
                    <a:cubicBezTo>
                      <a:pt x="4155" y="2773"/>
                      <a:pt x="4703" y="3823"/>
                      <a:pt x="5479" y="4690"/>
                    </a:cubicBezTo>
                    <a:cubicBezTo>
                      <a:pt x="6232" y="5535"/>
                      <a:pt x="7122" y="6197"/>
                      <a:pt x="8172" y="6585"/>
                    </a:cubicBezTo>
                    <a:cubicBezTo>
                      <a:pt x="8766" y="6790"/>
                      <a:pt x="9450" y="6813"/>
                      <a:pt x="9975" y="7110"/>
                    </a:cubicBezTo>
                    <a:cubicBezTo>
                      <a:pt x="10412" y="7350"/>
                      <a:pt x="10724" y="7820"/>
                      <a:pt x="11250" y="7820"/>
                    </a:cubicBezTo>
                    <a:cubicBezTo>
                      <a:pt x="11273" y="7820"/>
                      <a:pt x="11297" y="7819"/>
                      <a:pt x="11322" y="7817"/>
                    </a:cubicBezTo>
                    <a:cubicBezTo>
                      <a:pt x="11505" y="7817"/>
                      <a:pt x="11710" y="7703"/>
                      <a:pt x="11801" y="7543"/>
                    </a:cubicBezTo>
                    <a:cubicBezTo>
                      <a:pt x="12075" y="6973"/>
                      <a:pt x="11459" y="6744"/>
                      <a:pt x="11094" y="6448"/>
                    </a:cubicBezTo>
                    <a:cubicBezTo>
                      <a:pt x="10546" y="6037"/>
                      <a:pt x="10044" y="5854"/>
                      <a:pt x="9382" y="5694"/>
                    </a:cubicBezTo>
                    <a:cubicBezTo>
                      <a:pt x="8058" y="5398"/>
                      <a:pt x="7077" y="4759"/>
                      <a:pt x="6141" y="3754"/>
                    </a:cubicBezTo>
                    <a:cubicBezTo>
                      <a:pt x="5296" y="2818"/>
                      <a:pt x="4725" y="1631"/>
                      <a:pt x="3767" y="810"/>
                    </a:cubicBezTo>
                    <a:cubicBezTo>
                      <a:pt x="3265" y="399"/>
                      <a:pt x="2694" y="79"/>
                      <a:pt x="2055" y="11"/>
                    </a:cubicBezTo>
                    <a:cubicBezTo>
                      <a:pt x="1983" y="3"/>
                      <a:pt x="1910" y="0"/>
                      <a:pt x="18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5"/>
              <p:cNvSpPr/>
              <p:nvPr/>
            </p:nvSpPr>
            <p:spPr>
              <a:xfrm>
                <a:off x="361825" y="2061550"/>
                <a:ext cx="170050" cy="459425"/>
              </a:xfrm>
              <a:custGeom>
                <a:rect b="b" l="l" r="r" t="t"/>
                <a:pathLst>
                  <a:path extrusionOk="0" h="18377" w="6802">
                    <a:moveTo>
                      <a:pt x="6580" y="1"/>
                    </a:moveTo>
                    <a:cubicBezTo>
                      <a:pt x="6515" y="1"/>
                      <a:pt x="6449" y="47"/>
                      <a:pt x="6437" y="130"/>
                    </a:cubicBezTo>
                    <a:cubicBezTo>
                      <a:pt x="6391" y="883"/>
                      <a:pt x="6186" y="1613"/>
                      <a:pt x="6026" y="2344"/>
                    </a:cubicBezTo>
                    <a:cubicBezTo>
                      <a:pt x="5889" y="3074"/>
                      <a:pt x="5820" y="3804"/>
                      <a:pt x="5798" y="4558"/>
                    </a:cubicBezTo>
                    <a:cubicBezTo>
                      <a:pt x="5775" y="5996"/>
                      <a:pt x="5684" y="7388"/>
                      <a:pt x="5250" y="8780"/>
                    </a:cubicBezTo>
                    <a:cubicBezTo>
                      <a:pt x="4862" y="10013"/>
                      <a:pt x="4200" y="11177"/>
                      <a:pt x="3538" y="12295"/>
                    </a:cubicBezTo>
                    <a:cubicBezTo>
                      <a:pt x="3264" y="12775"/>
                      <a:pt x="2830" y="13071"/>
                      <a:pt x="2397" y="13414"/>
                    </a:cubicBezTo>
                    <a:cubicBezTo>
                      <a:pt x="1872" y="13825"/>
                      <a:pt x="1484" y="14304"/>
                      <a:pt x="1141" y="14852"/>
                    </a:cubicBezTo>
                    <a:cubicBezTo>
                      <a:pt x="799" y="15377"/>
                      <a:pt x="525" y="15925"/>
                      <a:pt x="342" y="16518"/>
                    </a:cubicBezTo>
                    <a:cubicBezTo>
                      <a:pt x="183" y="17043"/>
                      <a:pt x="0" y="17979"/>
                      <a:pt x="593" y="18298"/>
                    </a:cubicBezTo>
                    <a:cubicBezTo>
                      <a:pt x="685" y="18353"/>
                      <a:pt x="771" y="18376"/>
                      <a:pt x="851" y="18376"/>
                    </a:cubicBezTo>
                    <a:cubicBezTo>
                      <a:pt x="1206" y="18376"/>
                      <a:pt x="1436" y="17904"/>
                      <a:pt x="1529" y="17568"/>
                    </a:cubicBezTo>
                    <a:cubicBezTo>
                      <a:pt x="1712" y="16952"/>
                      <a:pt x="1849" y="16335"/>
                      <a:pt x="2146" y="15765"/>
                    </a:cubicBezTo>
                    <a:cubicBezTo>
                      <a:pt x="2420" y="15240"/>
                      <a:pt x="2739" y="14783"/>
                      <a:pt x="3173" y="14418"/>
                    </a:cubicBezTo>
                    <a:cubicBezTo>
                      <a:pt x="3675" y="14007"/>
                      <a:pt x="4131" y="13688"/>
                      <a:pt x="4474" y="13140"/>
                    </a:cubicBezTo>
                    <a:cubicBezTo>
                      <a:pt x="4793" y="12638"/>
                      <a:pt x="5044" y="12067"/>
                      <a:pt x="5341" y="11519"/>
                    </a:cubicBezTo>
                    <a:cubicBezTo>
                      <a:pt x="5661" y="10926"/>
                      <a:pt x="5935" y="10310"/>
                      <a:pt x="6163" y="9648"/>
                    </a:cubicBezTo>
                    <a:cubicBezTo>
                      <a:pt x="6711" y="8164"/>
                      <a:pt x="6802" y="6635"/>
                      <a:pt x="6756" y="5060"/>
                    </a:cubicBezTo>
                    <a:cubicBezTo>
                      <a:pt x="6711" y="3416"/>
                      <a:pt x="6779" y="1773"/>
                      <a:pt x="6711" y="130"/>
                    </a:cubicBezTo>
                    <a:cubicBezTo>
                      <a:pt x="6700" y="41"/>
                      <a:pt x="6641" y="1"/>
                      <a:pt x="65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5"/>
              <p:cNvSpPr/>
              <p:nvPr/>
            </p:nvSpPr>
            <p:spPr>
              <a:xfrm>
                <a:off x="887375" y="2629075"/>
                <a:ext cx="95875" cy="393750"/>
              </a:xfrm>
              <a:custGeom>
                <a:rect b="b" l="l" r="r" t="t"/>
                <a:pathLst>
                  <a:path extrusionOk="0" h="15750" w="3835">
                    <a:moveTo>
                      <a:pt x="1549" y="1"/>
                    </a:moveTo>
                    <a:cubicBezTo>
                      <a:pt x="1543" y="1"/>
                      <a:pt x="1536" y="1"/>
                      <a:pt x="1529" y="3"/>
                    </a:cubicBezTo>
                    <a:cubicBezTo>
                      <a:pt x="662" y="94"/>
                      <a:pt x="457" y="1578"/>
                      <a:pt x="343" y="2240"/>
                    </a:cubicBezTo>
                    <a:cubicBezTo>
                      <a:pt x="69" y="3563"/>
                      <a:pt x="0" y="4887"/>
                      <a:pt x="411" y="6211"/>
                    </a:cubicBezTo>
                    <a:cubicBezTo>
                      <a:pt x="867" y="7718"/>
                      <a:pt x="1940" y="8973"/>
                      <a:pt x="2214" y="10548"/>
                    </a:cubicBezTo>
                    <a:cubicBezTo>
                      <a:pt x="2328" y="11278"/>
                      <a:pt x="2351" y="12009"/>
                      <a:pt x="2328" y="12739"/>
                    </a:cubicBezTo>
                    <a:cubicBezTo>
                      <a:pt x="2305" y="13150"/>
                      <a:pt x="2283" y="13561"/>
                      <a:pt x="2283" y="13972"/>
                    </a:cubicBezTo>
                    <a:cubicBezTo>
                      <a:pt x="2260" y="14405"/>
                      <a:pt x="2191" y="14885"/>
                      <a:pt x="2351" y="15273"/>
                    </a:cubicBezTo>
                    <a:cubicBezTo>
                      <a:pt x="2484" y="15595"/>
                      <a:pt x="2748" y="15750"/>
                      <a:pt x="3012" y="15750"/>
                    </a:cubicBezTo>
                    <a:cubicBezTo>
                      <a:pt x="3290" y="15750"/>
                      <a:pt x="3569" y="15578"/>
                      <a:pt x="3698" y="15250"/>
                    </a:cubicBezTo>
                    <a:cubicBezTo>
                      <a:pt x="3835" y="14885"/>
                      <a:pt x="3766" y="14405"/>
                      <a:pt x="3766" y="14017"/>
                    </a:cubicBezTo>
                    <a:cubicBezTo>
                      <a:pt x="3789" y="13652"/>
                      <a:pt x="3766" y="13287"/>
                      <a:pt x="3766" y="12945"/>
                    </a:cubicBezTo>
                    <a:cubicBezTo>
                      <a:pt x="3743" y="12214"/>
                      <a:pt x="3698" y="11484"/>
                      <a:pt x="3561" y="10753"/>
                    </a:cubicBezTo>
                    <a:cubicBezTo>
                      <a:pt x="3447" y="10046"/>
                      <a:pt x="3241" y="9384"/>
                      <a:pt x="2945" y="8745"/>
                    </a:cubicBezTo>
                    <a:cubicBezTo>
                      <a:pt x="2625" y="8060"/>
                      <a:pt x="2191" y="7444"/>
                      <a:pt x="1872" y="6759"/>
                    </a:cubicBezTo>
                    <a:cubicBezTo>
                      <a:pt x="1256" y="5504"/>
                      <a:pt x="1141" y="4271"/>
                      <a:pt x="1233" y="2879"/>
                    </a:cubicBezTo>
                    <a:cubicBezTo>
                      <a:pt x="1278" y="2422"/>
                      <a:pt x="1301" y="1943"/>
                      <a:pt x="1347" y="1486"/>
                    </a:cubicBezTo>
                    <a:cubicBezTo>
                      <a:pt x="1370" y="1167"/>
                      <a:pt x="1370" y="459"/>
                      <a:pt x="1644" y="254"/>
                    </a:cubicBezTo>
                    <a:cubicBezTo>
                      <a:pt x="1730" y="168"/>
                      <a:pt x="1654" y="1"/>
                      <a:pt x="15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5"/>
              <p:cNvSpPr/>
              <p:nvPr/>
            </p:nvSpPr>
            <p:spPr>
              <a:xfrm>
                <a:off x="968400" y="2844775"/>
                <a:ext cx="71925" cy="145050"/>
              </a:xfrm>
              <a:custGeom>
                <a:rect b="b" l="l" r="r" t="t"/>
                <a:pathLst>
                  <a:path extrusionOk="0" h="5802" w="2877">
                    <a:moveTo>
                      <a:pt x="1155" y="4068"/>
                    </a:moveTo>
                    <a:cubicBezTo>
                      <a:pt x="1156" y="4071"/>
                      <a:pt x="1157" y="4077"/>
                      <a:pt x="1159" y="4084"/>
                    </a:cubicBezTo>
                    <a:lnTo>
                      <a:pt x="1159" y="4084"/>
                    </a:lnTo>
                    <a:cubicBezTo>
                      <a:pt x="1158" y="4079"/>
                      <a:pt x="1156" y="4074"/>
                      <a:pt x="1155" y="4068"/>
                    </a:cubicBezTo>
                    <a:close/>
                    <a:moveTo>
                      <a:pt x="147" y="1"/>
                    </a:moveTo>
                    <a:cubicBezTo>
                      <a:pt x="114" y="1"/>
                      <a:pt x="83" y="20"/>
                      <a:pt x="69" y="48"/>
                    </a:cubicBezTo>
                    <a:cubicBezTo>
                      <a:pt x="0" y="208"/>
                      <a:pt x="46" y="391"/>
                      <a:pt x="69" y="550"/>
                    </a:cubicBezTo>
                    <a:cubicBezTo>
                      <a:pt x="92" y="756"/>
                      <a:pt x="137" y="984"/>
                      <a:pt x="206" y="1167"/>
                    </a:cubicBezTo>
                    <a:cubicBezTo>
                      <a:pt x="366" y="1578"/>
                      <a:pt x="548" y="1988"/>
                      <a:pt x="685" y="2399"/>
                    </a:cubicBezTo>
                    <a:cubicBezTo>
                      <a:pt x="776" y="2650"/>
                      <a:pt x="776" y="2787"/>
                      <a:pt x="868" y="3061"/>
                    </a:cubicBezTo>
                    <a:cubicBezTo>
                      <a:pt x="891" y="3107"/>
                      <a:pt x="891" y="3153"/>
                      <a:pt x="913" y="3198"/>
                    </a:cubicBezTo>
                    <a:cubicBezTo>
                      <a:pt x="913" y="3234"/>
                      <a:pt x="955" y="3311"/>
                      <a:pt x="962" y="3311"/>
                    </a:cubicBezTo>
                    <a:cubicBezTo>
                      <a:pt x="965" y="3311"/>
                      <a:pt x="964" y="3305"/>
                      <a:pt x="959" y="3290"/>
                    </a:cubicBezTo>
                    <a:lnTo>
                      <a:pt x="959" y="3290"/>
                    </a:lnTo>
                    <a:cubicBezTo>
                      <a:pt x="1005" y="3426"/>
                      <a:pt x="1027" y="3609"/>
                      <a:pt x="1073" y="3746"/>
                    </a:cubicBezTo>
                    <a:cubicBezTo>
                      <a:pt x="1093" y="3846"/>
                      <a:pt x="1131" y="3964"/>
                      <a:pt x="1155" y="4068"/>
                    </a:cubicBezTo>
                    <a:lnTo>
                      <a:pt x="1155" y="4068"/>
                    </a:lnTo>
                    <a:cubicBezTo>
                      <a:pt x="1155" y="4067"/>
                      <a:pt x="1154" y="4066"/>
                      <a:pt x="1154" y="4066"/>
                    </a:cubicBezTo>
                    <a:lnTo>
                      <a:pt x="1154" y="4066"/>
                    </a:lnTo>
                    <a:cubicBezTo>
                      <a:pt x="1154" y="4066"/>
                      <a:pt x="1156" y="4075"/>
                      <a:pt x="1161" y="4098"/>
                    </a:cubicBezTo>
                    <a:lnTo>
                      <a:pt x="1161" y="4098"/>
                    </a:lnTo>
                    <a:cubicBezTo>
                      <a:pt x="1160" y="4093"/>
                      <a:pt x="1160" y="4088"/>
                      <a:pt x="1159" y="4084"/>
                    </a:cubicBezTo>
                    <a:lnTo>
                      <a:pt x="1159" y="4084"/>
                    </a:lnTo>
                    <a:cubicBezTo>
                      <a:pt x="1161" y="4093"/>
                      <a:pt x="1163" y="4102"/>
                      <a:pt x="1164" y="4111"/>
                    </a:cubicBezTo>
                    <a:cubicBezTo>
                      <a:pt x="1163" y="4106"/>
                      <a:pt x="1162" y="4102"/>
                      <a:pt x="1161" y="4098"/>
                    </a:cubicBezTo>
                    <a:lnTo>
                      <a:pt x="1161" y="4098"/>
                    </a:lnTo>
                    <a:cubicBezTo>
                      <a:pt x="1163" y="4109"/>
                      <a:pt x="1164" y="4122"/>
                      <a:pt x="1164" y="4134"/>
                    </a:cubicBezTo>
                    <a:cubicBezTo>
                      <a:pt x="1164" y="4203"/>
                      <a:pt x="1187" y="4271"/>
                      <a:pt x="1187" y="4339"/>
                    </a:cubicBezTo>
                    <a:cubicBezTo>
                      <a:pt x="1187" y="4385"/>
                      <a:pt x="1187" y="4431"/>
                      <a:pt x="1187" y="4499"/>
                    </a:cubicBezTo>
                    <a:cubicBezTo>
                      <a:pt x="1187" y="4531"/>
                      <a:pt x="1177" y="4594"/>
                      <a:pt x="1177" y="4594"/>
                    </a:cubicBezTo>
                    <a:cubicBezTo>
                      <a:pt x="1177" y="4594"/>
                      <a:pt x="1180" y="4581"/>
                      <a:pt x="1187" y="4545"/>
                    </a:cubicBezTo>
                    <a:lnTo>
                      <a:pt x="1187" y="4545"/>
                    </a:lnTo>
                    <a:cubicBezTo>
                      <a:pt x="1164" y="4727"/>
                      <a:pt x="1142" y="4887"/>
                      <a:pt x="1119" y="5047"/>
                    </a:cubicBezTo>
                    <a:cubicBezTo>
                      <a:pt x="1101" y="5256"/>
                      <a:pt x="1217" y="5451"/>
                      <a:pt x="1373" y="5593"/>
                    </a:cubicBezTo>
                    <a:lnTo>
                      <a:pt x="1373" y="5593"/>
                    </a:lnTo>
                    <a:cubicBezTo>
                      <a:pt x="1451" y="5678"/>
                      <a:pt x="1556" y="5744"/>
                      <a:pt x="1689" y="5777"/>
                    </a:cubicBezTo>
                    <a:lnTo>
                      <a:pt x="1712" y="5777"/>
                    </a:lnTo>
                    <a:cubicBezTo>
                      <a:pt x="1773" y="5794"/>
                      <a:pt x="1833" y="5801"/>
                      <a:pt x="1891" y="5801"/>
                    </a:cubicBezTo>
                    <a:cubicBezTo>
                      <a:pt x="2164" y="5801"/>
                      <a:pt x="2407" y="5638"/>
                      <a:pt x="2557" y="5412"/>
                    </a:cubicBezTo>
                    <a:cubicBezTo>
                      <a:pt x="2876" y="4887"/>
                      <a:pt x="2808" y="4157"/>
                      <a:pt x="2625" y="3586"/>
                    </a:cubicBezTo>
                    <a:cubicBezTo>
                      <a:pt x="2511" y="3289"/>
                      <a:pt x="2397" y="3016"/>
                      <a:pt x="2237" y="2742"/>
                    </a:cubicBezTo>
                    <a:cubicBezTo>
                      <a:pt x="2123" y="2513"/>
                      <a:pt x="1963" y="2262"/>
                      <a:pt x="1872" y="2103"/>
                    </a:cubicBezTo>
                    <a:cubicBezTo>
                      <a:pt x="1644" y="1669"/>
                      <a:pt x="1347" y="1327"/>
                      <a:pt x="1005" y="984"/>
                    </a:cubicBezTo>
                    <a:cubicBezTo>
                      <a:pt x="845" y="824"/>
                      <a:pt x="685" y="642"/>
                      <a:pt x="548" y="482"/>
                    </a:cubicBezTo>
                    <a:cubicBezTo>
                      <a:pt x="411" y="345"/>
                      <a:pt x="320" y="162"/>
                      <a:pt x="206" y="25"/>
                    </a:cubicBezTo>
                    <a:cubicBezTo>
                      <a:pt x="188" y="8"/>
                      <a:pt x="168" y="1"/>
                      <a:pt x="1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5"/>
              <p:cNvSpPr/>
              <p:nvPr/>
            </p:nvSpPr>
            <p:spPr>
              <a:xfrm>
                <a:off x="1006050" y="2936000"/>
                <a:ext cx="35400" cy="54475"/>
              </a:xfrm>
              <a:custGeom>
                <a:rect b="b" l="l" r="r" t="t"/>
                <a:pathLst>
                  <a:path extrusionOk="0" h="2179" w="1416">
                    <a:moveTo>
                      <a:pt x="1124" y="271"/>
                    </a:moveTo>
                    <a:cubicBezTo>
                      <a:pt x="1127" y="276"/>
                      <a:pt x="1133" y="280"/>
                      <a:pt x="1142" y="280"/>
                    </a:cubicBezTo>
                    <a:cubicBezTo>
                      <a:pt x="1134" y="276"/>
                      <a:pt x="1128" y="273"/>
                      <a:pt x="1124" y="271"/>
                    </a:cubicBezTo>
                    <a:close/>
                    <a:moveTo>
                      <a:pt x="1207" y="366"/>
                    </a:moveTo>
                    <a:lnTo>
                      <a:pt x="1207" y="366"/>
                    </a:lnTo>
                    <a:cubicBezTo>
                      <a:pt x="1211" y="370"/>
                      <a:pt x="1216" y="373"/>
                      <a:pt x="1219" y="376"/>
                    </a:cubicBezTo>
                    <a:lnTo>
                      <a:pt x="1219" y="376"/>
                    </a:lnTo>
                    <a:cubicBezTo>
                      <a:pt x="1216" y="374"/>
                      <a:pt x="1213" y="372"/>
                      <a:pt x="1211" y="371"/>
                    </a:cubicBezTo>
                    <a:cubicBezTo>
                      <a:pt x="1210" y="371"/>
                      <a:pt x="1210" y="370"/>
                      <a:pt x="1209" y="370"/>
                    </a:cubicBezTo>
                    <a:lnTo>
                      <a:pt x="1209" y="370"/>
                    </a:lnTo>
                    <a:cubicBezTo>
                      <a:pt x="1208" y="369"/>
                      <a:pt x="1208" y="367"/>
                      <a:pt x="1207" y="366"/>
                    </a:cubicBezTo>
                    <a:close/>
                    <a:moveTo>
                      <a:pt x="613" y="420"/>
                    </a:moveTo>
                    <a:cubicBezTo>
                      <a:pt x="611" y="420"/>
                      <a:pt x="609" y="422"/>
                      <a:pt x="608" y="427"/>
                    </a:cubicBezTo>
                    <a:lnTo>
                      <a:pt x="608" y="427"/>
                    </a:lnTo>
                    <a:cubicBezTo>
                      <a:pt x="610" y="425"/>
                      <a:pt x="612" y="423"/>
                      <a:pt x="614" y="421"/>
                    </a:cubicBezTo>
                    <a:lnTo>
                      <a:pt x="614" y="421"/>
                    </a:lnTo>
                    <a:cubicBezTo>
                      <a:pt x="614" y="420"/>
                      <a:pt x="613" y="420"/>
                      <a:pt x="613" y="420"/>
                    </a:cubicBezTo>
                    <a:close/>
                    <a:moveTo>
                      <a:pt x="457" y="782"/>
                    </a:moveTo>
                    <a:lnTo>
                      <a:pt x="457" y="782"/>
                    </a:lnTo>
                    <a:cubicBezTo>
                      <a:pt x="451" y="800"/>
                      <a:pt x="445" y="817"/>
                      <a:pt x="439" y="833"/>
                    </a:cubicBezTo>
                    <a:lnTo>
                      <a:pt x="439" y="833"/>
                    </a:lnTo>
                    <a:cubicBezTo>
                      <a:pt x="443" y="816"/>
                      <a:pt x="449" y="799"/>
                      <a:pt x="457" y="782"/>
                    </a:cubicBezTo>
                    <a:close/>
                    <a:moveTo>
                      <a:pt x="424" y="870"/>
                    </a:moveTo>
                    <a:lnTo>
                      <a:pt x="424" y="870"/>
                    </a:lnTo>
                    <a:cubicBezTo>
                      <a:pt x="424" y="870"/>
                      <a:pt x="424" y="871"/>
                      <a:pt x="424" y="871"/>
                    </a:cubicBezTo>
                    <a:lnTo>
                      <a:pt x="424" y="871"/>
                    </a:lnTo>
                    <a:cubicBezTo>
                      <a:pt x="424" y="872"/>
                      <a:pt x="423" y="872"/>
                      <a:pt x="423" y="873"/>
                    </a:cubicBezTo>
                    <a:lnTo>
                      <a:pt x="423" y="873"/>
                    </a:lnTo>
                    <a:cubicBezTo>
                      <a:pt x="424" y="872"/>
                      <a:pt x="424" y="871"/>
                      <a:pt x="424" y="870"/>
                    </a:cubicBezTo>
                    <a:close/>
                    <a:moveTo>
                      <a:pt x="820" y="0"/>
                    </a:moveTo>
                    <a:cubicBezTo>
                      <a:pt x="681" y="0"/>
                      <a:pt x="544" y="127"/>
                      <a:pt x="594" y="280"/>
                    </a:cubicBezTo>
                    <a:cubicBezTo>
                      <a:pt x="594" y="325"/>
                      <a:pt x="594" y="348"/>
                      <a:pt x="617" y="371"/>
                    </a:cubicBezTo>
                    <a:cubicBezTo>
                      <a:pt x="617" y="394"/>
                      <a:pt x="617" y="394"/>
                      <a:pt x="617" y="417"/>
                    </a:cubicBezTo>
                    <a:cubicBezTo>
                      <a:pt x="617" y="417"/>
                      <a:pt x="617" y="417"/>
                      <a:pt x="617" y="418"/>
                    </a:cubicBezTo>
                    <a:lnTo>
                      <a:pt x="617" y="418"/>
                    </a:lnTo>
                    <a:cubicBezTo>
                      <a:pt x="616" y="419"/>
                      <a:pt x="615" y="420"/>
                      <a:pt x="614" y="421"/>
                    </a:cubicBezTo>
                    <a:lnTo>
                      <a:pt x="614" y="421"/>
                    </a:lnTo>
                    <a:cubicBezTo>
                      <a:pt x="616" y="423"/>
                      <a:pt x="617" y="429"/>
                      <a:pt x="617" y="439"/>
                    </a:cubicBezTo>
                    <a:cubicBezTo>
                      <a:pt x="614" y="442"/>
                      <a:pt x="611" y="446"/>
                      <a:pt x="609" y="449"/>
                    </a:cubicBezTo>
                    <a:lnTo>
                      <a:pt x="609" y="449"/>
                    </a:lnTo>
                    <a:cubicBezTo>
                      <a:pt x="606" y="441"/>
                      <a:pt x="607" y="432"/>
                      <a:pt x="608" y="427"/>
                    </a:cubicBezTo>
                    <a:lnTo>
                      <a:pt x="608" y="427"/>
                    </a:lnTo>
                    <a:cubicBezTo>
                      <a:pt x="536" y="495"/>
                      <a:pt x="496" y="569"/>
                      <a:pt x="480" y="668"/>
                    </a:cubicBezTo>
                    <a:cubicBezTo>
                      <a:pt x="463" y="738"/>
                      <a:pt x="445" y="795"/>
                      <a:pt x="427" y="859"/>
                    </a:cubicBezTo>
                    <a:lnTo>
                      <a:pt x="427" y="859"/>
                    </a:lnTo>
                    <a:cubicBezTo>
                      <a:pt x="428" y="858"/>
                      <a:pt x="429" y="856"/>
                      <a:pt x="430" y="855"/>
                    </a:cubicBezTo>
                    <a:lnTo>
                      <a:pt x="430" y="855"/>
                    </a:lnTo>
                    <a:cubicBezTo>
                      <a:pt x="428" y="860"/>
                      <a:pt x="426" y="865"/>
                      <a:pt x="424" y="870"/>
                    </a:cubicBezTo>
                    <a:lnTo>
                      <a:pt x="424" y="870"/>
                    </a:lnTo>
                    <a:cubicBezTo>
                      <a:pt x="425" y="866"/>
                      <a:pt x="426" y="863"/>
                      <a:pt x="427" y="859"/>
                    </a:cubicBezTo>
                    <a:lnTo>
                      <a:pt x="427" y="859"/>
                    </a:lnTo>
                    <a:cubicBezTo>
                      <a:pt x="421" y="868"/>
                      <a:pt x="417" y="879"/>
                      <a:pt x="414" y="892"/>
                    </a:cubicBezTo>
                    <a:lnTo>
                      <a:pt x="414" y="892"/>
                    </a:lnTo>
                    <a:cubicBezTo>
                      <a:pt x="417" y="886"/>
                      <a:pt x="420" y="879"/>
                      <a:pt x="423" y="873"/>
                    </a:cubicBezTo>
                    <a:lnTo>
                      <a:pt x="423" y="873"/>
                    </a:lnTo>
                    <a:cubicBezTo>
                      <a:pt x="418" y="885"/>
                      <a:pt x="413" y="897"/>
                      <a:pt x="409" y="910"/>
                    </a:cubicBezTo>
                    <a:lnTo>
                      <a:pt x="409" y="910"/>
                    </a:lnTo>
                    <a:cubicBezTo>
                      <a:pt x="410" y="904"/>
                      <a:pt x="412" y="898"/>
                      <a:pt x="414" y="892"/>
                    </a:cubicBezTo>
                    <a:lnTo>
                      <a:pt x="414" y="892"/>
                    </a:lnTo>
                    <a:cubicBezTo>
                      <a:pt x="375" y="969"/>
                      <a:pt x="336" y="1047"/>
                      <a:pt x="298" y="1124"/>
                    </a:cubicBezTo>
                    <a:cubicBezTo>
                      <a:pt x="238" y="1184"/>
                      <a:pt x="213" y="1261"/>
                      <a:pt x="162" y="1341"/>
                    </a:cubicBezTo>
                    <a:lnTo>
                      <a:pt x="162" y="1341"/>
                    </a:lnTo>
                    <a:cubicBezTo>
                      <a:pt x="158" y="1346"/>
                      <a:pt x="155" y="1351"/>
                      <a:pt x="152" y="1356"/>
                    </a:cubicBezTo>
                    <a:lnTo>
                      <a:pt x="152" y="1356"/>
                    </a:lnTo>
                    <a:cubicBezTo>
                      <a:pt x="147" y="1362"/>
                      <a:pt x="143" y="1369"/>
                      <a:pt x="138" y="1375"/>
                    </a:cubicBezTo>
                    <a:lnTo>
                      <a:pt x="146" y="1365"/>
                    </a:lnTo>
                    <a:lnTo>
                      <a:pt x="146" y="1365"/>
                    </a:lnTo>
                    <a:cubicBezTo>
                      <a:pt x="116" y="1415"/>
                      <a:pt x="97" y="1467"/>
                      <a:pt x="69" y="1535"/>
                    </a:cubicBezTo>
                    <a:cubicBezTo>
                      <a:pt x="1" y="1695"/>
                      <a:pt x="92" y="1923"/>
                      <a:pt x="229" y="2037"/>
                    </a:cubicBezTo>
                    <a:cubicBezTo>
                      <a:pt x="312" y="2120"/>
                      <a:pt x="454" y="2179"/>
                      <a:pt x="588" y="2179"/>
                    </a:cubicBezTo>
                    <a:cubicBezTo>
                      <a:pt x="638" y="2179"/>
                      <a:pt x="687" y="2170"/>
                      <a:pt x="731" y="2151"/>
                    </a:cubicBezTo>
                    <a:cubicBezTo>
                      <a:pt x="937" y="2083"/>
                      <a:pt x="1074" y="1946"/>
                      <a:pt x="1188" y="1786"/>
                    </a:cubicBezTo>
                    <a:cubicBezTo>
                      <a:pt x="1279" y="1649"/>
                      <a:pt x="1347" y="1467"/>
                      <a:pt x="1370" y="1307"/>
                    </a:cubicBezTo>
                    <a:cubicBezTo>
                      <a:pt x="1416" y="1170"/>
                      <a:pt x="1416" y="1010"/>
                      <a:pt x="1416" y="850"/>
                    </a:cubicBezTo>
                    <a:cubicBezTo>
                      <a:pt x="1416" y="736"/>
                      <a:pt x="1393" y="622"/>
                      <a:pt x="1347" y="508"/>
                    </a:cubicBezTo>
                    <a:cubicBezTo>
                      <a:pt x="1309" y="450"/>
                      <a:pt x="1271" y="409"/>
                      <a:pt x="1232" y="384"/>
                    </a:cubicBezTo>
                    <a:lnTo>
                      <a:pt x="1232" y="384"/>
                    </a:lnTo>
                    <a:cubicBezTo>
                      <a:pt x="1236" y="385"/>
                      <a:pt x="1238" y="386"/>
                      <a:pt x="1240" y="386"/>
                    </a:cubicBezTo>
                    <a:cubicBezTo>
                      <a:pt x="1244" y="386"/>
                      <a:pt x="1243" y="380"/>
                      <a:pt x="1233" y="371"/>
                    </a:cubicBezTo>
                    <a:cubicBezTo>
                      <a:pt x="1233" y="371"/>
                      <a:pt x="1217" y="363"/>
                      <a:pt x="1199" y="353"/>
                    </a:cubicBezTo>
                    <a:lnTo>
                      <a:pt x="1199" y="353"/>
                    </a:lnTo>
                    <a:cubicBezTo>
                      <a:pt x="1184" y="329"/>
                      <a:pt x="1167" y="304"/>
                      <a:pt x="1142" y="280"/>
                    </a:cubicBezTo>
                    <a:cubicBezTo>
                      <a:pt x="1127" y="280"/>
                      <a:pt x="1112" y="269"/>
                      <a:pt x="1117" y="269"/>
                    </a:cubicBezTo>
                    <a:cubicBezTo>
                      <a:pt x="1118" y="269"/>
                      <a:pt x="1120" y="270"/>
                      <a:pt x="1124" y="271"/>
                    </a:cubicBezTo>
                    <a:lnTo>
                      <a:pt x="1124" y="271"/>
                    </a:lnTo>
                    <a:cubicBezTo>
                      <a:pt x="1119" y="265"/>
                      <a:pt x="1119" y="257"/>
                      <a:pt x="1119" y="257"/>
                    </a:cubicBezTo>
                    <a:cubicBezTo>
                      <a:pt x="1074" y="188"/>
                      <a:pt x="1005" y="120"/>
                      <a:pt x="959" y="51"/>
                    </a:cubicBezTo>
                    <a:cubicBezTo>
                      <a:pt x="918" y="16"/>
                      <a:pt x="869" y="0"/>
                      <a:pt x="8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5"/>
              <p:cNvSpPr/>
              <p:nvPr/>
            </p:nvSpPr>
            <p:spPr>
              <a:xfrm>
                <a:off x="848000" y="2706400"/>
                <a:ext cx="54800" cy="165575"/>
              </a:xfrm>
              <a:custGeom>
                <a:rect b="b" l="l" r="r" t="t"/>
                <a:pathLst>
                  <a:path extrusionOk="0" h="6623" w="2192">
                    <a:moveTo>
                      <a:pt x="1832" y="1"/>
                    </a:moveTo>
                    <a:cubicBezTo>
                      <a:pt x="1796" y="1"/>
                      <a:pt x="1760" y="18"/>
                      <a:pt x="1735" y="60"/>
                    </a:cubicBezTo>
                    <a:cubicBezTo>
                      <a:pt x="1689" y="151"/>
                      <a:pt x="1666" y="242"/>
                      <a:pt x="1621" y="356"/>
                    </a:cubicBezTo>
                    <a:cubicBezTo>
                      <a:pt x="1621" y="379"/>
                      <a:pt x="1621" y="425"/>
                      <a:pt x="1598" y="448"/>
                    </a:cubicBezTo>
                    <a:cubicBezTo>
                      <a:pt x="1598" y="451"/>
                      <a:pt x="1598" y="453"/>
                      <a:pt x="1598" y="453"/>
                    </a:cubicBezTo>
                    <a:cubicBezTo>
                      <a:pt x="1597" y="453"/>
                      <a:pt x="1595" y="439"/>
                      <a:pt x="1586" y="439"/>
                    </a:cubicBezTo>
                    <a:cubicBezTo>
                      <a:pt x="1579" y="439"/>
                      <a:pt x="1569" y="446"/>
                      <a:pt x="1552" y="470"/>
                    </a:cubicBezTo>
                    <a:cubicBezTo>
                      <a:pt x="1484" y="585"/>
                      <a:pt x="1484" y="653"/>
                      <a:pt x="1461" y="790"/>
                    </a:cubicBezTo>
                    <a:cubicBezTo>
                      <a:pt x="1370" y="1247"/>
                      <a:pt x="1233" y="1680"/>
                      <a:pt x="1164" y="2160"/>
                    </a:cubicBezTo>
                    <a:cubicBezTo>
                      <a:pt x="1096" y="2685"/>
                      <a:pt x="959" y="3164"/>
                      <a:pt x="845" y="3734"/>
                    </a:cubicBezTo>
                    <a:cubicBezTo>
                      <a:pt x="753" y="4191"/>
                      <a:pt x="662" y="4647"/>
                      <a:pt x="502" y="5104"/>
                    </a:cubicBezTo>
                    <a:cubicBezTo>
                      <a:pt x="482" y="5145"/>
                      <a:pt x="480" y="5185"/>
                      <a:pt x="463" y="5242"/>
                    </a:cubicBezTo>
                    <a:lnTo>
                      <a:pt x="463" y="5242"/>
                    </a:lnTo>
                    <a:cubicBezTo>
                      <a:pt x="471" y="5225"/>
                      <a:pt x="479" y="5209"/>
                      <a:pt x="479" y="5209"/>
                    </a:cubicBezTo>
                    <a:lnTo>
                      <a:pt x="479" y="5209"/>
                    </a:lnTo>
                    <a:cubicBezTo>
                      <a:pt x="480" y="5209"/>
                      <a:pt x="474" y="5223"/>
                      <a:pt x="457" y="5264"/>
                    </a:cubicBezTo>
                    <a:cubicBezTo>
                      <a:pt x="459" y="5256"/>
                      <a:pt x="461" y="5249"/>
                      <a:pt x="463" y="5242"/>
                    </a:cubicBezTo>
                    <a:lnTo>
                      <a:pt x="463" y="5242"/>
                    </a:lnTo>
                    <a:cubicBezTo>
                      <a:pt x="458" y="5254"/>
                      <a:pt x="452" y="5267"/>
                      <a:pt x="449" y="5276"/>
                    </a:cubicBezTo>
                    <a:lnTo>
                      <a:pt x="449" y="5276"/>
                    </a:lnTo>
                    <a:cubicBezTo>
                      <a:pt x="451" y="5272"/>
                      <a:pt x="454" y="5268"/>
                      <a:pt x="457" y="5264"/>
                    </a:cubicBezTo>
                    <a:lnTo>
                      <a:pt x="457" y="5264"/>
                    </a:lnTo>
                    <a:cubicBezTo>
                      <a:pt x="449" y="5279"/>
                      <a:pt x="446" y="5284"/>
                      <a:pt x="446" y="5284"/>
                    </a:cubicBezTo>
                    <a:cubicBezTo>
                      <a:pt x="445" y="5284"/>
                      <a:pt x="447" y="5281"/>
                      <a:pt x="449" y="5276"/>
                    </a:cubicBezTo>
                    <a:lnTo>
                      <a:pt x="449" y="5276"/>
                    </a:lnTo>
                    <a:cubicBezTo>
                      <a:pt x="406" y="5340"/>
                      <a:pt x="363" y="5405"/>
                      <a:pt x="320" y="5469"/>
                    </a:cubicBezTo>
                    <a:cubicBezTo>
                      <a:pt x="320" y="5477"/>
                      <a:pt x="314" y="5491"/>
                      <a:pt x="307" y="5505"/>
                    </a:cubicBezTo>
                    <a:lnTo>
                      <a:pt x="307" y="5505"/>
                    </a:lnTo>
                    <a:cubicBezTo>
                      <a:pt x="341" y="5472"/>
                      <a:pt x="360" y="5457"/>
                      <a:pt x="362" y="5457"/>
                    </a:cubicBezTo>
                    <a:cubicBezTo>
                      <a:pt x="365" y="5457"/>
                      <a:pt x="354" y="5470"/>
                      <a:pt x="327" y="5493"/>
                    </a:cubicBezTo>
                    <a:lnTo>
                      <a:pt x="327" y="5493"/>
                    </a:lnTo>
                    <a:cubicBezTo>
                      <a:pt x="331" y="5487"/>
                      <a:pt x="333" y="5483"/>
                      <a:pt x="332" y="5483"/>
                    </a:cubicBezTo>
                    <a:cubicBezTo>
                      <a:pt x="330" y="5483"/>
                      <a:pt x="323" y="5489"/>
                      <a:pt x="307" y="5505"/>
                    </a:cubicBezTo>
                    <a:lnTo>
                      <a:pt x="307" y="5505"/>
                    </a:lnTo>
                    <a:cubicBezTo>
                      <a:pt x="307" y="5505"/>
                      <a:pt x="307" y="5505"/>
                      <a:pt x="307" y="5505"/>
                    </a:cubicBezTo>
                    <a:lnTo>
                      <a:pt x="307" y="5505"/>
                    </a:lnTo>
                    <a:cubicBezTo>
                      <a:pt x="304" y="5508"/>
                      <a:pt x="301" y="5511"/>
                      <a:pt x="297" y="5514"/>
                    </a:cubicBezTo>
                    <a:lnTo>
                      <a:pt x="297" y="5514"/>
                    </a:lnTo>
                    <a:cubicBezTo>
                      <a:pt x="301" y="5511"/>
                      <a:pt x="304" y="5508"/>
                      <a:pt x="307" y="5505"/>
                    </a:cubicBezTo>
                    <a:lnTo>
                      <a:pt x="307" y="5505"/>
                    </a:lnTo>
                    <a:cubicBezTo>
                      <a:pt x="305" y="5508"/>
                      <a:pt x="303" y="5512"/>
                      <a:pt x="301" y="5515"/>
                    </a:cubicBezTo>
                    <a:lnTo>
                      <a:pt x="301" y="5515"/>
                    </a:lnTo>
                    <a:cubicBezTo>
                      <a:pt x="293" y="5522"/>
                      <a:pt x="284" y="5530"/>
                      <a:pt x="274" y="5538"/>
                    </a:cubicBezTo>
                    <a:cubicBezTo>
                      <a:pt x="234" y="5577"/>
                      <a:pt x="195" y="5617"/>
                      <a:pt x="155" y="5672"/>
                    </a:cubicBezTo>
                    <a:lnTo>
                      <a:pt x="155" y="5672"/>
                    </a:lnTo>
                    <a:cubicBezTo>
                      <a:pt x="192" y="5618"/>
                      <a:pt x="204" y="5598"/>
                      <a:pt x="202" y="5598"/>
                    </a:cubicBezTo>
                    <a:cubicBezTo>
                      <a:pt x="196" y="5598"/>
                      <a:pt x="107" y="5712"/>
                      <a:pt x="91" y="5743"/>
                    </a:cubicBezTo>
                    <a:cubicBezTo>
                      <a:pt x="23" y="5903"/>
                      <a:pt x="0" y="6154"/>
                      <a:pt x="114" y="6314"/>
                    </a:cubicBezTo>
                    <a:cubicBezTo>
                      <a:pt x="277" y="6533"/>
                      <a:pt x="480" y="6623"/>
                      <a:pt x="689" y="6623"/>
                    </a:cubicBezTo>
                    <a:cubicBezTo>
                      <a:pt x="1066" y="6623"/>
                      <a:pt x="1461" y="6332"/>
                      <a:pt x="1666" y="5994"/>
                    </a:cubicBezTo>
                    <a:cubicBezTo>
                      <a:pt x="1895" y="5583"/>
                      <a:pt x="2009" y="5081"/>
                      <a:pt x="2054" y="4625"/>
                    </a:cubicBezTo>
                    <a:cubicBezTo>
                      <a:pt x="2123" y="4008"/>
                      <a:pt x="2191" y="3369"/>
                      <a:pt x="2123" y="2753"/>
                    </a:cubicBezTo>
                    <a:cubicBezTo>
                      <a:pt x="2123" y="2685"/>
                      <a:pt x="2123" y="2548"/>
                      <a:pt x="2123" y="2388"/>
                    </a:cubicBezTo>
                    <a:cubicBezTo>
                      <a:pt x="2100" y="2251"/>
                      <a:pt x="2123" y="2114"/>
                      <a:pt x="2100" y="1977"/>
                    </a:cubicBezTo>
                    <a:cubicBezTo>
                      <a:pt x="2100" y="1726"/>
                      <a:pt x="2032" y="1475"/>
                      <a:pt x="2009" y="1201"/>
                    </a:cubicBezTo>
                    <a:cubicBezTo>
                      <a:pt x="2009" y="1064"/>
                      <a:pt x="2009" y="950"/>
                      <a:pt x="2009" y="813"/>
                    </a:cubicBezTo>
                    <a:cubicBezTo>
                      <a:pt x="2009" y="676"/>
                      <a:pt x="1963" y="607"/>
                      <a:pt x="1918" y="470"/>
                    </a:cubicBezTo>
                    <a:lnTo>
                      <a:pt x="1918" y="470"/>
                    </a:lnTo>
                    <a:cubicBezTo>
                      <a:pt x="1923" y="488"/>
                      <a:pt x="1928" y="495"/>
                      <a:pt x="1931" y="495"/>
                    </a:cubicBezTo>
                    <a:cubicBezTo>
                      <a:pt x="1940" y="495"/>
                      <a:pt x="1940" y="436"/>
                      <a:pt x="1940" y="402"/>
                    </a:cubicBezTo>
                    <a:cubicBezTo>
                      <a:pt x="1940" y="379"/>
                      <a:pt x="1918" y="333"/>
                      <a:pt x="1918" y="288"/>
                    </a:cubicBezTo>
                    <a:cubicBezTo>
                      <a:pt x="1940" y="242"/>
                      <a:pt x="1940" y="174"/>
                      <a:pt x="1940" y="128"/>
                    </a:cubicBezTo>
                    <a:cubicBezTo>
                      <a:pt x="1955" y="55"/>
                      <a:pt x="1895" y="1"/>
                      <a:pt x="18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5"/>
              <p:cNvSpPr/>
              <p:nvPr/>
            </p:nvSpPr>
            <p:spPr>
              <a:xfrm>
                <a:off x="774950" y="2672475"/>
                <a:ext cx="59375" cy="137600"/>
              </a:xfrm>
              <a:custGeom>
                <a:rect b="b" l="l" r="r" t="t"/>
                <a:pathLst>
                  <a:path extrusionOk="0" h="5504" w="2375">
                    <a:moveTo>
                      <a:pt x="2187" y="1"/>
                    </a:moveTo>
                    <a:cubicBezTo>
                      <a:pt x="1863" y="1"/>
                      <a:pt x="1687" y="397"/>
                      <a:pt x="1598" y="663"/>
                    </a:cubicBezTo>
                    <a:cubicBezTo>
                      <a:pt x="1461" y="1074"/>
                      <a:pt x="1347" y="1462"/>
                      <a:pt x="1256" y="1873"/>
                    </a:cubicBezTo>
                    <a:cubicBezTo>
                      <a:pt x="1237" y="1951"/>
                      <a:pt x="1217" y="2012"/>
                      <a:pt x="1198" y="2084"/>
                    </a:cubicBezTo>
                    <a:lnTo>
                      <a:pt x="1198" y="2084"/>
                    </a:lnTo>
                    <a:cubicBezTo>
                      <a:pt x="1187" y="2110"/>
                      <a:pt x="1165" y="2170"/>
                      <a:pt x="1165" y="2170"/>
                    </a:cubicBezTo>
                    <a:cubicBezTo>
                      <a:pt x="1142" y="2238"/>
                      <a:pt x="1096" y="2330"/>
                      <a:pt x="1073" y="2398"/>
                    </a:cubicBezTo>
                    <a:cubicBezTo>
                      <a:pt x="982" y="2672"/>
                      <a:pt x="914" y="2969"/>
                      <a:pt x="822" y="3243"/>
                    </a:cubicBezTo>
                    <a:cubicBezTo>
                      <a:pt x="731" y="3494"/>
                      <a:pt x="640" y="3745"/>
                      <a:pt x="526" y="3973"/>
                    </a:cubicBezTo>
                    <a:cubicBezTo>
                      <a:pt x="454" y="4127"/>
                      <a:pt x="352" y="4275"/>
                      <a:pt x="261" y="4424"/>
                    </a:cubicBezTo>
                    <a:lnTo>
                      <a:pt x="261" y="4424"/>
                    </a:lnTo>
                    <a:cubicBezTo>
                      <a:pt x="206" y="4450"/>
                      <a:pt x="156" y="4492"/>
                      <a:pt x="115" y="4544"/>
                    </a:cubicBezTo>
                    <a:cubicBezTo>
                      <a:pt x="46" y="4635"/>
                      <a:pt x="1" y="4795"/>
                      <a:pt x="1" y="4909"/>
                    </a:cubicBezTo>
                    <a:cubicBezTo>
                      <a:pt x="1" y="5160"/>
                      <a:pt x="137" y="5297"/>
                      <a:pt x="343" y="5434"/>
                    </a:cubicBezTo>
                    <a:cubicBezTo>
                      <a:pt x="413" y="5484"/>
                      <a:pt x="492" y="5503"/>
                      <a:pt x="573" y="5503"/>
                    </a:cubicBezTo>
                    <a:cubicBezTo>
                      <a:pt x="675" y="5503"/>
                      <a:pt x="778" y="5472"/>
                      <a:pt x="868" y="5434"/>
                    </a:cubicBezTo>
                    <a:cubicBezTo>
                      <a:pt x="1165" y="5274"/>
                      <a:pt x="1324" y="4955"/>
                      <a:pt x="1439" y="4681"/>
                    </a:cubicBezTo>
                    <a:cubicBezTo>
                      <a:pt x="1575" y="4407"/>
                      <a:pt x="1690" y="4110"/>
                      <a:pt x="1781" y="3813"/>
                    </a:cubicBezTo>
                    <a:cubicBezTo>
                      <a:pt x="1964" y="3288"/>
                      <a:pt x="2078" y="2763"/>
                      <a:pt x="2123" y="2193"/>
                    </a:cubicBezTo>
                    <a:cubicBezTo>
                      <a:pt x="2123" y="2033"/>
                      <a:pt x="2146" y="1850"/>
                      <a:pt x="2169" y="1668"/>
                    </a:cubicBezTo>
                    <a:cubicBezTo>
                      <a:pt x="2169" y="1462"/>
                      <a:pt x="2146" y="1257"/>
                      <a:pt x="2169" y="1051"/>
                    </a:cubicBezTo>
                    <a:cubicBezTo>
                      <a:pt x="2192" y="869"/>
                      <a:pt x="2192" y="686"/>
                      <a:pt x="2237" y="504"/>
                    </a:cubicBezTo>
                    <a:cubicBezTo>
                      <a:pt x="2260" y="435"/>
                      <a:pt x="2283" y="367"/>
                      <a:pt x="2306" y="298"/>
                    </a:cubicBezTo>
                    <a:cubicBezTo>
                      <a:pt x="2306" y="268"/>
                      <a:pt x="2306" y="229"/>
                      <a:pt x="2306" y="199"/>
                    </a:cubicBezTo>
                    <a:lnTo>
                      <a:pt x="2306" y="199"/>
                    </a:lnTo>
                    <a:cubicBezTo>
                      <a:pt x="2312" y="198"/>
                      <a:pt x="2320" y="192"/>
                      <a:pt x="2329" y="184"/>
                    </a:cubicBezTo>
                    <a:cubicBezTo>
                      <a:pt x="2374" y="93"/>
                      <a:pt x="2306" y="24"/>
                      <a:pt x="2215" y="1"/>
                    </a:cubicBezTo>
                    <a:cubicBezTo>
                      <a:pt x="2205" y="1"/>
                      <a:pt x="2196" y="1"/>
                      <a:pt x="21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5"/>
              <p:cNvSpPr/>
              <p:nvPr/>
            </p:nvSpPr>
            <p:spPr>
              <a:xfrm>
                <a:off x="766950" y="2712125"/>
                <a:ext cx="30025" cy="109850"/>
              </a:xfrm>
              <a:custGeom>
                <a:rect b="b" l="l" r="r" t="t"/>
                <a:pathLst>
                  <a:path extrusionOk="0" h="4394" w="1201">
                    <a:moveTo>
                      <a:pt x="838" y="0"/>
                    </a:moveTo>
                    <a:cubicBezTo>
                      <a:pt x="783" y="0"/>
                      <a:pt x="726" y="25"/>
                      <a:pt x="686" y="82"/>
                    </a:cubicBezTo>
                    <a:cubicBezTo>
                      <a:pt x="640" y="150"/>
                      <a:pt x="594" y="241"/>
                      <a:pt x="549" y="287"/>
                    </a:cubicBezTo>
                    <a:cubicBezTo>
                      <a:pt x="503" y="333"/>
                      <a:pt x="435" y="378"/>
                      <a:pt x="389" y="447"/>
                    </a:cubicBezTo>
                    <a:cubicBezTo>
                      <a:pt x="298" y="607"/>
                      <a:pt x="252" y="812"/>
                      <a:pt x="206" y="972"/>
                    </a:cubicBezTo>
                    <a:cubicBezTo>
                      <a:pt x="92" y="1360"/>
                      <a:pt x="47" y="1725"/>
                      <a:pt x="24" y="2136"/>
                    </a:cubicBezTo>
                    <a:cubicBezTo>
                      <a:pt x="1" y="2501"/>
                      <a:pt x="24" y="2866"/>
                      <a:pt x="69" y="3209"/>
                    </a:cubicBezTo>
                    <a:cubicBezTo>
                      <a:pt x="92" y="3414"/>
                      <a:pt x="115" y="3620"/>
                      <a:pt x="161" y="3802"/>
                    </a:cubicBezTo>
                    <a:cubicBezTo>
                      <a:pt x="206" y="3893"/>
                      <a:pt x="229" y="3962"/>
                      <a:pt x="298" y="4030"/>
                    </a:cubicBezTo>
                    <a:cubicBezTo>
                      <a:pt x="330" y="4076"/>
                      <a:pt x="340" y="4090"/>
                      <a:pt x="340" y="4090"/>
                    </a:cubicBezTo>
                    <a:cubicBezTo>
                      <a:pt x="340" y="4090"/>
                      <a:pt x="311" y="4053"/>
                      <a:pt x="304" y="4053"/>
                    </a:cubicBezTo>
                    <a:cubicBezTo>
                      <a:pt x="300" y="4053"/>
                      <a:pt x="303" y="4064"/>
                      <a:pt x="321" y="4099"/>
                    </a:cubicBezTo>
                    <a:cubicBezTo>
                      <a:pt x="366" y="4145"/>
                      <a:pt x="389" y="4190"/>
                      <a:pt x="435" y="4213"/>
                    </a:cubicBezTo>
                    <a:cubicBezTo>
                      <a:pt x="435" y="4232"/>
                      <a:pt x="530" y="4315"/>
                      <a:pt x="535" y="4315"/>
                    </a:cubicBezTo>
                    <a:cubicBezTo>
                      <a:pt x="536" y="4315"/>
                      <a:pt x="533" y="4312"/>
                      <a:pt x="526" y="4304"/>
                    </a:cubicBezTo>
                    <a:lnTo>
                      <a:pt x="526" y="4304"/>
                    </a:lnTo>
                    <a:cubicBezTo>
                      <a:pt x="588" y="4366"/>
                      <a:pt x="665" y="4394"/>
                      <a:pt x="744" y="4394"/>
                    </a:cubicBezTo>
                    <a:cubicBezTo>
                      <a:pt x="899" y="4394"/>
                      <a:pt x="1059" y="4288"/>
                      <a:pt x="1119" y="4122"/>
                    </a:cubicBezTo>
                    <a:lnTo>
                      <a:pt x="1119" y="4122"/>
                    </a:lnTo>
                    <a:cubicBezTo>
                      <a:pt x="1116" y="4137"/>
                      <a:pt x="1114" y="4143"/>
                      <a:pt x="1115" y="4143"/>
                    </a:cubicBezTo>
                    <a:cubicBezTo>
                      <a:pt x="1117" y="4143"/>
                      <a:pt x="1165" y="3977"/>
                      <a:pt x="1165" y="3939"/>
                    </a:cubicBezTo>
                    <a:cubicBezTo>
                      <a:pt x="1165" y="3920"/>
                      <a:pt x="1165" y="3894"/>
                      <a:pt x="1165" y="3864"/>
                    </a:cubicBezTo>
                    <a:lnTo>
                      <a:pt x="1165" y="3864"/>
                    </a:lnTo>
                    <a:cubicBezTo>
                      <a:pt x="1200" y="3728"/>
                      <a:pt x="1183" y="3596"/>
                      <a:pt x="1165" y="3437"/>
                    </a:cubicBezTo>
                    <a:cubicBezTo>
                      <a:pt x="1165" y="3391"/>
                      <a:pt x="1165" y="3369"/>
                      <a:pt x="1165" y="3323"/>
                    </a:cubicBezTo>
                    <a:cubicBezTo>
                      <a:pt x="1165" y="3323"/>
                      <a:pt x="1141" y="3213"/>
                      <a:pt x="1136" y="3190"/>
                    </a:cubicBezTo>
                    <a:lnTo>
                      <a:pt x="1136" y="3190"/>
                    </a:lnTo>
                    <a:cubicBezTo>
                      <a:pt x="1138" y="3196"/>
                      <a:pt x="1140" y="3202"/>
                      <a:pt x="1142" y="3209"/>
                    </a:cubicBezTo>
                    <a:cubicBezTo>
                      <a:pt x="1138" y="3192"/>
                      <a:pt x="1136" y="3185"/>
                      <a:pt x="1136" y="3185"/>
                    </a:cubicBezTo>
                    <a:lnTo>
                      <a:pt x="1136" y="3185"/>
                    </a:lnTo>
                    <a:cubicBezTo>
                      <a:pt x="1136" y="3185"/>
                      <a:pt x="1136" y="3187"/>
                      <a:pt x="1136" y="3190"/>
                    </a:cubicBezTo>
                    <a:lnTo>
                      <a:pt x="1136" y="3190"/>
                    </a:lnTo>
                    <a:cubicBezTo>
                      <a:pt x="1119" y="3127"/>
                      <a:pt x="1119" y="3063"/>
                      <a:pt x="1119" y="2980"/>
                    </a:cubicBezTo>
                    <a:cubicBezTo>
                      <a:pt x="1074" y="2661"/>
                      <a:pt x="1051" y="2341"/>
                      <a:pt x="1028" y="2022"/>
                    </a:cubicBezTo>
                    <a:cubicBezTo>
                      <a:pt x="1005" y="1702"/>
                      <a:pt x="1005" y="1406"/>
                      <a:pt x="1005" y="1086"/>
                    </a:cubicBezTo>
                    <a:cubicBezTo>
                      <a:pt x="1005" y="949"/>
                      <a:pt x="1028" y="812"/>
                      <a:pt x="1028" y="652"/>
                    </a:cubicBezTo>
                    <a:cubicBezTo>
                      <a:pt x="1028" y="584"/>
                      <a:pt x="1005" y="515"/>
                      <a:pt x="982" y="424"/>
                    </a:cubicBezTo>
                    <a:cubicBezTo>
                      <a:pt x="982" y="356"/>
                      <a:pt x="1005" y="287"/>
                      <a:pt x="1005" y="219"/>
                    </a:cubicBezTo>
                    <a:cubicBezTo>
                      <a:pt x="1035" y="86"/>
                      <a:pt x="940" y="0"/>
                      <a:pt x="8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5"/>
              <p:cNvSpPr/>
              <p:nvPr/>
            </p:nvSpPr>
            <p:spPr>
              <a:xfrm>
                <a:off x="818900" y="2709075"/>
                <a:ext cx="41125" cy="142425"/>
              </a:xfrm>
              <a:custGeom>
                <a:rect b="b" l="l" r="r" t="t"/>
                <a:pathLst>
                  <a:path extrusionOk="0" h="5697" w="1645">
                    <a:moveTo>
                      <a:pt x="1278" y="1"/>
                    </a:moveTo>
                    <a:cubicBezTo>
                      <a:pt x="1187" y="1"/>
                      <a:pt x="1094" y="47"/>
                      <a:pt x="1027" y="158"/>
                    </a:cubicBezTo>
                    <a:cubicBezTo>
                      <a:pt x="844" y="484"/>
                      <a:pt x="679" y="827"/>
                      <a:pt x="500" y="1157"/>
                    </a:cubicBezTo>
                    <a:lnTo>
                      <a:pt x="500" y="1157"/>
                    </a:lnTo>
                    <a:cubicBezTo>
                      <a:pt x="244" y="1413"/>
                      <a:pt x="198" y="1807"/>
                      <a:pt x="114" y="2144"/>
                    </a:cubicBezTo>
                    <a:cubicBezTo>
                      <a:pt x="23" y="2532"/>
                      <a:pt x="0" y="2943"/>
                      <a:pt x="23" y="3354"/>
                    </a:cubicBezTo>
                    <a:cubicBezTo>
                      <a:pt x="46" y="3696"/>
                      <a:pt x="114" y="4015"/>
                      <a:pt x="160" y="4358"/>
                    </a:cubicBezTo>
                    <a:cubicBezTo>
                      <a:pt x="160" y="4540"/>
                      <a:pt x="183" y="4700"/>
                      <a:pt x="206" y="4883"/>
                    </a:cubicBezTo>
                    <a:cubicBezTo>
                      <a:pt x="206" y="5088"/>
                      <a:pt x="206" y="5294"/>
                      <a:pt x="320" y="5476"/>
                    </a:cubicBezTo>
                    <a:cubicBezTo>
                      <a:pt x="439" y="5625"/>
                      <a:pt x="577" y="5696"/>
                      <a:pt x="728" y="5696"/>
                    </a:cubicBezTo>
                    <a:cubicBezTo>
                      <a:pt x="809" y="5696"/>
                      <a:pt x="894" y="5676"/>
                      <a:pt x="982" y="5636"/>
                    </a:cubicBezTo>
                    <a:cubicBezTo>
                      <a:pt x="1438" y="5408"/>
                      <a:pt x="1438" y="4700"/>
                      <a:pt x="1392" y="4289"/>
                    </a:cubicBezTo>
                    <a:cubicBezTo>
                      <a:pt x="1347" y="3856"/>
                      <a:pt x="1233" y="3468"/>
                      <a:pt x="1210" y="3057"/>
                    </a:cubicBezTo>
                    <a:cubicBezTo>
                      <a:pt x="1187" y="2623"/>
                      <a:pt x="1187" y="2189"/>
                      <a:pt x="1255" y="1756"/>
                    </a:cubicBezTo>
                    <a:cubicBezTo>
                      <a:pt x="1278" y="1528"/>
                      <a:pt x="1255" y="1322"/>
                      <a:pt x="1324" y="1094"/>
                    </a:cubicBezTo>
                    <a:cubicBezTo>
                      <a:pt x="1392" y="866"/>
                      <a:pt x="1461" y="660"/>
                      <a:pt x="1552" y="432"/>
                    </a:cubicBezTo>
                    <a:cubicBezTo>
                      <a:pt x="1645" y="201"/>
                      <a:pt x="1467" y="1"/>
                      <a:pt x="12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5"/>
              <p:cNvSpPr/>
              <p:nvPr/>
            </p:nvSpPr>
            <p:spPr>
              <a:xfrm>
                <a:off x="695075" y="2734125"/>
                <a:ext cx="31975" cy="96675"/>
              </a:xfrm>
              <a:custGeom>
                <a:rect b="b" l="l" r="r" t="t"/>
                <a:pathLst>
                  <a:path extrusionOk="0" h="3867" w="1279">
                    <a:moveTo>
                      <a:pt x="799" y="320"/>
                    </a:moveTo>
                    <a:cubicBezTo>
                      <a:pt x="795" y="329"/>
                      <a:pt x="793" y="333"/>
                      <a:pt x="793" y="335"/>
                    </a:cubicBezTo>
                    <a:lnTo>
                      <a:pt x="793" y="335"/>
                    </a:lnTo>
                    <a:cubicBezTo>
                      <a:pt x="795" y="330"/>
                      <a:pt x="797" y="325"/>
                      <a:pt x="799" y="320"/>
                    </a:cubicBezTo>
                    <a:close/>
                    <a:moveTo>
                      <a:pt x="1027" y="1"/>
                    </a:moveTo>
                    <a:cubicBezTo>
                      <a:pt x="959" y="23"/>
                      <a:pt x="913" y="46"/>
                      <a:pt x="890" y="92"/>
                    </a:cubicBezTo>
                    <a:cubicBezTo>
                      <a:pt x="867" y="138"/>
                      <a:pt x="867" y="183"/>
                      <a:pt x="845" y="206"/>
                    </a:cubicBezTo>
                    <a:cubicBezTo>
                      <a:pt x="845" y="229"/>
                      <a:pt x="822" y="252"/>
                      <a:pt x="822" y="274"/>
                    </a:cubicBezTo>
                    <a:cubicBezTo>
                      <a:pt x="822" y="292"/>
                      <a:pt x="795" y="335"/>
                      <a:pt x="793" y="335"/>
                    </a:cubicBezTo>
                    <a:cubicBezTo>
                      <a:pt x="793" y="335"/>
                      <a:pt x="792" y="335"/>
                      <a:pt x="793" y="335"/>
                    </a:cubicBezTo>
                    <a:lnTo>
                      <a:pt x="793" y="335"/>
                    </a:lnTo>
                    <a:cubicBezTo>
                      <a:pt x="715" y="519"/>
                      <a:pt x="689" y="754"/>
                      <a:pt x="652" y="961"/>
                    </a:cubicBezTo>
                    <a:lnTo>
                      <a:pt x="652" y="961"/>
                    </a:lnTo>
                    <a:cubicBezTo>
                      <a:pt x="570" y="1092"/>
                      <a:pt x="567" y="1259"/>
                      <a:pt x="548" y="1393"/>
                    </a:cubicBezTo>
                    <a:cubicBezTo>
                      <a:pt x="502" y="1598"/>
                      <a:pt x="411" y="1781"/>
                      <a:pt x="365" y="1986"/>
                    </a:cubicBezTo>
                    <a:cubicBezTo>
                      <a:pt x="228" y="2489"/>
                      <a:pt x="0" y="2968"/>
                      <a:pt x="46" y="3470"/>
                    </a:cubicBezTo>
                    <a:cubicBezTo>
                      <a:pt x="61" y="3690"/>
                      <a:pt x="260" y="3866"/>
                      <a:pt x="465" y="3866"/>
                    </a:cubicBezTo>
                    <a:cubicBezTo>
                      <a:pt x="558" y="3866"/>
                      <a:pt x="652" y="3830"/>
                      <a:pt x="730" y="3744"/>
                    </a:cubicBezTo>
                    <a:cubicBezTo>
                      <a:pt x="1027" y="3379"/>
                      <a:pt x="1141" y="2922"/>
                      <a:pt x="1210" y="2466"/>
                    </a:cubicBezTo>
                    <a:cubicBezTo>
                      <a:pt x="1233" y="2260"/>
                      <a:pt x="1255" y="2055"/>
                      <a:pt x="1278" y="1849"/>
                    </a:cubicBezTo>
                    <a:cubicBezTo>
                      <a:pt x="1278" y="1690"/>
                      <a:pt x="1255" y="1553"/>
                      <a:pt x="1255" y="1393"/>
                    </a:cubicBezTo>
                    <a:cubicBezTo>
                      <a:pt x="1233" y="1119"/>
                      <a:pt x="1164" y="868"/>
                      <a:pt x="1164" y="594"/>
                    </a:cubicBezTo>
                    <a:cubicBezTo>
                      <a:pt x="1141" y="526"/>
                      <a:pt x="1164" y="457"/>
                      <a:pt x="1141" y="389"/>
                    </a:cubicBezTo>
                    <a:cubicBezTo>
                      <a:pt x="1125" y="355"/>
                      <a:pt x="1120" y="334"/>
                      <a:pt x="1119" y="334"/>
                    </a:cubicBezTo>
                    <a:cubicBezTo>
                      <a:pt x="1118" y="334"/>
                      <a:pt x="1118" y="337"/>
                      <a:pt x="1118" y="343"/>
                    </a:cubicBezTo>
                    <a:cubicBezTo>
                      <a:pt x="1118" y="320"/>
                      <a:pt x="1118" y="297"/>
                      <a:pt x="1118" y="252"/>
                    </a:cubicBezTo>
                    <a:cubicBezTo>
                      <a:pt x="1096" y="160"/>
                      <a:pt x="1096" y="115"/>
                      <a:pt x="1073" y="23"/>
                    </a:cubicBezTo>
                    <a:cubicBezTo>
                      <a:pt x="1073" y="1"/>
                      <a:pt x="1027" y="1"/>
                      <a:pt x="10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5"/>
              <p:cNvSpPr/>
              <p:nvPr/>
            </p:nvSpPr>
            <p:spPr>
              <a:xfrm>
                <a:off x="991225" y="4076825"/>
                <a:ext cx="35975" cy="35975"/>
              </a:xfrm>
              <a:custGeom>
                <a:rect b="b" l="l" r="r" t="t"/>
                <a:pathLst>
                  <a:path extrusionOk="0" h="1439" w="1439">
                    <a:moveTo>
                      <a:pt x="1438" y="731"/>
                    </a:moveTo>
                    <a:cubicBezTo>
                      <a:pt x="1438" y="1119"/>
                      <a:pt x="1119" y="1438"/>
                      <a:pt x="731" y="1438"/>
                    </a:cubicBezTo>
                    <a:cubicBezTo>
                      <a:pt x="320" y="1438"/>
                      <a:pt x="0" y="1119"/>
                      <a:pt x="0" y="731"/>
                    </a:cubicBezTo>
                    <a:cubicBezTo>
                      <a:pt x="0" y="320"/>
                      <a:pt x="320" y="0"/>
                      <a:pt x="731" y="0"/>
                    </a:cubicBezTo>
                    <a:cubicBezTo>
                      <a:pt x="1119" y="0"/>
                      <a:pt x="1438" y="320"/>
                      <a:pt x="1438" y="73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5"/>
              <p:cNvSpPr/>
              <p:nvPr/>
            </p:nvSpPr>
            <p:spPr>
              <a:xfrm>
                <a:off x="369225" y="3509050"/>
                <a:ext cx="35975" cy="36550"/>
              </a:xfrm>
              <a:custGeom>
                <a:rect b="b" l="l" r="r" t="t"/>
                <a:pathLst>
                  <a:path extrusionOk="0" h="1462" w="1439">
                    <a:moveTo>
                      <a:pt x="1439" y="731"/>
                    </a:moveTo>
                    <a:cubicBezTo>
                      <a:pt x="1439" y="1119"/>
                      <a:pt x="1119" y="1461"/>
                      <a:pt x="708" y="1461"/>
                    </a:cubicBezTo>
                    <a:cubicBezTo>
                      <a:pt x="320" y="1461"/>
                      <a:pt x="1" y="1119"/>
                      <a:pt x="1" y="731"/>
                    </a:cubicBezTo>
                    <a:cubicBezTo>
                      <a:pt x="1" y="343"/>
                      <a:pt x="320" y="0"/>
                      <a:pt x="708" y="0"/>
                    </a:cubicBezTo>
                    <a:cubicBezTo>
                      <a:pt x="1119" y="0"/>
                      <a:pt x="1439" y="343"/>
                      <a:pt x="1439" y="73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5"/>
              <p:cNvSpPr/>
              <p:nvPr/>
            </p:nvSpPr>
            <p:spPr>
              <a:xfrm>
                <a:off x="582650" y="2930425"/>
                <a:ext cx="35975" cy="35975"/>
              </a:xfrm>
              <a:custGeom>
                <a:rect b="b" l="l" r="r" t="t"/>
                <a:pathLst>
                  <a:path extrusionOk="0" h="1439" w="1439">
                    <a:moveTo>
                      <a:pt x="1438" y="731"/>
                    </a:moveTo>
                    <a:cubicBezTo>
                      <a:pt x="1438" y="1119"/>
                      <a:pt x="1119" y="1438"/>
                      <a:pt x="708" y="1438"/>
                    </a:cubicBezTo>
                    <a:cubicBezTo>
                      <a:pt x="320" y="1438"/>
                      <a:pt x="0" y="1119"/>
                      <a:pt x="0" y="731"/>
                    </a:cubicBezTo>
                    <a:cubicBezTo>
                      <a:pt x="0" y="320"/>
                      <a:pt x="320" y="0"/>
                      <a:pt x="708" y="0"/>
                    </a:cubicBezTo>
                    <a:cubicBezTo>
                      <a:pt x="1119" y="0"/>
                      <a:pt x="1438" y="320"/>
                      <a:pt x="1438" y="73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5"/>
              <p:cNvSpPr/>
              <p:nvPr/>
            </p:nvSpPr>
            <p:spPr>
              <a:xfrm>
                <a:off x="1166400" y="3527300"/>
                <a:ext cx="35975" cy="35975"/>
              </a:xfrm>
              <a:custGeom>
                <a:rect b="b" l="l" r="r" t="t"/>
                <a:pathLst>
                  <a:path extrusionOk="0" h="1439" w="1439">
                    <a:moveTo>
                      <a:pt x="1439" y="731"/>
                    </a:moveTo>
                    <a:cubicBezTo>
                      <a:pt x="1439" y="1119"/>
                      <a:pt x="1119" y="1439"/>
                      <a:pt x="731" y="1439"/>
                    </a:cubicBezTo>
                    <a:cubicBezTo>
                      <a:pt x="320" y="1439"/>
                      <a:pt x="1" y="1119"/>
                      <a:pt x="1" y="731"/>
                    </a:cubicBezTo>
                    <a:cubicBezTo>
                      <a:pt x="1" y="320"/>
                      <a:pt x="320" y="1"/>
                      <a:pt x="731" y="1"/>
                    </a:cubicBezTo>
                    <a:cubicBezTo>
                      <a:pt x="1119" y="1"/>
                      <a:pt x="1439" y="320"/>
                      <a:pt x="1439" y="73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5"/>
              <p:cNvSpPr/>
              <p:nvPr/>
            </p:nvSpPr>
            <p:spPr>
              <a:xfrm>
                <a:off x="618600" y="4058550"/>
                <a:ext cx="35975" cy="36550"/>
              </a:xfrm>
              <a:custGeom>
                <a:rect b="b" l="l" r="r" t="t"/>
                <a:pathLst>
                  <a:path extrusionOk="0" h="1462" w="1439">
                    <a:moveTo>
                      <a:pt x="1438" y="731"/>
                    </a:moveTo>
                    <a:cubicBezTo>
                      <a:pt x="1438" y="1119"/>
                      <a:pt x="1119" y="1462"/>
                      <a:pt x="708" y="1462"/>
                    </a:cubicBezTo>
                    <a:cubicBezTo>
                      <a:pt x="320" y="1462"/>
                      <a:pt x="0" y="1119"/>
                      <a:pt x="0" y="731"/>
                    </a:cubicBezTo>
                    <a:cubicBezTo>
                      <a:pt x="0" y="321"/>
                      <a:pt x="320" y="1"/>
                      <a:pt x="708" y="1"/>
                    </a:cubicBezTo>
                    <a:cubicBezTo>
                      <a:pt x="1119" y="1"/>
                      <a:pt x="1438" y="321"/>
                      <a:pt x="1438" y="73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5"/>
              <p:cNvSpPr/>
              <p:nvPr/>
            </p:nvSpPr>
            <p:spPr>
              <a:xfrm>
                <a:off x="508475" y="3331000"/>
                <a:ext cx="35975" cy="35975"/>
              </a:xfrm>
              <a:custGeom>
                <a:rect b="b" l="l" r="r" t="t"/>
                <a:pathLst>
                  <a:path extrusionOk="0" h="1439" w="1439">
                    <a:moveTo>
                      <a:pt x="1438" y="708"/>
                    </a:moveTo>
                    <a:cubicBezTo>
                      <a:pt x="1438" y="1119"/>
                      <a:pt x="1119" y="1439"/>
                      <a:pt x="731" y="1439"/>
                    </a:cubicBezTo>
                    <a:cubicBezTo>
                      <a:pt x="320" y="1439"/>
                      <a:pt x="0" y="1119"/>
                      <a:pt x="0" y="708"/>
                    </a:cubicBezTo>
                    <a:cubicBezTo>
                      <a:pt x="0" y="320"/>
                      <a:pt x="320" y="1"/>
                      <a:pt x="731" y="1"/>
                    </a:cubicBezTo>
                    <a:cubicBezTo>
                      <a:pt x="1119" y="1"/>
                      <a:pt x="1438" y="320"/>
                      <a:pt x="1438" y="70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5"/>
              <p:cNvSpPr/>
              <p:nvPr/>
            </p:nvSpPr>
            <p:spPr>
              <a:xfrm>
                <a:off x="842275" y="3393200"/>
                <a:ext cx="88475" cy="88475"/>
              </a:xfrm>
              <a:custGeom>
                <a:rect b="b" l="l" r="r" t="t"/>
                <a:pathLst>
                  <a:path extrusionOk="0" h="3539" w="3539">
                    <a:moveTo>
                      <a:pt x="3539" y="1781"/>
                    </a:moveTo>
                    <a:cubicBezTo>
                      <a:pt x="3539" y="2740"/>
                      <a:pt x="2763" y="3539"/>
                      <a:pt x="1781" y="3539"/>
                    </a:cubicBezTo>
                    <a:cubicBezTo>
                      <a:pt x="800" y="3539"/>
                      <a:pt x="1" y="2740"/>
                      <a:pt x="1" y="1781"/>
                    </a:cubicBezTo>
                    <a:cubicBezTo>
                      <a:pt x="1" y="800"/>
                      <a:pt x="800" y="1"/>
                      <a:pt x="1781" y="1"/>
                    </a:cubicBezTo>
                    <a:cubicBezTo>
                      <a:pt x="2763" y="1"/>
                      <a:pt x="3539" y="800"/>
                      <a:pt x="3539" y="178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5"/>
              <p:cNvSpPr/>
              <p:nvPr/>
            </p:nvSpPr>
            <p:spPr>
              <a:xfrm>
                <a:off x="708175" y="2982925"/>
                <a:ext cx="88475" cy="88475"/>
              </a:xfrm>
              <a:custGeom>
                <a:rect b="b" l="l" r="r" t="t"/>
                <a:pathLst>
                  <a:path extrusionOk="0" h="3539" w="3539">
                    <a:moveTo>
                      <a:pt x="3539" y="1758"/>
                    </a:moveTo>
                    <a:cubicBezTo>
                      <a:pt x="3539" y="2739"/>
                      <a:pt x="2763" y="3538"/>
                      <a:pt x="1781" y="3538"/>
                    </a:cubicBezTo>
                    <a:cubicBezTo>
                      <a:pt x="800" y="3538"/>
                      <a:pt x="1" y="2739"/>
                      <a:pt x="1" y="1758"/>
                    </a:cubicBezTo>
                    <a:cubicBezTo>
                      <a:pt x="1" y="799"/>
                      <a:pt x="800" y="0"/>
                      <a:pt x="1781" y="0"/>
                    </a:cubicBezTo>
                    <a:cubicBezTo>
                      <a:pt x="2763" y="0"/>
                      <a:pt x="3539" y="799"/>
                      <a:pt x="3539" y="175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1" name="Google Shape;161;p5"/>
              <p:cNvGrpSpPr/>
              <p:nvPr/>
            </p:nvGrpSpPr>
            <p:grpSpPr>
              <a:xfrm>
                <a:off x="71350" y="2408925"/>
                <a:ext cx="7517550" cy="2939850"/>
                <a:chOff x="71350" y="2408925"/>
                <a:chExt cx="7517550" cy="2939850"/>
              </a:xfrm>
            </p:grpSpPr>
            <p:sp>
              <p:nvSpPr>
                <p:cNvPr id="162" name="Google Shape;162;p5"/>
                <p:cNvSpPr/>
                <p:nvPr/>
              </p:nvSpPr>
              <p:spPr>
                <a:xfrm>
                  <a:off x="1860875" y="2663075"/>
                  <a:ext cx="86175" cy="847350"/>
                </a:xfrm>
                <a:custGeom>
                  <a:rect b="b" l="l" r="r" t="t"/>
                  <a:pathLst>
                    <a:path extrusionOk="0" h="33894" w="3447">
                      <a:moveTo>
                        <a:pt x="1370" y="1"/>
                      </a:moveTo>
                      <a:cubicBezTo>
                        <a:pt x="1353" y="1"/>
                        <a:pt x="1335" y="12"/>
                        <a:pt x="1324" y="35"/>
                      </a:cubicBezTo>
                      <a:cubicBezTo>
                        <a:pt x="1141" y="446"/>
                        <a:pt x="1141" y="880"/>
                        <a:pt x="1050" y="1313"/>
                      </a:cubicBezTo>
                      <a:cubicBezTo>
                        <a:pt x="982" y="1838"/>
                        <a:pt x="1050" y="2386"/>
                        <a:pt x="1141" y="2911"/>
                      </a:cubicBezTo>
                      <a:cubicBezTo>
                        <a:pt x="1301" y="3938"/>
                        <a:pt x="1621" y="4942"/>
                        <a:pt x="1826" y="5970"/>
                      </a:cubicBezTo>
                      <a:cubicBezTo>
                        <a:pt x="2283" y="8275"/>
                        <a:pt x="2146" y="10626"/>
                        <a:pt x="1780" y="12931"/>
                      </a:cubicBezTo>
                      <a:cubicBezTo>
                        <a:pt x="1370" y="15305"/>
                        <a:pt x="1119" y="17725"/>
                        <a:pt x="731" y="20098"/>
                      </a:cubicBezTo>
                      <a:cubicBezTo>
                        <a:pt x="548" y="21240"/>
                        <a:pt x="160" y="22358"/>
                        <a:pt x="69" y="23522"/>
                      </a:cubicBezTo>
                      <a:cubicBezTo>
                        <a:pt x="0" y="24595"/>
                        <a:pt x="274" y="25668"/>
                        <a:pt x="571" y="26695"/>
                      </a:cubicBezTo>
                      <a:cubicBezTo>
                        <a:pt x="913" y="27836"/>
                        <a:pt x="1347" y="28955"/>
                        <a:pt x="1712" y="30096"/>
                      </a:cubicBezTo>
                      <a:cubicBezTo>
                        <a:pt x="1872" y="30667"/>
                        <a:pt x="2032" y="31237"/>
                        <a:pt x="2123" y="31808"/>
                      </a:cubicBezTo>
                      <a:cubicBezTo>
                        <a:pt x="2169" y="32082"/>
                        <a:pt x="2191" y="32356"/>
                        <a:pt x="2237" y="32630"/>
                      </a:cubicBezTo>
                      <a:cubicBezTo>
                        <a:pt x="2260" y="32972"/>
                        <a:pt x="2374" y="33269"/>
                        <a:pt x="2442" y="33588"/>
                      </a:cubicBezTo>
                      <a:cubicBezTo>
                        <a:pt x="2475" y="33796"/>
                        <a:pt x="2650" y="33894"/>
                        <a:pt x="2830" y="33894"/>
                      </a:cubicBezTo>
                      <a:cubicBezTo>
                        <a:pt x="3026" y="33894"/>
                        <a:pt x="3229" y="33779"/>
                        <a:pt x="3264" y="33565"/>
                      </a:cubicBezTo>
                      <a:cubicBezTo>
                        <a:pt x="3310" y="33314"/>
                        <a:pt x="3424" y="33040"/>
                        <a:pt x="3424" y="32766"/>
                      </a:cubicBezTo>
                      <a:cubicBezTo>
                        <a:pt x="3447" y="32515"/>
                        <a:pt x="3378" y="32264"/>
                        <a:pt x="3355" y="32036"/>
                      </a:cubicBezTo>
                      <a:cubicBezTo>
                        <a:pt x="3264" y="31488"/>
                        <a:pt x="3150" y="30986"/>
                        <a:pt x="3013" y="30461"/>
                      </a:cubicBezTo>
                      <a:cubicBezTo>
                        <a:pt x="2716" y="29457"/>
                        <a:pt x="2328" y="28475"/>
                        <a:pt x="2009" y="27471"/>
                      </a:cubicBezTo>
                      <a:cubicBezTo>
                        <a:pt x="1666" y="26467"/>
                        <a:pt x="1301" y="25394"/>
                        <a:pt x="1210" y="24344"/>
                      </a:cubicBezTo>
                      <a:cubicBezTo>
                        <a:pt x="1096" y="23180"/>
                        <a:pt x="1484" y="22107"/>
                        <a:pt x="1712" y="21011"/>
                      </a:cubicBezTo>
                      <a:cubicBezTo>
                        <a:pt x="2191" y="18615"/>
                        <a:pt x="2374" y="16173"/>
                        <a:pt x="2762" y="13753"/>
                      </a:cubicBezTo>
                      <a:cubicBezTo>
                        <a:pt x="3127" y="11493"/>
                        <a:pt x="3378" y="9279"/>
                        <a:pt x="3036" y="6997"/>
                      </a:cubicBezTo>
                      <a:cubicBezTo>
                        <a:pt x="2876" y="5787"/>
                        <a:pt x="2534" y="4623"/>
                        <a:pt x="2237" y="3436"/>
                      </a:cubicBezTo>
                      <a:cubicBezTo>
                        <a:pt x="2077" y="2865"/>
                        <a:pt x="1940" y="2272"/>
                        <a:pt x="1780" y="1678"/>
                      </a:cubicBezTo>
                      <a:cubicBezTo>
                        <a:pt x="1598" y="1131"/>
                        <a:pt x="1529" y="583"/>
                        <a:pt x="1415" y="35"/>
                      </a:cubicBezTo>
                      <a:cubicBezTo>
                        <a:pt x="1404" y="12"/>
                        <a:pt x="1387" y="1"/>
                        <a:pt x="13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5"/>
                <p:cNvSpPr/>
                <p:nvPr/>
              </p:nvSpPr>
              <p:spPr>
                <a:xfrm>
                  <a:off x="1910575" y="2515275"/>
                  <a:ext cx="111225" cy="997775"/>
                </a:xfrm>
                <a:custGeom>
                  <a:rect b="b" l="l" r="r" t="t"/>
                  <a:pathLst>
                    <a:path extrusionOk="0" h="39911" w="4449">
                      <a:moveTo>
                        <a:pt x="3832" y="0"/>
                      </a:moveTo>
                      <a:cubicBezTo>
                        <a:pt x="3789" y="0"/>
                        <a:pt x="3751" y="30"/>
                        <a:pt x="3764" y="81"/>
                      </a:cubicBezTo>
                      <a:cubicBezTo>
                        <a:pt x="3901" y="2295"/>
                        <a:pt x="3445" y="4463"/>
                        <a:pt x="3376" y="6655"/>
                      </a:cubicBezTo>
                      <a:cubicBezTo>
                        <a:pt x="3308" y="9394"/>
                        <a:pt x="3376" y="12201"/>
                        <a:pt x="2965" y="14940"/>
                      </a:cubicBezTo>
                      <a:cubicBezTo>
                        <a:pt x="2760" y="16264"/>
                        <a:pt x="2417" y="17565"/>
                        <a:pt x="2029" y="18866"/>
                      </a:cubicBezTo>
                      <a:cubicBezTo>
                        <a:pt x="1664" y="20167"/>
                        <a:pt x="1413" y="21491"/>
                        <a:pt x="1230" y="22838"/>
                      </a:cubicBezTo>
                      <a:cubicBezTo>
                        <a:pt x="911" y="25508"/>
                        <a:pt x="911" y="28156"/>
                        <a:pt x="1116" y="30827"/>
                      </a:cubicBezTo>
                      <a:cubicBezTo>
                        <a:pt x="1185" y="31580"/>
                        <a:pt x="1299" y="32356"/>
                        <a:pt x="1276" y="33109"/>
                      </a:cubicBezTo>
                      <a:cubicBezTo>
                        <a:pt x="1253" y="33885"/>
                        <a:pt x="1071" y="34661"/>
                        <a:pt x="911" y="35414"/>
                      </a:cubicBezTo>
                      <a:cubicBezTo>
                        <a:pt x="774" y="36054"/>
                        <a:pt x="660" y="36693"/>
                        <a:pt x="500" y="37355"/>
                      </a:cubicBezTo>
                      <a:cubicBezTo>
                        <a:pt x="363" y="37948"/>
                        <a:pt x="181" y="38542"/>
                        <a:pt x="66" y="39158"/>
                      </a:cubicBezTo>
                      <a:cubicBezTo>
                        <a:pt x="1" y="39552"/>
                        <a:pt x="337" y="39911"/>
                        <a:pt x="684" y="39911"/>
                      </a:cubicBezTo>
                      <a:cubicBezTo>
                        <a:pt x="819" y="39911"/>
                        <a:pt x="956" y="39856"/>
                        <a:pt x="1071" y="39728"/>
                      </a:cubicBezTo>
                      <a:cubicBezTo>
                        <a:pt x="1847" y="38838"/>
                        <a:pt x="1984" y="37492"/>
                        <a:pt x="2189" y="36373"/>
                      </a:cubicBezTo>
                      <a:cubicBezTo>
                        <a:pt x="2463" y="35049"/>
                        <a:pt x="2828" y="33725"/>
                        <a:pt x="2714" y="32379"/>
                      </a:cubicBezTo>
                      <a:cubicBezTo>
                        <a:pt x="2486" y="29594"/>
                        <a:pt x="2280" y="26832"/>
                        <a:pt x="2463" y="24047"/>
                      </a:cubicBezTo>
                      <a:cubicBezTo>
                        <a:pt x="2554" y="22701"/>
                        <a:pt x="2760" y="21354"/>
                        <a:pt x="3056" y="20030"/>
                      </a:cubicBezTo>
                      <a:cubicBezTo>
                        <a:pt x="3353" y="18684"/>
                        <a:pt x="3787" y="17360"/>
                        <a:pt x="4015" y="15990"/>
                      </a:cubicBezTo>
                      <a:cubicBezTo>
                        <a:pt x="4243" y="14643"/>
                        <a:pt x="4358" y="13297"/>
                        <a:pt x="4403" y="11927"/>
                      </a:cubicBezTo>
                      <a:cubicBezTo>
                        <a:pt x="4449" y="10535"/>
                        <a:pt x="4312" y="9143"/>
                        <a:pt x="4266" y="7727"/>
                      </a:cubicBezTo>
                      <a:cubicBezTo>
                        <a:pt x="4221" y="6335"/>
                        <a:pt x="4198" y="4920"/>
                        <a:pt x="4221" y="3528"/>
                      </a:cubicBezTo>
                      <a:cubicBezTo>
                        <a:pt x="4243" y="2432"/>
                        <a:pt x="4380" y="1085"/>
                        <a:pt x="3924" y="58"/>
                      </a:cubicBezTo>
                      <a:cubicBezTo>
                        <a:pt x="3904" y="18"/>
                        <a:pt x="3866" y="0"/>
                        <a:pt x="38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5"/>
                <p:cNvSpPr/>
                <p:nvPr/>
              </p:nvSpPr>
              <p:spPr>
                <a:xfrm>
                  <a:off x="1932200" y="2969725"/>
                  <a:ext cx="138150" cy="535700"/>
                </a:xfrm>
                <a:custGeom>
                  <a:rect b="b" l="l" r="r" t="t"/>
                  <a:pathLst>
                    <a:path extrusionOk="0" h="21428" w="5526">
                      <a:moveTo>
                        <a:pt x="5348" y="1"/>
                      </a:moveTo>
                      <a:cubicBezTo>
                        <a:pt x="5309" y="1"/>
                        <a:pt x="5272" y="22"/>
                        <a:pt x="5250" y="72"/>
                      </a:cubicBezTo>
                      <a:cubicBezTo>
                        <a:pt x="4565" y="1350"/>
                        <a:pt x="4086" y="2720"/>
                        <a:pt x="3858" y="4158"/>
                      </a:cubicBezTo>
                      <a:cubicBezTo>
                        <a:pt x="3607" y="5641"/>
                        <a:pt x="3675" y="7171"/>
                        <a:pt x="3652" y="8654"/>
                      </a:cubicBezTo>
                      <a:cubicBezTo>
                        <a:pt x="3652" y="10115"/>
                        <a:pt x="3561" y="11599"/>
                        <a:pt x="3470" y="13037"/>
                      </a:cubicBezTo>
                      <a:cubicBezTo>
                        <a:pt x="3401" y="14406"/>
                        <a:pt x="3264" y="15821"/>
                        <a:pt x="2602" y="17054"/>
                      </a:cubicBezTo>
                      <a:cubicBezTo>
                        <a:pt x="2214" y="17784"/>
                        <a:pt x="1621" y="18309"/>
                        <a:pt x="1096" y="18948"/>
                      </a:cubicBezTo>
                      <a:cubicBezTo>
                        <a:pt x="594" y="19519"/>
                        <a:pt x="0" y="20432"/>
                        <a:pt x="411" y="21185"/>
                      </a:cubicBezTo>
                      <a:cubicBezTo>
                        <a:pt x="516" y="21351"/>
                        <a:pt x="691" y="21427"/>
                        <a:pt x="870" y="21427"/>
                      </a:cubicBezTo>
                      <a:cubicBezTo>
                        <a:pt x="963" y="21427"/>
                        <a:pt x="1056" y="21407"/>
                        <a:pt x="1142" y="21368"/>
                      </a:cubicBezTo>
                      <a:cubicBezTo>
                        <a:pt x="1484" y="21185"/>
                        <a:pt x="1575" y="20889"/>
                        <a:pt x="1689" y="20546"/>
                      </a:cubicBezTo>
                      <a:cubicBezTo>
                        <a:pt x="1803" y="20227"/>
                        <a:pt x="2009" y="19975"/>
                        <a:pt x="2260" y="19724"/>
                      </a:cubicBezTo>
                      <a:cubicBezTo>
                        <a:pt x="2739" y="19177"/>
                        <a:pt x="3264" y="18674"/>
                        <a:pt x="3629" y="18035"/>
                      </a:cubicBezTo>
                      <a:cubicBezTo>
                        <a:pt x="4360" y="16803"/>
                        <a:pt x="4611" y="15388"/>
                        <a:pt x="4725" y="13995"/>
                      </a:cubicBezTo>
                      <a:cubicBezTo>
                        <a:pt x="4931" y="11096"/>
                        <a:pt x="4748" y="8175"/>
                        <a:pt x="4771" y="5276"/>
                      </a:cubicBezTo>
                      <a:cubicBezTo>
                        <a:pt x="4771" y="3541"/>
                        <a:pt x="4748" y="1807"/>
                        <a:pt x="5478" y="209"/>
                      </a:cubicBezTo>
                      <a:cubicBezTo>
                        <a:pt x="5525" y="99"/>
                        <a:pt x="5433" y="1"/>
                        <a:pt x="53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5"/>
                <p:cNvSpPr/>
                <p:nvPr/>
              </p:nvSpPr>
              <p:spPr>
                <a:xfrm>
                  <a:off x="1789525" y="3055600"/>
                  <a:ext cx="166650" cy="427650"/>
                </a:xfrm>
                <a:custGeom>
                  <a:rect b="b" l="l" r="r" t="t"/>
                  <a:pathLst>
                    <a:path extrusionOk="0" h="17106" w="6666">
                      <a:moveTo>
                        <a:pt x="201" y="1"/>
                      </a:moveTo>
                      <a:cubicBezTo>
                        <a:pt x="136" y="1"/>
                        <a:pt x="69" y="47"/>
                        <a:pt x="69" y="129"/>
                      </a:cubicBezTo>
                      <a:cubicBezTo>
                        <a:pt x="1" y="1521"/>
                        <a:pt x="92" y="2914"/>
                        <a:pt x="47" y="4306"/>
                      </a:cubicBezTo>
                      <a:cubicBezTo>
                        <a:pt x="1" y="5607"/>
                        <a:pt x="1" y="6908"/>
                        <a:pt x="343" y="8186"/>
                      </a:cubicBezTo>
                      <a:cubicBezTo>
                        <a:pt x="686" y="9373"/>
                        <a:pt x="1302" y="10401"/>
                        <a:pt x="1895" y="11496"/>
                      </a:cubicBezTo>
                      <a:cubicBezTo>
                        <a:pt x="2169" y="12021"/>
                        <a:pt x="2443" y="12523"/>
                        <a:pt x="2923" y="12911"/>
                      </a:cubicBezTo>
                      <a:cubicBezTo>
                        <a:pt x="3356" y="13299"/>
                        <a:pt x="3858" y="13550"/>
                        <a:pt x="4224" y="14030"/>
                      </a:cubicBezTo>
                      <a:cubicBezTo>
                        <a:pt x="4566" y="14463"/>
                        <a:pt x="4840" y="14966"/>
                        <a:pt x="5023" y="15491"/>
                      </a:cubicBezTo>
                      <a:cubicBezTo>
                        <a:pt x="5182" y="15947"/>
                        <a:pt x="5205" y="16769"/>
                        <a:pt x="5684" y="17043"/>
                      </a:cubicBezTo>
                      <a:cubicBezTo>
                        <a:pt x="5768" y="17087"/>
                        <a:pt x="5848" y="17106"/>
                        <a:pt x="5923" y="17106"/>
                      </a:cubicBezTo>
                      <a:cubicBezTo>
                        <a:pt x="6240" y="17106"/>
                        <a:pt x="6474" y="16763"/>
                        <a:pt x="6529" y="16449"/>
                      </a:cubicBezTo>
                      <a:cubicBezTo>
                        <a:pt x="6666" y="15810"/>
                        <a:pt x="6346" y="15148"/>
                        <a:pt x="6072" y="14578"/>
                      </a:cubicBezTo>
                      <a:cubicBezTo>
                        <a:pt x="5821" y="14053"/>
                        <a:pt x="5479" y="13573"/>
                        <a:pt x="5091" y="13140"/>
                      </a:cubicBezTo>
                      <a:cubicBezTo>
                        <a:pt x="4703" y="12683"/>
                        <a:pt x="4224" y="12409"/>
                        <a:pt x="3744" y="12044"/>
                      </a:cubicBezTo>
                      <a:cubicBezTo>
                        <a:pt x="3288" y="11679"/>
                        <a:pt x="3082" y="11154"/>
                        <a:pt x="2786" y="10674"/>
                      </a:cubicBezTo>
                      <a:cubicBezTo>
                        <a:pt x="2443" y="10127"/>
                        <a:pt x="2101" y="9602"/>
                        <a:pt x="1850" y="9031"/>
                      </a:cubicBezTo>
                      <a:cubicBezTo>
                        <a:pt x="1211" y="7707"/>
                        <a:pt x="1005" y="6269"/>
                        <a:pt x="960" y="4808"/>
                      </a:cubicBezTo>
                      <a:cubicBezTo>
                        <a:pt x="937" y="4055"/>
                        <a:pt x="937" y="3325"/>
                        <a:pt x="800" y="2594"/>
                      </a:cubicBezTo>
                      <a:cubicBezTo>
                        <a:pt x="663" y="1773"/>
                        <a:pt x="389" y="974"/>
                        <a:pt x="320" y="129"/>
                      </a:cubicBezTo>
                      <a:cubicBezTo>
                        <a:pt x="320" y="41"/>
                        <a:pt x="262" y="1"/>
                        <a:pt x="2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5"/>
                <p:cNvSpPr/>
                <p:nvPr/>
              </p:nvSpPr>
              <p:spPr>
                <a:xfrm>
                  <a:off x="1462000" y="3120550"/>
                  <a:ext cx="43375" cy="224725"/>
                </a:xfrm>
                <a:custGeom>
                  <a:rect b="b" l="l" r="r" t="t"/>
                  <a:pathLst>
                    <a:path extrusionOk="0" h="8989" w="1735">
                      <a:moveTo>
                        <a:pt x="1458" y="1"/>
                      </a:moveTo>
                      <a:cubicBezTo>
                        <a:pt x="1434" y="1"/>
                        <a:pt x="1412" y="6"/>
                        <a:pt x="1393" y="19"/>
                      </a:cubicBezTo>
                      <a:cubicBezTo>
                        <a:pt x="845" y="430"/>
                        <a:pt x="685" y="1206"/>
                        <a:pt x="571" y="1822"/>
                      </a:cubicBezTo>
                      <a:cubicBezTo>
                        <a:pt x="411" y="2530"/>
                        <a:pt x="411" y="3283"/>
                        <a:pt x="365" y="4014"/>
                      </a:cubicBezTo>
                      <a:cubicBezTo>
                        <a:pt x="297" y="4744"/>
                        <a:pt x="137" y="5474"/>
                        <a:pt x="46" y="6228"/>
                      </a:cubicBezTo>
                      <a:cubicBezTo>
                        <a:pt x="0" y="6638"/>
                        <a:pt x="46" y="7072"/>
                        <a:pt x="69" y="7483"/>
                      </a:cubicBezTo>
                      <a:cubicBezTo>
                        <a:pt x="114" y="7894"/>
                        <a:pt x="46" y="8350"/>
                        <a:pt x="297" y="8716"/>
                      </a:cubicBezTo>
                      <a:cubicBezTo>
                        <a:pt x="402" y="8886"/>
                        <a:pt x="613" y="8989"/>
                        <a:pt x="821" y="8989"/>
                      </a:cubicBezTo>
                      <a:cubicBezTo>
                        <a:pt x="974" y="8989"/>
                        <a:pt x="1126" y="8933"/>
                        <a:pt x="1233" y="8807"/>
                      </a:cubicBezTo>
                      <a:cubicBezTo>
                        <a:pt x="1735" y="8191"/>
                        <a:pt x="1415" y="7278"/>
                        <a:pt x="1393" y="6524"/>
                      </a:cubicBezTo>
                      <a:cubicBezTo>
                        <a:pt x="1393" y="5771"/>
                        <a:pt x="1484" y="5018"/>
                        <a:pt x="1530" y="4265"/>
                      </a:cubicBezTo>
                      <a:cubicBezTo>
                        <a:pt x="1575" y="3534"/>
                        <a:pt x="1575" y="2804"/>
                        <a:pt x="1575" y="2073"/>
                      </a:cubicBezTo>
                      <a:cubicBezTo>
                        <a:pt x="1598" y="1434"/>
                        <a:pt x="1712" y="727"/>
                        <a:pt x="1598" y="88"/>
                      </a:cubicBezTo>
                      <a:cubicBezTo>
                        <a:pt x="1582" y="38"/>
                        <a:pt x="1518" y="1"/>
                        <a:pt x="1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5"/>
                <p:cNvSpPr/>
                <p:nvPr/>
              </p:nvSpPr>
              <p:spPr>
                <a:xfrm>
                  <a:off x="1471125" y="3222450"/>
                  <a:ext cx="61075" cy="124275"/>
                </a:xfrm>
                <a:custGeom>
                  <a:rect b="b" l="l" r="r" t="t"/>
                  <a:pathLst>
                    <a:path extrusionOk="0" h="4971" w="2443">
                      <a:moveTo>
                        <a:pt x="2135" y="0"/>
                      </a:moveTo>
                      <a:cubicBezTo>
                        <a:pt x="2100" y="0"/>
                        <a:pt x="2066" y="17"/>
                        <a:pt x="2055" y="52"/>
                      </a:cubicBezTo>
                      <a:cubicBezTo>
                        <a:pt x="2032" y="257"/>
                        <a:pt x="1986" y="508"/>
                        <a:pt x="1918" y="691"/>
                      </a:cubicBezTo>
                      <a:cubicBezTo>
                        <a:pt x="1826" y="942"/>
                        <a:pt x="1712" y="1147"/>
                        <a:pt x="1598" y="1375"/>
                      </a:cubicBezTo>
                      <a:cubicBezTo>
                        <a:pt x="1530" y="1558"/>
                        <a:pt x="1438" y="1741"/>
                        <a:pt x="1370" y="1923"/>
                      </a:cubicBezTo>
                      <a:cubicBezTo>
                        <a:pt x="1324" y="1992"/>
                        <a:pt x="1279" y="2083"/>
                        <a:pt x="1233" y="2174"/>
                      </a:cubicBezTo>
                      <a:cubicBezTo>
                        <a:pt x="1187" y="2266"/>
                        <a:pt x="1142" y="2334"/>
                        <a:pt x="1096" y="2380"/>
                      </a:cubicBezTo>
                      <a:cubicBezTo>
                        <a:pt x="868" y="2699"/>
                        <a:pt x="594" y="3042"/>
                        <a:pt x="388" y="3407"/>
                      </a:cubicBezTo>
                      <a:cubicBezTo>
                        <a:pt x="183" y="3841"/>
                        <a:pt x="0" y="4503"/>
                        <a:pt x="434" y="4845"/>
                      </a:cubicBezTo>
                      <a:cubicBezTo>
                        <a:pt x="534" y="4925"/>
                        <a:pt x="666" y="4970"/>
                        <a:pt x="793" y="4970"/>
                      </a:cubicBezTo>
                      <a:cubicBezTo>
                        <a:pt x="955" y="4970"/>
                        <a:pt x="1111" y="4897"/>
                        <a:pt x="1187" y="4731"/>
                      </a:cubicBezTo>
                      <a:cubicBezTo>
                        <a:pt x="1256" y="4594"/>
                        <a:pt x="1279" y="4480"/>
                        <a:pt x="1301" y="4320"/>
                      </a:cubicBezTo>
                      <a:cubicBezTo>
                        <a:pt x="1301" y="4320"/>
                        <a:pt x="1301" y="4259"/>
                        <a:pt x="1301" y="4229"/>
                      </a:cubicBezTo>
                      <a:cubicBezTo>
                        <a:pt x="1297" y="4241"/>
                        <a:pt x="1295" y="4246"/>
                        <a:pt x="1293" y="4246"/>
                      </a:cubicBezTo>
                      <a:cubicBezTo>
                        <a:pt x="1286" y="4246"/>
                        <a:pt x="1301" y="4137"/>
                        <a:pt x="1301" y="4137"/>
                      </a:cubicBezTo>
                      <a:cubicBezTo>
                        <a:pt x="1347" y="4023"/>
                        <a:pt x="1324" y="4069"/>
                        <a:pt x="1370" y="3978"/>
                      </a:cubicBezTo>
                      <a:cubicBezTo>
                        <a:pt x="1416" y="3886"/>
                        <a:pt x="1461" y="3795"/>
                        <a:pt x="1507" y="3704"/>
                      </a:cubicBezTo>
                      <a:cubicBezTo>
                        <a:pt x="1712" y="3361"/>
                        <a:pt x="1986" y="3065"/>
                        <a:pt x="2169" y="2699"/>
                      </a:cubicBezTo>
                      <a:cubicBezTo>
                        <a:pt x="2374" y="2289"/>
                        <a:pt x="2443" y="1855"/>
                        <a:pt x="2443" y="1398"/>
                      </a:cubicBezTo>
                      <a:cubicBezTo>
                        <a:pt x="2443" y="1147"/>
                        <a:pt x="2374" y="919"/>
                        <a:pt x="2351" y="668"/>
                      </a:cubicBezTo>
                      <a:cubicBezTo>
                        <a:pt x="2329" y="462"/>
                        <a:pt x="2283" y="257"/>
                        <a:pt x="2214" y="52"/>
                      </a:cubicBezTo>
                      <a:cubicBezTo>
                        <a:pt x="2203" y="17"/>
                        <a:pt x="2169" y="0"/>
                        <a:pt x="21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5"/>
                <p:cNvSpPr/>
                <p:nvPr/>
              </p:nvSpPr>
              <p:spPr>
                <a:xfrm>
                  <a:off x="1528750" y="3114625"/>
                  <a:ext cx="69075" cy="239625"/>
                </a:xfrm>
                <a:custGeom>
                  <a:rect b="b" l="l" r="r" t="t"/>
                  <a:pathLst>
                    <a:path extrusionOk="0" h="9585" w="2763">
                      <a:moveTo>
                        <a:pt x="1392" y="1"/>
                      </a:moveTo>
                      <a:cubicBezTo>
                        <a:pt x="1328" y="1"/>
                        <a:pt x="1266" y="37"/>
                        <a:pt x="1256" y="119"/>
                      </a:cubicBezTo>
                      <a:cubicBezTo>
                        <a:pt x="1165" y="986"/>
                        <a:pt x="1142" y="1808"/>
                        <a:pt x="1302" y="2676"/>
                      </a:cubicBezTo>
                      <a:cubicBezTo>
                        <a:pt x="1484" y="3566"/>
                        <a:pt x="1713" y="4524"/>
                        <a:pt x="1416" y="5415"/>
                      </a:cubicBezTo>
                      <a:cubicBezTo>
                        <a:pt x="1165" y="6122"/>
                        <a:pt x="617" y="6693"/>
                        <a:pt x="320" y="7378"/>
                      </a:cubicBezTo>
                      <a:cubicBezTo>
                        <a:pt x="1" y="8154"/>
                        <a:pt x="1" y="8998"/>
                        <a:pt x="754" y="9523"/>
                      </a:cubicBezTo>
                      <a:cubicBezTo>
                        <a:pt x="813" y="9566"/>
                        <a:pt x="880" y="9585"/>
                        <a:pt x="948" y="9585"/>
                      </a:cubicBezTo>
                      <a:cubicBezTo>
                        <a:pt x="1172" y="9585"/>
                        <a:pt x="1405" y="9380"/>
                        <a:pt x="1370" y="9135"/>
                      </a:cubicBezTo>
                      <a:cubicBezTo>
                        <a:pt x="1347" y="8838"/>
                        <a:pt x="1302" y="8519"/>
                        <a:pt x="1347" y="8222"/>
                      </a:cubicBezTo>
                      <a:cubicBezTo>
                        <a:pt x="1416" y="7880"/>
                        <a:pt x="1621" y="7560"/>
                        <a:pt x="1781" y="7263"/>
                      </a:cubicBezTo>
                      <a:cubicBezTo>
                        <a:pt x="2169" y="6602"/>
                        <a:pt x="2557" y="5985"/>
                        <a:pt x="2649" y="5209"/>
                      </a:cubicBezTo>
                      <a:cubicBezTo>
                        <a:pt x="2763" y="4365"/>
                        <a:pt x="2603" y="3543"/>
                        <a:pt x="2375" y="2744"/>
                      </a:cubicBezTo>
                      <a:cubicBezTo>
                        <a:pt x="2101" y="1900"/>
                        <a:pt x="1599" y="1055"/>
                        <a:pt x="1553" y="142"/>
                      </a:cubicBezTo>
                      <a:cubicBezTo>
                        <a:pt x="1553" y="54"/>
                        <a:pt x="1470" y="1"/>
                        <a:pt x="13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5"/>
                <p:cNvSpPr/>
                <p:nvPr/>
              </p:nvSpPr>
              <p:spPr>
                <a:xfrm>
                  <a:off x="1574400" y="3203675"/>
                  <a:ext cx="53850" cy="193550"/>
                </a:xfrm>
                <a:custGeom>
                  <a:rect b="b" l="l" r="r" t="t"/>
                  <a:pathLst>
                    <a:path extrusionOk="0" h="7742" w="2154">
                      <a:moveTo>
                        <a:pt x="1918" y="7011"/>
                      </a:moveTo>
                      <a:cubicBezTo>
                        <a:pt x="1918" y="7015"/>
                        <a:pt x="1918" y="7018"/>
                        <a:pt x="1918" y="7021"/>
                      </a:cubicBezTo>
                      <a:lnTo>
                        <a:pt x="1918" y="7021"/>
                      </a:lnTo>
                      <a:cubicBezTo>
                        <a:pt x="1920" y="7033"/>
                        <a:pt x="1921" y="7044"/>
                        <a:pt x="1923" y="7054"/>
                      </a:cubicBezTo>
                      <a:lnTo>
                        <a:pt x="1923" y="7054"/>
                      </a:lnTo>
                      <a:cubicBezTo>
                        <a:pt x="1921" y="7042"/>
                        <a:pt x="1920" y="7028"/>
                        <a:pt x="1918" y="7011"/>
                      </a:cubicBezTo>
                      <a:close/>
                      <a:moveTo>
                        <a:pt x="1958" y="1"/>
                      </a:moveTo>
                      <a:cubicBezTo>
                        <a:pt x="1902" y="1"/>
                        <a:pt x="1844" y="24"/>
                        <a:pt x="1804" y="72"/>
                      </a:cubicBezTo>
                      <a:cubicBezTo>
                        <a:pt x="1599" y="415"/>
                        <a:pt x="1302" y="734"/>
                        <a:pt x="1119" y="1099"/>
                      </a:cubicBezTo>
                      <a:cubicBezTo>
                        <a:pt x="868" y="1647"/>
                        <a:pt x="708" y="2218"/>
                        <a:pt x="549" y="2788"/>
                      </a:cubicBezTo>
                      <a:cubicBezTo>
                        <a:pt x="206" y="3953"/>
                        <a:pt x="1" y="5276"/>
                        <a:pt x="229" y="6486"/>
                      </a:cubicBezTo>
                      <a:cubicBezTo>
                        <a:pt x="343" y="7034"/>
                        <a:pt x="686" y="7719"/>
                        <a:pt x="1347" y="7742"/>
                      </a:cubicBezTo>
                      <a:cubicBezTo>
                        <a:pt x="1667" y="7742"/>
                        <a:pt x="1964" y="7559"/>
                        <a:pt x="1941" y="7217"/>
                      </a:cubicBezTo>
                      <a:cubicBezTo>
                        <a:pt x="1941" y="7162"/>
                        <a:pt x="1933" y="7124"/>
                        <a:pt x="1926" y="7088"/>
                      </a:cubicBezTo>
                      <a:lnTo>
                        <a:pt x="1926" y="7088"/>
                      </a:lnTo>
                      <a:cubicBezTo>
                        <a:pt x="1926" y="7080"/>
                        <a:pt x="1924" y="7068"/>
                        <a:pt x="1923" y="7054"/>
                      </a:cubicBezTo>
                      <a:lnTo>
                        <a:pt x="1923" y="7054"/>
                      </a:lnTo>
                      <a:cubicBezTo>
                        <a:pt x="1924" y="7067"/>
                        <a:pt x="1925" y="7076"/>
                        <a:pt x="1926" y="7084"/>
                      </a:cubicBezTo>
                      <a:lnTo>
                        <a:pt x="1926" y="7084"/>
                      </a:lnTo>
                      <a:cubicBezTo>
                        <a:pt x="1922" y="7063"/>
                        <a:pt x="1919" y="7043"/>
                        <a:pt x="1918" y="7021"/>
                      </a:cubicBezTo>
                      <a:lnTo>
                        <a:pt x="1918" y="7021"/>
                      </a:lnTo>
                      <a:cubicBezTo>
                        <a:pt x="1912" y="6976"/>
                        <a:pt x="1904" y="6922"/>
                        <a:pt x="1895" y="6897"/>
                      </a:cubicBezTo>
                      <a:cubicBezTo>
                        <a:pt x="1872" y="6829"/>
                        <a:pt x="1827" y="6760"/>
                        <a:pt x="1804" y="6692"/>
                      </a:cubicBezTo>
                      <a:cubicBezTo>
                        <a:pt x="1796" y="6675"/>
                        <a:pt x="1791" y="6669"/>
                        <a:pt x="1789" y="6669"/>
                      </a:cubicBezTo>
                      <a:cubicBezTo>
                        <a:pt x="1788" y="6669"/>
                        <a:pt x="1788" y="6670"/>
                        <a:pt x="1788" y="6672"/>
                      </a:cubicBezTo>
                      <a:lnTo>
                        <a:pt x="1788" y="6672"/>
                      </a:lnTo>
                      <a:cubicBezTo>
                        <a:pt x="1786" y="6664"/>
                        <a:pt x="1784" y="6656"/>
                        <a:pt x="1781" y="6646"/>
                      </a:cubicBezTo>
                      <a:cubicBezTo>
                        <a:pt x="1713" y="6440"/>
                        <a:pt x="1644" y="6258"/>
                        <a:pt x="1599" y="6075"/>
                      </a:cubicBezTo>
                      <a:cubicBezTo>
                        <a:pt x="1597" y="6070"/>
                        <a:pt x="1596" y="6065"/>
                        <a:pt x="1595" y="6060"/>
                      </a:cubicBezTo>
                      <a:lnTo>
                        <a:pt x="1595" y="6060"/>
                      </a:lnTo>
                      <a:cubicBezTo>
                        <a:pt x="1598" y="6069"/>
                        <a:pt x="1600" y="6075"/>
                        <a:pt x="1602" y="6075"/>
                      </a:cubicBezTo>
                      <a:cubicBezTo>
                        <a:pt x="1604" y="6075"/>
                        <a:pt x="1604" y="6058"/>
                        <a:pt x="1599" y="6007"/>
                      </a:cubicBezTo>
                      <a:cubicBezTo>
                        <a:pt x="1599" y="5938"/>
                        <a:pt x="1576" y="5893"/>
                        <a:pt x="1576" y="5824"/>
                      </a:cubicBezTo>
                      <a:cubicBezTo>
                        <a:pt x="1553" y="5664"/>
                        <a:pt x="1553" y="5505"/>
                        <a:pt x="1553" y="5322"/>
                      </a:cubicBezTo>
                      <a:cubicBezTo>
                        <a:pt x="1553" y="4774"/>
                        <a:pt x="1576" y="4158"/>
                        <a:pt x="1667" y="3633"/>
                      </a:cubicBezTo>
                      <a:cubicBezTo>
                        <a:pt x="1736" y="2971"/>
                        <a:pt x="1850" y="2309"/>
                        <a:pt x="1964" y="1647"/>
                      </a:cubicBezTo>
                      <a:cubicBezTo>
                        <a:pt x="2032" y="1168"/>
                        <a:pt x="1987" y="666"/>
                        <a:pt x="2124" y="209"/>
                      </a:cubicBezTo>
                      <a:cubicBezTo>
                        <a:pt x="2153" y="77"/>
                        <a:pt x="2059" y="1"/>
                        <a:pt x="19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5"/>
                <p:cNvSpPr/>
                <p:nvPr/>
              </p:nvSpPr>
              <p:spPr>
                <a:xfrm>
                  <a:off x="1620625" y="3273850"/>
                  <a:ext cx="38900" cy="150875"/>
                </a:xfrm>
                <a:custGeom>
                  <a:rect b="b" l="l" r="r" t="t"/>
                  <a:pathLst>
                    <a:path extrusionOk="0" h="6035" w="1556">
                      <a:moveTo>
                        <a:pt x="1082" y="0"/>
                      </a:moveTo>
                      <a:cubicBezTo>
                        <a:pt x="1030" y="0"/>
                        <a:pt x="977" y="16"/>
                        <a:pt x="936" y="50"/>
                      </a:cubicBezTo>
                      <a:cubicBezTo>
                        <a:pt x="777" y="187"/>
                        <a:pt x="617" y="301"/>
                        <a:pt x="503" y="461"/>
                      </a:cubicBezTo>
                      <a:cubicBezTo>
                        <a:pt x="366" y="666"/>
                        <a:pt x="252" y="917"/>
                        <a:pt x="183" y="1146"/>
                      </a:cubicBezTo>
                      <a:cubicBezTo>
                        <a:pt x="46" y="1648"/>
                        <a:pt x="1" y="2173"/>
                        <a:pt x="1" y="2698"/>
                      </a:cubicBezTo>
                      <a:cubicBezTo>
                        <a:pt x="23" y="3200"/>
                        <a:pt x="69" y="3702"/>
                        <a:pt x="138" y="4204"/>
                      </a:cubicBezTo>
                      <a:cubicBezTo>
                        <a:pt x="229" y="4683"/>
                        <a:pt x="297" y="5186"/>
                        <a:pt x="457" y="5665"/>
                      </a:cubicBezTo>
                      <a:cubicBezTo>
                        <a:pt x="537" y="5916"/>
                        <a:pt x="763" y="6034"/>
                        <a:pt x="987" y="6034"/>
                      </a:cubicBezTo>
                      <a:cubicBezTo>
                        <a:pt x="1272" y="6034"/>
                        <a:pt x="1556" y="5841"/>
                        <a:pt x="1530" y="5482"/>
                      </a:cubicBezTo>
                      <a:cubicBezTo>
                        <a:pt x="1461" y="4569"/>
                        <a:pt x="1233" y="3702"/>
                        <a:pt x="1165" y="2789"/>
                      </a:cubicBezTo>
                      <a:cubicBezTo>
                        <a:pt x="1119" y="2332"/>
                        <a:pt x="1096" y="1853"/>
                        <a:pt x="1142" y="1397"/>
                      </a:cubicBezTo>
                      <a:cubicBezTo>
                        <a:pt x="1142" y="1214"/>
                        <a:pt x="1165" y="1031"/>
                        <a:pt x="1188" y="849"/>
                      </a:cubicBezTo>
                      <a:cubicBezTo>
                        <a:pt x="1210" y="621"/>
                        <a:pt x="1188" y="438"/>
                        <a:pt x="1256" y="233"/>
                      </a:cubicBezTo>
                      <a:cubicBezTo>
                        <a:pt x="1320" y="88"/>
                        <a:pt x="1204" y="0"/>
                        <a:pt x="10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5"/>
                <p:cNvSpPr/>
                <p:nvPr/>
              </p:nvSpPr>
              <p:spPr>
                <a:xfrm>
                  <a:off x="1627475" y="3183575"/>
                  <a:ext cx="76500" cy="276950"/>
                </a:xfrm>
                <a:custGeom>
                  <a:rect b="b" l="l" r="r" t="t"/>
                  <a:pathLst>
                    <a:path extrusionOk="0" h="11078" w="3060">
                      <a:moveTo>
                        <a:pt x="2072" y="0"/>
                      </a:moveTo>
                      <a:cubicBezTo>
                        <a:pt x="2002" y="0"/>
                        <a:pt x="1930" y="52"/>
                        <a:pt x="1918" y="146"/>
                      </a:cubicBezTo>
                      <a:cubicBezTo>
                        <a:pt x="1872" y="1036"/>
                        <a:pt x="1690" y="1881"/>
                        <a:pt x="1644" y="2771"/>
                      </a:cubicBezTo>
                      <a:cubicBezTo>
                        <a:pt x="1621" y="3661"/>
                        <a:pt x="1804" y="4505"/>
                        <a:pt x="1827" y="5396"/>
                      </a:cubicBezTo>
                      <a:cubicBezTo>
                        <a:pt x="1895" y="6925"/>
                        <a:pt x="1096" y="8157"/>
                        <a:pt x="457" y="9481"/>
                      </a:cubicBezTo>
                      <a:cubicBezTo>
                        <a:pt x="229" y="9984"/>
                        <a:pt x="1" y="10874"/>
                        <a:pt x="754" y="11056"/>
                      </a:cubicBezTo>
                      <a:cubicBezTo>
                        <a:pt x="815" y="11071"/>
                        <a:pt x="872" y="11078"/>
                        <a:pt x="927" y="11078"/>
                      </a:cubicBezTo>
                      <a:cubicBezTo>
                        <a:pt x="1382" y="11078"/>
                        <a:pt x="1620" y="10602"/>
                        <a:pt x="1804" y="10235"/>
                      </a:cubicBezTo>
                      <a:cubicBezTo>
                        <a:pt x="2489" y="8956"/>
                        <a:pt x="2991" y="7564"/>
                        <a:pt x="3036" y="6103"/>
                      </a:cubicBezTo>
                      <a:cubicBezTo>
                        <a:pt x="3059" y="5122"/>
                        <a:pt x="2831" y="4186"/>
                        <a:pt x="2648" y="3250"/>
                      </a:cubicBezTo>
                      <a:cubicBezTo>
                        <a:pt x="2443" y="2223"/>
                        <a:pt x="2283" y="1173"/>
                        <a:pt x="2215" y="146"/>
                      </a:cubicBezTo>
                      <a:cubicBezTo>
                        <a:pt x="2204" y="46"/>
                        <a:pt x="2139" y="0"/>
                        <a:pt x="2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5"/>
                <p:cNvSpPr/>
                <p:nvPr/>
              </p:nvSpPr>
              <p:spPr>
                <a:xfrm>
                  <a:off x="1698225" y="3356175"/>
                  <a:ext cx="39825" cy="92700"/>
                </a:xfrm>
                <a:custGeom>
                  <a:rect b="b" l="l" r="r" t="t"/>
                  <a:pathLst>
                    <a:path extrusionOk="0" h="3708" w="1593">
                      <a:moveTo>
                        <a:pt x="1485" y="2440"/>
                      </a:moveTo>
                      <a:cubicBezTo>
                        <a:pt x="1488" y="2469"/>
                        <a:pt x="1492" y="2498"/>
                        <a:pt x="1491" y="2498"/>
                      </a:cubicBezTo>
                      <a:cubicBezTo>
                        <a:pt x="1491" y="2498"/>
                        <a:pt x="1489" y="2488"/>
                        <a:pt x="1485" y="2463"/>
                      </a:cubicBezTo>
                      <a:cubicBezTo>
                        <a:pt x="1485" y="2456"/>
                        <a:pt x="1485" y="2448"/>
                        <a:pt x="1485" y="2440"/>
                      </a:cubicBezTo>
                      <a:close/>
                      <a:moveTo>
                        <a:pt x="820" y="1"/>
                      </a:moveTo>
                      <a:cubicBezTo>
                        <a:pt x="776" y="1"/>
                        <a:pt x="731" y="7"/>
                        <a:pt x="686" y="21"/>
                      </a:cubicBezTo>
                      <a:cubicBezTo>
                        <a:pt x="343" y="112"/>
                        <a:pt x="183" y="592"/>
                        <a:pt x="115" y="888"/>
                      </a:cubicBezTo>
                      <a:cubicBezTo>
                        <a:pt x="115" y="917"/>
                        <a:pt x="97" y="946"/>
                        <a:pt x="101" y="946"/>
                      </a:cubicBezTo>
                      <a:cubicBezTo>
                        <a:pt x="103" y="946"/>
                        <a:pt x="110" y="939"/>
                        <a:pt x="127" y="922"/>
                      </a:cubicBezTo>
                      <a:lnTo>
                        <a:pt x="127" y="922"/>
                      </a:lnTo>
                      <a:cubicBezTo>
                        <a:pt x="117" y="944"/>
                        <a:pt x="106" y="971"/>
                        <a:pt x="92" y="1002"/>
                      </a:cubicBezTo>
                      <a:cubicBezTo>
                        <a:pt x="92" y="1025"/>
                        <a:pt x="92" y="1025"/>
                        <a:pt x="92" y="1048"/>
                      </a:cubicBezTo>
                      <a:cubicBezTo>
                        <a:pt x="69" y="1139"/>
                        <a:pt x="47" y="1253"/>
                        <a:pt x="47" y="1368"/>
                      </a:cubicBezTo>
                      <a:cubicBezTo>
                        <a:pt x="47" y="1459"/>
                        <a:pt x="24" y="1573"/>
                        <a:pt x="24" y="1664"/>
                      </a:cubicBezTo>
                      <a:cubicBezTo>
                        <a:pt x="1" y="1938"/>
                        <a:pt x="1" y="2189"/>
                        <a:pt x="24" y="2463"/>
                      </a:cubicBezTo>
                      <a:cubicBezTo>
                        <a:pt x="47" y="2897"/>
                        <a:pt x="161" y="3376"/>
                        <a:pt x="572" y="3627"/>
                      </a:cubicBezTo>
                      <a:cubicBezTo>
                        <a:pt x="662" y="3682"/>
                        <a:pt x="770" y="3707"/>
                        <a:pt x="879" y="3707"/>
                      </a:cubicBezTo>
                      <a:cubicBezTo>
                        <a:pt x="1182" y="3707"/>
                        <a:pt x="1503" y="3512"/>
                        <a:pt x="1553" y="3194"/>
                      </a:cubicBezTo>
                      <a:cubicBezTo>
                        <a:pt x="1573" y="3075"/>
                        <a:pt x="1593" y="2939"/>
                        <a:pt x="1553" y="2816"/>
                      </a:cubicBezTo>
                      <a:lnTo>
                        <a:pt x="1553" y="2816"/>
                      </a:lnTo>
                      <a:cubicBezTo>
                        <a:pt x="1552" y="2796"/>
                        <a:pt x="1549" y="2774"/>
                        <a:pt x="1530" y="2737"/>
                      </a:cubicBezTo>
                      <a:cubicBezTo>
                        <a:pt x="1530" y="2623"/>
                        <a:pt x="1507" y="2532"/>
                        <a:pt x="1485" y="2418"/>
                      </a:cubicBezTo>
                      <a:cubicBezTo>
                        <a:pt x="1485" y="2410"/>
                        <a:pt x="1485" y="2402"/>
                        <a:pt x="1485" y="2395"/>
                      </a:cubicBezTo>
                      <a:cubicBezTo>
                        <a:pt x="1462" y="2144"/>
                        <a:pt x="1462" y="1893"/>
                        <a:pt x="1439" y="1642"/>
                      </a:cubicBezTo>
                      <a:cubicBezTo>
                        <a:pt x="1439" y="1550"/>
                        <a:pt x="1439" y="1459"/>
                        <a:pt x="1416" y="1345"/>
                      </a:cubicBezTo>
                      <a:cubicBezTo>
                        <a:pt x="1416" y="1299"/>
                        <a:pt x="1416" y="1253"/>
                        <a:pt x="1416" y="1208"/>
                      </a:cubicBezTo>
                      <a:cubicBezTo>
                        <a:pt x="1416" y="1139"/>
                        <a:pt x="1393" y="1071"/>
                        <a:pt x="1393" y="980"/>
                      </a:cubicBezTo>
                      <a:cubicBezTo>
                        <a:pt x="1393" y="945"/>
                        <a:pt x="1393" y="917"/>
                        <a:pt x="1393" y="888"/>
                      </a:cubicBezTo>
                      <a:cubicBezTo>
                        <a:pt x="1370" y="797"/>
                        <a:pt x="1370" y="729"/>
                        <a:pt x="1348" y="660"/>
                      </a:cubicBezTo>
                      <a:cubicBezTo>
                        <a:pt x="1348" y="629"/>
                        <a:pt x="1348" y="588"/>
                        <a:pt x="1348" y="569"/>
                      </a:cubicBezTo>
                      <a:cubicBezTo>
                        <a:pt x="1348" y="455"/>
                        <a:pt x="1325" y="340"/>
                        <a:pt x="1256" y="249"/>
                      </a:cubicBezTo>
                      <a:cubicBezTo>
                        <a:pt x="1147" y="103"/>
                        <a:pt x="993" y="1"/>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5"/>
                <p:cNvSpPr/>
                <p:nvPr/>
              </p:nvSpPr>
              <p:spPr>
                <a:xfrm>
                  <a:off x="1743875" y="3340125"/>
                  <a:ext cx="43975" cy="92375"/>
                </a:xfrm>
                <a:custGeom>
                  <a:rect b="b" l="l" r="r" t="t"/>
                  <a:pathLst>
                    <a:path extrusionOk="0" h="3695" w="1759">
                      <a:moveTo>
                        <a:pt x="586" y="1"/>
                      </a:moveTo>
                      <a:cubicBezTo>
                        <a:pt x="463" y="1"/>
                        <a:pt x="343" y="47"/>
                        <a:pt x="252" y="138"/>
                      </a:cubicBezTo>
                      <a:cubicBezTo>
                        <a:pt x="92" y="298"/>
                        <a:pt x="92" y="457"/>
                        <a:pt x="47" y="640"/>
                      </a:cubicBezTo>
                      <a:cubicBezTo>
                        <a:pt x="24" y="777"/>
                        <a:pt x="1" y="914"/>
                        <a:pt x="1" y="1074"/>
                      </a:cubicBezTo>
                      <a:cubicBezTo>
                        <a:pt x="24" y="1371"/>
                        <a:pt x="69" y="1667"/>
                        <a:pt x="138" y="1941"/>
                      </a:cubicBezTo>
                      <a:cubicBezTo>
                        <a:pt x="184" y="2169"/>
                        <a:pt x="229" y="2420"/>
                        <a:pt x="298" y="2649"/>
                      </a:cubicBezTo>
                      <a:cubicBezTo>
                        <a:pt x="320" y="2763"/>
                        <a:pt x="366" y="2877"/>
                        <a:pt x="412" y="2991"/>
                      </a:cubicBezTo>
                      <a:cubicBezTo>
                        <a:pt x="450" y="3105"/>
                        <a:pt x="488" y="3203"/>
                        <a:pt x="565" y="3312"/>
                      </a:cubicBezTo>
                      <a:lnTo>
                        <a:pt x="565" y="3312"/>
                      </a:lnTo>
                      <a:cubicBezTo>
                        <a:pt x="564" y="3310"/>
                        <a:pt x="562" y="3310"/>
                        <a:pt x="562" y="3310"/>
                      </a:cubicBezTo>
                      <a:cubicBezTo>
                        <a:pt x="554" y="3310"/>
                        <a:pt x="602" y="3394"/>
                        <a:pt x="617" y="3425"/>
                      </a:cubicBezTo>
                      <a:cubicBezTo>
                        <a:pt x="724" y="3610"/>
                        <a:pt x="914" y="3695"/>
                        <a:pt x="1104" y="3695"/>
                      </a:cubicBezTo>
                      <a:cubicBezTo>
                        <a:pt x="1359" y="3695"/>
                        <a:pt x="1615" y="3540"/>
                        <a:pt x="1667" y="3265"/>
                      </a:cubicBezTo>
                      <a:cubicBezTo>
                        <a:pt x="1682" y="3220"/>
                        <a:pt x="1717" y="3135"/>
                        <a:pt x="1713" y="3135"/>
                      </a:cubicBezTo>
                      <a:cubicBezTo>
                        <a:pt x="1711" y="3135"/>
                        <a:pt x="1698" y="3157"/>
                        <a:pt x="1667" y="3219"/>
                      </a:cubicBezTo>
                      <a:cubicBezTo>
                        <a:pt x="1736" y="3060"/>
                        <a:pt x="1758" y="2923"/>
                        <a:pt x="1736" y="2763"/>
                      </a:cubicBezTo>
                      <a:cubicBezTo>
                        <a:pt x="1713" y="2626"/>
                        <a:pt x="1690" y="2466"/>
                        <a:pt x="1667" y="2306"/>
                      </a:cubicBezTo>
                      <a:cubicBezTo>
                        <a:pt x="1622" y="2078"/>
                        <a:pt x="1530" y="1850"/>
                        <a:pt x="1462" y="1622"/>
                      </a:cubicBezTo>
                      <a:cubicBezTo>
                        <a:pt x="1393" y="1393"/>
                        <a:pt x="1325" y="1165"/>
                        <a:pt x="1256" y="914"/>
                      </a:cubicBezTo>
                      <a:cubicBezTo>
                        <a:pt x="1256" y="868"/>
                        <a:pt x="1233" y="823"/>
                        <a:pt x="1233" y="777"/>
                      </a:cubicBezTo>
                      <a:cubicBezTo>
                        <a:pt x="1214" y="699"/>
                        <a:pt x="1177" y="620"/>
                        <a:pt x="1139" y="542"/>
                      </a:cubicBezTo>
                      <a:lnTo>
                        <a:pt x="1139" y="542"/>
                      </a:lnTo>
                      <a:cubicBezTo>
                        <a:pt x="1135" y="515"/>
                        <a:pt x="1119" y="448"/>
                        <a:pt x="1119" y="435"/>
                      </a:cubicBezTo>
                      <a:cubicBezTo>
                        <a:pt x="1074" y="298"/>
                        <a:pt x="1028" y="206"/>
                        <a:pt x="937" y="138"/>
                      </a:cubicBezTo>
                      <a:cubicBezTo>
                        <a:pt x="834" y="47"/>
                        <a:pt x="709" y="1"/>
                        <a:pt x="5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5"/>
                <p:cNvSpPr/>
                <p:nvPr/>
              </p:nvSpPr>
              <p:spPr>
                <a:xfrm>
                  <a:off x="1799225" y="3353100"/>
                  <a:ext cx="35425" cy="73300"/>
                </a:xfrm>
                <a:custGeom>
                  <a:rect b="b" l="l" r="r" t="t"/>
                  <a:pathLst>
                    <a:path extrusionOk="0" h="2932" w="1417">
                      <a:moveTo>
                        <a:pt x="709" y="235"/>
                      </a:moveTo>
                      <a:cubicBezTo>
                        <a:pt x="743" y="247"/>
                        <a:pt x="772" y="258"/>
                        <a:pt x="801" y="273"/>
                      </a:cubicBezTo>
                      <a:lnTo>
                        <a:pt x="801" y="273"/>
                      </a:lnTo>
                      <a:cubicBezTo>
                        <a:pt x="773" y="259"/>
                        <a:pt x="742" y="247"/>
                        <a:pt x="709" y="235"/>
                      </a:cubicBezTo>
                      <a:close/>
                      <a:moveTo>
                        <a:pt x="891" y="327"/>
                      </a:moveTo>
                      <a:cubicBezTo>
                        <a:pt x="891" y="328"/>
                        <a:pt x="891" y="329"/>
                        <a:pt x="891" y="331"/>
                      </a:cubicBezTo>
                      <a:lnTo>
                        <a:pt x="891" y="331"/>
                      </a:lnTo>
                      <a:cubicBezTo>
                        <a:pt x="894" y="333"/>
                        <a:pt x="897" y="336"/>
                        <a:pt x="900" y="338"/>
                      </a:cubicBezTo>
                      <a:lnTo>
                        <a:pt x="900" y="338"/>
                      </a:lnTo>
                      <a:cubicBezTo>
                        <a:pt x="899" y="335"/>
                        <a:pt x="896" y="331"/>
                        <a:pt x="891" y="327"/>
                      </a:cubicBezTo>
                      <a:close/>
                      <a:moveTo>
                        <a:pt x="1178" y="1154"/>
                      </a:moveTo>
                      <a:cubicBezTo>
                        <a:pt x="1178" y="1154"/>
                        <a:pt x="1179" y="1170"/>
                        <a:pt x="1185" y="1213"/>
                      </a:cubicBezTo>
                      <a:lnTo>
                        <a:pt x="1185" y="1213"/>
                      </a:lnTo>
                      <a:cubicBezTo>
                        <a:pt x="1182" y="1183"/>
                        <a:pt x="1178" y="1154"/>
                        <a:pt x="1178" y="1154"/>
                      </a:cubicBezTo>
                      <a:close/>
                      <a:moveTo>
                        <a:pt x="644" y="1"/>
                      </a:moveTo>
                      <a:cubicBezTo>
                        <a:pt x="548" y="1"/>
                        <a:pt x="448" y="58"/>
                        <a:pt x="412" y="167"/>
                      </a:cubicBezTo>
                      <a:cubicBezTo>
                        <a:pt x="412" y="212"/>
                        <a:pt x="389" y="258"/>
                        <a:pt x="366" y="304"/>
                      </a:cubicBezTo>
                      <a:cubicBezTo>
                        <a:pt x="366" y="306"/>
                        <a:pt x="366" y="308"/>
                        <a:pt x="365" y="311"/>
                      </a:cubicBezTo>
                      <a:lnTo>
                        <a:pt x="365" y="311"/>
                      </a:lnTo>
                      <a:cubicBezTo>
                        <a:pt x="359" y="315"/>
                        <a:pt x="354" y="320"/>
                        <a:pt x="349" y="325"/>
                      </a:cubicBezTo>
                      <a:lnTo>
                        <a:pt x="349" y="325"/>
                      </a:lnTo>
                      <a:cubicBezTo>
                        <a:pt x="351" y="324"/>
                        <a:pt x="353" y="323"/>
                        <a:pt x="356" y="322"/>
                      </a:cubicBezTo>
                      <a:lnTo>
                        <a:pt x="356" y="322"/>
                      </a:lnTo>
                      <a:cubicBezTo>
                        <a:pt x="353" y="324"/>
                        <a:pt x="350" y="325"/>
                        <a:pt x="347" y="326"/>
                      </a:cubicBezTo>
                      <a:lnTo>
                        <a:pt x="347" y="326"/>
                      </a:lnTo>
                      <a:cubicBezTo>
                        <a:pt x="348" y="325"/>
                        <a:pt x="348" y="325"/>
                        <a:pt x="349" y="325"/>
                      </a:cubicBezTo>
                      <a:lnTo>
                        <a:pt x="349" y="325"/>
                      </a:lnTo>
                      <a:cubicBezTo>
                        <a:pt x="347" y="325"/>
                        <a:pt x="345" y="326"/>
                        <a:pt x="343" y="327"/>
                      </a:cubicBezTo>
                      <a:cubicBezTo>
                        <a:pt x="345" y="327"/>
                        <a:pt x="346" y="326"/>
                        <a:pt x="347" y="326"/>
                      </a:cubicBezTo>
                      <a:lnTo>
                        <a:pt x="347" y="326"/>
                      </a:lnTo>
                      <a:cubicBezTo>
                        <a:pt x="286" y="381"/>
                        <a:pt x="242" y="453"/>
                        <a:pt x="229" y="532"/>
                      </a:cubicBezTo>
                      <a:cubicBezTo>
                        <a:pt x="206" y="623"/>
                        <a:pt x="161" y="715"/>
                        <a:pt x="161" y="806"/>
                      </a:cubicBezTo>
                      <a:cubicBezTo>
                        <a:pt x="150" y="826"/>
                        <a:pt x="145" y="838"/>
                        <a:pt x="146" y="838"/>
                      </a:cubicBezTo>
                      <a:cubicBezTo>
                        <a:pt x="147" y="838"/>
                        <a:pt x="150" y="833"/>
                        <a:pt x="156" y="824"/>
                      </a:cubicBezTo>
                      <a:lnTo>
                        <a:pt x="156" y="824"/>
                      </a:lnTo>
                      <a:cubicBezTo>
                        <a:pt x="115" y="888"/>
                        <a:pt x="86" y="967"/>
                        <a:pt x="69" y="1034"/>
                      </a:cubicBezTo>
                      <a:cubicBezTo>
                        <a:pt x="24" y="1240"/>
                        <a:pt x="1" y="1491"/>
                        <a:pt x="24" y="1719"/>
                      </a:cubicBezTo>
                      <a:cubicBezTo>
                        <a:pt x="47" y="1924"/>
                        <a:pt x="69" y="2153"/>
                        <a:pt x="161" y="2358"/>
                      </a:cubicBezTo>
                      <a:cubicBezTo>
                        <a:pt x="252" y="2541"/>
                        <a:pt x="321" y="2723"/>
                        <a:pt x="526" y="2837"/>
                      </a:cubicBezTo>
                      <a:cubicBezTo>
                        <a:pt x="617" y="2906"/>
                        <a:pt x="709" y="2906"/>
                        <a:pt x="823" y="2929"/>
                      </a:cubicBezTo>
                      <a:cubicBezTo>
                        <a:pt x="845" y="2931"/>
                        <a:pt x="868" y="2932"/>
                        <a:pt x="890" y="2932"/>
                      </a:cubicBezTo>
                      <a:cubicBezTo>
                        <a:pt x="1095" y="2932"/>
                        <a:pt x="1286" y="2838"/>
                        <a:pt x="1348" y="2632"/>
                      </a:cubicBezTo>
                      <a:cubicBezTo>
                        <a:pt x="1348" y="2604"/>
                        <a:pt x="1365" y="2541"/>
                        <a:pt x="1362" y="2540"/>
                      </a:cubicBezTo>
                      <a:lnTo>
                        <a:pt x="1362" y="2540"/>
                      </a:lnTo>
                      <a:cubicBezTo>
                        <a:pt x="1393" y="2463"/>
                        <a:pt x="1416" y="2388"/>
                        <a:pt x="1416" y="2289"/>
                      </a:cubicBezTo>
                      <a:cubicBezTo>
                        <a:pt x="1393" y="2153"/>
                        <a:pt x="1348" y="2038"/>
                        <a:pt x="1325" y="1901"/>
                      </a:cubicBezTo>
                      <a:cubicBezTo>
                        <a:pt x="1302" y="1833"/>
                        <a:pt x="1279" y="1742"/>
                        <a:pt x="1279" y="1673"/>
                      </a:cubicBezTo>
                      <a:cubicBezTo>
                        <a:pt x="1266" y="1646"/>
                        <a:pt x="1252" y="1572"/>
                        <a:pt x="1248" y="1562"/>
                      </a:cubicBezTo>
                      <a:lnTo>
                        <a:pt x="1248" y="1562"/>
                      </a:lnTo>
                      <a:cubicBezTo>
                        <a:pt x="1239" y="1505"/>
                        <a:pt x="1225" y="1457"/>
                        <a:pt x="1211" y="1399"/>
                      </a:cubicBezTo>
                      <a:cubicBezTo>
                        <a:pt x="1211" y="1354"/>
                        <a:pt x="1188" y="1308"/>
                        <a:pt x="1188" y="1262"/>
                      </a:cubicBezTo>
                      <a:cubicBezTo>
                        <a:pt x="1188" y="1256"/>
                        <a:pt x="1187" y="1247"/>
                        <a:pt x="1187" y="1237"/>
                      </a:cubicBezTo>
                      <a:lnTo>
                        <a:pt x="1187" y="1237"/>
                      </a:lnTo>
                      <a:cubicBezTo>
                        <a:pt x="1187" y="1238"/>
                        <a:pt x="1187" y="1239"/>
                        <a:pt x="1188" y="1240"/>
                      </a:cubicBezTo>
                      <a:cubicBezTo>
                        <a:pt x="1187" y="1230"/>
                        <a:pt x="1186" y="1221"/>
                        <a:pt x="1185" y="1213"/>
                      </a:cubicBezTo>
                      <a:lnTo>
                        <a:pt x="1185" y="1213"/>
                      </a:lnTo>
                      <a:cubicBezTo>
                        <a:pt x="1185" y="1221"/>
                        <a:pt x="1186" y="1229"/>
                        <a:pt x="1187" y="1237"/>
                      </a:cubicBezTo>
                      <a:lnTo>
                        <a:pt x="1187" y="1237"/>
                      </a:lnTo>
                      <a:cubicBezTo>
                        <a:pt x="1165" y="1192"/>
                        <a:pt x="1165" y="1148"/>
                        <a:pt x="1165" y="1125"/>
                      </a:cubicBezTo>
                      <a:cubicBezTo>
                        <a:pt x="1165" y="1046"/>
                        <a:pt x="1148" y="950"/>
                        <a:pt x="1099" y="881"/>
                      </a:cubicBezTo>
                      <a:lnTo>
                        <a:pt x="1099" y="881"/>
                      </a:lnTo>
                      <a:cubicBezTo>
                        <a:pt x="1098" y="879"/>
                        <a:pt x="1097" y="877"/>
                        <a:pt x="1097" y="874"/>
                      </a:cubicBezTo>
                      <a:cubicBezTo>
                        <a:pt x="1051" y="783"/>
                        <a:pt x="1051" y="692"/>
                        <a:pt x="1028" y="600"/>
                      </a:cubicBezTo>
                      <a:cubicBezTo>
                        <a:pt x="1014" y="489"/>
                        <a:pt x="975" y="404"/>
                        <a:pt x="900" y="338"/>
                      </a:cubicBezTo>
                      <a:lnTo>
                        <a:pt x="900" y="338"/>
                      </a:lnTo>
                      <a:cubicBezTo>
                        <a:pt x="902" y="342"/>
                        <a:pt x="901" y="344"/>
                        <a:pt x="900" y="344"/>
                      </a:cubicBezTo>
                      <a:cubicBezTo>
                        <a:pt x="897" y="344"/>
                        <a:pt x="893" y="339"/>
                        <a:pt x="891" y="331"/>
                      </a:cubicBezTo>
                      <a:lnTo>
                        <a:pt x="891" y="331"/>
                      </a:lnTo>
                      <a:cubicBezTo>
                        <a:pt x="874" y="316"/>
                        <a:pt x="854" y="303"/>
                        <a:pt x="833" y="290"/>
                      </a:cubicBezTo>
                      <a:lnTo>
                        <a:pt x="833" y="290"/>
                      </a:lnTo>
                      <a:cubicBezTo>
                        <a:pt x="851" y="301"/>
                        <a:pt x="870" y="312"/>
                        <a:pt x="891" y="327"/>
                      </a:cubicBezTo>
                      <a:cubicBezTo>
                        <a:pt x="891" y="316"/>
                        <a:pt x="891" y="294"/>
                        <a:pt x="891" y="281"/>
                      </a:cubicBezTo>
                      <a:cubicBezTo>
                        <a:pt x="868" y="235"/>
                        <a:pt x="846" y="190"/>
                        <a:pt x="846" y="144"/>
                      </a:cubicBezTo>
                      <a:cubicBezTo>
                        <a:pt x="813" y="47"/>
                        <a:pt x="730" y="1"/>
                        <a:pt x="6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5"/>
                <p:cNvSpPr/>
                <p:nvPr/>
              </p:nvSpPr>
              <p:spPr>
                <a:xfrm>
                  <a:off x="1840325" y="3361575"/>
                  <a:ext cx="21700" cy="59650"/>
                </a:xfrm>
                <a:custGeom>
                  <a:rect b="b" l="l" r="r" t="t"/>
                  <a:pathLst>
                    <a:path extrusionOk="0" h="2386" w="868">
                      <a:moveTo>
                        <a:pt x="693" y="1"/>
                      </a:moveTo>
                      <a:cubicBezTo>
                        <a:pt x="619" y="1"/>
                        <a:pt x="546" y="41"/>
                        <a:pt x="525" y="124"/>
                      </a:cubicBezTo>
                      <a:cubicBezTo>
                        <a:pt x="503" y="261"/>
                        <a:pt x="480" y="376"/>
                        <a:pt x="434" y="513"/>
                      </a:cubicBezTo>
                      <a:cubicBezTo>
                        <a:pt x="388" y="627"/>
                        <a:pt x="320" y="741"/>
                        <a:pt x="297" y="855"/>
                      </a:cubicBezTo>
                      <a:cubicBezTo>
                        <a:pt x="251" y="969"/>
                        <a:pt x="206" y="1083"/>
                        <a:pt x="183" y="1197"/>
                      </a:cubicBezTo>
                      <a:cubicBezTo>
                        <a:pt x="122" y="1339"/>
                        <a:pt x="44" y="1480"/>
                        <a:pt x="74" y="1622"/>
                      </a:cubicBezTo>
                      <a:lnTo>
                        <a:pt x="74" y="1622"/>
                      </a:lnTo>
                      <a:cubicBezTo>
                        <a:pt x="57" y="1724"/>
                        <a:pt x="40" y="1826"/>
                        <a:pt x="23" y="1928"/>
                      </a:cubicBezTo>
                      <a:cubicBezTo>
                        <a:pt x="23" y="2042"/>
                        <a:pt x="0" y="2202"/>
                        <a:pt x="69" y="2316"/>
                      </a:cubicBezTo>
                      <a:cubicBezTo>
                        <a:pt x="98" y="2360"/>
                        <a:pt x="137" y="2385"/>
                        <a:pt x="180" y="2385"/>
                      </a:cubicBezTo>
                      <a:cubicBezTo>
                        <a:pt x="203" y="2385"/>
                        <a:pt x="227" y="2378"/>
                        <a:pt x="251" y="2361"/>
                      </a:cubicBezTo>
                      <a:cubicBezTo>
                        <a:pt x="343" y="2293"/>
                        <a:pt x="411" y="2179"/>
                        <a:pt x="457" y="2065"/>
                      </a:cubicBezTo>
                      <a:cubicBezTo>
                        <a:pt x="497" y="1963"/>
                        <a:pt x="538" y="1862"/>
                        <a:pt x="579" y="1760"/>
                      </a:cubicBezTo>
                      <a:lnTo>
                        <a:pt x="579" y="1760"/>
                      </a:lnTo>
                      <a:cubicBezTo>
                        <a:pt x="621" y="1718"/>
                        <a:pt x="647" y="1662"/>
                        <a:pt x="662" y="1585"/>
                      </a:cubicBezTo>
                      <a:cubicBezTo>
                        <a:pt x="685" y="1517"/>
                        <a:pt x="708" y="1448"/>
                        <a:pt x="708" y="1380"/>
                      </a:cubicBezTo>
                      <a:cubicBezTo>
                        <a:pt x="754" y="1243"/>
                        <a:pt x="776" y="1129"/>
                        <a:pt x="799" y="992"/>
                      </a:cubicBezTo>
                      <a:cubicBezTo>
                        <a:pt x="822" y="855"/>
                        <a:pt x="822" y="741"/>
                        <a:pt x="822" y="604"/>
                      </a:cubicBezTo>
                      <a:cubicBezTo>
                        <a:pt x="845" y="467"/>
                        <a:pt x="868" y="307"/>
                        <a:pt x="868" y="170"/>
                      </a:cubicBezTo>
                      <a:cubicBezTo>
                        <a:pt x="868" y="58"/>
                        <a:pt x="780" y="1"/>
                        <a:pt x="6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5"/>
                <p:cNvSpPr/>
                <p:nvPr/>
              </p:nvSpPr>
              <p:spPr>
                <a:xfrm>
                  <a:off x="2007525" y="3687650"/>
                  <a:ext cx="35975" cy="35975"/>
                </a:xfrm>
                <a:custGeom>
                  <a:rect b="b" l="l" r="r" t="t"/>
                  <a:pathLst>
                    <a:path extrusionOk="0" h="1439" w="1439">
                      <a:moveTo>
                        <a:pt x="1438" y="731"/>
                      </a:moveTo>
                      <a:cubicBezTo>
                        <a:pt x="1438" y="1119"/>
                        <a:pt x="1119" y="1439"/>
                        <a:pt x="731" y="1439"/>
                      </a:cubicBezTo>
                      <a:cubicBezTo>
                        <a:pt x="320" y="1439"/>
                        <a:pt x="0" y="1119"/>
                        <a:pt x="0" y="731"/>
                      </a:cubicBezTo>
                      <a:cubicBezTo>
                        <a:pt x="0" y="320"/>
                        <a:pt x="320" y="1"/>
                        <a:pt x="731" y="1"/>
                      </a:cubicBezTo>
                      <a:cubicBezTo>
                        <a:pt x="1119" y="1"/>
                        <a:pt x="1438" y="320"/>
                        <a:pt x="1438" y="73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5"/>
                <p:cNvSpPr/>
                <p:nvPr/>
              </p:nvSpPr>
              <p:spPr>
                <a:xfrm>
                  <a:off x="1597225" y="4174975"/>
                  <a:ext cx="35975" cy="35975"/>
                </a:xfrm>
                <a:custGeom>
                  <a:rect b="b" l="l" r="r" t="t"/>
                  <a:pathLst>
                    <a:path extrusionOk="0" h="1439" w="1439">
                      <a:moveTo>
                        <a:pt x="1439" y="708"/>
                      </a:moveTo>
                      <a:cubicBezTo>
                        <a:pt x="1439" y="1119"/>
                        <a:pt x="1119" y="1438"/>
                        <a:pt x="731" y="1438"/>
                      </a:cubicBezTo>
                      <a:cubicBezTo>
                        <a:pt x="320" y="1438"/>
                        <a:pt x="1" y="1119"/>
                        <a:pt x="1" y="708"/>
                      </a:cubicBezTo>
                      <a:cubicBezTo>
                        <a:pt x="1" y="320"/>
                        <a:pt x="320" y="0"/>
                        <a:pt x="731" y="0"/>
                      </a:cubicBezTo>
                      <a:cubicBezTo>
                        <a:pt x="1119" y="0"/>
                        <a:pt x="1439" y="320"/>
                        <a:pt x="1439" y="70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5"/>
                <p:cNvSpPr/>
                <p:nvPr/>
              </p:nvSpPr>
              <p:spPr>
                <a:xfrm>
                  <a:off x="1525325" y="5047475"/>
                  <a:ext cx="36550" cy="35975"/>
                </a:xfrm>
                <a:custGeom>
                  <a:rect b="b" l="l" r="r" t="t"/>
                  <a:pathLst>
                    <a:path extrusionOk="0" h="1439" w="1462">
                      <a:moveTo>
                        <a:pt x="1462" y="708"/>
                      </a:moveTo>
                      <a:cubicBezTo>
                        <a:pt x="1462" y="1119"/>
                        <a:pt x="1142" y="1438"/>
                        <a:pt x="731" y="1438"/>
                      </a:cubicBezTo>
                      <a:cubicBezTo>
                        <a:pt x="343" y="1438"/>
                        <a:pt x="1" y="1119"/>
                        <a:pt x="1" y="708"/>
                      </a:cubicBezTo>
                      <a:cubicBezTo>
                        <a:pt x="1" y="320"/>
                        <a:pt x="343" y="0"/>
                        <a:pt x="731" y="0"/>
                      </a:cubicBezTo>
                      <a:cubicBezTo>
                        <a:pt x="1142" y="0"/>
                        <a:pt x="1462" y="320"/>
                        <a:pt x="1462" y="70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5"/>
                <p:cNvSpPr/>
                <p:nvPr/>
              </p:nvSpPr>
              <p:spPr>
                <a:xfrm>
                  <a:off x="1391225" y="3656275"/>
                  <a:ext cx="268225" cy="268225"/>
                </a:xfrm>
                <a:custGeom>
                  <a:rect b="b" l="l" r="r" t="t"/>
                  <a:pathLst>
                    <a:path extrusionOk="0" h="10729" w="10729">
                      <a:moveTo>
                        <a:pt x="10729" y="5364"/>
                      </a:moveTo>
                      <a:cubicBezTo>
                        <a:pt x="10729" y="8331"/>
                        <a:pt x="8332" y="10728"/>
                        <a:pt x="5365" y="10728"/>
                      </a:cubicBezTo>
                      <a:cubicBezTo>
                        <a:pt x="2420" y="10728"/>
                        <a:pt x="1" y="8331"/>
                        <a:pt x="1" y="5364"/>
                      </a:cubicBezTo>
                      <a:cubicBezTo>
                        <a:pt x="1" y="2420"/>
                        <a:pt x="2420" y="0"/>
                        <a:pt x="5365" y="0"/>
                      </a:cubicBezTo>
                      <a:cubicBezTo>
                        <a:pt x="8332" y="0"/>
                        <a:pt x="10729" y="2420"/>
                        <a:pt x="10729" y="5364"/>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0" name="Google Shape;180;p5"/>
                <p:cNvGrpSpPr/>
                <p:nvPr/>
              </p:nvGrpSpPr>
              <p:grpSpPr>
                <a:xfrm>
                  <a:off x="71350" y="2408925"/>
                  <a:ext cx="7517550" cy="2939850"/>
                  <a:chOff x="71350" y="2408925"/>
                  <a:chExt cx="7517550" cy="2939850"/>
                </a:xfrm>
              </p:grpSpPr>
              <p:sp>
                <p:nvSpPr>
                  <p:cNvPr id="181" name="Google Shape;181;p5"/>
                  <p:cNvSpPr/>
                  <p:nvPr/>
                </p:nvSpPr>
                <p:spPr>
                  <a:xfrm>
                    <a:off x="1926500" y="3330300"/>
                    <a:ext cx="302450" cy="182825"/>
                  </a:xfrm>
                  <a:custGeom>
                    <a:rect b="b" l="l" r="r" t="t"/>
                    <a:pathLst>
                      <a:path extrusionOk="0" h="7313" w="12098">
                        <a:moveTo>
                          <a:pt x="10246" y="0"/>
                        </a:moveTo>
                        <a:cubicBezTo>
                          <a:pt x="10194" y="0"/>
                          <a:pt x="10141" y="2"/>
                          <a:pt x="10089" y="6"/>
                        </a:cubicBezTo>
                        <a:cubicBezTo>
                          <a:pt x="9450" y="52"/>
                          <a:pt x="8833" y="348"/>
                          <a:pt x="8354" y="736"/>
                        </a:cubicBezTo>
                        <a:cubicBezTo>
                          <a:pt x="7395" y="1512"/>
                          <a:pt x="6802" y="2654"/>
                          <a:pt x="5935" y="3521"/>
                        </a:cubicBezTo>
                        <a:cubicBezTo>
                          <a:pt x="5044" y="4411"/>
                          <a:pt x="4086" y="5005"/>
                          <a:pt x="2853" y="5279"/>
                        </a:cubicBezTo>
                        <a:cubicBezTo>
                          <a:pt x="2168" y="5416"/>
                          <a:pt x="1621" y="5552"/>
                          <a:pt x="1050" y="5963"/>
                        </a:cubicBezTo>
                        <a:cubicBezTo>
                          <a:pt x="662" y="6237"/>
                          <a:pt x="0" y="6466"/>
                          <a:pt x="320" y="7059"/>
                        </a:cubicBezTo>
                        <a:cubicBezTo>
                          <a:pt x="403" y="7205"/>
                          <a:pt x="582" y="7313"/>
                          <a:pt x="751" y="7313"/>
                        </a:cubicBezTo>
                        <a:cubicBezTo>
                          <a:pt x="767" y="7313"/>
                          <a:pt x="783" y="7312"/>
                          <a:pt x="799" y="7310"/>
                        </a:cubicBezTo>
                        <a:cubicBezTo>
                          <a:pt x="1370" y="7287"/>
                          <a:pt x="1689" y="6831"/>
                          <a:pt x="2168" y="6602"/>
                        </a:cubicBezTo>
                        <a:cubicBezTo>
                          <a:pt x="2716" y="6374"/>
                          <a:pt x="3355" y="6351"/>
                          <a:pt x="3926" y="6146"/>
                        </a:cubicBezTo>
                        <a:cubicBezTo>
                          <a:pt x="4953" y="5804"/>
                          <a:pt x="5820" y="5187"/>
                          <a:pt x="6574" y="4434"/>
                        </a:cubicBezTo>
                        <a:cubicBezTo>
                          <a:pt x="7350" y="3612"/>
                          <a:pt x="7898" y="2631"/>
                          <a:pt x="8674" y="1809"/>
                        </a:cubicBezTo>
                        <a:cubicBezTo>
                          <a:pt x="9062" y="1375"/>
                          <a:pt x="9495" y="1056"/>
                          <a:pt x="10066" y="896"/>
                        </a:cubicBezTo>
                        <a:cubicBezTo>
                          <a:pt x="10705" y="714"/>
                          <a:pt x="11344" y="554"/>
                          <a:pt x="11983" y="440"/>
                        </a:cubicBezTo>
                        <a:cubicBezTo>
                          <a:pt x="12052" y="440"/>
                          <a:pt x="12097" y="326"/>
                          <a:pt x="12006" y="303"/>
                        </a:cubicBezTo>
                        <a:cubicBezTo>
                          <a:pt x="11419" y="219"/>
                          <a:pt x="10833" y="0"/>
                          <a:pt x="102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5"/>
                  <p:cNvSpPr/>
                  <p:nvPr/>
                </p:nvSpPr>
                <p:spPr>
                  <a:xfrm>
                    <a:off x="2179275" y="3549200"/>
                    <a:ext cx="262525" cy="143600"/>
                  </a:xfrm>
                  <a:custGeom>
                    <a:rect b="b" l="l" r="r" t="t"/>
                    <a:pathLst>
                      <a:path extrusionOk="0" h="5744" w="10501">
                        <a:moveTo>
                          <a:pt x="3300" y="999"/>
                        </a:moveTo>
                        <a:cubicBezTo>
                          <a:pt x="3335" y="1002"/>
                          <a:pt x="3370" y="1005"/>
                          <a:pt x="3404" y="1008"/>
                        </a:cubicBezTo>
                        <a:lnTo>
                          <a:pt x="3404" y="1008"/>
                        </a:lnTo>
                        <a:cubicBezTo>
                          <a:pt x="3390" y="1017"/>
                          <a:pt x="3377" y="1025"/>
                          <a:pt x="3364" y="1034"/>
                        </a:cubicBezTo>
                        <a:lnTo>
                          <a:pt x="3364" y="1034"/>
                        </a:lnTo>
                        <a:cubicBezTo>
                          <a:pt x="3343" y="1022"/>
                          <a:pt x="3321" y="1010"/>
                          <a:pt x="3300" y="999"/>
                        </a:cubicBezTo>
                        <a:close/>
                        <a:moveTo>
                          <a:pt x="1325" y="1387"/>
                        </a:moveTo>
                        <a:cubicBezTo>
                          <a:pt x="1280" y="1463"/>
                          <a:pt x="1247" y="1541"/>
                          <a:pt x="1224" y="1620"/>
                        </a:cubicBezTo>
                        <a:lnTo>
                          <a:pt x="1224" y="1620"/>
                        </a:lnTo>
                        <a:cubicBezTo>
                          <a:pt x="1222" y="1568"/>
                          <a:pt x="1232" y="1519"/>
                          <a:pt x="1256" y="1476"/>
                        </a:cubicBezTo>
                        <a:cubicBezTo>
                          <a:pt x="1275" y="1444"/>
                          <a:pt x="1299" y="1415"/>
                          <a:pt x="1325" y="1387"/>
                        </a:cubicBezTo>
                        <a:close/>
                        <a:moveTo>
                          <a:pt x="9207" y="3731"/>
                        </a:moveTo>
                        <a:cubicBezTo>
                          <a:pt x="9212" y="3731"/>
                          <a:pt x="9217" y="3733"/>
                          <a:pt x="9222" y="3735"/>
                        </a:cubicBezTo>
                        <a:cubicBezTo>
                          <a:pt x="9222" y="3735"/>
                          <a:pt x="9205" y="3743"/>
                          <a:pt x="9179" y="3754"/>
                        </a:cubicBezTo>
                        <a:lnTo>
                          <a:pt x="9179" y="3754"/>
                        </a:lnTo>
                        <a:cubicBezTo>
                          <a:pt x="9186" y="3740"/>
                          <a:pt x="9195" y="3731"/>
                          <a:pt x="9207" y="3731"/>
                        </a:cubicBezTo>
                        <a:close/>
                        <a:moveTo>
                          <a:pt x="9190" y="4029"/>
                        </a:moveTo>
                        <a:cubicBezTo>
                          <a:pt x="9196" y="4031"/>
                          <a:pt x="9199" y="4032"/>
                          <a:pt x="9199" y="4032"/>
                        </a:cubicBezTo>
                        <a:cubicBezTo>
                          <a:pt x="9198" y="4033"/>
                          <a:pt x="9196" y="4033"/>
                          <a:pt x="9195" y="4033"/>
                        </a:cubicBezTo>
                        <a:cubicBezTo>
                          <a:pt x="9194" y="4033"/>
                          <a:pt x="9193" y="4033"/>
                          <a:pt x="9191" y="4032"/>
                        </a:cubicBezTo>
                        <a:lnTo>
                          <a:pt x="9191" y="4032"/>
                        </a:lnTo>
                        <a:cubicBezTo>
                          <a:pt x="9191" y="4031"/>
                          <a:pt x="9191" y="4030"/>
                          <a:pt x="9190" y="4029"/>
                        </a:cubicBezTo>
                        <a:close/>
                        <a:moveTo>
                          <a:pt x="3136" y="1"/>
                        </a:moveTo>
                        <a:cubicBezTo>
                          <a:pt x="2488" y="1"/>
                          <a:pt x="1823" y="104"/>
                          <a:pt x="1233" y="357"/>
                        </a:cubicBezTo>
                        <a:cubicBezTo>
                          <a:pt x="434" y="700"/>
                          <a:pt x="1" y="1384"/>
                          <a:pt x="434" y="2229"/>
                        </a:cubicBezTo>
                        <a:cubicBezTo>
                          <a:pt x="652" y="2664"/>
                          <a:pt x="1165" y="3193"/>
                          <a:pt x="1636" y="3193"/>
                        </a:cubicBezTo>
                        <a:cubicBezTo>
                          <a:pt x="1733" y="3193"/>
                          <a:pt x="1828" y="3171"/>
                          <a:pt x="1919" y="3120"/>
                        </a:cubicBezTo>
                        <a:lnTo>
                          <a:pt x="1919" y="3120"/>
                        </a:lnTo>
                        <a:cubicBezTo>
                          <a:pt x="2050" y="3298"/>
                          <a:pt x="2279" y="3408"/>
                          <a:pt x="2498" y="3408"/>
                        </a:cubicBezTo>
                        <a:cubicBezTo>
                          <a:pt x="2555" y="3408"/>
                          <a:pt x="2611" y="3400"/>
                          <a:pt x="2665" y="3385"/>
                        </a:cubicBezTo>
                        <a:lnTo>
                          <a:pt x="2665" y="3385"/>
                        </a:lnTo>
                        <a:cubicBezTo>
                          <a:pt x="2717" y="3391"/>
                          <a:pt x="2769" y="3394"/>
                          <a:pt x="2822" y="3394"/>
                        </a:cubicBezTo>
                        <a:cubicBezTo>
                          <a:pt x="2904" y="3394"/>
                          <a:pt x="2986" y="3386"/>
                          <a:pt x="3066" y="3369"/>
                        </a:cubicBezTo>
                        <a:lnTo>
                          <a:pt x="3066" y="3369"/>
                        </a:lnTo>
                        <a:cubicBezTo>
                          <a:pt x="3399" y="3445"/>
                          <a:pt x="3739" y="3497"/>
                          <a:pt x="4071" y="3507"/>
                        </a:cubicBezTo>
                        <a:lnTo>
                          <a:pt x="4071" y="3507"/>
                        </a:lnTo>
                        <a:cubicBezTo>
                          <a:pt x="4494" y="3989"/>
                          <a:pt x="4966" y="4415"/>
                          <a:pt x="5626" y="4480"/>
                        </a:cubicBezTo>
                        <a:lnTo>
                          <a:pt x="5626" y="4480"/>
                        </a:lnTo>
                        <a:cubicBezTo>
                          <a:pt x="5934" y="4936"/>
                          <a:pt x="6322" y="5329"/>
                          <a:pt x="6825" y="5607"/>
                        </a:cubicBezTo>
                        <a:cubicBezTo>
                          <a:pt x="7008" y="5704"/>
                          <a:pt x="7205" y="5744"/>
                          <a:pt x="7408" y="5744"/>
                        </a:cubicBezTo>
                        <a:cubicBezTo>
                          <a:pt x="8018" y="5744"/>
                          <a:pt x="8686" y="5385"/>
                          <a:pt x="9199" y="5128"/>
                        </a:cubicBezTo>
                        <a:cubicBezTo>
                          <a:pt x="9770" y="4854"/>
                          <a:pt x="10500" y="4397"/>
                          <a:pt x="10272" y="3644"/>
                        </a:cubicBezTo>
                        <a:cubicBezTo>
                          <a:pt x="10067" y="2936"/>
                          <a:pt x="9291" y="2800"/>
                          <a:pt x="8674" y="2663"/>
                        </a:cubicBezTo>
                        <a:cubicBezTo>
                          <a:pt x="7921" y="2503"/>
                          <a:pt x="7031" y="1887"/>
                          <a:pt x="6369" y="1362"/>
                        </a:cubicBezTo>
                        <a:cubicBezTo>
                          <a:pt x="5593" y="722"/>
                          <a:pt x="4840" y="152"/>
                          <a:pt x="3812" y="38"/>
                        </a:cubicBezTo>
                        <a:cubicBezTo>
                          <a:pt x="3592" y="14"/>
                          <a:pt x="3365" y="1"/>
                          <a:pt x="31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5"/>
                  <p:cNvSpPr/>
                  <p:nvPr/>
                </p:nvSpPr>
                <p:spPr>
                  <a:xfrm>
                    <a:off x="2404675" y="3544850"/>
                    <a:ext cx="73075" cy="135025"/>
                  </a:xfrm>
                  <a:custGeom>
                    <a:rect b="b" l="l" r="r" t="t"/>
                    <a:pathLst>
                      <a:path extrusionOk="0" h="5401" w="2923">
                        <a:moveTo>
                          <a:pt x="2577" y="1"/>
                        </a:moveTo>
                        <a:cubicBezTo>
                          <a:pt x="2551" y="1"/>
                          <a:pt x="2523" y="18"/>
                          <a:pt x="2511" y="52"/>
                        </a:cubicBezTo>
                        <a:cubicBezTo>
                          <a:pt x="2352" y="577"/>
                          <a:pt x="2215" y="1125"/>
                          <a:pt x="2238" y="1673"/>
                        </a:cubicBezTo>
                        <a:cubicBezTo>
                          <a:pt x="2238" y="2197"/>
                          <a:pt x="2306" y="2837"/>
                          <a:pt x="2078" y="3316"/>
                        </a:cubicBezTo>
                        <a:cubicBezTo>
                          <a:pt x="1895" y="3704"/>
                          <a:pt x="1461" y="3932"/>
                          <a:pt x="1096" y="4069"/>
                        </a:cubicBezTo>
                        <a:cubicBezTo>
                          <a:pt x="640" y="4229"/>
                          <a:pt x="275" y="4252"/>
                          <a:pt x="69" y="4754"/>
                        </a:cubicBezTo>
                        <a:cubicBezTo>
                          <a:pt x="1" y="4937"/>
                          <a:pt x="115" y="5119"/>
                          <a:pt x="229" y="5256"/>
                        </a:cubicBezTo>
                        <a:cubicBezTo>
                          <a:pt x="318" y="5364"/>
                          <a:pt x="436" y="5401"/>
                          <a:pt x="560" y="5401"/>
                        </a:cubicBezTo>
                        <a:cubicBezTo>
                          <a:pt x="594" y="5401"/>
                          <a:pt x="628" y="5398"/>
                          <a:pt x="663" y="5393"/>
                        </a:cubicBezTo>
                        <a:cubicBezTo>
                          <a:pt x="777" y="5370"/>
                          <a:pt x="891" y="5325"/>
                          <a:pt x="959" y="5233"/>
                        </a:cubicBezTo>
                        <a:cubicBezTo>
                          <a:pt x="970" y="5233"/>
                          <a:pt x="995" y="5209"/>
                          <a:pt x="1010" y="5190"/>
                        </a:cubicBezTo>
                        <a:lnTo>
                          <a:pt x="1010" y="5190"/>
                        </a:lnTo>
                        <a:cubicBezTo>
                          <a:pt x="1016" y="5188"/>
                          <a:pt x="1022" y="5188"/>
                          <a:pt x="1028" y="5188"/>
                        </a:cubicBezTo>
                        <a:cubicBezTo>
                          <a:pt x="1073" y="5165"/>
                          <a:pt x="1119" y="5165"/>
                          <a:pt x="1165" y="5142"/>
                        </a:cubicBezTo>
                        <a:cubicBezTo>
                          <a:pt x="1256" y="5119"/>
                          <a:pt x="1347" y="5096"/>
                          <a:pt x="1439" y="5051"/>
                        </a:cubicBezTo>
                        <a:cubicBezTo>
                          <a:pt x="2009" y="4822"/>
                          <a:pt x="2648" y="4526"/>
                          <a:pt x="2808" y="3864"/>
                        </a:cubicBezTo>
                        <a:cubicBezTo>
                          <a:pt x="2877" y="3613"/>
                          <a:pt x="2877" y="3316"/>
                          <a:pt x="2899" y="3042"/>
                        </a:cubicBezTo>
                        <a:cubicBezTo>
                          <a:pt x="2922" y="2722"/>
                          <a:pt x="2922" y="2403"/>
                          <a:pt x="2899" y="2083"/>
                        </a:cubicBezTo>
                        <a:cubicBezTo>
                          <a:pt x="2877" y="1741"/>
                          <a:pt x="2831" y="1421"/>
                          <a:pt x="2762" y="1079"/>
                        </a:cubicBezTo>
                        <a:cubicBezTo>
                          <a:pt x="2671" y="759"/>
                          <a:pt x="2603" y="394"/>
                          <a:pt x="2626" y="52"/>
                        </a:cubicBezTo>
                        <a:cubicBezTo>
                          <a:pt x="2626" y="18"/>
                          <a:pt x="2603" y="1"/>
                          <a:pt x="2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5"/>
                  <p:cNvSpPr/>
                  <p:nvPr/>
                </p:nvSpPr>
                <p:spPr>
                  <a:xfrm>
                    <a:off x="2428075" y="3607125"/>
                    <a:ext cx="74925" cy="72000"/>
                  </a:xfrm>
                  <a:custGeom>
                    <a:rect b="b" l="l" r="r" t="t"/>
                    <a:pathLst>
                      <a:path extrusionOk="0" h="2880" w="2997">
                        <a:moveTo>
                          <a:pt x="2800" y="0"/>
                        </a:moveTo>
                        <a:cubicBezTo>
                          <a:pt x="2769" y="0"/>
                          <a:pt x="2739" y="15"/>
                          <a:pt x="2717" y="49"/>
                        </a:cubicBezTo>
                        <a:cubicBezTo>
                          <a:pt x="2580" y="231"/>
                          <a:pt x="2443" y="483"/>
                          <a:pt x="2260" y="597"/>
                        </a:cubicBezTo>
                        <a:cubicBezTo>
                          <a:pt x="2306" y="597"/>
                          <a:pt x="2351" y="574"/>
                          <a:pt x="2397" y="574"/>
                        </a:cubicBezTo>
                        <a:cubicBezTo>
                          <a:pt x="2169" y="597"/>
                          <a:pt x="1963" y="779"/>
                          <a:pt x="1781" y="916"/>
                        </a:cubicBezTo>
                        <a:cubicBezTo>
                          <a:pt x="1575" y="1053"/>
                          <a:pt x="1370" y="1190"/>
                          <a:pt x="1187" y="1327"/>
                        </a:cubicBezTo>
                        <a:cubicBezTo>
                          <a:pt x="959" y="1464"/>
                          <a:pt x="754" y="1555"/>
                          <a:pt x="548" y="1738"/>
                        </a:cubicBezTo>
                        <a:cubicBezTo>
                          <a:pt x="480" y="1784"/>
                          <a:pt x="411" y="1852"/>
                          <a:pt x="343" y="1921"/>
                        </a:cubicBezTo>
                        <a:cubicBezTo>
                          <a:pt x="297" y="1943"/>
                          <a:pt x="252" y="1989"/>
                          <a:pt x="229" y="2012"/>
                        </a:cubicBezTo>
                        <a:cubicBezTo>
                          <a:pt x="160" y="2080"/>
                          <a:pt x="115" y="2126"/>
                          <a:pt x="69" y="2194"/>
                        </a:cubicBezTo>
                        <a:cubicBezTo>
                          <a:pt x="0" y="2331"/>
                          <a:pt x="0" y="2514"/>
                          <a:pt x="92" y="2651"/>
                        </a:cubicBezTo>
                        <a:cubicBezTo>
                          <a:pt x="183" y="2811"/>
                          <a:pt x="320" y="2856"/>
                          <a:pt x="480" y="2879"/>
                        </a:cubicBezTo>
                        <a:cubicBezTo>
                          <a:pt x="685" y="2879"/>
                          <a:pt x="845" y="2765"/>
                          <a:pt x="982" y="2651"/>
                        </a:cubicBezTo>
                        <a:cubicBezTo>
                          <a:pt x="1028" y="2605"/>
                          <a:pt x="1050" y="2560"/>
                          <a:pt x="1096" y="2537"/>
                        </a:cubicBezTo>
                        <a:cubicBezTo>
                          <a:pt x="1096" y="2514"/>
                          <a:pt x="1119" y="2491"/>
                          <a:pt x="1142" y="2491"/>
                        </a:cubicBezTo>
                        <a:cubicBezTo>
                          <a:pt x="1142" y="2483"/>
                          <a:pt x="1150" y="2472"/>
                          <a:pt x="1159" y="2462"/>
                        </a:cubicBezTo>
                        <a:lnTo>
                          <a:pt x="1159" y="2462"/>
                        </a:lnTo>
                        <a:cubicBezTo>
                          <a:pt x="1171" y="2457"/>
                          <a:pt x="1187" y="2446"/>
                          <a:pt x="1187" y="2446"/>
                        </a:cubicBezTo>
                        <a:cubicBezTo>
                          <a:pt x="1233" y="2423"/>
                          <a:pt x="1256" y="2400"/>
                          <a:pt x="1279" y="2377"/>
                        </a:cubicBezTo>
                        <a:cubicBezTo>
                          <a:pt x="1324" y="2354"/>
                          <a:pt x="1370" y="2331"/>
                          <a:pt x="1416" y="2309"/>
                        </a:cubicBezTo>
                        <a:cubicBezTo>
                          <a:pt x="1530" y="2240"/>
                          <a:pt x="1644" y="2194"/>
                          <a:pt x="1758" y="2126"/>
                        </a:cubicBezTo>
                        <a:cubicBezTo>
                          <a:pt x="1986" y="1989"/>
                          <a:pt x="2192" y="1806"/>
                          <a:pt x="2351" y="1601"/>
                        </a:cubicBezTo>
                        <a:cubicBezTo>
                          <a:pt x="2500" y="1389"/>
                          <a:pt x="2688" y="1098"/>
                          <a:pt x="2659" y="820"/>
                        </a:cubicBezTo>
                        <a:lnTo>
                          <a:pt x="2659" y="820"/>
                        </a:lnTo>
                        <a:lnTo>
                          <a:pt x="2671" y="893"/>
                        </a:lnTo>
                        <a:cubicBezTo>
                          <a:pt x="2717" y="665"/>
                          <a:pt x="2831" y="437"/>
                          <a:pt x="2945" y="231"/>
                        </a:cubicBezTo>
                        <a:cubicBezTo>
                          <a:pt x="2996" y="129"/>
                          <a:pt x="2894" y="0"/>
                          <a:pt x="28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5"/>
                  <p:cNvSpPr/>
                  <p:nvPr/>
                </p:nvSpPr>
                <p:spPr>
                  <a:xfrm>
                    <a:off x="2418950" y="3462550"/>
                    <a:ext cx="41675" cy="211575"/>
                  </a:xfrm>
                  <a:custGeom>
                    <a:rect b="b" l="l" r="r" t="t"/>
                    <a:pathLst>
                      <a:path extrusionOk="0" h="8463" w="1667">
                        <a:moveTo>
                          <a:pt x="1406" y="0"/>
                        </a:moveTo>
                        <a:cubicBezTo>
                          <a:pt x="1384" y="0"/>
                          <a:pt x="1363" y="10"/>
                          <a:pt x="1347" y="34"/>
                        </a:cubicBezTo>
                        <a:cubicBezTo>
                          <a:pt x="1096" y="628"/>
                          <a:pt x="1050" y="1290"/>
                          <a:pt x="982" y="1929"/>
                        </a:cubicBezTo>
                        <a:cubicBezTo>
                          <a:pt x="936" y="2636"/>
                          <a:pt x="913" y="3367"/>
                          <a:pt x="936" y="4097"/>
                        </a:cubicBezTo>
                        <a:cubicBezTo>
                          <a:pt x="936" y="4462"/>
                          <a:pt x="959" y="4850"/>
                          <a:pt x="959" y="5216"/>
                        </a:cubicBezTo>
                        <a:cubicBezTo>
                          <a:pt x="959" y="5558"/>
                          <a:pt x="1050" y="5878"/>
                          <a:pt x="1027" y="6197"/>
                        </a:cubicBezTo>
                        <a:cubicBezTo>
                          <a:pt x="1005" y="6517"/>
                          <a:pt x="868" y="6859"/>
                          <a:pt x="639" y="7087"/>
                        </a:cubicBezTo>
                        <a:cubicBezTo>
                          <a:pt x="457" y="7270"/>
                          <a:pt x="274" y="7407"/>
                          <a:pt x="137" y="7635"/>
                        </a:cubicBezTo>
                        <a:cubicBezTo>
                          <a:pt x="0" y="7863"/>
                          <a:pt x="92" y="8114"/>
                          <a:pt x="251" y="8297"/>
                        </a:cubicBezTo>
                        <a:cubicBezTo>
                          <a:pt x="297" y="8365"/>
                          <a:pt x="343" y="8388"/>
                          <a:pt x="411" y="8411"/>
                        </a:cubicBezTo>
                        <a:cubicBezTo>
                          <a:pt x="450" y="8424"/>
                          <a:pt x="598" y="8444"/>
                          <a:pt x="674" y="8455"/>
                        </a:cubicBezTo>
                        <a:lnTo>
                          <a:pt x="674" y="8455"/>
                        </a:lnTo>
                        <a:cubicBezTo>
                          <a:pt x="845" y="8439"/>
                          <a:pt x="1010" y="8310"/>
                          <a:pt x="1096" y="8160"/>
                        </a:cubicBezTo>
                        <a:cubicBezTo>
                          <a:pt x="1393" y="7704"/>
                          <a:pt x="1484" y="7179"/>
                          <a:pt x="1598" y="6654"/>
                        </a:cubicBezTo>
                        <a:cubicBezTo>
                          <a:pt x="1667" y="6311"/>
                          <a:pt x="1644" y="6014"/>
                          <a:pt x="1598" y="5695"/>
                        </a:cubicBezTo>
                        <a:cubicBezTo>
                          <a:pt x="1530" y="5330"/>
                          <a:pt x="1530" y="4965"/>
                          <a:pt x="1484" y="4622"/>
                        </a:cubicBezTo>
                        <a:cubicBezTo>
                          <a:pt x="1438" y="3846"/>
                          <a:pt x="1347" y="3093"/>
                          <a:pt x="1370" y="2340"/>
                        </a:cubicBezTo>
                        <a:cubicBezTo>
                          <a:pt x="1370" y="1997"/>
                          <a:pt x="1370" y="1678"/>
                          <a:pt x="1393" y="1335"/>
                        </a:cubicBezTo>
                        <a:cubicBezTo>
                          <a:pt x="1415" y="924"/>
                          <a:pt x="1393" y="514"/>
                          <a:pt x="1484" y="80"/>
                        </a:cubicBezTo>
                        <a:cubicBezTo>
                          <a:pt x="1484" y="35"/>
                          <a:pt x="1445" y="0"/>
                          <a:pt x="1406" y="0"/>
                        </a:cubicBezTo>
                        <a:close/>
                        <a:moveTo>
                          <a:pt x="674" y="8455"/>
                        </a:moveTo>
                        <a:lnTo>
                          <a:pt x="674" y="8455"/>
                        </a:lnTo>
                        <a:cubicBezTo>
                          <a:pt x="662" y="8456"/>
                          <a:pt x="651" y="8457"/>
                          <a:pt x="639" y="8457"/>
                        </a:cubicBezTo>
                        <a:cubicBezTo>
                          <a:pt x="687" y="8461"/>
                          <a:pt x="711" y="8463"/>
                          <a:pt x="718" y="8463"/>
                        </a:cubicBezTo>
                        <a:cubicBezTo>
                          <a:pt x="726" y="8463"/>
                          <a:pt x="707" y="8460"/>
                          <a:pt x="674" y="845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5"/>
                  <p:cNvSpPr/>
                  <p:nvPr/>
                </p:nvSpPr>
                <p:spPr>
                  <a:xfrm>
                    <a:off x="2464600" y="5092550"/>
                    <a:ext cx="77625" cy="29125"/>
                  </a:xfrm>
                  <a:custGeom>
                    <a:rect b="b" l="l" r="r" t="t"/>
                    <a:pathLst>
                      <a:path extrusionOk="0" h="1165" w="3105">
                        <a:moveTo>
                          <a:pt x="0" y="0"/>
                        </a:moveTo>
                        <a:lnTo>
                          <a:pt x="0" y="0"/>
                        </a:lnTo>
                        <a:cubicBezTo>
                          <a:pt x="251" y="388"/>
                          <a:pt x="480" y="754"/>
                          <a:pt x="731" y="1142"/>
                        </a:cubicBezTo>
                        <a:cubicBezTo>
                          <a:pt x="1530" y="1142"/>
                          <a:pt x="2306" y="1164"/>
                          <a:pt x="3105" y="1164"/>
                        </a:cubicBezTo>
                        <a:cubicBezTo>
                          <a:pt x="2853" y="799"/>
                          <a:pt x="2602" y="434"/>
                          <a:pt x="2351" y="46"/>
                        </a:cubicBezTo>
                        <a:cubicBezTo>
                          <a:pt x="1575" y="46"/>
                          <a:pt x="799" y="23"/>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7" name="Google Shape;187;p5"/>
                  <p:cNvGrpSpPr/>
                  <p:nvPr/>
                </p:nvGrpSpPr>
                <p:grpSpPr>
                  <a:xfrm>
                    <a:off x="71350" y="2408925"/>
                    <a:ext cx="7517550" cy="2939850"/>
                    <a:chOff x="71350" y="2408925"/>
                    <a:chExt cx="7517550" cy="2939850"/>
                  </a:xfrm>
                </p:grpSpPr>
                <p:sp>
                  <p:nvSpPr>
                    <p:cNvPr id="188" name="Google Shape;188;p5"/>
                    <p:cNvSpPr/>
                    <p:nvPr/>
                  </p:nvSpPr>
                  <p:spPr>
                    <a:xfrm>
                      <a:off x="3084300" y="3701350"/>
                      <a:ext cx="23425" cy="85050"/>
                    </a:xfrm>
                    <a:custGeom>
                      <a:rect b="b" l="l" r="r" t="t"/>
                      <a:pathLst>
                        <a:path extrusionOk="0" h="3402" w="937">
                          <a:moveTo>
                            <a:pt x="708" y="3379"/>
                          </a:moveTo>
                          <a:cubicBezTo>
                            <a:pt x="715" y="3379"/>
                            <a:pt x="711" y="3381"/>
                            <a:pt x="703" y="3383"/>
                          </a:cubicBezTo>
                          <a:lnTo>
                            <a:pt x="703" y="3383"/>
                          </a:lnTo>
                          <a:cubicBezTo>
                            <a:pt x="705" y="3382"/>
                            <a:pt x="707" y="3380"/>
                            <a:pt x="708" y="3379"/>
                          </a:cubicBezTo>
                          <a:close/>
                          <a:moveTo>
                            <a:pt x="640" y="3379"/>
                          </a:moveTo>
                          <a:lnTo>
                            <a:pt x="640" y="3379"/>
                          </a:lnTo>
                          <a:cubicBezTo>
                            <a:pt x="640" y="3381"/>
                            <a:pt x="641" y="3382"/>
                            <a:pt x="642" y="3384"/>
                          </a:cubicBezTo>
                          <a:lnTo>
                            <a:pt x="642" y="3384"/>
                          </a:lnTo>
                          <a:cubicBezTo>
                            <a:pt x="641" y="3383"/>
                            <a:pt x="640" y="3381"/>
                            <a:pt x="640" y="3379"/>
                          </a:cubicBezTo>
                          <a:close/>
                          <a:moveTo>
                            <a:pt x="214" y="0"/>
                          </a:moveTo>
                          <a:cubicBezTo>
                            <a:pt x="125" y="0"/>
                            <a:pt x="33" y="65"/>
                            <a:pt x="46" y="183"/>
                          </a:cubicBezTo>
                          <a:cubicBezTo>
                            <a:pt x="69" y="388"/>
                            <a:pt x="69" y="571"/>
                            <a:pt x="46" y="776"/>
                          </a:cubicBezTo>
                          <a:cubicBezTo>
                            <a:pt x="1" y="1050"/>
                            <a:pt x="46" y="1370"/>
                            <a:pt x="69" y="1644"/>
                          </a:cubicBezTo>
                          <a:cubicBezTo>
                            <a:pt x="69" y="1941"/>
                            <a:pt x="92" y="2237"/>
                            <a:pt x="160" y="2534"/>
                          </a:cubicBezTo>
                          <a:cubicBezTo>
                            <a:pt x="183" y="2762"/>
                            <a:pt x="229" y="2990"/>
                            <a:pt x="366" y="3196"/>
                          </a:cubicBezTo>
                          <a:cubicBezTo>
                            <a:pt x="389" y="3242"/>
                            <a:pt x="434" y="3287"/>
                            <a:pt x="480" y="3333"/>
                          </a:cubicBezTo>
                          <a:cubicBezTo>
                            <a:pt x="526" y="3356"/>
                            <a:pt x="571" y="3379"/>
                            <a:pt x="617" y="3401"/>
                          </a:cubicBezTo>
                          <a:cubicBezTo>
                            <a:pt x="631" y="3401"/>
                            <a:pt x="655" y="3401"/>
                            <a:pt x="676" y="3396"/>
                          </a:cubicBezTo>
                          <a:lnTo>
                            <a:pt x="676" y="3396"/>
                          </a:lnTo>
                          <a:cubicBezTo>
                            <a:pt x="711" y="3401"/>
                            <a:pt x="762" y="3401"/>
                            <a:pt x="777" y="3401"/>
                          </a:cubicBezTo>
                          <a:cubicBezTo>
                            <a:pt x="822" y="3379"/>
                            <a:pt x="845" y="3379"/>
                            <a:pt x="891" y="3333"/>
                          </a:cubicBezTo>
                          <a:cubicBezTo>
                            <a:pt x="936" y="3287"/>
                            <a:pt x="936" y="3196"/>
                            <a:pt x="891" y="3173"/>
                          </a:cubicBezTo>
                          <a:cubicBezTo>
                            <a:pt x="868" y="3150"/>
                            <a:pt x="868" y="3150"/>
                            <a:pt x="868" y="3127"/>
                          </a:cubicBezTo>
                          <a:lnTo>
                            <a:pt x="866" y="3127"/>
                          </a:lnTo>
                          <a:cubicBezTo>
                            <a:pt x="860" y="3096"/>
                            <a:pt x="841" y="3074"/>
                            <a:pt x="822" y="3036"/>
                          </a:cubicBezTo>
                          <a:lnTo>
                            <a:pt x="822" y="3036"/>
                          </a:lnTo>
                          <a:cubicBezTo>
                            <a:pt x="835" y="3055"/>
                            <a:pt x="840" y="3062"/>
                            <a:pt x="842" y="3062"/>
                          </a:cubicBezTo>
                          <a:cubicBezTo>
                            <a:pt x="846" y="3062"/>
                            <a:pt x="822" y="3013"/>
                            <a:pt x="822" y="3013"/>
                          </a:cubicBezTo>
                          <a:cubicBezTo>
                            <a:pt x="822" y="2990"/>
                            <a:pt x="799" y="2968"/>
                            <a:pt x="799" y="2922"/>
                          </a:cubicBezTo>
                          <a:cubicBezTo>
                            <a:pt x="777" y="2899"/>
                            <a:pt x="777" y="2876"/>
                            <a:pt x="777" y="2854"/>
                          </a:cubicBezTo>
                          <a:lnTo>
                            <a:pt x="777" y="2854"/>
                          </a:lnTo>
                          <a:cubicBezTo>
                            <a:pt x="782" y="2869"/>
                            <a:pt x="785" y="2875"/>
                            <a:pt x="786" y="2875"/>
                          </a:cubicBezTo>
                          <a:cubicBezTo>
                            <a:pt x="789" y="2875"/>
                            <a:pt x="771" y="2803"/>
                            <a:pt x="754" y="2785"/>
                          </a:cubicBezTo>
                          <a:cubicBezTo>
                            <a:pt x="685" y="2466"/>
                            <a:pt x="640" y="2214"/>
                            <a:pt x="617" y="1918"/>
                          </a:cubicBezTo>
                          <a:cubicBezTo>
                            <a:pt x="548" y="1301"/>
                            <a:pt x="526" y="708"/>
                            <a:pt x="366" y="115"/>
                          </a:cubicBezTo>
                          <a:cubicBezTo>
                            <a:pt x="346" y="36"/>
                            <a:pt x="281" y="0"/>
                            <a:pt x="2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5"/>
                    <p:cNvSpPr/>
                    <p:nvPr/>
                  </p:nvSpPr>
                  <p:spPr>
                    <a:xfrm>
                      <a:off x="3114550" y="3725150"/>
                      <a:ext cx="15250" cy="95950"/>
                    </a:xfrm>
                    <a:custGeom>
                      <a:rect b="b" l="l" r="r" t="t"/>
                      <a:pathLst>
                        <a:path extrusionOk="0" h="3838" w="610">
                          <a:moveTo>
                            <a:pt x="475" y="0"/>
                          </a:moveTo>
                          <a:cubicBezTo>
                            <a:pt x="442" y="0"/>
                            <a:pt x="411" y="16"/>
                            <a:pt x="388" y="53"/>
                          </a:cubicBezTo>
                          <a:cubicBezTo>
                            <a:pt x="274" y="349"/>
                            <a:pt x="160" y="623"/>
                            <a:pt x="114" y="920"/>
                          </a:cubicBezTo>
                          <a:cubicBezTo>
                            <a:pt x="69" y="1262"/>
                            <a:pt x="23" y="1605"/>
                            <a:pt x="23" y="1970"/>
                          </a:cubicBezTo>
                          <a:cubicBezTo>
                            <a:pt x="0" y="2290"/>
                            <a:pt x="23" y="2632"/>
                            <a:pt x="46" y="2974"/>
                          </a:cubicBezTo>
                          <a:cubicBezTo>
                            <a:pt x="69" y="3134"/>
                            <a:pt x="114" y="3294"/>
                            <a:pt x="137" y="3454"/>
                          </a:cubicBezTo>
                          <a:cubicBezTo>
                            <a:pt x="183" y="3591"/>
                            <a:pt x="206" y="3750"/>
                            <a:pt x="320" y="3819"/>
                          </a:cubicBezTo>
                          <a:cubicBezTo>
                            <a:pt x="339" y="3832"/>
                            <a:pt x="360" y="3837"/>
                            <a:pt x="381" y="3837"/>
                          </a:cubicBezTo>
                          <a:cubicBezTo>
                            <a:pt x="436" y="3837"/>
                            <a:pt x="492" y="3800"/>
                            <a:pt x="525" y="3750"/>
                          </a:cubicBezTo>
                          <a:cubicBezTo>
                            <a:pt x="594" y="3659"/>
                            <a:pt x="548" y="3499"/>
                            <a:pt x="548" y="3385"/>
                          </a:cubicBezTo>
                          <a:cubicBezTo>
                            <a:pt x="525" y="3248"/>
                            <a:pt x="525" y="3111"/>
                            <a:pt x="525" y="2951"/>
                          </a:cubicBezTo>
                          <a:cubicBezTo>
                            <a:pt x="502" y="2632"/>
                            <a:pt x="480" y="2312"/>
                            <a:pt x="480" y="1970"/>
                          </a:cubicBezTo>
                          <a:cubicBezTo>
                            <a:pt x="480" y="1650"/>
                            <a:pt x="502" y="1331"/>
                            <a:pt x="525" y="1011"/>
                          </a:cubicBezTo>
                          <a:cubicBezTo>
                            <a:pt x="548" y="715"/>
                            <a:pt x="548" y="441"/>
                            <a:pt x="594" y="144"/>
                          </a:cubicBezTo>
                          <a:cubicBezTo>
                            <a:pt x="609" y="67"/>
                            <a:pt x="541" y="0"/>
                            <a:pt x="4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5"/>
                    <p:cNvSpPr/>
                    <p:nvPr/>
                  </p:nvSpPr>
                  <p:spPr>
                    <a:xfrm>
                      <a:off x="3137950" y="3703325"/>
                      <a:ext cx="41100" cy="159350"/>
                    </a:xfrm>
                    <a:custGeom>
                      <a:rect b="b" l="l" r="r" t="t"/>
                      <a:pathLst>
                        <a:path extrusionOk="0" h="6374" w="1644">
                          <a:moveTo>
                            <a:pt x="1352" y="0"/>
                          </a:moveTo>
                          <a:cubicBezTo>
                            <a:pt x="1310" y="0"/>
                            <a:pt x="1268" y="30"/>
                            <a:pt x="1256" y="81"/>
                          </a:cubicBezTo>
                          <a:cubicBezTo>
                            <a:pt x="1096" y="515"/>
                            <a:pt x="1141" y="1063"/>
                            <a:pt x="1141" y="1542"/>
                          </a:cubicBezTo>
                          <a:cubicBezTo>
                            <a:pt x="1141" y="2113"/>
                            <a:pt x="1141" y="2683"/>
                            <a:pt x="1119" y="3231"/>
                          </a:cubicBezTo>
                          <a:cubicBezTo>
                            <a:pt x="1073" y="3779"/>
                            <a:pt x="1027" y="4327"/>
                            <a:pt x="868" y="4852"/>
                          </a:cubicBezTo>
                          <a:cubicBezTo>
                            <a:pt x="863" y="4867"/>
                            <a:pt x="859" y="4882"/>
                            <a:pt x="855" y="4897"/>
                          </a:cubicBezTo>
                          <a:lnTo>
                            <a:pt x="855" y="4897"/>
                          </a:lnTo>
                          <a:cubicBezTo>
                            <a:pt x="827" y="4591"/>
                            <a:pt x="767" y="4283"/>
                            <a:pt x="708" y="3984"/>
                          </a:cubicBezTo>
                          <a:cubicBezTo>
                            <a:pt x="616" y="3505"/>
                            <a:pt x="502" y="3048"/>
                            <a:pt x="434" y="2569"/>
                          </a:cubicBezTo>
                          <a:cubicBezTo>
                            <a:pt x="411" y="2341"/>
                            <a:pt x="388" y="2135"/>
                            <a:pt x="411" y="1907"/>
                          </a:cubicBezTo>
                          <a:cubicBezTo>
                            <a:pt x="411" y="1725"/>
                            <a:pt x="457" y="1542"/>
                            <a:pt x="388" y="1382"/>
                          </a:cubicBezTo>
                          <a:cubicBezTo>
                            <a:pt x="388" y="1359"/>
                            <a:pt x="365" y="1337"/>
                            <a:pt x="343" y="1337"/>
                          </a:cubicBezTo>
                          <a:cubicBezTo>
                            <a:pt x="23" y="1496"/>
                            <a:pt x="0" y="2021"/>
                            <a:pt x="0" y="2318"/>
                          </a:cubicBezTo>
                          <a:cubicBezTo>
                            <a:pt x="0" y="2797"/>
                            <a:pt x="91" y="3277"/>
                            <a:pt x="183" y="3733"/>
                          </a:cubicBezTo>
                          <a:cubicBezTo>
                            <a:pt x="274" y="4190"/>
                            <a:pt x="365" y="4646"/>
                            <a:pt x="388" y="5126"/>
                          </a:cubicBezTo>
                          <a:cubicBezTo>
                            <a:pt x="411" y="5308"/>
                            <a:pt x="411" y="5514"/>
                            <a:pt x="388" y="5696"/>
                          </a:cubicBezTo>
                          <a:cubicBezTo>
                            <a:pt x="388" y="5787"/>
                            <a:pt x="365" y="5856"/>
                            <a:pt x="343" y="5947"/>
                          </a:cubicBezTo>
                          <a:cubicBezTo>
                            <a:pt x="320" y="5993"/>
                            <a:pt x="320" y="6039"/>
                            <a:pt x="320" y="6084"/>
                          </a:cubicBezTo>
                          <a:cubicBezTo>
                            <a:pt x="318" y="6092"/>
                            <a:pt x="316" y="6099"/>
                            <a:pt x="315" y="6104"/>
                          </a:cubicBezTo>
                          <a:lnTo>
                            <a:pt x="315" y="6104"/>
                          </a:lnTo>
                          <a:cubicBezTo>
                            <a:pt x="310" y="6113"/>
                            <a:pt x="305" y="6121"/>
                            <a:pt x="301" y="6129"/>
                          </a:cubicBezTo>
                          <a:lnTo>
                            <a:pt x="301" y="6129"/>
                          </a:lnTo>
                          <a:cubicBezTo>
                            <a:pt x="295" y="6134"/>
                            <a:pt x="286" y="6141"/>
                            <a:pt x="274" y="6153"/>
                          </a:cubicBezTo>
                          <a:cubicBezTo>
                            <a:pt x="177" y="6230"/>
                            <a:pt x="277" y="6373"/>
                            <a:pt x="394" y="6373"/>
                          </a:cubicBezTo>
                          <a:cubicBezTo>
                            <a:pt x="414" y="6373"/>
                            <a:pt x="436" y="6369"/>
                            <a:pt x="457" y="6358"/>
                          </a:cubicBezTo>
                          <a:cubicBezTo>
                            <a:pt x="890" y="6107"/>
                            <a:pt x="1141" y="5605"/>
                            <a:pt x="1278" y="5148"/>
                          </a:cubicBezTo>
                          <a:cubicBezTo>
                            <a:pt x="1484" y="4601"/>
                            <a:pt x="1552" y="4007"/>
                            <a:pt x="1598" y="3414"/>
                          </a:cubicBezTo>
                          <a:cubicBezTo>
                            <a:pt x="1644" y="2820"/>
                            <a:pt x="1644" y="2204"/>
                            <a:pt x="1621" y="1588"/>
                          </a:cubicBezTo>
                          <a:cubicBezTo>
                            <a:pt x="1598" y="1108"/>
                            <a:pt x="1598" y="538"/>
                            <a:pt x="1438" y="58"/>
                          </a:cubicBezTo>
                          <a:cubicBezTo>
                            <a:pt x="1418" y="18"/>
                            <a:pt x="1385" y="0"/>
                            <a:pt x="13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5"/>
                    <p:cNvSpPr/>
                    <p:nvPr/>
                  </p:nvSpPr>
                  <p:spPr>
                    <a:xfrm>
                      <a:off x="3167050" y="3742400"/>
                      <a:ext cx="104500" cy="202150"/>
                    </a:xfrm>
                    <a:custGeom>
                      <a:rect b="b" l="l" r="r" t="t"/>
                      <a:pathLst>
                        <a:path extrusionOk="0" h="8086" w="4180">
                          <a:moveTo>
                            <a:pt x="566" y="1"/>
                          </a:moveTo>
                          <a:cubicBezTo>
                            <a:pt x="521" y="1"/>
                            <a:pt x="475" y="28"/>
                            <a:pt x="457" y="93"/>
                          </a:cubicBezTo>
                          <a:cubicBezTo>
                            <a:pt x="251" y="1052"/>
                            <a:pt x="69" y="2033"/>
                            <a:pt x="23" y="3015"/>
                          </a:cubicBezTo>
                          <a:cubicBezTo>
                            <a:pt x="0" y="3540"/>
                            <a:pt x="0" y="4065"/>
                            <a:pt x="92" y="4590"/>
                          </a:cubicBezTo>
                          <a:cubicBezTo>
                            <a:pt x="160" y="5001"/>
                            <a:pt x="297" y="5411"/>
                            <a:pt x="662" y="5617"/>
                          </a:cubicBezTo>
                          <a:cubicBezTo>
                            <a:pt x="693" y="5632"/>
                            <a:pt x="726" y="5640"/>
                            <a:pt x="757" y="5640"/>
                          </a:cubicBezTo>
                          <a:cubicBezTo>
                            <a:pt x="819" y="5640"/>
                            <a:pt x="875" y="5609"/>
                            <a:pt x="890" y="5548"/>
                          </a:cubicBezTo>
                          <a:cubicBezTo>
                            <a:pt x="987" y="5301"/>
                            <a:pt x="1066" y="5037"/>
                            <a:pt x="1129" y="4771"/>
                          </a:cubicBezTo>
                          <a:lnTo>
                            <a:pt x="1129" y="4771"/>
                          </a:lnTo>
                          <a:cubicBezTo>
                            <a:pt x="1203" y="5222"/>
                            <a:pt x="1329" y="5719"/>
                            <a:pt x="1621" y="6050"/>
                          </a:cubicBezTo>
                          <a:cubicBezTo>
                            <a:pt x="1668" y="6089"/>
                            <a:pt x="1725" y="6107"/>
                            <a:pt x="1781" y="6107"/>
                          </a:cubicBezTo>
                          <a:cubicBezTo>
                            <a:pt x="1890" y="6107"/>
                            <a:pt x="1994" y="6042"/>
                            <a:pt x="2009" y="5936"/>
                          </a:cubicBezTo>
                          <a:cubicBezTo>
                            <a:pt x="2025" y="5879"/>
                            <a:pt x="2036" y="5822"/>
                            <a:pt x="2044" y="5763"/>
                          </a:cubicBezTo>
                          <a:lnTo>
                            <a:pt x="2044" y="5763"/>
                          </a:lnTo>
                          <a:cubicBezTo>
                            <a:pt x="2112" y="6121"/>
                            <a:pt x="2235" y="6469"/>
                            <a:pt x="2465" y="6781"/>
                          </a:cubicBezTo>
                          <a:cubicBezTo>
                            <a:pt x="2517" y="6859"/>
                            <a:pt x="2598" y="6900"/>
                            <a:pt x="2684" y="6900"/>
                          </a:cubicBezTo>
                          <a:cubicBezTo>
                            <a:pt x="2749" y="6900"/>
                            <a:pt x="2817" y="6876"/>
                            <a:pt x="2876" y="6827"/>
                          </a:cubicBezTo>
                          <a:cubicBezTo>
                            <a:pt x="3012" y="6690"/>
                            <a:pt x="3068" y="6504"/>
                            <a:pt x="3104" y="6321"/>
                          </a:cubicBezTo>
                          <a:lnTo>
                            <a:pt x="3104" y="6321"/>
                          </a:lnTo>
                          <a:cubicBezTo>
                            <a:pt x="3129" y="6408"/>
                            <a:pt x="3152" y="6493"/>
                            <a:pt x="3173" y="6575"/>
                          </a:cubicBezTo>
                          <a:cubicBezTo>
                            <a:pt x="3241" y="6804"/>
                            <a:pt x="3287" y="7055"/>
                            <a:pt x="3378" y="7283"/>
                          </a:cubicBezTo>
                          <a:cubicBezTo>
                            <a:pt x="3447" y="7511"/>
                            <a:pt x="3493" y="7785"/>
                            <a:pt x="3629" y="7968"/>
                          </a:cubicBezTo>
                          <a:cubicBezTo>
                            <a:pt x="3692" y="8051"/>
                            <a:pt x="3773" y="8086"/>
                            <a:pt x="3851" y="8086"/>
                          </a:cubicBezTo>
                          <a:cubicBezTo>
                            <a:pt x="4022" y="8086"/>
                            <a:pt x="4180" y="7920"/>
                            <a:pt x="4101" y="7727"/>
                          </a:cubicBezTo>
                          <a:lnTo>
                            <a:pt x="4101" y="7727"/>
                          </a:lnTo>
                          <a:cubicBezTo>
                            <a:pt x="4075" y="7533"/>
                            <a:pt x="3984" y="7340"/>
                            <a:pt x="3926" y="7146"/>
                          </a:cubicBezTo>
                          <a:cubicBezTo>
                            <a:pt x="3858" y="6895"/>
                            <a:pt x="3789" y="6644"/>
                            <a:pt x="3698" y="6416"/>
                          </a:cubicBezTo>
                          <a:cubicBezTo>
                            <a:pt x="3561" y="5959"/>
                            <a:pt x="3470" y="5389"/>
                            <a:pt x="3173" y="5023"/>
                          </a:cubicBezTo>
                          <a:cubicBezTo>
                            <a:pt x="3140" y="4977"/>
                            <a:pt x="3096" y="4957"/>
                            <a:pt x="3054" y="4957"/>
                          </a:cubicBezTo>
                          <a:cubicBezTo>
                            <a:pt x="2973" y="4957"/>
                            <a:pt x="2896" y="5029"/>
                            <a:pt x="2901" y="5115"/>
                          </a:cubicBezTo>
                          <a:lnTo>
                            <a:pt x="2901" y="5115"/>
                          </a:lnTo>
                          <a:cubicBezTo>
                            <a:pt x="2900" y="5115"/>
                            <a:pt x="2900" y="5115"/>
                            <a:pt x="2899" y="5115"/>
                          </a:cubicBezTo>
                          <a:lnTo>
                            <a:pt x="2899" y="5115"/>
                          </a:lnTo>
                          <a:cubicBezTo>
                            <a:pt x="2879" y="5324"/>
                            <a:pt x="2907" y="5543"/>
                            <a:pt x="2955" y="5760"/>
                          </a:cubicBezTo>
                          <a:lnTo>
                            <a:pt x="2955" y="5760"/>
                          </a:lnTo>
                          <a:cubicBezTo>
                            <a:pt x="2945" y="5824"/>
                            <a:pt x="2934" y="5884"/>
                            <a:pt x="2922" y="5936"/>
                          </a:cubicBezTo>
                          <a:cubicBezTo>
                            <a:pt x="2888" y="6073"/>
                            <a:pt x="2825" y="6159"/>
                            <a:pt x="2748" y="6230"/>
                          </a:cubicBezTo>
                          <a:lnTo>
                            <a:pt x="2748" y="6230"/>
                          </a:lnTo>
                          <a:cubicBezTo>
                            <a:pt x="2390" y="5518"/>
                            <a:pt x="2443" y="4655"/>
                            <a:pt x="2260" y="3882"/>
                          </a:cubicBezTo>
                          <a:cubicBezTo>
                            <a:pt x="2250" y="3833"/>
                            <a:pt x="2210" y="3809"/>
                            <a:pt x="2168" y="3809"/>
                          </a:cubicBezTo>
                          <a:cubicBezTo>
                            <a:pt x="2117" y="3809"/>
                            <a:pt x="2062" y="3845"/>
                            <a:pt x="2055" y="3913"/>
                          </a:cubicBezTo>
                          <a:lnTo>
                            <a:pt x="2055" y="3913"/>
                          </a:lnTo>
                          <a:cubicBezTo>
                            <a:pt x="1910" y="4288"/>
                            <a:pt x="1911" y="4677"/>
                            <a:pt x="1952" y="5068"/>
                          </a:cubicBezTo>
                          <a:lnTo>
                            <a:pt x="1952" y="5068"/>
                          </a:lnTo>
                          <a:cubicBezTo>
                            <a:pt x="1935" y="5137"/>
                            <a:pt x="1918" y="5205"/>
                            <a:pt x="1895" y="5274"/>
                          </a:cubicBezTo>
                          <a:cubicBezTo>
                            <a:pt x="1884" y="5304"/>
                            <a:pt x="1872" y="5332"/>
                            <a:pt x="1860" y="5358"/>
                          </a:cubicBezTo>
                          <a:lnTo>
                            <a:pt x="1860" y="5358"/>
                          </a:lnTo>
                          <a:cubicBezTo>
                            <a:pt x="1750" y="5056"/>
                            <a:pt x="1637" y="4753"/>
                            <a:pt x="1575" y="4430"/>
                          </a:cubicBezTo>
                          <a:cubicBezTo>
                            <a:pt x="1486" y="3961"/>
                            <a:pt x="1462" y="3470"/>
                            <a:pt x="1418" y="3001"/>
                          </a:cubicBezTo>
                          <a:lnTo>
                            <a:pt x="1418" y="3001"/>
                          </a:lnTo>
                          <a:cubicBezTo>
                            <a:pt x="1435" y="2901"/>
                            <a:pt x="1354" y="2839"/>
                            <a:pt x="1275" y="2839"/>
                          </a:cubicBezTo>
                          <a:cubicBezTo>
                            <a:pt x="1217" y="2839"/>
                            <a:pt x="1160" y="2872"/>
                            <a:pt x="1141" y="2946"/>
                          </a:cubicBezTo>
                          <a:cubicBezTo>
                            <a:pt x="988" y="3450"/>
                            <a:pt x="1003" y="3974"/>
                            <a:pt x="1085" y="4479"/>
                          </a:cubicBezTo>
                          <a:lnTo>
                            <a:pt x="1085" y="4479"/>
                          </a:lnTo>
                          <a:cubicBezTo>
                            <a:pt x="1023" y="4733"/>
                            <a:pt x="928" y="4987"/>
                            <a:pt x="781" y="5196"/>
                          </a:cubicBezTo>
                          <a:lnTo>
                            <a:pt x="781" y="5196"/>
                          </a:lnTo>
                          <a:cubicBezTo>
                            <a:pt x="657" y="4929"/>
                            <a:pt x="603" y="4616"/>
                            <a:pt x="548" y="4361"/>
                          </a:cubicBezTo>
                          <a:cubicBezTo>
                            <a:pt x="480" y="3859"/>
                            <a:pt x="480" y="3380"/>
                            <a:pt x="502" y="2878"/>
                          </a:cubicBezTo>
                          <a:cubicBezTo>
                            <a:pt x="525" y="1965"/>
                            <a:pt x="594" y="1052"/>
                            <a:pt x="685" y="139"/>
                          </a:cubicBezTo>
                          <a:cubicBezTo>
                            <a:pt x="698" y="58"/>
                            <a:pt x="632"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5"/>
                    <p:cNvSpPr/>
                    <p:nvPr/>
                  </p:nvSpPr>
                  <p:spPr>
                    <a:xfrm>
                      <a:off x="3265200" y="3871700"/>
                      <a:ext cx="31400" cy="66025"/>
                    </a:xfrm>
                    <a:custGeom>
                      <a:rect b="b" l="l" r="r" t="t"/>
                      <a:pathLst>
                        <a:path extrusionOk="0" h="2641" w="1256">
                          <a:moveTo>
                            <a:pt x="212" y="1"/>
                          </a:moveTo>
                          <a:cubicBezTo>
                            <a:pt x="135" y="1"/>
                            <a:pt x="53" y="42"/>
                            <a:pt x="23" y="102"/>
                          </a:cubicBezTo>
                          <a:cubicBezTo>
                            <a:pt x="23" y="125"/>
                            <a:pt x="0" y="148"/>
                            <a:pt x="0" y="171"/>
                          </a:cubicBezTo>
                          <a:cubicBezTo>
                            <a:pt x="0" y="209"/>
                            <a:pt x="0" y="226"/>
                            <a:pt x="0" y="226"/>
                          </a:cubicBezTo>
                          <a:cubicBezTo>
                            <a:pt x="0" y="253"/>
                            <a:pt x="0" y="274"/>
                            <a:pt x="0" y="308"/>
                          </a:cubicBezTo>
                          <a:cubicBezTo>
                            <a:pt x="12" y="331"/>
                            <a:pt x="29" y="348"/>
                            <a:pt x="49" y="362"/>
                          </a:cubicBezTo>
                          <a:lnTo>
                            <a:pt x="49" y="362"/>
                          </a:lnTo>
                          <a:cubicBezTo>
                            <a:pt x="55" y="374"/>
                            <a:pt x="62" y="386"/>
                            <a:pt x="69" y="399"/>
                          </a:cubicBezTo>
                          <a:lnTo>
                            <a:pt x="69" y="399"/>
                          </a:lnTo>
                          <a:cubicBezTo>
                            <a:pt x="69" y="399"/>
                            <a:pt x="69" y="399"/>
                            <a:pt x="69" y="399"/>
                          </a:cubicBezTo>
                          <a:cubicBezTo>
                            <a:pt x="54" y="429"/>
                            <a:pt x="77" y="458"/>
                            <a:pt x="108" y="463"/>
                          </a:cubicBezTo>
                          <a:lnTo>
                            <a:pt x="108" y="463"/>
                          </a:lnTo>
                          <a:cubicBezTo>
                            <a:pt x="178" y="571"/>
                            <a:pt x="265" y="679"/>
                            <a:pt x="343" y="787"/>
                          </a:cubicBezTo>
                          <a:cubicBezTo>
                            <a:pt x="457" y="970"/>
                            <a:pt x="525" y="1130"/>
                            <a:pt x="571" y="1335"/>
                          </a:cubicBezTo>
                          <a:cubicBezTo>
                            <a:pt x="594" y="1449"/>
                            <a:pt x="616" y="1472"/>
                            <a:pt x="616" y="1586"/>
                          </a:cubicBezTo>
                          <a:cubicBezTo>
                            <a:pt x="616" y="1677"/>
                            <a:pt x="616" y="1792"/>
                            <a:pt x="616" y="1883"/>
                          </a:cubicBezTo>
                          <a:cubicBezTo>
                            <a:pt x="616" y="1928"/>
                            <a:pt x="639" y="1974"/>
                            <a:pt x="639" y="1997"/>
                          </a:cubicBezTo>
                          <a:cubicBezTo>
                            <a:pt x="639" y="1997"/>
                            <a:pt x="629" y="1987"/>
                            <a:pt x="622" y="1987"/>
                          </a:cubicBezTo>
                          <a:cubicBezTo>
                            <a:pt x="619" y="1987"/>
                            <a:pt x="616" y="1989"/>
                            <a:pt x="616" y="1997"/>
                          </a:cubicBezTo>
                          <a:cubicBezTo>
                            <a:pt x="616" y="2043"/>
                            <a:pt x="616" y="2088"/>
                            <a:pt x="594" y="2157"/>
                          </a:cubicBezTo>
                          <a:cubicBezTo>
                            <a:pt x="594" y="2202"/>
                            <a:pt x="571" y="2271"/>
                            <a:pt x="571" y="2339"/>
                          </a:cubicBezTo>
                          <a:cubicBezTo>
                            <a:pt x="571" y="2385"/>
                            <a:pt x="571" y="2453"/>
                            <a:pt x="571" y="2499"/>
                          </a:cubicBezTo>
                          <a:cubicBezTo>
                            <a:pt x="571" y="2582"/>
                            <a:pt x="643" y="2641"/>
                            <a:pt x="717" y="2641"/>
                          </a:cubicBezTo>
                          <a:cubicBezTo>
                            <a:pt x="745" y="2641"/>
                            <a:pt x="774" y="2632"/>
                            <a:pt x="799" y="2613"/>
                          </a:cubicBezTo>
                          <a:cubicBezTo>
                            <a:pt x="913" y="2545"/>
                            <a:pt x="1005" y="2476"/>
                            <a:pt x="1050" y="2339"/>
                          </a:cubicBezTo>
                          <a:cubicBezTo>
                            <a:pt x="1119" y="2225"/>
                            <a:pt x="1164" y="2088"/>
                            <a:pt x="1187" y="1997"/>
                          </a:cubicBezTo>
                          <a:cubicBezTo>
                            <a:pt x="1256" y="1746"/>
                            <a:pt x="1210" y="1472"/>
                            <a:pt x="1141" y="1221"/>
                          </a:cubicBezTo>
                          <a:cubicBezTo>
                            <a:pt x="1027" y="742"/>
                            <a:pt x="753" y="285"/>
                            <a:pt x="320" y="34"/>
                          </a:cubicBezTo>
                          <a:cubicBezTo>
                            <a:pt x="289" y="11"/>
                            <a:pt x="251" y="1"/>
                            <a:pt x="2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5"/>
                    <p:cNvSpPr/>
                    <p:nvPr/>
                  </p:nvSpPr>
                  <p:spPr>
                    <a:xfrm>
                      <a:off x="3254550" y="3564150"/>
                      <a:ext cx="115675" cy="385525"/>
                    </a:xfrm>
                    <a:custGeom>
                      <a:rect b="b" l="l" r="r" t="t"/>
                      <a:pathLst>
                        <a:path extrusionOk="0" h="15421" w="4627">
                          <a:moveTo>
                            <a:pt x="4619" y="0"/>
                          </a:moveTo>
                          <a:cubicBezTo>
                            <a:pt x="4616" y="0"/>
                            <a:pt x="4611" y="3"/>
                            <a:pt x="4603" y="10"/>
                          </a:cubicBezTo>
                          <a:cubicBezTo>
                            <a:pt x="4124" y="946"/>
                            <a:pt x="3645" y="1905"/>
                            <a:pt x="3371" y="2955"/>
                          </a:cubicBezTo>
                          <a:cubicBezTo>
                            <a:pt x="3097" y="4073"/>
                            <a:pt x="3188" y="5192"/>
                            <a:pt x="3211" y="6333"/>
                          </a:cubicBezTo>
                          <a:cubicBezTo>
                            <a:pt x="3211" y="6904"/>
                            <a:pt x="3188" y="7497"/>
                            <a:pt x="3051" y="8068"/>
                          </a:cubicBezTo>
                          <a:cubicBezTo>
                            <a:pt x="2914" y="8638"/>
                            <a:pt x="2617" y="9118"/>
                            <a:pt x="2344" y="9597"/>
                          </a:cubicBezTo>
                          <a:cubicBezTo>
                            <a:pt x="1841" y="10396"/>
                            <a:pt x="1294" y="11126"/>
                            <a:pt x="860" y="11948"/>
                          </a:cubicBezTo>
                          <a:cubicBezTo>
                            <a:pt x="632" y="12404"/>
                            <a:pt x="426" y="12884"/>
                            <a:pt x="289" y="13363"/>
                          </a:cubicBezTo>
                          <a:cubicBezTo>
                            <a:pt x="174" y="13824"/>
                            <a:pt x="75" y="14349"/>
                            <a:pt x="74" y="14844"/>
                          </a:cubicBezTo>
                          <a:lnTo>
                            <a:pt x="74" y="14844"/>
                          </a:lnTo>
                          <a:cubicBezTo>
                            <a:pt x="21" y="14919"/>
                            <a:pt x="0" y="15026"/>
                            <a:pt x="38" y="15121"/>
                          </a:cubicBezTo>
                          <a:cubicBezTo>
                            <a:pt x="27" y="15094"/>
                            <a:pt x="22" y="15083"/>
                            <a:pt x="19" y="15083"/>
                          </a:cubicBezTo>
                          <a:cubicBezTo>
                            <a:pt x="11" y="15083"/>
                            <a:pt x="38" y="15194"/>
                            <a:pt x="38" y="15212"/>
                          </a:cubicBezTo>
                          <a:cubicBezTo>
                            <a:pt x="80" y="15316"/>
                            <a:pt x="179" y="15420"/>
                            <a:pt x="282" y="15420"/>
                          </a:cubicBezTo>
                          <a:cubicBezTo>
                            <a:pt x="292" y="15420"/>
                            <a:pt x="302" y="15419"/>
                            <a:pt x="312" y="15417"/>
                          </a:cubicBezTo>
                          <a:cubicBezTo>
                            <a:pt x="586" y="15372"/>
                            <a:pt x="632" y="15189"/>
                            <a:pt x="632" y="14938"/>
                          </a:cubicBezTo>
                          <a:cubicBezTo>
                            <a:pt x="632" y="14641"/>
                            <a:pt x="654" y="14367"/>
                            <a:pt x="677" y="14094"/>
                          </a:cubicBezTo>
                          <a:cubicBezTo>
                            <a:pt x="746" y="13614"/>
                            <a:pt x="883" y="13135"/>
                            <a:pt x="1042" y="12701"/>
                          </a:cubicBezTo>
                          <a:cubicBezTo>
                            <a:pt x="1385" y="11834"/>
                            <a:pt x="1887" y="11035"/>
                            <a:pt x="2344" y="10213"/>
                          </a:cubicBezTo>
                          <a:cubicBezTo>
                            <a:pt x="2617" y="9757"/>
                            <a:pt x="2868" y="9300"/>
                            <a:pt x="3074" y="8821"/>
                          </a:cubicBezTo>
                          <a:cubicBezTo>
                            <a:pt x="3279" y="8296"/>
                            <a:pt x="3371" y="7748"/>
                            <a:pt x="3393" y="7200"/>
                          </a:cubicBezTo>
                          <a:cubicBezTo>
                            <a:pt x="3439" y="5991"/>
                            <a:pt x="3188" y="4804"/>
                            <a:pt x="3371" y="3617"/>
                          </a:cubicBezTo>
                          <a:cubicBezTo>
                            <a:pt x="3576" y="2338"/>
                            <a:pt x="4124" y="1174"/>
                            <a:pt x="4626" y="10"/>
                          </a:cubicBezTo>
                          <a:cubicBezTo>
                            <a:pt x="4626" y="10"/>
                            <a:pt x="4626" y="0"/>
                            <a:pt x="46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5"/>
                    <p:cNvSpPr/>
                    <p:nvPr/>
                  </p:nvSpPr>
                  <p:spPr>
                    <a:xfrm>
                      <a:off x="3359350" y="3556175"/>
                      <a:ext cx="31400" cy="33725"/>
                    </a:xfrm>
                    <a:custGeom>
                      <a:rect b="b" l="l" r="r" t="t"/>
                      <a:pathLst>
                        <a:path extrusionOk="0" h="1349" w="1256">
                          <a:moveTo>
                            <a:pt x="765" y="72"/>
                          </a:moveTo>
                          <a:cubicBezTo>
                            <a:pt x="763" y="72"/>
                            <a:pt x="754" y="75"/>
                            <a:pt x="748" y="78"/>
                          </a:cubicBezTo>
                          <a:lnTo>
                            <a:pt x="748" y="78"/>
                          </a:lnTo>
                          <a:cubicBezTo>
                            <a:pt x="750" y="78"/>
                            <a:pt x="752" y="78"/>
                            <a:pt x="754" y="78"/>
                          </a:cubicBezTo>
                          <a:cubicBezTo>
                            <a:pt x="763" y="73"/>
                            <a:pt x="766" y="72"/>
                            <a:pt x="765" y="72"/>
                          </a:cubicBezTo>
                          <a:close/>
                          <a:moveTo>
                            <a:pt x="527" y="180"/>
                          </a:moveTo>
                          <a:cubicBezTo>
                            <a:pt x="530" y="187"/>
                            <a:pt x="536" y="196"/>
                            <a:pt x="541" y="202"/>
                          </a:cubicBezTo>
                          <a:lnTo>
                            <a:pt x="541" y="202"/>
                          </a:lnTo>
                          <a:cubicBezTo>
                            <a:pt x="541" y="202"/>
                            <a:pt x="541" y="202"/>
                            <a:pt x="541" y="202"/>
                          </a:cubicBezTo>
                          <a:lnTo>
                            <a:pt x="541" y="202"/>
                          </a:lnTo>
                          <a:cubicBezTo>
                            <a:pt x="534" y="196"/>
                            <a:pt x="530" y="189"/>
                            <a:pt x="527" y="181"/>
                          </a:cubicBezTo>
                          <a:lnTo>
                            <a:pt x="527" y="181"/>
                          </a:lnTo>
                          <a:cubicBezTo>
                            <a:pt x="527" y="180"/>
                            <a:pt x="527" y="180"/>
                            <a:pt x="527" y="180"/>
                          </a:cubicBezTo>
                          <a:close/>
                          <a:moveTo>
                            <a:pt x="622" y="391"/>
                          </a:moveTo>
                          <a:cubicBezTo>
                            <a:pt x="623" y="391"/>
                            <a:pt x="623" y="391"/>
                            <a:pt x="624" y="392"/>
                          </a:cubicBezTo>
                          <a:lnTo>
                            <a:pt x="624" y="392"/>
                          </a:lnTo>
                          <a:cubicBezTo>
                            <a:pt x="626" y="397"/>
                            <a:pt x="627" y="400"/>
                            <a:pt x="625" y="400"/>
                          </a:cubicBezTo>
                          <a:cubicBezTo>
                            <a:pt x="625" y="400"/>
                            <a:pt x="624" y="400"/>
                            <a:pt x="623" y="399"/>
                          </a:cubicBezTo>
                          <a:lnTo>
                            <a:pt x="623" y="399"/>
                          </a:lnTo>
                          <a:cubicBezTo>
                            <a:pt x="620" y="395"/>
                            <a:pt x="619" y="391"/>
                            <a:pt x="622" y="391"/>
                          </a:cubicBezTo>
                          <a:close/>
                          <a:moveTo>
                            <a:pt x="1005" y="1"/>
                          </a:moveTo>
                          <a:cubicBezTo>
                            <a:pt x="983" y="1"/>
                            <a:pt x="961" y="4"/>
                            <a:pt x="936" y="10"/>
                          </a:cubicBezTo>
                          <a:cubicBezTo>
                            <a:pt x="868" y="10"/>
                            <a:pt x="822" y="33"/>
                            <a:pt x="776" y="78"/>
                          </a:cubicBezTo>
                          <a:cubicBezTo>
                            <a:pt x="757" y="83"/>
                            <a:pt x="747" y="85"/>
                            <a:pt x="743" y="85"/>
                          </a:cubicBezTo>
                          <a:cubicBezTo>
                            <a:pt x="737" y="85"/>
                            <a:pt x="741" y="82"/>
                            <a:pt x="748" y="78"/>
                          </a:cubicBezTo>
                          <a:lnTo>
                            <a:pt x="748" y="78"/>
                          </a:lnTo>
                          <a:cubicBezTo>
                            <a:pt x="731" y="78"/>
                            <a:pt x="729" y="80"/>
                            <a:pt x="708" y="101"/>
                          </a:cubicBezTo>
                          <a:cubicBezTo>
                            <a:pt x="685" y="101"/>
                            <a:pt x="639" y="124"/>
                            <a:pt x="617" y="147"/>
                          </a:cubicBezTo>
                          <a:cubicBezTo>
                            <a:pt x="593" y="161"/>
                            <a:pt x="571" y="177"/>
                            <a:pt x="549" y="195"/>
                          </a:cubicBezTo>
                          <a:lnTo>
                            <a:pt x="549" y="195"/>
                          </a:lnTo>
                          <a:cubicBezTo>
                            <a:pt x="549" y="194"/>
                            <a:pt x="549" y="193"/>
                            <a:pt x="548" y="192"/>
                          </a:cubicBezTo>
                          <a:cubicBezTo>
                            <a:pt x="548" y="180"/>
                            <a:pt x="542" y="175"/>
                            <a:pt x="532" y="168"/>
                          </a:cubicBezTo>
                          <a:lnTo>
                            <a:pt x="532" y="168"/>
                          </a:lnTo>
                          <a:cubicBezTo>
                            <a:pt x="539" y="156"/>
                            <a:pt x="548" y="147"/>
                            <a:pt x="548" y="147"/>
                          </a:cubicBezTo>
                          <a:cubicBezTo>
                            <a:pt x="548" y="128"/>
                            <a:pt x="533" y="95"/>
                            <a:pt x="515" y="95"/>
                          </a:cubicBezTo>
                          <a:cubicBezTo>
                            <a:pt x="511" y="95"/>
                            <a:pt x="507" y="97"/>
                            <a:pt x="503" y="101"/>
                          </a:cubicBezTo>
                          <a:cubicBezTo>
                            <a:pt x="503" y="112"/>
                            <a:pt x="497" y="118"/>
                            <a:pt x="488" y="124"/>
                          </a:cubicBezTo>
                          <a:lnTo>
                            <a:pt x="488" y="124"/>
                          </a:lnTo>
                          <a:cubicBezTo>
                            <a:pt x="448" y="124"/>
                            <a:pt x="409" y="126"/>
                            <a:pt x="388" y="147"/>
                          </a:cubicBezTo>
                          <a:cubicBezTo>
                            <a:pt x="343" y="147"/>
                            <a:pt x="320" y="192"/>
                            <a:pt x="297" y="238"/>
                          </a:cubicBezTo>
                          <a:cubicBezTo>
                            <a:pt x="274" y="284"/>
                            <a:pt x="251" y="352"/>
                            <a:pt x="251" y="421"/>
                          </a:cubicBezTo>
                          <a:cubicBezTo>
                            <a:pt x="251" y="454"/>
                            <a:pt x="255" y="487"/>
                            <a:pt x="263" y="520"/>
                          </a:cubicBezTo>
                          <a:lnTo>
                            <a:pt x="263" y="520"/>
                          </a:lnTo>
                          <a:cubicBezTo>
                            <a:pt x="227" y="565"/>
                            <a:pt x="189" y="614"/>
                            <a:pt x="160" y="672"/>
                          </a:cubicBezTo>
                          <a:cubicBezTo>
                            <a:pt x="104" y="747"/>
                            <a:pt x="48" y="837"/>
                            <a:pt x="55" y="943"/>
                          </a:cubicBezTo>
                          <a:lnTo>
                            <a:pt x="55" y="943"/>
                          </a:lnTo>
                          <a:cubicBezTo>
                            <a:pt x="44" y="974"/>
                            <a:pt x="34" y="1005"/>
                            <a:pt x="23" y="1037"/>
                          </a:cubicBezTo>
                          <a:cubicBezTo>
                            <a:pt x="23" y="1083"/>
                            <a:pt x="23" y="1151"/>
                            <a:pt x="0" y="1220"/>
                          </a:cubicBezTo>
                          <a:cubicBezTo>
                            <a:pt x="0" y="1291"/>
                            <a:pt x="70" y="1348"/>
                            <a:pt x="133" y="1348"/>
                          </a:cubicBezTo>
                          <a:cubicBezTo>
                            <a:pt x="151" y="1348"/>
                            <a:pt x="168" y="1344"/>
                            <a:pt x="183" y="1334"/>
                          </a:cubicBezTo>
                          <a:cubicBezTo>
                            <a:pt x="229" y="1288"/>
                            <a:pt x="274" y="1265"/>
                            <a:pt x="320" y="1242"/>
                          </a:cubicBezTo>
                          <a:cubicBezTo>
                            <a:pt x="352" y="1210"/>
                            <a:pt x="384" y="1179"/>
                            <a:pt x="415" y="1147"/>
                          </a:cubicBezTo>
                          <a:lnTo>
                            <a:pt x="415" y="1147"/>
                          </a:lnTo>
                          <a:cubicBezTo>
                            <a:pt x="458" y="1126"/>
                            <a:pt x="492" y="1094"/>
                            <a:pt x="524" y="1063"/>
                          </a:cubicBezTo>
                          <a:lnTo>
                            <a:pt x="524" y="1063"/>
                          </a:lnTo>
                          <a:cubicBezTo>
                            <a:pt x="560" y="1111"/>
                            <a:pt x="599" y="1156"/>
                            <a:pt x="639" y="1197"/>
                          </a:cubicBezTo>
                          <a:cubicBezTo>
                            <a:pt x="688" y="1255"/>
                            <a:pt x="762" y="1285"/>
                            <a:pt x="837" y="1285"/>
                          </a:cubicBezTo>
                          <a:cubicBezTo>
                            <a:pt x="935" y="1285"/>
                            <a:pt x="1034" y="1233"/>
                            <a:pt x="1073" y="1128"/>
                          </a:cubicBezTo>
                          <a:cubicBezTo>
                            <a:pt x="1119" y="1014"/>
                            <a:pt x="1164" y="900"/>
                            <a:pt x="1187" y="763"/>
                          </a:cubicBezTo>
                          <a:cubicBezTo>
                            <a:pt x="1187" y="688"/>
                            <a:pt x="1187" y="613"/>
                            <a:pt x="1181" y="538"/>
                          </a:cubicBezTo>
                          <a:lnTo>
                            <a:pt x="1181" y="538"/>
                          </a:lnTo>
                          <a:cubicBezTo>
                            <a:pt x="1206" y="462"/>
                            <a:pt x="1222" y="382"/>
                            <a:pt x="1233" y="306"/>
                          </a:cubicBezTo>
                          <a:cubicBezTo>
                            <a:pt x="1256" y="215"/>
                            <a:pt x="1233" y="124"/>
                            <a:pt x="1164" y="55"/>
                          </a:cubicBezTo>
                          <a:cubicBezTo>
                            <a:pt x="1114" y="22"/>
                            <a:pt x="1064" y="1"/>
                            <a:pt x="10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5"/>
                    <p:cNvSpPr/>
                    <p:nvPr/>
                  </p:nvSpPr>
                  <p:spPr>
                    <a:xfrm>
                      <a:off x="3321125" y="3609300"/>
                      <a:ext cx="45100" cy="39475"/>
                    </a:xfrm>
                    <a:custGeom>
                      <a:rect b="b" l="l" r="r" t="t"/>
                      <a:pathLst>
                        <a:path extrusionOk="0" h="1579" w="1804">
                          <a:moveTo>
                            <a:pt x="1220" y="483"/>
                          </a:moveTo>
                          <a:cubicBezTo>
                            <a:pt x="1220" y="483"/>
                            <a:pt x="1220" y="483"/>
                            <a:pt x="1220" y="483"/>
                          </a:cubicBezTo>
                          <a:lnTo>
                            <a:pt x="1220" y="483"/>
                          </a:lnTo>
                          <a:cubicBezTo>
                            <a:pt x="1235" y="492"/>
                            <a:pt x="1247" y="501"/>
                            <a:pt x="1255" y="510"/>
                          </a:cubicBezTo>
                          <a:cubicBezTo>
                            <a:pt x="1236" y="490"/>
                            <a:pt x="1225" y="483"/>
                            <a:pt x="1220" y="483"/>
                          </a:cubicBezTo>
                          <a:close/>
                          <a:moveTo>
                            <a:pt x="1297" y="532"/>
                          </a:moveTo>
                          <a:cubicBezTo>
                            <a:pt x="1299" y="532"/>
                            <a:pt x="1300" y="532"/>
                            <a:pt x="1301" y="532"/>
                          </a:cubicBezTo>
                          <a:lnTo>
                            <a:pt x="1297" y="532"/>
                          </a:lnTo>
                          <a:cubicBezTo>
                            <a:pt x="1297" y="532"/>
                            <a:pt x="1297" y="532"/>
                            <a:pt x="1297" y="532"/>
                          </a:cubicBezTo>
                          <a:close/>
                          <a:moveTo>
                            <a:pt x="1298" y="529"/>
                          </a:moveTo>
                          <a:cubicBezTo>
                            <a:pt x="1299" y="530"/>
                            <a:pt x="1300" y="531"/>
                            <a:pt x="1301" y="532"/>
                          </a:cubicBezTo>
                          <a:cubicBezTo>
                            <a:pt x="1300" y="532"/>
                            <a:pt x="1299" y="531"/>
                            <a:pt x="1297" y="531"/>
                          </a:cubicBezTo>
                          <a:lnTo>
                            <a:pt x="1297" y="531"/>
                          </a:lnTo>
                          <a:cubicBezTo>
                            <a:pt x="1297" y="530"/>
                            <a:pt x="1298" y="530"/>
                            <a:pt x="1298" y="529"/>
                          </a:cubicBezTo>
                          <a:close/>
                          <a:moveTo>
                            <a:pt x="1370" y="806"/>
                          </a:moveTo>
                          <a:cubicBezTo>
                            <a:pt x="1381" y="806"/>
                            <a:pt x="1375" y="812"/>
                            <a:pt x="1367" y="818"/>
                          </a:cubicBezTo>
                          <a:cubicBezTo>
                            <a:pt x="1370" y="812"/>
                            <a:pt x="1370" y="806"/>
                            <a:pt x="1370" y="806"/>
                          </a:cubicBezTo>
                          <a:lnTo>
                            <a:pt x="1370" y="806"/>
                          </a:lnTo>
                          <a:cubicBezTo>
                            <a:pt x="1370" y="806"/>
                            <a:pt x="1370" y="806"/>
                            <a:pt x="1370" y="806"/>
                          </a:cubicBezTo>
                          <a:close/>
                          <a:moveTo>
                            <a:pt x="287" y="0"/>
                          </a:moveTo>
                          <a:cubicBezTo>
                            <a:pt x="218" y="0"/>
                            <a:pt x="154" y="23"/>
                            <a:pt x="114" y="76"/>
                          </a:cubicBezTo>
                          <a:cubicBezTo>
                            <a:pt x="46" y="167"/>
                            <a:pt x="0" y="304"/>
                            <a:pt x="69" y="418"/>
                          </a:cubicBezTo>
                          <a:cubicBezTo>
                            <a:pt x="160" y="532"/>
                            <a:pt x="274" y="624"/>
                            <a:pt x="388" y="715"/>
                          </a:cubicBezTo>
                          <a:cubicBezTo>
                            <a:pt x="432" y="759"/>
                            <a:pt x="486" y="784"/>
                            <a:pt x="543" y="784"/>
                          </a:cubicBezTo>
                          <a:cubicBezTo>
                            <a:pt x="562" y="784"/>
                            <a:pt x="582" y="782"/>
                            <a:pt x="601" y="776"/>
                          </a:cubicBezTo>
                          <a:lnTo>
                            <a:pt x="601" y="776"/>
                          </a:lnTo>
                          <a:cubicBezTo>
                            <a:pt x="664" y="813"/>
                            <a:pt x="730" y="847"/>
                            <a:pt x="799" y="875"/>
                          </a:cubicBezTo>
                          <a:cubicBezTo>
                            <a:pt x="874" y="913"/>
                            <a:pt x="957" y="930"/>
                            <a:pt x="1038" y="930"/>
                          </a:cubicBezTo>
                          <a:cubicBezTo>
                            <a:pt x="1105" y="930"/>
                            <a:pt x="1171" y="918"/>
                            <a:pt x="1233" y="898"/>
                          </a:cubicBezTo>
                          <a:lnTo>
                            <a:pt x="1233" y="898"/>
                          </a:lnTo>
                          <a:cubicBezTo>
                            <a:pt x="1227" y="943"/>
                            <a:pt x="1221" y="989"/>
                            <a:pt x="1210" y="1035"/>
                          </a:cubicBezTo>
                          <a:cubicBezTo>
                            <a:pt x="1187" y="1080"/>
                            <a:pt x="1164" y="1126"/>
                            <a:pt x="1164" y="1172"/>
                          </a:cubicBezTo>
                          <a:cubicBezTo>
                            <a:pt x="1141" y="1217"/>
                            <a:pt x="1141" y="1286"/>
                            <a:pt x="1141" y="1354"/>
                          </a:cubicBezTo>
                          <a:cubicBezTo>
                            <a:pt x="1158" y="1473"/>
                            <a:pt x="1263" y="1579"/>
                            <a:pt x="1372" y="1579"/>
                          </a:cubicBezTo>
                          <a:cubicBezTo>
                            <a:pt x="1410" y="1579"/>
                            <a:pt x="1448" y="1566"/>
                            <a:pt x="1484" y="1537"/>
                          </a:cubicBezTo>
                          <a:cubicBezTo>
                            <a:pt x="1552" y="1491"/>
                            <a:pt x="1621" y="1446"/>
                            <a:pt x="1643" y="1377"/>
                          </a:cubicBezTo>
                          <a:cubicBezTo>
                            <a:pt x="1666" y="1331"/>
                            <a:pt x="1689" y="1263"/>
                            <a:pt x="1712" y="1194"/>
                          </a:cubicBezTo>
                          <a:cubicBezTo>
                            <a:pt x="1735" y="1103"/>
                            <a:pt x="1758" y="989"/>
                            <a:pt x="1780" y="898"/>
                          </a:cubicBezTo>
                          <a:cubicBezTo>
                            <a:pt x="1780" y="761"/>
                            <a:pt x="1803" y="647"/>
                            <a:pt x="1803" y="510"/>
                          </a:cubicBezTo>
                          <a:cubicBezTo>
                            <a:pt x="1803" y="464"/>
                            <a:pt x="1803" y="373"/>
                            <a:pt x="1780" y="304"/>
                          </a:cubicBezTo>
                          <a:cubicBezTo>
                            <a:pt x="1758" y="213"/>
                            <a:pt x="1689" y="144"/>
                            <a:pt x="1575" y="122"/>
                          </a:cubicBezTo>
                          <a:cubicBezTo>
                            <a:pt x="1567" y="117"/>
                            <a:pt x="1558" y="116"/>
                            <a:pt x="1550" y="116"/>
                          </a:cubicBezTo>
                          <a:cubicBezTo>
                            <a:pt x="1541" y="116"/>
                            <a:pt x="1532" y="118"/>
                            <a:pt x="1524" y="122"/>
                          </a:cubicBezTo>
                          <a:lnTo>
                            <a:pt x="1524" y="122"/>
                          </a:lnTo>
                          <a:cubicBezTo>
                            <a:pt x="1436" y="124"/>
                            <a:pt x="1391" y="192"/>
                            <a:pt x="1347" y="259"/>
                          </a:cubicBezTo>
                          <a:cubicBezTo>
                            <a:pt x="1324" y="327"/>
                            <a:pt x="1324" y="396"/>
                            <a:pt x="1301" y="464"/>
                          </a:cubicBezTo>
                          <a:cubicBezTo>
                            <a:pt x="1301" y="486"/>
                            <a:pt x="1300" y="507"/>
                            <a:pt x="1298" y="529"/>
                          </a:cubicBezTo>
                          <a:lnTo>
                            <a:pt x="1298" y="529"/>
                          </a:lnTo>
                          <a:cubicBezTo>
                            <a:pt x="1287" y="520"/>
                            <a:pt x="1278" y="515"/>
                            <a:pt x="1273" y="515"/>
                          </a:cubicBezTo>
                          <a:cubicBezTo>
                            <a:pt x="1267" y="515"/>
                            <a:pt x="1267" y="521"/>
                            <a:pt x="1278" y="532"/>
                          </a:cubicBezTo>
                          <a:cubicBezTo>
                            <a:pt x="1255" y="510"/>
                            <a:pt x="1255" y="510"/>
                            <a:pt x="1233" y="510"/>
                          </a:cubicBezTo>
                          <a:cubicBezTo>
                            <a:pt x="1219" y="497"/>
                            <a:pt x="1214" y="483"/>
                            <a:pt x="1220" y="483"/>
                          </a:cubicBezTo>
                          <a:lnTo>
                            <a:pt x="1220" y="483"/>
                          </a:lnTo>
                          <a:cubicBezTo>
                            <a:pt x="1197" y="469"/>
                            <a:pt x="1169" y="455"/>
                            <a:pt x="1141" y="441"/>
                          </a:cubicBezTo>
                          <a:cubicBezTo>
                            <a:pt x="1128" y="428"/>
                            <a:pt x="1107" y="415"/>
                            <a:pt x="1110" y="415"/>
                          </a:cubicBezTo>
                          <a:lnTo>
                            <a:pt x="1110" y="415"/>
                          </a:lnTo>
                          <a:cubicBezTo>
                            <a:pt x="1111" y="415"/>
                            <a:pt x="1126" y="422"/>
                            <a:pt x="1164" y="441"/>
                          </a:cubicBezTo>
                          <a:cubicBezTo>
                            <a:pt x="1119" y="418"/>
                            <a:pt x="1096" y="396"/>
                            <a:pt x="1073" y="396"/>
                          </a:cubicBezTo>
                          <a:cubicBezTo>
                            <a:pt x="1050" y="373"/>
                            <a:pt x="1004" y="350"/>
                            <a:pt x="982" y="350"/>
                          </a:cubicBezTo>
                          <a:cubicBezTo>
                            <a:pt x="913" y="304"/>
                            <a:pt x="867" y="281"/>
                            <a:pt x="822" y="236"/>
                          </a:cubicBezTo>
                          <a:cubicBezTo>
                            <a:pt x="800" y="225"/>
                            <a:pt x="779" y="214"/>
                            <a:pt x="758" y="204"/>
                          </a:cubicBezTo>
                          <a:lnTo>
                            <a:pt x="758" y="204"/>
                          </a:lnTo>
                          <a:cubicBezTo>
                            <a:pt x="756" y="199"/>
                            <a:pt x="755" y="195"/>
                            <a:pt x="753" y="190"/>
                          </a:cubicBezTo>
                          <a:cubicBezTo>
                            <a:pt x="719" y="139"/>
                            <a:pt x="659" y="113"/>
                            <a:pt x="602" y="113"/>
                          </a:cubicBezTo>
                          <a:cubicBezTo>
                            <a:pt x="596" y="113"/>
                            <a:pt x="590" y="113"/>
                            <a:pt x="583" y="114"/>
                          </a:cubicBezTo>
                          <a:lnTo>
                            <a:pt x="583" y="114"/>
                          </a:lnTo>
                          <a:cubicBezTo>
                            <a:pt x="531" y="86"/>
                            <a:pt x="480" y="58"/>
                            <a:pt x="434" y="30"/>
                          </a:cubicBezTo>
                          <a:cubicBezTo>
                            <a:pt x="386" y="11"/>
                            <a:pt x="335" y="0"/>
                            <a:pt x="2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5"/>
                    <p:cNvSpPr/>
                    <p:nvPr/>
                  </p:nvSpPr>
                  <p:spPr>
                    <a:xfrm>
                      <a:off x="3282525" y="3632300"/>
                      <a:ext cx="78975" cy="42925"/>
                    </a:xfrm>
                    <a:custGeom>
                      <a:rect b="b" l="l" r="r" t="t"/>
                      <a:pathLst>
                        <a:path extrusionOk="0" h="1717" w="3159">
                          <a:moveTo>
                            <a:pt x="2663" y="1"/>
                          </a:moveTo>
                          <a:cubicBezTo>
                            <a:pt x="2480" y="1"/>
                            <a:pt x="2297" y="137"/>
                            <a:pt x="2229" y="320"/>
                          </a:cubicBezTo>
                          <a:cubicBezTo>
                            <a:pt x="2218" y="348"/>
                            <a:pt x="2209" y="379"/>
                            <a:pt x="2204" y="411"/>
                          </a:cubicBezTo>
                          <a:lnTo>
                            <a:pt x="2204" y="411"/>
                          </a:lnTo>
                          <a:cubicBezTo>
                            <a:pt x="2114" y="410"/>
                            <a:pt x="2023" y="407"/>
                            <a:pt x="1932" y="389"/>
                          </a:cubicBezTo>
                          <a:cubicBezTo>
                            <a:pt x="1727" y="343"/>
                            <a:pt x="1521" y="274"/>
                            <a:pt x="1293" y="229"/>
                          </a:cubicBezTo>
                          <a:cubicBezTo>
                            <a:pt x="1264" y="218"/>
                            <a:pt x="1237" y="214"/>
                            <a:pt x="1211" y="214"/>
                          </a:cubicBezTo>
                          <a:cubicBezTo>
                            <a:pt x="1094" y="214"/>
                            <a:pt x="1009" y="311"/>
                            <a:pt x="990" y="424"/>
                          </a:cubicBezTo>
                          <a:lnTo>
                            <a:pt x="990" y="424"/>
                          </a:lnTo>
                          <a:cubicBezTo>
                            <a:pt x="759" y="278"/>
                            <a:pt x="544" y="154"/>
                            <a:pt x="289" y="69"/>
                          </a:cubicBezTo>
                          <a:cubicBezTo>
                            <a:pt x="263" y="60"/>
                            <a:pt x="239" y="57"/>
                            <a:pt x="217" y="57"/>
                          </a:cubicBezTo>
                          <a:cubicBezTo>
                            <a:pt x="63" y="57"/>
                            <a:pt x="1" y="249"/>
                            <a:pt x="60" y="389"/>
                          </a:cubicBezTo>
                          <a:cubicBezTo>
                            <a:pt x="106" y="503"/>
                            <a:pt x="152" y="594"/>
                            <a:pt x="266" y="685"/>
                          </a:cubicBezTo>
                          <a:cubicBezTo>
                            <a:pt x="357" y="777"/>
                            <a:pt x="448" y="868"/>
                            <a:pt x="563" y="936"/>
                          </a:cubicBezTo>
                          <a:cubicBezTo>
                            <a:pt x="768" y="1073"/>
                            <a:pt x="996" y="1187"/>
                            <a:pt x="1225" y="1279"/>
                          </a:cubicBezTo>
                          <a:cubicBezTo>
                            <a:pt x="1476" y="1370"/>
                            <a:pt x="1727" y="1484"/>
                            <a:pt x="1978" y="1553"/>
                          </a:cubicBezTo>
                          <a:cubicBezTo>
                            <a:pt x="2115" y="1575"/>
                            <a:pt x="2229" y="1621"/>
                            <a:pt x="2343" y="1667"/>
                          </a:cubicBezTo>
                          <a:cubicBezTo>
                            <a:pt x="2457" y="1690"/>
                            <a:pt x="2571" y="1690"/>
                            <a:pt x="2685" y="1712"/>
                          </a:cubicBezTo>
                          <a:cubicBezTo>
                            <a:pt x="2693" y="1715"/>
                            <a:pt x="2700" y="1716"/>
                            <a:pt x="2707" y="1716"/>
                          </a:cubicBezTo>
                          <a:cubicBezTo>
                            <a:pt x="2763" y="1716"/>
                            <a:pt x="2795" y="1639"/>
                            <a:pt x="2754" y="1598"/>
                          </a:cubicBezTo>
                          <a:cubicBezTo>
                            <a:pt x="2685" y="1507"/>
                            <a:pt x="2617" y="1416"/>
                            <a:pt x="2526" y="1347"/>
                          </a:cubicBezTo>
                          <a:cubicBezTo>
                            <a:pt x="2434" y="1256"/>
                            <a:pt x="2320" y="1187"/>
                            <a:pt x="2206" y="1142"/>
                          </a:cubicBezTo>
                          <a:cubicBezTo>
                            <a:pt x="2151" y="1109"/>
                            <a:pt x="2095" y="1079"/>
                            <a:pt x="2039" y="1051"/>
                          </a:cubicBezTo>
                          <a:lnTo>
                            <a:pt x="2039" y="1051"/>
                          </a:lnTo>
                          <a:cubicBezTo>
                            <a:pt x="2073" y="975"/>
                            <a:pt x="2077" y="886"/>
                            <a:pt x="2038" y="809"/>
                          </a:cubicBezTo>
                          <a:lnTo>
                            <a:pt x="2038" y="809"/>
                          </a:lnTo>
                          <a:cubicBezTo>
                            <a:pt x="2138" y="822"/>
                            <a:pt x="2248" y="822"/>
                            <a:pt x="2343" y="822"/>
                          </a:cubicBezTo>
                          <a:cubicBezTo>
                            <a:pt x="2434" y="822"/>
                            <a:pt x="2515" y="832"/>
                            <a:pt x="2607" y="832"/>
                          </a:cubicBezTo>
                          <a:cubicBezTo>
                            <a:pt x="2652" y="832"/>
                            <a:pt x="2701" y="830"/>
                            <a:pt x="2754" y="822"/>
                          </a:cubicBezTo>
                          <a:cubicBezTo>
                            <a:pt x="2881" y="794"/>
                            <a:pt x="2938" y="670"/>
                            <a:pt x="2936" y="547"/>
                          </a:cubicBezTo>
                          <a:lnTo>
                            <a:pt x="2936" y="547"/>
                          </a:lnTo>
                          <a:cubicBezTo>
                            <a:pt x="3122" y="528"/>
                            <a:pt x="3159" y="271"/>
                            <a:pt x="3005" y="183"/>
                          </a:cubicBezTo>
                          <a:cubicBezTo>
                            <a:pt x="2891" y="115"/>
                            <a:pt x="2822" y="1"/>
                            <a:pt x="26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5"/>
                    <p:cNvSpPr/>
                    <p:nvPr/>
                  </p:nvSpPr>
                  <p:spPr>
                    <a:xfrm>
                      <a:off x="3290300" y="3656925"/>
                      <a:ext cx="87900" cy="93875"/>
                    </a:xfrm>
                    <a:custGeom>
                      <a:rect b="b" l="l" r="r" t="t"/>
                      <a:pathLst>
                        <a:path extrusionOk="0" h="3755" w="3516">
                          <a:moveTo>
                            <a:pt x="1875" y="2966"/>
                          </a:moveTo>
                          <a:cubicBezTo>
                            <a:pt x="1878" y="2970"/>
                            <a:pt x="1878" y="2973"/>
                            <a:pt x="1878" y="2973"/>
                          </a:cubicBezTo>
                          <a:cubicBezTo>
                            <a:pt x="1877" y="2973"/>
                            <a:pt x="1876" y="2971"/>
                            <a:pt x="1875" y="2966"/>
                          </a:cubicBezTo>
                          <a:close/>
                          <a:moveTo>
                            <a:pt x="2478" y="0"/>
                          </a:moveTo>
                          <a:cubicBezTo>
                            <a:pt x="2326" y="0"/>
                            <a:pt x="2202" y="206"/>
                            <a:pt x="2260" y="362"/>
                          </a:cubicBezTo>
                          <a:cubicBezTo>
                            <a:pt x="2321" y="570"/>
                            <a:pt x="2448" y="752"/>
                            <a:pt x="2616" y="890"/>
                          </a:cubicBezTo>
                          <a:lnTo>
                            <a:pt x="2616" y="890"/>
                          </a:lnTo>
                          <a:cubicBezTo>
                            <a:pt x="2588" y="897"/>
                            <a:pt x="2560" y="904"/>
                            <a:pt x="2534" y="910"/>
                          </a:cubicBezTo>
                          <a:cubicBezTo>
                            <a:pt x="2306" y="956"/>
                            <a:pt x="2123" y="978"/>
                            <a:pt x="1918" y="1070"/>
                          </a:cubicBezTo>
                          <a:cubicBezTo>
                            <a:pt x="1735" y="1138"/>
                            <a:pt x="1575" y="1230"/>
                            <a:pt x="1461" y="1412"/>
                          </a:cubicBezTo>
                          <a:cubicBezTo>
                            <a:pt x="1416" y="1481"/>
                            <a:pt x="1393" y="1572"/>
                            <a:pt x="1370" y="1663"/>
                          </a:cubicBezTo>
                          <a:cubicBezTo>
                            <a:pt x="1352" y="1699"/>
                            <a:pt x="1348" y="1748"/>
                            <a:pt x="1337" y="1779"/>
                          </a:cubicBezTo>
                          <a:lnTo>
                            <a:pt x="1337" y="1779"/>
                          </a:lnTo>
                          <a:cubicBezTo>
                            <a:pt x="1298" y="1769"/>
                            <a:pt x="1259" y="1765"/>
                            <a:pt x="1219" y="1765"/>
                          </a:cubicBezTo>
                          <a:cubicBezTo>
                            <a:pt x="1108" y="1765"/>
                            <a:pt x="995" y="1798"/>
                            <a:pt x="868" y="1823"/>
                          </a:cubicBezTo>
                          <a:cubicBezTo>
                            <a:pt x="640" y="1869"/>
                            <a:pt x="434" y="1937"/>
                            <a:pt x="252" y="2006"/>
                          </a:cubicBezTo>
                          <a:cubicBezTo>
                            <a:pt x="46" y="2097"/>
                            <a:pt x="1" y="2302"/>
                            <a:pt x="137" y="2462"/>
                          </a:cubicBezTo>
                          <a:cubicBezTo>
                            <a:pt x="380" y="2761"/>
                            <a:pt x="776" y="2892"/>
                            <a:pt x="1162" y="2892"/>
                          </a:cubicBezTo>
                          <a:cubicBezTo>
                            <a:pt x="1248" y="2892"/>
                            <a:pt x="1333" y="2885"/>
                            <a:pt x="1416" y="2873"/>
                          </a:cubicBezTo>
                          <a:cubicBezTo>
                            <a:pt x="1484" y="2873"/>
                            <a:pt x="1553" y="2850"/>
                            <a:pt x="1667" y="2850"/>
                          </a:cubicBezTo>
                          <a:cubicBezTo>
                            <a:pt x="1729" y="2850"/>
                            <a:pt x="1772" y="2887"/>
                            <a:pt x="1830" y="2928"/>
                          </a:cubicBezTo>
                          <a:lnTo>
                            <a:pt x="1830" y="2928"/>
                          </a:lnTo>
                          <a:cubicBezTo>
                            <a:pt x="1813" y="3008"/>
                            <a:pt x="1831" y="3100"/>
                            <a:pt x="1849" y="3193"/>
                          </a:cubicBezTo>
                          <a:cubicBezTo>
                            <a:pt x="1895" y="3307"/>
                            <a:pt x="1941" y="3466"/>
                            <a:pt x="1986" y="3603"/>
                          </a:cubicBezTo>
                          <a:cubicBezTo>
                            <a:pt x="2020" y="3703"/>
                            <a:pt x="2107" y="3755"/>
                            <a:pt x="2193" y="3755"/>
                          </a:cubicBezTo>
                          <a:cubicBezTo>
                            <a:pt x="2284" y="3755"/>
                            <a:pt x="2374" y="3698"/>
                            <a:pt x="2397" y="3581"/>
                          </a:cubicBezTo>
                          <a:cubicBezTo>
                            <a:pt x="2443" y="3398"/>
                            <a:pt x="2488" y="3238"/>
                            <a:pt x="2420" y="3056"/>
                          </a:cubicBezTo>
                          <a:cubicBezTo>
                            <a:pt x="2378" y="2931"/>
                            <a:pt x="2261" y="2730"/>
                            <a:pt x="2102" y="2730"/>
                          </a:cubicBezTo>
                          <a:cubicBezTo>
                            <a:pt x="2101" y="2730"/>
                            <a:pt x="2100" y="2730"/>
                            <a:pt x="2099" y="2730"/>
                          </a:cubicBezTo>
                          <a:lnTo>
                            <a:pt x="2099" y="2730"/>
                          </a:lnTo>
                          <a:cubicBezTo>
                            <a:pt x="2093" y="2709"/>
                            <a:pt x="2055" y="2690"/>
                            <a:pt x="2055" y="2690"/>
                          </a:cubicBezTo>
                          <a:cubicBezTo>
                            <a:pt x="2009" y="2645"/>
                            <a:pt x="1963" y="2622"/>
                            <a:pt x="1918" y="2599"/>
                          </a:cubicBezTo>
                          <a:cubicBezTo>
                            <a:pt x="1827" y="2553"/>
                            <a:pt x="1735" y="2508"/>
                            <a:pt x="1644" y="2462"/>
                          </a:cubicBezTo>
                          <a:cubicBezTo>
                            <a:pt x="1438" y="2394"/>
                            <a:pt x="1256" y="2348"/>
                            <a:pt x="1028" y="2325"/>
                          </a:cubicBezTo>
                          <a:cubicBezTo>
                            <a:pt x="1015" y="2323"/>
                            <a:pt x="1002" y="2320"/>
                            <a:pt x="989" y="2318"/>
                          </a:cubicBezTo>
                          <a:lnTo>
                            <a:pt x="989" y="2318"/>
                          </a:lnTo>
                          <a:cubicBezTo>
                            <a:pt x="1139" y="2285"/>
                            <a:pt x="1290" y="2321"/>
                            <a:pt x="1461" y="2257"/>
                          </a:cubicBezTo>
                          <a:cubicBezTo>
                            <a:pt x="1598" y="2188"/>
                            <a:pt x="1667" y="2006"/>
                            <a:pt x="1530" y="1869"/>
                          </a:cubicBezTo>
                          <a:cubicBezTo>
                            <a:pt x="1507" y="1846"/>
                            <a:pt x="1484" y="1846"/>
                            <a:pt x="1461" y="1823"/>
                          </a:cubicBezTo>
                          <a:cubicBezTo>
                            <a:pt x="1446" y="1807"/>
                            <a:pt x="1436" y="1799"/>
                            <a:pt x="1430" y="1794"/>
                          </a:cubicBezTo>
                          <a:lnTo>
                            <a:pt x="1430" y="1794"/>
                          </a:lnTo>
                          <a:cubicBezTo>
                            <a:pt x="1430" y="1794"/>
                            <a:pt x="1430" y="1794"/>
                            <a:pt x="1431" y="1794"/>
                          </a:cubicBezTo>
                          <a:cubicBezTo>
                            <a:pt x="1434" y="1794"/>
                            <a:pt x="1438" y="1791"/>
                            <a:pt x="1438" y="1777"/>
                          </a:cubicBezTo>
                          <a:cubicBezTo>
                            <a:pt x="1416" y="1709"/>
                            <a:pt x="1438" y="1640"/>
                            <a:pt x="1461" y="1595"/>
                          </a:cubicBezTo>
                          <a:cubicBezTo>
                            <a:pt x="1530" y="1526"/>
                            <a:pt x="1598" y="1481"/>
                            <a:pt x="1667" y="1458"/>
                          </a:cubicBezTo>
                          <a:cubicBezTo>
                            <a:pt x="1758" y="1435"/>
                            <a:pt x="1849" y="1429"/>
                            <a:pt x="1941" y="1429"/>
                          </a:cubicBezTo>
                          <a:cubicBezTo>
                            <a:pt x="2032" y="1429"/>
                            <a:pt x="2123" y="1435"/>
                            <a:pt x="2215" y="1435"/>
                          </a:cubicBezTo>
                          <a:cubicBezTo>
                            <a:pt x="2603" y="1435"/>
                            <a:pt x="3082" y="1344"/>
                            <a:pt x="3379" y="1070"/>
                          </a:cubicBezTo>
                          <a:cubicBezTo>
                            <a:pt x="3516" y="910"/>
                            <a:pt x="3424" y="682"/>
                            <a:pt x="3242" y="613"/>
                          </a:cubicBezTo>
                          <a:cubicBezTo>
                            <a:pt x="3128" y="568"/>
                            <a:pt x="3015" y="523"/>
                            <a:pt x="2924" y="433"/>
                          </a:cubicBezTo>
                          <a:lnTo>
                            <a:pt x="2924" y="433"/>
                          </a:lnTo>
                          <a:cubicBezTo>
                            <a:pt x="2905" y="370"/>
                            <a:pt x="2891" y="305"/>
                            <a:pt x="2876" y="248"/>
                          </a:cubicBezTo>
                          <a:cubicBezTo>
                            <a:pt x="2808" y="111"/>
                            <a:pt x="2694" y="65"/>
                            <a:pt x="2557" y="20"/>
                          </a:cubicBezTo>
                          <a:cubicBezTo>
                            <a:pt x="2530" y="6"/>
                            <a:pt x="2504" y="0"/>
                            <a:pt x="24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5"/>
                    <p:cNvSpPr/>
                    <p:nvPr/>
                  </p:nvSpPr>
                  <p:spPr>
                    <a:xfrm>
                      <a:off x="3337550" y="3758675"/>
                      <a:ext cx="102850" cy="30325"/>
                    </a:xfrm>
                    <a:custGeom>
                      <a:rect b="b" l="l" r="r" t="t"/>
                      <a:pathLst>
                        <a:path extrusionOk="0" h="1213" w="4114">
                          <a:moveTo>
                            <a:pt x="1485" y="0"/>
                          </a:moveTo>
                          <a:cubicBezTo>
                            <a:pt x="1448" y="0"/>
                            <a:pt x="1410" y="17"/>
                            <a:pt x="1375" y="58"/>
                          </a:cubicBezTo>
                          <a:cubicBezTo>
                            <a:pt x="1306" y="150"/>
                            <a:pt x="1283" y="195"/>
                            <a:pt x="1146" y="218"/>
                          </a:cubicBezTo>
                          <a:cubicBezTo>
                            <a:pt x="1055" y="218"/>
                            <a:pt x="964" y="241"/>
                            <a:pt x="872" y="241"/>
                          </a:cubicBezTo>
                          <a:cubicBezTo>
                            <a:pt x="798" y="250"/>
                            <a:pt x="719" y="260"/>
                            <a:pt x="644" y="260"/>
                          </a:cubicBezTo>
                          <a:cubicBezTo>
                            <a:pt x="533" y="260"/>
                            <a:pt x="428" y="240"/>
                            <a:pt x="347" y="173"/>
                          </a:cubicBezTo>
                          <a:cubicBezTo>
                            <a:pt x="311" y="145"/>
                            <a:pt x="274" y="133"/>
                            <a:pt x="240" y="133"/>
                          </a:cubicBezTo>
                          <a:cubicBezTo>
                            <a:pt x="103" y="133"/>
                            <a:pt x="0" y="323"/>
                            <a:pt x="73" y="469"/>
                          </a:cubicBezTo>
                          <a:cubicBezTo>
                            <a:pt x="165" y="629"/>
                            <a:pt x="279" y="789"/>
                            <a:pt x="439" y="903"/>
                          </a:cubicBezTo>
                          <a:cubicBezTo>
                            <a:pt x="598" y="1040"/>
                            <a:pt x="781" y="1131"/>
                            <a:pt x="964" y="1177"/>
                          </a:cubicBezTo>
                          <a:cubicBezTo>
                            <a:pt x="1070" y="1200"/>
                            <a:pt x="1164" y="1212"/>
                            <a:pt x="1252" y="1212"/>
                          </a:cubicBezTo>
                          <a:cubicBezTo>
                            <a:pt x="1428" y="1212"/>
                            <a:pt x="1580" y="1162"/>
                            <a:pt x="1763" y="1040"/>
                          </a:cubicBezTo>
                          <a:cubicBezTo>
                            <a:pt x="1961" y="924"/>
                            <a:pt x="2208" y="892"/>
                            <a:pt x="2451" y="892"/>
                          </a:cubicBezTo>
                          <a:cubicBezTo>
                            <a:pt x="2542" y="892"/>
                            <a:pt x="2634" y="897"/>
                            <a:pt x="2721" y="903"/>
                          </a:cubicBezTo>
                          <a:cubicBezTo>
                            <a:pt x="2880" y="912"/>
                            <a:pt x="3046" y="922"/>
                            <a:pt x="3213" y="922"/>
                          </a:cubicBezTo>
                          <a:cubicBezTo>
                            <a:pt x="3456" y="922"/>
                            <a:pt x="3701" y="902"/>
                            <a:pt x="3931" y="834"/>
                          </a:cubicBezTo>
                          <a:cubicBezTo>
                            <a:pt x="4114" y="766"/>
                            <a:pt x="4045" y="515"/>
                            <a:pt x="3862" y="492"/>
                          </a:cubicBezTo>
                          <a:cubicBezTo>
                            <a:pt x="3680" y="469"/>
                            <a:pt x="3497" y="469"/>
                            <a:pt x="3315" y="424"/>
                          </a:cubicBezTo>
                          <a:cubicBezTo>
                            <a:pt x="3132" y="378"/>
                            <a:pt x="2949" y="355"/>
                            <a:pt x="2767" y="332"/>
                          </a:cubicBezTo>
                          <a:cubicBezTo>
                            <a:pt x="2654" y="325"/>
                            <a:pt x="2539" y="320"/>
                            <a:pt x="2424" y="320"/>
                          </a:cubicBezTo>
                          <a:cubicBezTo>
                            <a:pt x="2168" y="320"/>
                            <a:pt x="1915" y="345"/>
                            <a:pt x="1694" y="424"/>
                          </a:cubicBezTo>
                          <a:cubicBezTo>
                            <a:pt x="1613" y="456"/>
                            <a:pt x="1544" y="499"/>
                            <a:pt x="1478" y="538"/>
                          </a:cubicBezTo>
                          <a:lnTo>
                            <a:pt x="1478" y="538"/>
                          </a:lnTo>
                          <a:cubicBezTo>
                            <a:pt x="1543" y="443"/>
                            <a:pt x="1591" y="337"/>
                            <a:pt x="1626" y="241"/>
                          </a:cubicBezTo>
                          <a:cubicBezTo>
                            <a:pt x="1676" y="139"/>
                            <a:pt x="1589" y="0"/>
                            <a:pt x="14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5"/>
                    <p:cNvSpPr/>
                    <p:nvPr/>
                  </p:nvSpPr>
                  <p:spPr>
                    <a:xfrm>
                      <a:off x="3273525" y="3748600"/>
                      <a:ext cx="73550" cy="89950"/>
                    </a:xfrm>
                    <a:custGeom>
                      <a:rect b="b" l="l" r="r" t="t"/>
                      <a:pathLst>
                        <a:path extrusionOk="0" h="3598" w="2942">
                          <a:moveTo>
                            <a:pt x="1720" y="865"/>
                          </a:moveTo>
                          <a:lnTo>
                            <a:pt x="1720" y="865"/>
                          </a:lnTo>
                          <a:cubicBezTo>
                            <a:pt x="1734" y="944"/>
                            <a:pt x="1759" y="1024"/>
                            <a:pt x="1790" y="1100"/>
                          </a:cubicBezTo>
                          <a:cubicBezTo>
                            <a:pt x="1836" y="1215"/>
                            <a:pt x="1881" y="1306"/>
                            <a:pt x="1950" y="1397"/>
                          </a:cubicBezTo>
                          <a:cubicBezTo>
                            <a:pt x="1997" y="1457"/>
                            <a:pt x="2032" y="1516"/>
                            <a:pt x="2065" y="1575"/>
                          </a:cubicBezTo>
                          <a:lnTo>
                            <a:pt x="2065" y="1575"/>
                          </a:lnTo>
                          <a:cubicBezTo>
                            <a:pt x="1994" y="1589"/>
                            <a:pt x="1923" y="1600"/>
                            <a:pt x="1858" y="1625"/>
                          </a:cubicBezTo>
                          <a:cubicBezTo>
                            <a:pt x="1797" y="1641"/>
                            <a:pt x="1741" y="1659"/>
                            <a:pt x="1687" y="1679"/>
                          </a:cubicBezTo>
                          <a:lnTo>
                            <a:pt x="1687" y="1679"/>
                          </a:lnTo>
                          <a:cubicBezTo>
                            <a:pt x="1594" y="1596"/>
                            <a:pt x="1512" y="1502"/>
                            <a:pt x="1448" y="1397"/>
                          </a:cubicBezTo>
                          <a:cubicBezTo>
                            <a:pt x="1332" y="1243"/>
                            <a:pt x="1253" y="1068"/>
                            <a:pt x="1205" y="887"/>
                          </a:cubicBezTo>
                          <a:lnTo>
                            <a:pt x="1205" y="887"/>
                          </a:lnTo>
                          <a:cubicBezTo>
                            <a:pt x="1247" y="889"/>
                            <a:pt x="1289" y="890"/>
                            <a:pt x="1331" y="890"/>
                          </a:cubicBezTo>
                          <a:cubicBezTo>
                            <a:pt x="1463" y="890"/>
                            <a:pt x="1594" y="881"/>
                            <a:pt x="1720" y="865"/>
                          </a:cubicBezTo>
                          <a:close/>
                          <a:moveTo>
                            <a:pt x="414" y="0"/>
                          </a:moveTo>
                          <a:cubicBezTo>
                            <a:pt x="167" y="0"/>
                            <a:pt x="0" y="294"/>
                            <a:pt x="192" y="507"/>
                          </a:cubicBezTo>
                          <a:cubicBezTo>
                            <a:pt x="383" y="698"/>
                            <a:pt x="638" y="805"/>
                            <a:pt x="914" y="855"/>
                          </a:cubicBezTo>
                          <a:lnTo>
                            <a:pt x="914" y="855"/>
                          </a:lnTo>
                          <a:cubicBezTo>
                            <a:pt x="988" y="1095"/>
                            <a:pt x="1109" y="1318"/>
                            <a:pt x="1288" y="1511"/>
                          </a:cubicBezTo>
                          <a:cubicBezTo>
                            <a:pt x="1371" y="1595"/>
                            <a:pt x="1461" y="1669"/>
                            <a:pt x="1555" y="1737"/>
                          </a:cubicBezTo>
                          <a:lnTo>
                            <a:pt x="1555" y="1737"/>
                          </a:lnTo>
                          <a:cubicBezTo>
                            <a:pt x="1497" y="1765"/>
                            <a:pt x="1440" y="1796"/>
                            <a:pt x="1379" y="1831"/>
                          </a:cubicBezTo>
                          <a:cubicBezTo>
                            <a:pt x="1128" y="1968"/>
                            <a:pt x="808" y="2196"/>
                            <a:pt x="694" y="2493"/>
                          </a:cubicBezTo>
                          <a:cubicBezTo>
                            <a:pt x="649" y="2607"/>
                            <a:pt x="626" y="2744"/>
                            <a:pt x="649" y="2858"/>
                          </a:cubicBezTo>
                          <a:cubicBezTo>
                            <a:pt x="672" y="2995"/>
                            <a:pt x="694" y="3155"/>
                            <a:pt x="786" y="3246"/>
                          </a:cubicBezTo>
                          <a:cubicBezTo>
                            <a:pt x="1014" y="3497"/>
                            <a:pt x="1356" y="3543"/>
                            <a:pt x="1676" y="3566"/>
                          </a:cubicBezTo>
                          <a:cubicBezTo>
                            <a:pt x="1805" y="3582"/>
                            <a:pt x="1934" y="3598"/>
                            <a:pt x="2055" y="3598"/>
                          </a:cubicBezTo>
                          <a:cubicBezTo>
                            <a:pt x="2105" y="3598"/>
                            <a:pt x="2154" y="3595"/>
                            <a:pt x="2201" y="3588"/>
                          </a:cubicBezTo>
                          <a:cubicBezTo>
                            <a:pt x="2361" y="3588"/>
                            <a:pt x="2498" y="3566"/>
                            <a:pt x="2634" y="3543"/>
                          </a:cubicBezTo>
                          <a:lnTo>
                            <a:pt x="2572" y="3543"/>
                          </a:lnTo>
                          <a:cubicBezTo>
                            <a:pt x="2803" y="3523"/>
                            <a:pt x="2941" y="3312"/>
                            <a:pt x="2817" y="3063"/>
                          </a:cubicBezTo>
                          <a:cubicBezTo>
                            <a:pt x="2749" y="2972"/>
                            <a:pt x="2680" y="2881"/>
                            <a:pt x="2589" y="2812"/>
                          </a:cubicBezTo>
                          <a:cubicBezTo>
                            <a:pt x="2570" y="2799"/>
                            <a:pt x="2550" y="2788"/>
                            <a:pt x="2530" y="2781"/>
                          </a:cubicBezTo>
                          <a:lnTo>
                            <a:pt x="2530" y="2781"/>
                          </a:lnTo>
                          <a:cubicBezTo>
                            <a:pt x="2485" y="2683"/>
                            <a:pt x="2390" y="2606"/>
                            <a:pt x="2273" y="2606"/>
                          </a:cubicBezTo>
                          <a:cubicBezTo>
                            <a:pt x="2264" y="2606"/>
                            <a:pt x="2255" y="2606"/>
                            <a:pt x="2246" y="2607"/>
                          </a:cubicBezTo>
                          <a:cubicBezTo>
                            <a:pt x="2132" y="2607"/>
                            <a:pt x="2041" y="2653"/>
                            <a:pt x="1950" y="2698"/>
                          </a:cubicBezTo>
                          <a:cubicBezTo>
                            <a:pt x="1927" y="2710"/>
                            <a:pt x="1918" y="2716"/>
                            <a:pt x="1917" y="2718"/>
                          </a:cubicBezTo>
                          <a:lnTo>
                            <a:pt x="1917" y="2718"/>
                          </a:lnTo>
                          <a:cubicBezTo>
                            <a:pt x="1913" y="2719"/>
                            <a:pt x="1909" y="2720"/>
                            <a:pt x="1904" y="2721"/>
                          </a:cubicBezTo>
                          <a:lnTo>
                            <a:pt x="1881" y="2721"/>
                          </a:lnTo>
                          <a:cubicBezTo>
                            <a:pt x="1863" y="2719"/>
                            <a:pt x="1845" y="2718"/>
                            <a:pt x="1827" y="2718"/>
                          </a:cubicBezTo>
                          <a:cubicBezTo>
                            <a:pt x="1673" y="2718"/>
                            <a:pt x="1529" y="2800"/>
                            <a:pt x="1479" y="2964"/>
                          </a:cubicBezTo>
                          <a:lnTo>
                            <a:pt x="1479" y="2964"/>
                          </a:lnTo>
                          <a:cubicBezTo>
                            <a:pt x="1381" y="2951"/>
                            <a:pt x="1283" y="2931"/>
                            <a:pt x="1174" y="2904"/>
                          </a:cubicBezTo>
                          <a:cubicBezTo>
                            <a:pt x="1151" y="2904"/>
                            <a:pt x="1128" y="2904"/>
                            <a:pt x="1105" y="2881"/>
                          </a:cubicBezTo>
                          <a:lnTo>
                            <a:pt x="1060" y="2881"/>
                          </a:lnTo>
                          <a:cubicBezTo>
                            <a:pt x="968" y="2835"/>
                            <a:pt x="968" y="2858"/>
                            <a:pt x="900" y="2835"/>
                          </a:cubicBezTo>
                          <a:cubicBezTo>
                            <a:pt x="890" y="2835"/>
                            <a:pt x="881" y="2827"/>
                            <a:pt x="874" y="2821"/>
                          </a:cubicBezTo>
                          <a:lnTo>
                            <a:pt x="874" y="2821"/>
                          </a:lnTo>
                          <a:cubicBezTo>
                            <a:pt x="869" y="2803"/>
                            <a:pt x="854" y="2785"/>
                            <a:pt x="854" y="2767"/>
                          </a:cubicBezTo>
                          <a:cubicBezTo>
                            <a:pt x="854" y="2698"/>
                            <a:pt x="854" y="2675"/>
                            <a:pt x="877" y="2607"/>
                          </a:cubicBezTo>
                          <a:cubicBezTo>
                            <a:pt x="1037" y="2402"/>
                            <a:pt x="1333" y="2333"/>
                            <a:pt x="1585" y="2242"/>
                          </a:cubicBezTo>
                          <a:cubicBezTo>
                            <a:pt x="1744" y="2173"/>
                            <a:pt x="1904" y="2105"/>
                            <a:pt x="2064" y="2013"/>
                          </a:cubicBezTo>
                          <a:cubicBezTo>
                            <a:pt x="2065" y="2013"/>
                            <a:pt x="2067" y="2012"/>
                            <a:pt x="2068" y="2011"/>
                          </a:cubicBezTo>
                          <a:lnTo>
                            <a:pt x="2068" y="2011"/>
                          </a:lnTo>
                          <a:cubicBezTo>
                            <a:pt x="2134" y="2037"/>
                            <a:pt x="2201" y="2061"/>
                            <a:pt x="2269" y="2082"/>
                          </a:cubicBezTo>
                          <a:cubicBezTo>
                            <a:pt x="2292" y="2082"/>
                            <a:pt x="2292" y="2036"/>
                            <a:pt x="2269" y="2036"/>
                          </a:cubicBezTo>
                          <a:cubicBezTo>
                            <a:pt x="2222" y="2016"/>
                            <a:pt x="2175" y="1994"/>
                            <a:pt x="2128" y="1971"/>
                          </a:cubicBezTo>
                          <a:lnTo>
                            <a:pt x="2128" y="1971"/>
                          </a:lnTo>
                          <a:cubicBezTo>
                            <a:pt x="2214" y="1909"/>
                            <a:pt x="2287" y="1836"/>
                            <a:pt x="2361" y="1762"/>
                          </a:cubicBezTo>
                          <a:cubicBezTo>
                            <a:pt x="2406" y="1694"/>
                            <a:pt x="2406" y="1580"/>
                            <a:pt x="2315" y="1534"/>
                          </a:cubicBezTo>
                          <a:cubicBezTo>
                            <a:pt x="2224" y="1489"/>
                            <a:pt x="2109" y="1443"/>
                            <a:pt x="2064" y="1352"/>
                          </a:cubicBezTo>
                          <a:cubicBezTo>
                            <a:pt x="2041" y="1260"/>
                            <a:pt x="2018" y="1169"/>
                            <a:pt x="2018" y="1078"/>
                          </a:cubicBezTo>
                          <a:cubicBezTo>
                            <a:pt x="1995" y="918"/>
                            <a:pt x="2064" y="849"/>
                            <a:pt x="2155" y="735"/>
                          </a:cubicBezTo>
                          <a:cubicBezTo>
                            <a:pt x="2287" y="625"/>
                            <a:pt x="2186" y="346"/>
                            <a:pt x="2015" y="346"/>
                          </a:cubicBezTo>
                          <a:cubicBezTo>
                            <a:pt x="2009" y="346"/>
                            <a:pt x="2002" y="346"/>
                            <a:pt x="1995" y="347"/>
                          </a:cubicBezTo>
                          <a:cubicBezTo>
                            <a:pt x="1886" y="364"/>
                            <a:pt x="1766" y="376"/>
                            <a:pt x="1643" y="381"/>
                          </a:cubicBezTo>
                          <a:lnTo>
                            <a:pt x="1643" y="381"/>
                          </a:lnTo>
                          <a:cubicBezTo>
                            <a:pt x="1613" y="335"/>
                            <a:pt x="1570" y="299"/>
                            <a:pt x="1516" y="279"/>
                          </a:cubicBezTo>
                          <a:cubicBezTo>
                            <a:pt x="1509" y="277"/>
                            <a:pt x="1502" y="276"/>
                            <a:pt x="1496" y="275"/>
                          </a:cubicBezTo>
                          <a:lnTo>
                            <a:pt x="1496" y="275"/>
                          </a:lnTo>
                          <a:cubicBezTo>
                            <a:pt x="1139" y="204"/>
                            <a:pt x="825" y="50"/>
                            <a:pt x="466" y="5"/>
                          </a:cubicBezTo>
                          <a:cubicBezTo>
                            <a:pt x="448" y="2"/>
                            <a:pt x="431" y="0"/>
                            <a:pt x="4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5"/>
                    <p:cNvSpPr/>
                    <p:nvPr/>
                  </p:nvSpPr>
                  <p:spPr>
                    <a:xfrm>
                      <a:off x="3324550" y="3799500"/>
                      <a:ext cx="22850" cy="17700"/>
                    </a:xfrm>
                    <a:custGeom>
                      <a:rect b="b" l="l" r="r" t="t"/>
                      <a:pathLst>
                        <a:path extrusionOk="0" h="708" w="914">
                          <a:moveTo>
                            <a:pt x="235" y="478"/>
                          </a:moveTo>
                          <a:cubicBezTo>
                            <a:pt x="241" y="489"/>
                            <a:pt x="252" y="498"/>
                            <a:pt x="264" y="501"/>
                          </a:cubicBezTo>
                          <a:lnTo>
                            <a:pt x="264" y="501"/>
                          </a:lnTo>
                          <a:cubicBezTo>
                            <a:pt x="260" y="498"/>
                            <a:pt x="256" y="494"/>
                            <a:pt x="252" y="490"/>
                          </a:cubicBezTo>
                          <a:lnTo>
                            <a:pt x="252" y="490"/>
                          </a:lnTo>
                          <a:cubicBezTo>
                            <a:pt x="246" y="486"/>
                            <a:pt x="240" y="482"/>
                            <a:pt x="235" y="478"/>
                          </a:cubicBezTo>
                          <a:close/>
                          <a:moveTo>
                            <a:pt x="160" y="0"/>
                          </a:moveTo>
                          <a:cubicBezTo>
                            <a:pt x="114" y="23"/>
                            <a:pt x="68" y="69"/>
                            <a:pt x="46" y="114"/>
                          </a:cubicBezTo>
                          <a:cubicBezTo>
                            <a:pt x="23" y="160"/>
                            <a:pt x="0" y="229"/>
                            <a:pt x="23" y="274"/>
                          </a:cubicBezTo>
                          <a:cubicBezTo>
                            <a:pt x="46" y="343"/>
                            <a:pt x="68" y="366"/>
                            <a:pt x="137" y="411"/>
                          </a:cubicBezTo>
                          <a:cubicBezTo>
                            <a:pt x="170" y="427"/>
                            <a:pt x="202" y="455"/>
                            <a:pt x="235" y="478"/>
                          </a:cubicBezTo>
                          <a:lnTo>
                            <a:pt x="235" y="478"/>
                          </a:lnTo>
                          <a:cubicBezTo>
                            <a:pt x="231" y="472"/>
                            <a:pt x="228" y="464"/>
                            <a:pt x="228" y="457"/>
                          </a:cubicBezTo>
                          <a:lnTo>
                            <a:pt x="228" y="457"/>
                          </a:lnTo>
                          <a:cubicBezTo>
                            <a:pt x="235" y="469"/>
                            <a:pt x="243" y="480"/>
                            <a:pt x="252" y="490"/>
                          </a:cubicBezTo>
                          <a:lnTo>
                            <a:pt x="252" y="490"/>
                          </a:lnTo>
                          <a:cubicBezTo>
                            <a:pt x="259" y="495"/>
                            <a:pt x="267" y="499"/>
                            <a:pt x="274" y="502"/>
                          </a:cubicBezTo>
                          <a:cubicBezTo>
                            <a:pt x="271" y="502"/>
                            <a:pt x="267" y="502"/>
                            <a:pt x="264" y="501"/>
                          </a:cubicBezTo>
                          <a:lnTo>
                            <a:pt x="264" y="501"/>
                          </a:lnTo>
                          <a:cubicBezTo>
                            <a:pt x="287" y="520"/>
                            <a:pt x="314" y="534"/>
                            <a:pt x="342" y="548"/>
                          </a:cubicBezTo>
                          <a:cubicBezTo>
                            <a:pt x="365" y="571"/>
                            <a:pt x="411" y="594"/>
                            <a:pt x="434" y="617"/>
                          </a:cubicBezTo>
                          <a:cubicBezTo>
                            <a:pt x="457" y="617"/>
                            <a:pt x="502" y="639"/>
                            <a:pt x="525" y="639"/>
                          </a:cubicBezTo>
                          <a:cubicBezTo>
                            <a:pt x="571" y="662"/>
                            <a:pt x="616" y="685"/>
                            <a:pt x="662" y="708"/>
                          </a:cubicBezTo>
                          <a:cubicBezTo>
                            <a:pt x="753" y="708"/>
                            <a:pt x="822" y="685"/>
                            <a:pt x="867" y="617"/>
                          </a:cubicBezTo>
                          <a:cubicBezTo>
                            <a:pt x="890" y="594"/>
                            <a:pt x="890" y="571"/>
                            <a:pt x="913" y="525"/>
                          </a:cubicBezTo>
                          <a:cubicBezTo>
                            <a:pt x="913" y="480"/>
                            <a:pt x="913" y="434"/>
                            <a:pt x="867" y="388"/>
                          </a:cubicBezTo>
                          <a:cubicBezTo>
                            <a:pt x="867" y="366"/>
                            <a:pt x="845" y="343"/>
                            <a:pt x="822" y="320"/>
                          </a:cubicBezTo>
                          <a:cubicBezTo>
                            <a:pt x="799" y="320"/>
                            <a:pt x="799" y="297"/>
                            <a:pt x="776" y="297"/>
                          </a:cubicBezTo>
                          <a:cubicBezTo>
                            <a:pt x="753" y="274"/>
                            <a:pt x="730" y="251"/>
                            <a:pt x="708" y="229"/>
                          </a:cubicBezTo>
                          <a:cubicBezTo>
                            <a:pt x="631" y="171"/>
                            <a:pt x="554" y="129"/>
                            <a:pt x="477" y="90"/>
                          </a:cubicBezTo>
                          <a:lnTo>
                            <a:pt x="477" y="90"/>
                          </a:lnTo>
                          <a:cubicBezTo>
                            <a:pt x="485" y="92"/>
                            <a:pt x="494" y="92"/>
                            <a:pt x="502" y="92"/>
                          </a:cubicBezTo>
                          <a:cubicBezTo>
                            <a:pt x="434" y="69"/>
                            <a:pt x="388" y="46"/>
                            <a:pt x="342" y="23"/>
                          </a:cubicBezTo>
                          <a:cubicBezTo>
                            <a:pt x="274" y="0"/>
                            <a:pt x="228" y="0"/>
                            <a:pt x="1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5"/>
                    <p:cNvSpPr/>
                    <p:nvPr/>
                  </p:nvSpPr>
                  <p:spPr>
                    <a:xfrm>
                      <a:off x="3278375" y="3765050"/>
                      <a:ext cx="65075" cy="88425"/>
                    </a:xfrm>
                    <a:custGeom>
                      <a:rect b="b" l="l" r="r" t="t"/>
                      <a:pathLst>
                        <a:path extrusionOk="0" h="3537" w="2603">
                          <a:moveTo>
                            <a:pt x="2277" y="0"/>
                          </a:moveTo>
                          <a:cubicBezTo>
                            <a:pt x="2214" y="0"/>
                            <a:pt x="2152" y="25"/>
                            <a:pt x="2103" y="83"/>
                          </a:cubicBezTo>
                          <a:lnTo>
                            <a:pt x="2103" y="83"/>
                          </a:lnTo>
                          <a:cubicBezTo>
                            <a:pt x="2102" y="81"/>
                            <a:pt x="2100" y="79"/>
                            <a:pt x="2098" y="77"/>
                          </a:cubicBezTo>
                          <a:cubicBezTo>
                            <a:pt x="2029" y="147"/>
                            <a:pt x="1986" y="229"/>
                            <a:pt x="1939" y="305"/>
                          </a:cubicBezTo>
                          <a:lnTo>
                            <a:pt x="1939" y="305"/>
                          </a:lnTo>
                          <a:cubicBezTo>
                            <a:pt x="1939" y="305"/>
                            <a:pt x="1939" y="305"/>
                            <a:pt x="1938" y="306"/>
                          </a:cubicBezTo>
                          <a:cubicBezTo>
                            <a:pt x="1918" y="326"/>
                            <a:pt x="1903" y="349"/>
                            <a:pt x="1893" y="374"/>
                          </a:cubicBezTo>
                          <a:lnTo>
                            <a:pt x="1893" y="374"/>
                          </a:lnTo>
                          <a:cubicBezTo>
                            <a:pt x="1893" y="374"/>
                            <a:pt x="1893" y="374"/>
                            <a:pt x="1893" y="374"/>
                          </a:cubicBezTo>
                          <a:lnTo>
                            <a:pt x="1893" y="374"/>
                          </a:lnTo>
                          <a:cubicBezTo>
                            <a:pt x="1890" y="380"/>
                            <a:pt x="1888" y="387"/>
                            <a:pt x="1886" y="394"/>
                          </a:cubicBezTo>
                          <a:lnTo>
                            <a:pt x="1886" y="394"/>
                          </a:lnTo>
                          <a:cubicBezTo>
                            <a:pt x="1873" y="410"/>
                            <a:pt x="1860" y="426"/>
                            <a:pt x="1847" y="442"/>
                          </a:cubicBezTo>
                          <a:cubicBezTo>
                            <a:pt x="1756" y="557"/>
                            <a:pt x="1664" y="671"/>
                            <a:pt x="1573" y="785"/>
                          </a:cubicBezTo>
                          <a:cubicBezTo>
                            <a:pt x="1391" y="1036"/>
                            <a:pt x="1208" y="1310"/>
                            <a:pt x="1048" y="1584"/>
                          </a:cubicBezTo>
                          <a:cubicBezTo>
                            <a:pt x="911" y="1835"/>
                            <a:pt x="774" y="2132"/>
                            <a:pt x="660" y="2405"/>
                          </a:cubicBezTo>
                          <a:cubicBezTo>
                            <a:pt x="624" y="2514"/>
                            <a:pt x="595" y="2623"/>
                            <a:pt x="567" y="2730"/>
                          </a:cubicBezTo>
                          <a:lnTo>
                            <a:pt x="567" y="2730"/>
                          </a:lnTo>
                          <a:cubicBezTo>
                            <a:pt x="553" y="2713"/>
                            <a:pt x="538" y="2696"/>
                            <a:pt x="523" y="2679"/>
                          </a:cubicBezTo>
                          <a:cubicBezTo>
                            <a:pt x="474" y="2624"/>
                            <a:pt x="410" y="2600"/>
                            <a:pt x="347" y="2600"/>
                          </a:cubicBezTo>
                          <a:cubicBezTo>
                            <a:pt x="176" y="2600"/>
                            <a:pt x="0" y="2770"/>
                            <a:pt x="67" y="2953"/>
                          </a:cubicBezTo>
                          <a:cubicBezTo>
                            <a:pt x="112" y="3090"/>
                            <a:pt x="181" y="3227"/>
                            <a:pt x="272" y="3341"/>
                          </a:cubicBezTo>
                          <a:cubicBezTo>
                            <a:pt x="363" y="3433"/>
                            <a:pt x="500" y="3478"/>
                            <a:pt x="614" y="3524"/>
                          </a:cubicBezTo>
                          <a:cubicBezTo>
                            <a:pt x="637" y="3532"/>
                            <a:pt x="660" y="3536"/>
                            <a:pt x="682" y="3536"/>
                          </a:cubicBezTo>
                          <a:cubicBezTo>
                            <a:pt x="796" y="3536"/>
                            <a:pt x="898" y="3434"/>
                            <a:pt x="921" y="3325"/>
                          </a:cubicBezTo>
                          <a:lnTo>
                            <a:pt x="921" y="3325"/>
                          </a:lnTo>
                          <a:cubicBezTo>
                            <a:pt x="933" y="3330"/>
                            <a:pt x="945" y="3335"/>
                            <a:pt x="957" y="3341"/>
                          </a:cubicBezTo>
                          <a:cubicBezTo>
                            <a:pt x="970" y="3350"/>
                            <a:pt x="982" y="3354"/>
                            <a:pt x="994" y="3354"/>
                          </a:cubicBezTo>
                          <a:cubicBezTo>
                            <a:pt x="1046" y="3354"/>
                            <a:pt x="1081" y="3283"/>
                            <a:pt x="1025" y="3227"/>
                          </a:cubicBezTo>
                          <a:cubicBezTo>
                            <a:pt x="979" y="3181"/>
                            <a:pt x="933" y="3134"/>
                            <a:pt x="889" y="3087"/>
                          </a:cubicBezTo>
                          <a:lnTo>
                            <a:pt x="889" y="3087"/>
                          </a:lnTo>
                          <a:cubicBezTo>
                            <a:pt x="872" y="2887"/>
                            <a:pt x="945" y="2668"/>
                            <a:pt x="1002" y="2497"/>
                          </a:cubicBezTo>
                          <a:cubicBezTo>
                            <a:pt x="1094" y="2223"/>
                            <a:pt x="1231" y="1949"/>
                            <a:pt x="1368" y="1698"/>
                          </a:cubicBezTo>
                          <a:cubicBezTo>
                            <a:pt x="1527" y="1447"/>
                            <a:pt x="1687" y="1219"/>
                            <a:pt x="1870" y="967"/>
                          </a:cubicBezTo>
                          <a:cubicBezTo>
                            <a:pt x="1927" y="891"/>
                            <a:pt x="2000" y="799"/>
                            <a:pt x="2076" y="718"/>
                          </a:cubicBezTo>
                          <a:lnTo>
                            <a:pt x="2076" y="718"/>
                          </a:lnTo>
                          <a:cubicBezTo>
                            <a:pt x="2078" y="718"/>
                            <a:pt x="2081" y="718"/>
                            <a:pt x="2084" y="718"/>
                          </a:cubicBezTo>
                          <a:cubicBezTo>
                            <a:pt x="2147" y="718"/>
                            <a:pt x="2212" y="694"/>
                            <a:pt x="2258" y="648"/>
                          </a:cubicBezTo>
                          <a:cubicBezTo>
                            <a:pt x="2349" y="557"/>
                            <a:pt x="2440" y="488"/>
                            <a:pt x="2509" y="374"/>
                          </a:cubicBezTo>
                          <a:cubicBezTo>
                            <a:pt x="2603" y="171"/>
                            <a:pt x="2440" y="0"/>
                            <a:pt x="22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5"/>
                    <p:cNvSpPr/>
                    <p:nvPr/>
                  </p:nvSpPr>
                  <p:spPr>
                    <a:xfrm>
                      <a:off x="3332825" y="3663800"/>
                      <a:ext cx="29400" cy="96225"/>
                    </a:xfrm>
                    <a:custGeom>
                      <a:rect b="b" l="l" r="r" t="t"/>
                      <a:pathLst>
                        <a:path extrusionOk="0" h="3849" w="1176">
                          <a:moveTo>
                            <a:pt x="331" y="3397"/>
                          </a:moveTo>
                          <a:cubicBezTo>
                            <a:pt x="333" y="3399"/>
                            <a:pt x="335" y="3401"/>
                            <a:pt x="337" y="3402"/>
                          </a:cubicBezTo>
                          <a:lnTo>
                            <a:pt x="337" y="3402"/>
                          </a:lnTo>
                          <a:cubicBezTo>
                            <a:pt x="334" y="3401"/>
                            <a:pt x="331" y="3400"/>
                            <a:pt x="328" y="3400"/>
                          </a:cubicBezTo>
                          <a:lnTo>
                            <a:pt x="328" y="3400"/>
                          </a:lnTo>
                          <a:cubicBezTo>
                            <a:pt x="329" y="3399"/>
                            <a:pt x="330" y="3398"/>
                            <a:pt x="331" y="3397"/>
                          </a:cubicBezTo>
                          <a:close/>
                          <a:moveTo>
                            <a:pt x="304" y="0"/>
                          </a:moveTo>
                          <a:cubicBezTo>
                            <a:pt x="266" y="0"/>
                            <a:pt x="230" y="25"/>
                            <a:pt x="217" y="64"/>
                          </a:cubicBezTo>
                          <a:cubicBezTo>
                            <a:pt x="194" y="156"/>
                            <a:pt x="194" y="224"/>
                            <a:pt x="171" y="315"/>
                          </a:cubicBezTo>
                          <a:cubicBezTo>
                            <a:pt x="171" y="361"/>
                            <a:pt x="194" y="430"/>
                            <a:pt x="171" y="498"/>
                          </a:cubicBezTo>
                          <a:cubicBezTo>
                            <a:pt x="171" y="544"/>
                            <a:pt x="126" y="567"/>
                            <a:pt x="103" y="612"/>
                          </a:cubicBezTo>
                          <a:cubicBezTo>
                            <a:pt x="103" y="658"/>
                            <a:pt x="103" y="681"/>
                            <a:pt x="126" y="726"/>
                          </a:cubicBezTo>
                          <a:cubicBezTo>
                            <a:pt x="126" y="818"/>
                            <a:pt x="126" y="886"/>
                            <a:pt x="148" y="955"/>
                          </a:cubicBezTo>
                          <a:cubicBezTo>
                            <a:pt x="262" y="1251"/>
                            <a:pt x="399" y="1525"/>
                            <a:pt x="468" y="1845"/>
                          </a:cubicBezTo>
                          <a:cubicBezTo>
                            <a:pt x="536" y="2119"/>
                            <a:pt x="605" y="2393"/>
                            <a:pt x="536" y="2666"/>
                          </a:cubicBezTo>
                          <a:cubicBezTo>
                            <a:pt x="491" y="2826"/>
                            <a:pt x="445" y="2963"/>
                            <a:pt x="377" y="3100"/>
                          </a:cubicBezTo>
                          <a:cubicBezTo>
                            <a:pt x="306" y="3223"/>
                            <a:pt x="196" y="3333"/>
                            <a:pt x="127" y="3460"/>
                          </a:cubicBezTo>
                          <a:lnTo>
                            <a:pt x="127" y="3460"/>
                          </a:lnTo>
                          <a:cubicBezTo>
                            <a:pt x="0" y="3569"/>
                            <a:pt x="88" y="3848"/>
                            <a:pt x="272" y="3848"/>
                          </a:cubicBezTo>
                          <a:cubicBezTo>
                            <a:pt x="297" y="3848"/>
                            <a:pt x="325" y="3843"/>
                            <a:pt x="354" y="3831"/>
                          </a:cubicBezTo>
                          <a:cubicBezTo>
                            <a:pt x="651" y="3716"/>
                            <a:pt x="833" y="3351"/>
                            <a:pt x="947" y="3054"/>
                          </a:cubicBezTo>
                          <a:cubicBezTo>
                            <a:pt x="1061" y="2803"/>
                            <a:pt x="1107" y="2507"/>
                            <a:pt x="1153" y="2210"/>
                          </a:cubicBezTo>
                          <a:cubicBezTo>
                            <a:pt x="1175" y="1936"/>
                            <a:pt x="1084" y="1594"/>
                            <a:pt x="993" y="1320"/>
                          </a:cubicBezTo>
                          <a:cubicBezTo>
                            <a:pt x="868" y="1049"/>
                            <a:pt x="743" y="778"/>
                            <a:pt x="549" y="560"/>
                          </a:cubicBezTo>
                          <a:lnTo>
                            <a:pt x="549" y="560"/>
                          </a:lnTo>
                          <a:cubicBezTo>
                            <a:pt x="546" y="478"/>
                            <a:pt x="553" y="397"/>
                            <a:pt x="536" y="315"/>
                          </a:cubicBezTo>
                          <a:cubicBezTo>
                            <a:pt x="514" y="224"/>
                            <a:pt x="422" y="133"/>
                            <a:pt x="377" y="42"/>
                          </a:cubicBezTo>
                          <a:cubicBezTo>
                            <a:pt x="357" y="13"/>
                            <a:pt x="330" y="0"/>
                            <a:pt x="3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5"/>
                    <p:cNvSpPr/>
                    <p:nvPr/>
                  </p:nvSpPr>
                  <p:spPr>
                    <a:xfrm>
                      <a:off x="3345750" y="3616075"/>
                      <a:ext cx="22150" cy="36375"/>
                    </a:xfrm>
                    <a:custGeom>
                      <a:rect b="b" l="l" r="r" t="t"/>
                      <a:pathLst>
                        <a:path extrusionOk="0" h="1455" w="886">
                          <a:moveTo>
                            <a:pt x="653" y="1"/>
                          </a:moveTo>
                          <a:cubicBezTo>
                            <a:pt x="640" y="1"/>
                            <a:pt x="626" y="4"/>
                            <a:pt x="613" y="10"/>
                          </a:cubicBezTo>
                          <a:cubicBezTo>
                            <a:pt x="590" y="33"/>
                            <a:pt x="567" y="56"/>
                            <a:pt x="567" y="56"/>
                          </a:cubicBezTo>
                          <a:cubicBezTo>
                            <a:pt x="522" y="102"/>
                            <a:pt x="522" y="125"/>
                            <a:pt x="499" y="170"/>
                          </a:cubicBezTo>
                          <a:cubicBezTo>
                            <a:pt x="499" y="176"/>
                            <a:pt x="499" y="177"/>
                            <a:pt x="498" y="177"/>
                          </a:cubicBezTo>
                          <a:cubicBezTo>
                            <a:pt x="498" y="177"/>
                            <a:pt x="497" y="176"/>
                            <a:pt x="496" y="176"/>
                          </a:cubicBezTo>
                          <a:cubicBezTo>
                            <a:pt x="493" y="176"/>
                            <a:pt x="487" y="182"/>
                            <a:pt x="476" y="216"/>
                          </a:cubicBezTo>
                          <a:cubicBezTo>
                            <a:pt x="453" y="261"/>
                            <a:pt x="430" y="284"/>
                            <a:pt x="430" y="330"/>
                          </a:cubicBezTo>
                          <a:cubicBezTo>
                            <a:pt x="430" y="330"/>
                            <a:pt x="417" y="368"/>
                            <a:pt x="411" y="368"/>
                          </a:cubicBezTo>
                          <a:cubicBezTo>
                            <a:pt x="409" y="368"/>
                            <a:pt x="407" y="364"/>
                            <a:pt x="407" y="353"/>
                          </a:cubicBezTo>
                          <a:cubicBezTo>
                            <a:pt x="407" y="376"/>
                            <a:pt x="385" y="398"/>
                            <a:pt x="385" y="421"/>
                          </a:cubicBezTo>
                          <a:cubicBezTo>
                            <a:pt x="362" y="444"/>
                            <a:pt x="362" y="490"/>
                            <a:pt x="339" y="513"/>
                          </a:cubicBezTo>
                          <a:cubicBezTo>
                            <a:pt x="339" y="535"/>
                            <a:pt x="339" y="535"/>
                            <a:pt x="339" y="558"/>
                          </a:cubicBezTo>
                          <a:cubicBezTo>
                            <a:pt x="293" y="650"/>
                            <a:pt x="248" y="741"/>
                            <a:pt x="202" y="809"/>
                          </a:cubicBezTo>
                          <a:cubicBezTo>
                            <a:pt x="179" y="855"/>
                            <a:pt x="156" y="901"/>
                            <a:pt x="134" y="946"/>
                          </a:cubicBezTo>
                          <a:cubicBezTo>
                            <a:pt x="111" y="969"/>
                            <a:pt x="111" y="992"/>
                            <a:pt x="88" y="1015"/>
                          </a:cubicBezTo>
                          <a:cubicBezTo>
                            <a:pt x="78" y="1045"/>
                            <a:pt x="72" y="1071"/>
                            <a:pt x="69" y="1095"/>
                          </a:cubicBezTo>
                          <a:lnTo>
                            <a:pt x="69" y="1095"/>
                          </a:lnTo>
                          <a:cubicBezTo>
                            <a:pt x="62" y="1115"/>
                            <a:pt x="56" y="1138"/>
                            <a:pt x="42" y="1152"/>
                          </a:cubicBezTo>
                          <a:cubicBezTo>
                            <a:pt x="20" y="1196"/>
                            <a:pt x="19" y="1283"/>
                            <a:pt x="61" y="1330"/>
                          </a:cubicBezTo>
                          <a:lnTo>
                            <a:pt x="61" y="1330"/>
                          </a:lnTo>
                          <a:cubicBezTo>
                            <a:pt x="53" y="1346"/>
                            <a:pt x="36" y="1363"/>
                            <a:pt x="19" y="1380"/>
                          </a:cubicBezTo>
                          <a:cubicBezTo>
                            <a:pt x="1" y="1417"/>
                            <a:pt x="43" y="1454"/>
                            <a:pt x="84" y="1454"/>
                          </a:cubicBezTo>
                          <a:cubicBezTo>
                            <a:pt x="93" y="1454"/>
                            <a:pt x="102" y="1453"/>
                            <a:pt x="111" y="1448"/>
                          </a:cubicBezTo>
                          <a:cubicBezTo>
                            <a:pt x="124" y="1435"/>
                            <a:pt x="138" y="1422"/>
                            <a:pt x="151" y="1413"/>
                          </a:cubicBezTo>
                          <a:lnTo>
                            <a:pt x="151" y="1413"/>
                          </a:lnTo>
                          <a:cubicBezTo>
                            <a:pt x="173" y="1423"/>
                            <a:pt x="196" y="1428"/>
                            <a:pt x="219" y="1428"/>
                          </a:cubicBezTo>
                          <a:cubicBezTo>
                            <a:pt x="268" y="1428"/>
                            <a:pt x="319" y="1408"/>
                            <a:pt x="362" y="1380"/>
                          </a:cubicBezTo>
                          <a:cubicBezTo>
                            <a:pt x="374" y="1368"/>
                            <a:pt x="386" y="1355"/>
                            <a:pt x="395" y="1343"/>
                          </a:cubicBezTo>
                          <a:lnTo>
                            <a:pt x="395" y="1343"/>
                          </a:lnTo>
                          <a:cubicBezTo>
                            <a:pt x="435" y="1316"/>
                            <a:pt x="467" y="1291"/>
                            <a:pt x="499" y="1243"/>
                          </a:cubicBezTo>
                          <a:cubicBezTo>
                            <a:pt x="544" y="1197"/>
                            <a:pt x="567" y="1152"/>
                            <a:pt x="613" y="1106"/>
                          </a:cubicBezTo>
                          <a:cubicBezTo>
                            <a:pt x="658" y="1038"/>
                            <a:pt x="704" y="946"/>
                            <a:pt x="750" y="878"/>
                          </a:cubicBezTo>
                          <a:cubicBezTo>
                            <a:pt x="773" y="764"/>
                            <a:pt x="818" y="672"/>
                            <a:pt x="841" y="581"/>
                          </a:cubicBezTo>
                          <a:cubicBezTo>
                            <a:pt x="863" y="448"/>
                            <a:pt x="885" y="316"/>
                            <a:pt x="824" y="204"/>
                          </a:cubicBezTo>
                          <a:lnTo>
                            <a:pt x="824" y="204"/>
                          </a:lnTo>
                          <a:cubicBezTo>
                            <a:pt x="812" y="141"/>
                            <a:pt x="798" y="81"/>
                            <a:pt x="750" y="33"/>
                          </a:cubicBezTo>
                          <a:cubicBezTo>
                            <a:pt x="718" y="17"/>
                            <a:pt x="685" y="1"/>
                            <a:pt x="6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5"/>
                    <p:cNvSpPr/>
                    <p:nvPr/>
                  </p:nvSpPr>
                  <p:spPr>
                    <a:xfrm>
                      <a:off x="3358775" y="3569875"/>
                      <a:ext cx="26850" cy="32200"/>
                    </a:xfrm>
                    <a:custGeom>
                      <a:rect b="b" l="l" r="r" t="t"/>
                      <a:pathLst>
                        <a:path extrusionOk="0" h="1288" w="1074">
                          <a:moveTo>
                            <a:pt x="731" y="32"/>
                          </a:moveTo>
                          <a:cubicBezTo>
                            <a:pt x="717" y="32"/>
                            <a:pt x="703" y="35"/>
                            <a:pt x="689" y="38"/>
                          </a:cubicBezTo>
                          <a:lnTo>
                            <a:pt x="689" y="38"/>
                          </a:lnTo>
                          <a:cubicBezTo>
                            <a:pt x="689" y="38"/>
                            <a:pt x="688" y="38"/>
                            <a:pt x="688" y="38"/>
                          </a:cubicBezTo>
                          <a:lnTo>
                            <a:pt x="688" y="38"/>
                          </a:lnTo>
                          <a:cubicBezTo>
                            <a:pt x="703" y="32"/>
                            <a:pt x="717" y="32"/>
                            <a:pt x="731" y="32"/>
                          </a:cubicBezTo>
                          <a:close/>
                          <a:moveTo>
                            <a:pt x="808" y="0"/>
                          </a:moveTo>
                          <a:cubicBezTo>
                            <a:pt x="761" y="0"/>
                            <a:pt x="718" y="16"/>
                            <a:pt x="685" y="32"/>
                          </a:cubicBezTo>
                          <a:cubicBezTo>
                            <a:pt x="681" y="36"/>
                            <a:pt x="677" y="39"/>
                            <a:pt x="673" y="43"/>
                          </a:cubicBezTo>
                          <a:lnTo>
                            <a:pt x="673" y="43"/>
                          </a:lnTo>
                          <a:cubicBezTo>
                            <a:pt x="647" y="52"/>
                            <a:pt x="620" y="65"/>
                            <a:pt x="594" y="78"/>
                          </a:cubicBezTo>
                          <a:cubicBezTo>
                            <a:pt x="571" y="101"/>
                            <a:pt x="548" y="124"/>
                            <a:pt x="526" y="124"/>
                          </a:cubicBezTo>
                          <a:cubicBezTo>
                            <a:pt x="480" y="147"/>
                            <a:pt x="457" y="169"/>
                            <a:pt x="411" y="192"/>
                          </a:cubicBezTo>
                          <a:cubicBezTo>
                            <a:pt x="395" y="224"/>
                            <a:pt x="379" y="257"/>
                            <a:pt x="363" y="289"/>
                          </a:cubicBezTo>
                          <a:lnTo>
                            <a:pt x="363" y="289"/>
                          </a:lnTo>
                          <a:cubicBezTo>
                            <a:pt x="356" y="298"/>
                            <a:pt x="351" y="309"/>
                            <a:pt x="347" y="321"/>
                          </a:cubicBezTo>
                          <a:lnTo>
                            <a:pt x="347" y="321"/>
                          </a:lnTo>
                          <a:cubicBezTo>
                            <a:pt x="346" y="324"/>
                            <a:pt x="344" y="326"/>
                            <a:pt x="343" y="329"/>
                          </a:cubicBezTo>
                          <a:lnTo>
                            <a:pt x="346" y="324"/>
                          </a:lnTo>
                          <a:lnTo>
                            <a:pt x="346" y="324"/>
                          </a:lnTo>
                          <a:cubicBezTo>
                            <a:pt x="344" y="333"/>
                            <a:pt x="343" y="342"/>
                            <a:pt x="343" y="352"/>
                          </a:cubicBezTo>
                          <a:cubicBezTo>
                            <a:pt x="337" y="358"/>
                            <a:pt x="334" y="367"/>
                            <a:pt x="334" y="378"/>
                          </a:cubicBezTo>
                          <a:lnTo>
                            <a:pt x="334" y="378"/>
                          </a:lnTo>
                          <a:cubicBezTo>
                            <a:pt x="289" y="428"/>
                            <a:pt x="246" y="481"/>
                            <a:pt x="206" y="535"/>
                          </a:cubicBezTo>
                          <a:cubicBezTo>
                            <a:pt x="92" y="694"/>
                            <a:pt x="1" y="877"/>
                            <a:pt x="23" y="1082"/>
                          </a:cubicBezTo>
                          <a:cubicBezTo>
                            <a:pt x="46" y="1128"/>
                            <a:pt x="46" y="1174"/>
                            <a:pt x="92" y="1196"/>
                          </a:cubicBezTo>
                          <a:cubicBezTo>
                            <a:pt x="115" y="1242"/>
                            <a:pt x="160" y="1265"/>
                            <a:pt x="206" y="1288"/>
                          </a:cubicBezTo>
                          <a:lnTo>
                            <a:pt x="320" y="1288"/>
                          </a:lnTo>
                          <a:cubicBezTo>
                            <a:pt x="366" y="1265"/>
                            <a:pt x="411" y="1219"/>
                            <a:pt x="434" y="1174"/>
                          </a:cubicBezTo>
                          <a:cubicBezTo>
                            <a:pt x="457" y="1105"/>
                            <a:pt x="503" y="1060"/>
                            <a:pt x="526" y="991"/>
                          </a:cubicBezTo>
                          <a:cubicBezTo>
                            <a:pt x="548" y="923"/>
                            <a:pt x="594" y="854"/>
                            <a:pt x="640" y="786"/>
                          </a:cubicBezTo>
                          <a:lnTo>
                            <a:pt x="640" y="786"/>
                          </a:lnTo>
                          <a:cubicBezTo>
                            <a:pt x="640" y="808"/>
                            <a:pt x="617" y="808"/>
                            <a:pt x="617" y="831"/>
                          </a:cubicBezTo>
                          <a:cubicBezTo>
                            <a:pt x="708" y="717"/>
                            <a:pt x="799" y="603"/>
                            <a:pt x="936" y="489"/>
                          </a:cubicBezTo>
                          <a:cubicBezTo>
                            <a:pt x="1005" y="443"/>
                            <a:pt x="1051" y="398"/>
                            <a:pt x="1051" y="329"/>
                          </a:cubicBezTo>
                          <a:cubicBezTo>
                            <a:pt x="1073" y="261"/>
                            <a:pt x="1073" y="192"/>
                            <a:pt x="1028" y="124"/>
                          </a:cubicBezTo>
                          <a:cubicBezTo>
                            <a:pt x="982" y="78"/>
                            <a:pt x="936" y="32"/>
                            <a:pt x="868" y="10"/>
                          </a:cubicBezTo>
                          <a:cubicBezTo>
                            <a:pt x="848" y="3"/>
                            <a:pt x="828" y="0"/>
                            <a:pt x="8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5"/>
                    <p:cNvSpPr/>
                    <p:nvPr/>
                  </p:nvSpPr>
                  <p:spPr>
                    <a:xfrm>
                      <a:off x="3286175" y="3822325"/>
                      <a:ext cx="67500" cy="28150"/>
                    </a:xfrm>
                    <a:custGeom>
                      <a:rect b="b" l="l" r="r" t="t"/>
                      <a:pathLst>
                        <a:path extrusionOk="0" h="1126" w="2700">
                          <a:moveTo>
                            <a:pt x="1375" y="0"/>
                          </a:moveTo>
                          <a:cubicBezTo>
                            <a:pt x="1193" y="0"/>
                            <a:pt x="987" y="46"/>
                            <a:pt x="805" y="137"/>
                          </a:cubicBezTo>
                          <a:cubicBezTo>
                            <a:pt x="576" y="251"/>
                            <a:pt x="348" y="366"/>
                            <a:pt x="120" y="480"/>
                          </a:cubicBezTo>
                          <a:cubicBezTo>
                            <a:pt x="0" y="539"/>
                            <a:pt x="55" y="721"/>
                            <a:pt x="161" y="721"/>
                          </a:cubicBezTo>
                          <a:cubicBezTo>
                            <a:pt x="177" y="721"/>
                            <a:pt x="194" y="717"/>
                            <a:pt x="211" y="708"/>
                          </a:cubicBezTo>
                          <a:cubicBezTo>
                            <a:pt x="417" y="617"/>
                            <a:pt x="645" y="525"/>
                            <a:pt x="873" y="480"/>
                          </a:cubicBezTo>
                          <a:cubicBezTo>
                            <a:pt x="1033" y="434"/>
                            <a:pt x="1170" y="388"/>
                            <a:pt x="1352" y="388"/>
                          </a:cubicBezTo>
                          <a:cubicBezTo>
                            <a:pt x="1375" y="388"/>
                            <a:pt x="1489" y="434"/>
                            <a:pt x="1512" y="434"/>
                          </a:cubicBezTo>
                          <a:cubicBezTo>
                            <a:pt x="1581" y="457"/>
                            <a:pt x="1649" y="502"/>
                            <a:pt x="1695" y="548"/>
                          </a:cubicBezTo>
                          <a:cubicBezTo>
                            <a:pt x="1855" y="662"/>
                            <a:pt x="1992" y="845"/>
                            <a:pt x="2128" y="1005"/>
                          </a:cubicBezTo>
                          <a:cubicBezTo>
                            <a:pt x="2190" y="1078"/>
                            <a:pt x="2283" y="1125"/>
                            <a:pt x="2371" y="1125"/>
                          </a:cubicBezTo>
                          <a:cubicBezTo>
                            <a:pt x="2448" y="1125"/>
                            <a:pt x="2520" y="1090"/>
                            <a:pt x="2562" y="1005"/>
                          </a:cubicBezTo>
                          <a:cubicBezTo>
                            <a:pt x="2631" y="868"/>
                            <a:pt x="2699" y="617"/>
                            <a:pt x="2585" y="480"/>
                          </a:cubicBezTo>
                          <a:cubicBezTo>
                            <a:pt x="2555" y="419"/>
                            <a:pt x="2504" y="388"/>
                            <a:pt x="2446" y="388"/>
                          </a:cubicBezTo>
                          <a:cubicBezTo>
                            <a:pt x="2418" y="388"/>
                            <a:pt x="2387" y="396"/>
                            <a:pt x="2357" y="411"/>
                          </a:cubicBezTo>
                          <a:cubicBezTo>
                            <a:pt x="2335" y="424"/>
                            <a:pt x="2315" y="442"/>
                            <a:pt x="2296" y="462"/>
                          </a:cubicBezTo>
                          <a:lnTo>
                            <a:pt x="2296" y="462"/>
                          </a:lnTo>
                          <a:cubicBezTo>
                            <a:pt x="2042" y="209"/>
                            <a:pt x="1742" y="18"/>
                            <a:pt x="13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5"/>
                    <p:cNvSpPr/>
                    <p:nvPr/>
                  </p:nvSpPr>
                  <p:spPr>
                    <a:xfrm>
                      <a:off x="3253800" y="3859275"/>
                      <a:ext cx="45650" cy="40800"/>
                    </a:xfrm>
                    <a:custGeom>
                      <a:rect b="b" l="l" r="r" t="t"/>
                      <a:pathLst>
                        <a:path extrusionOk="0" h="1632" w="1826">
                          <a:moveTo>
                            <a:pt x="952" y="1020"/>
                          </a:moveTo>
                          <a:cubicBezTo>
                            <a:pt x="944" y="1033"/>
                            <a:pt x="941" y="1037"/>
                            <a:pt x="942" y="1037"/>
                          </a:cubicBezTo>
                          <a:cubicBezTo>
                            <a:pt x="943" y="1037"/>
                            <a:pt x="953" y="1022"/>
                            <a:pt x="952" y="1020"/>
                          </a:cubicBezTo>
                          <a:close/>
                          <a:moveTo>
                            <a:pt x="68" y="1261"/>
                          </a:moveTo>
                          <a:cubicBezTo>
                            <a:pt x="68" y="1261"/>
                            <a:pt x="68" y="1284"/>
                            <a:pt x="68" y="1284"/>
                          </a:cubicBezTo>
                          <a:cubicBezTo>
                            <a:pt x="63" y="1287"/>
                            <a:pt x="59" y="1291"/>
                            <a:pt x="55" y="1295"/>
                          </a:cubicBezTo>
                          <a:lnTo>
                            <a:pt x="55" y="1295"/>
                          </a:lnTo>
                          <a:cubicBezTo>
                            <a:pt x="62" y="1277"/>
                            <a:pt x="68" y="1261"/>
                            <a:pt x="68" y="1261"/>
                          </a:cubicBezTo>
                          <a:close/>
                          <a:moveTo>
                            <a:pt x="45" y="1320"/>
                          </a:moveTo>
                          <a:cubicBezTo>
                            <a:pt x="45" y="1330"/>
                            <a:pt x="45" y="1340"/>
                            <a:pt x="45" y="1353"/>
                          </a:cubicBezTo>
                          <a:cubicBezTo>
                            <a:pt x="45" y="1344"/>
                            <a:pt x="45" y="1336"/>
                            <a:pt x="45" y="1330"/>
                          </a:cubicBezTo>
                          <a:cubicBezTo>
                            <a:pt x="42" y="1337"/>
                            <a:pt x="40" y="1341"/>
                            <a:pt x="39" y="1341"/>
                          </a:cubicBezTo>
                          <a:cubicBezTo>
                            <a:pt x="38" y="1341"/>
                            <a:pt x="41" y="1332"/>
                            <a:pt x="45" y="1320"/>
                          </a:cubicBezTo>
                          <a:close/>
                          <a:moveTo>
                            <a:pt x="1421" y="0"/>
                          </a:moveTo>
                          <a:cubicBezTo>
                            <a:pt x="1322" y="0"/>
                            <a:pt x="1216" y="41"/>
                            <a:pt x="1141" y="97"/>
                          </a:cubicBezTo>
                          <a:cubicBezTo>
                            <a:pt x="1050" y="143"/>
                            <a:pt x="958" y="211"/>
                            <a:pt x="890" y="280"/>
                          </a:cubicBezTo>
                          <a:cubicBezTo>
                            <a:pt x="753" y="417"/>
                            <a:pt x="662" y="554"/>
                            <a:pt x="547" y="691"/>
                          </a:cubicBezTo>
                          <a:cubicBezTo>
                            <a:pt x="456" y="805"/>
                            <a:pt x="342" y="919"/>
                            <a:pt x="251" y="1033"/>
                          </a:cubicBezTo>
                          <a:cubicBezTo>
                            <a:pt x="182" y="1079"/>
                            <a:pt x="114" y="1147"/>
                            <a:pt x="68" y="1216"/>
                          </a:cubicBezTo>
                          <a:cubicBezTo>
                            <a:pt x="52" y="1249"/>
                            <a:pt x="47" y="1270"/>
                            <a:pt x="46" y="1305"/>
                          </a:cubicBezTo>
                          <a:lnTo>
                            <a:pt x="46" y="1305"/>
                          </a:lnTo>
                          <a:cubicBezTo>
                            <a:pt x="1" y="1363"/>
                            <a:pt x="8" y="1475"/>
                            <a:pt x="68" y="1535"/>
                          </a:cubicBezTo>
                          <a:cubicBezTo>
                            <a:pt x="91" y="1558"/>
                            <a:pt x="137" y="1581"/>
                            <a:pt x="182" y="1604"/>
                          </a:cubicBezTo>
                          <a:cubicBezTo>
                            <a:pt x="226" y="1623"/>
                            <a:pt x="269" y="1631"/>
                            <a:pt x="309" y="1631"/>
                          </a:cubicBezTo>
                          <a:cubicBezTo>
                            <a:pt x="416" y="1631"/>
                            <a:pt x="510" y="1572"/>
                            <a:pt x="593" y="1490"/>
                          </a:cubicBezTo>
                          <a:cubicBezTo>
                            <a:pt x="730" y="1375"/>
                            <a:pt x="821" y="1216"/>
                            <a:pt x="913" y="1079"/>
                          </a:cubicBezTo>
                          <a:cubicBezTo>
                            <a:pt x="913" y="1056"/>
                            <a:pt x="936" y="1033"/>
                            <a:pt x="936" y="1033"/>
                          </a:cubicBezTo>
                          <a:cubicBezTo>
                            <a:pt x="945" y="1023"/>
                            <a:pt x="950" y="1020"/>
                            <a:pt x="951" y="1020"/>
                          </a:cubicBezTo>
                          <a:cubicBezTo>
                            <a:pt x="952" y="1020"/>
                            <a:pt x="952" y="1020"/>
                            <a:pt x="952" y="1020"/>
                          </a:cubicBezTo>
                          <a:lnTo>
                            <a:pt x="952" y="1020"/>
                          </a:lnTo>
                          <a:cubicBezTo>
                            <a:pt x="954" y="1017"/>
                            <a:pt x="956" y="1014"/>
                            <a:pt x="958" y="1010"/>
                          </a:cubicBezTo>
                          <a:cubicBezTo>
                            <a:pt x="981" y="965"/>
                            <a:pt x="1004" y="942"/>
                            <a:pt x="1027" y="896"/>
                          </a:cubicBezTo>
                          <a:cubicBezTo>
                            <a:pt x="1095" y="828"/>
                            <a:pt x="1141" y="759"/>
                            <a:pt x="1209" y="691"/>
                          </a:cubicBezTo>
                          <a:cubicBezTo>
                            <a:pt x="1227" y="674"/>
                            <a:pt x="1257" y="643"/>
                            <a:pt x="1280" y="620"/>
                          </a:cubicBezTo>
                          <a:lnTo>
                            <a:pt x="1280" y="620"/>
                          </a:lnTo>
                          <a:cubicBezTo>
                            <a:pt x="1299" y="628"/>
                            <a:pt x="1319" y="633"/>
                            <a:pt x="1339" y="633"/>
                          </a:cubicBezTo>
                          <a:cubicBezTo>
                            <a:pt x="1357" y="633"/>
                            <a:pt x="1374" y="629"/>
                            <a:pt x="1392" y="622"/>
                          </a:cubicBezTo>
                          <a:cubicBezTo>
                            <a:pt x="1438" y="599"/>
                            <a:pt x="1483" y="577"/>
                            <a:pt x="1529" y="531"/>
                          </a:cubicBezTo>
                          <a:cubicBezTo>
                            <a:pt x="1552" y="508"/>
                            <a:pt x="1552" y="485"/>
                            <a:pt x="1575" y="440"/>
                          </a:cubicBezTo>
                          <a:cubicBezTo>
                            <a:pt x="1575" y="444"/>
                            <a:pt x="1576" y="446"/>
                            <a:pt x="1579" y="446"/>
                          </a:cubicBezTo>
                          <a:cubicBezTo>
                            <a:pt x="1591" y="446"/>
                            <a:pt x="1620" y="417"/>
                            <a:pt x="1620" y="417"/>
                          </a:cubicBezTo>
                          <a:cubicBezTo>
                            <a:pt x="1643" y="394"/>
                            <a:pt x="1643" y="371"/>
                            <a:pt x="1689" y="348"/>
                          </a:cubicBezTo>
                          <a:cubicBezTo>
                            <a:pt x="1712" y="303"/>
                            <a:pt x="1757" y="280"/>
                            <a:pt x="1803" y="234"/>
                          </a:cubicBezTo>
                          <a:cubicBezTo>
                            <a:pt x="1826" y="211"/>
                            <a:pt x="1780" y="166"/>
                            <a:pt x="1757" y="166"/>
                          </a:cubicBezTo>
                          <a:cubicBezTo>
                            <a:pt x="1721" y="190"/>
                            <a:pt x="1686" y="220"/>
                            <a:pt x="1647" y="243"/>
                          </a:cubicBezTo>
                          <a:lnTo>
                            <a:pt x="1647" y="243"/>
                          </a:lnTo>
                          <a:cubicBezTo>
                            <a:pt x="1654" y="145"/>
                            <a:pt x="1589" y="41"/>
                            <a:pt x="1483" y="6"/>
                          </a:cubicBezTo>
                          <a:cubicBezTo>
                            <a:pt x="1463" y="2"/>
                            <a:pt x="1442" y="0"/>
                            <a:pt x="14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5"/>
                    <p:cNvSpPr/>
                    <p:nvPr/>
                  </p:nvSpPr>
                  <p:spPr>
                    <a:xfrm>
                      <a:off x="3233800" y="3511275"/>
                      <a:ext cx="34275" cy="394925"/>
                    </a:xfrm>
                    <a:custGeom>
                      <a:rect b="b" l="l" r="r" t="t"/>
                      <a:pathLst>
                        <a:path extrusionOk="0" h="15797" w="1371">
                          <a:moveTo>
                            <a:pt x="809" y="1"/>
                          </a:moveTo>
                          <a:cubicBezTo>
                            <a:pt x="798" y="1"/>
                            <a:pt x="786" y="8"/>
                            <a:pt x="777" y="25"/>
                          </a:cubicBezTo>
                          <a:cubicBezTo>
                            <a:pt x="771" y="38"/>
                            <a:pt x="765" y="51"/>
                            <a:pt x="759" y="64"/>
                          </a:cubicBezTo>
                          <a:lnTo>
                            <a:pt x="759" y="64"/>
                          </a:lnTo>
                          <a:cubicBezTo>
                            <a:pt x="734" y="105"/>
                            <a:pt x="699" y="127"/>
                            <a:pt x="663" y="162"/>
                          </a:cubicBezTo>
                          <a:cubicBezTo>
                            <a:pt x="644" y="162"/>
                            <a:pt x="655" y="192"/>
                            <a:pt x="672" y="192"/>
                          </a:cubicBezTo>
                          <a:cubicBezTo>
                            <a:pt x="676" y="192"/>
                            <a:pt x="681" y="190"/>
                            <a:pt x="686" y="185"/>
                          </a:cubicBezTo>
                          <a:cubicBezTo>
                            <a:pt x="695" y="180"/>
                            <a:pt x="705" y="176"/>
                            <a:pt x="714" y="172"/>
                          </a:cubicBezTo>
                          <a:lnTo>
                            <a:pt x="714" y="172"/>
                          </a:lnTo>
                          <a:cubicBezTo>
                            <a:pt x="577" y="521"/>
                            <a:pt x="517" y="901"/>
                            <a:pt x="457" y="1281"/>
                          </a:cubicBezTo>
                          <a:cubicBezTo>
                            <a:pt x="343" y="1783"/>
                            <a:pt x="183" y="2262"/>
                            <a:pt x="115" y="2764"/>
                          </a:cubicBezTo>
                          <a:cubicBezTo>
                            <a:pt x="46" y="3244"/>
                            <a:pt x="1" y="3769"/>
                            <a:pt x="69" y="4248"/>
                          </a:cubicBezTo>
                          <a:cubicBezTo>
                            <a:pt x="115" y="4773"/>
                            <a:pt x="298" y="5275"/>
                            <a:pt x="343" y="5777"/>
                          </a:cubicBezTo>
                          <a:cubicBezTo>
                            <a:pt x="412" y="6302"/>
                            <a:pt x="412" y="6804"/>
                            <a:pt x="480" y="7307"/>
                          </a:cubicBezTo>
                          <a:cubicBezTo>
                            <a:pt x="526" y="7854"/>
                            <a:pt x="571" y="8402"/>
                            <a:pt x="617" y="8950"/>
                          </a:cubicBezTo>
                          <a:cubicBezTo>
                            <a:pt x="663" y="9498"/>
                            <a:pt x="686" y="10046"/>
                            <a:pt x="731" y="10571"/>
                          </a:cubicBezTo>
                          <a:cubicBezTo>
                            <a:pt x="777" y="11073"/>
                            <a:pt x="891" y="11575"/>
                            <a:pt x="937" y="12100"/>
                          </a:cubicBezTo>
                          <a:cubicBezTo>
                            <a:pt x="1051" y="13287"/>
                            <a:pt x="571" y="14360"/>
                            <a:pt x="252" y="15478"/>
                          </a:cubicBezTo>
                          <a:cubicBezTo>
                            <a:pt x="192" y="15657"/>
                            <a:pt x="356" y="15796"/>
                            <a:pt x="508" y="15796"/>
                          </a:cubicBezTo>
                          <a:cubicBezTo>
                            <a:pt x="590" y="15796"/>
                            <a:pt x="669" y="15756"/>
                            <a:pt x="708" y="15661"/>
                          </a:cubicBezTo>
                          <a:cubicBezTo>
                            <a:pt x="914" y="15204"/>
                            <a:pt x="1005" y="14702"/>
                            <a:pt x="1096" y="14200"/>
                          </a:cubicBezTo>
                          <a:cubicBezTo>
                            <a:pt x="1188" y="13743"/>
                            <a:pt x="1325" y="13241"/>
                            <a:pt x="1347" y="12762"/>
                          </a:cubicBezTo>
                          <a:cubicBezTo>
                            <a:pt x="1370" y="12283"/>
                            <a:pt x="1279" y="11780"/>
                            <a:pt x="1211" y="11301"/>
                          </a:cubicBezTo>
                          <a:cubicBezTo>
                            <a:pt x="1119" y="10753"/>
                            <a:pt x="1096" y="10228"/>
                            <a:pt x="1051" y="9680"/>
                          </a:cubicBezTo>
                          <a:cubicBezTo>
                            <a:pt x="959" y="8608"/>
                            <a:pt x="708" y="7558"/>
                            <a:pt x="640" y="6485"/>
                          </a:cubicBezTo>
                          <a:cubicBezTo>
                            <a:pt x="617" y="5983"/>
                            <a:pt x="549" y="5503"/>
                            <a:pt x="434" y="5024"/>
                          </a:cubicBezTo>
                          <a:cubicBezTo>
                            <a:pt x="320" y="4476"/>
                            <a:pt x="252" y="3951"/>
                            <a:pt x="275" y="3404"/>
                          </a:cubicBezTo>
                          <a:cubicBezTo>
                            <a:pt x="298" y="2787"/>
                            <a:pt x="412" y="2217"/>
                            <a:pt x="526" y="1600"/>
                          </a:cubicBezTo>
                          <a:cubicBezTo>
                            <a:pt x="612" y="1124"/>
                            <a:pt x="617" y="607"/>
                            <a:pt x="811" y="127"/>
                          </a:cubicBezTo>
                          <a:lnTo>
                            <a:pt x="811" y="127"/>
                          </a:lnTo>
                          <a:cubicBezTo>
                            <a:pt x="826" y="112"/>
                            <a:pt x="837" y="89"/>
                            <a:pt x="845" y="48"/>
                          </a:cubicBezTo>
                          <a:lnTo>
                            <a:pt x="845" y="48"/>
                          </a:lnTo>
                          <a:cubicBezTo>
                            <a:pt x="845" y="48"/>
                            <a:pt x="845" y="48"/>
                            <a:pt x="845" y="48"/>
                          </a:cubicBezTo>
                          <a:cubicBezTo>
                            <a:pt x="845" y="20"/>
                            <a:pt x="828" y="1"/>
                            <a:pt x="8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5"/>
                    <p:cNvSpPr/>
                    <p:nvPr/>
                  </p:nvSpPr>
                  <p:spPr>
                    <a:xfrm>
                      <a:off x="3230375" y="3508225"/>
                      <a:ext cx="37125" cy="43400"/>
                    </a:xfrm>
                    <a:custGeom>
                      <a:rect b="b" l="l" r="r" t="t"/>
                      <a:pathLst>
                        <a:path extrusionOk="0" h="1736" w="1485">
                          <a:moveTo>
                            <a:pt x="885" y="92"/>
                          </a:moveTo>
                          <a:cubicBezTo>
                            <a:pt x="888" y="92"/>
                            <a:pt x="891" y="94"/>
                            <a:pt x="891" y="102"/>
                          </a:cubicBezTo>
                          <a:cubicBezTo>
                            <a:pt x="891" y="102"/>
                            <a:pt x="892" y="103"/>
                            <a:pt x="892" y="103"/>
                          </a:cubicBezTo>
                          <a:lnTo>
                            <a:pt x="892" y="103"/>
                          </a:lnTo>
                          <a:cubicBezTo>
                            <a:pt x="886" y="101"/>
                            <a:pt x="880" y="99"/>
                            <a:pt x="874" y="97"/>
                          </a:cubicBezTo>
                          <a:lnTo>
                            <a:pt x="874" y="97"/>
                          </a:lnTo>
                          <a:cubicBezTo>
                            <a:pt x="877" y="94"/>
                            <a:pt x="882" y="92"/>
                            <a:pt x="885" y="92"/>
                          </a:cubicBezTo>
                          <a:close/>
                          <a:moveTo>
                            <a:pt x="1439" y="453"/>
                          </a:moveTo>
                          <a:lnTo>
                            <a:pt x="1439" y="453"/>
                          </a:lnTo>
                          <a:cubicBezTo>
                            <a:pt x="1442" y="462"/>
                            <a:pt x="1445" y="471"/>
                            <a:pt x="1447" y="480"/>
                          </a:cubicBezTo>
                          <a:lnTo>
                            <a:pt x="1447" y="480"/>
                          </a:lnTo>
                          <a:cubicBezTo>
                            <a:pt x="1445" y="476"/>
                            <a:pt x="1442" y="471"/>
                            <a:pt x="1439" y="467"/>
                          </a:cubicBezTo>
                          <a:cubicBezTo>
                            <a:pt x="1439" y="467"/>
                            <a:pt x="1439" y="467"/>
                            <a:pt x="1439" y="453"/>
                          </a:cubicBezTo>
                          <a:close/>
                          <a:moveTo>
                            <a:pt x="772" y="646"/>
                          </a:moveTo>
                          <a:lnTo>
                            <a:pt x="772" y="646"/>
                          </a:lnTo>
                          <a:cubicBezTo>
                            <a:pt x="774" y="648"/>
                            <a:pt x="775" y="651"/>
                            <a:pt x="775" y="653"/>
                          </a:cubicBezTo>
                          <a:lnTo>
                            <a:pt x="775" y="653"/>
                          </a:lnTo>
                          <a:cubicBezTo>
                            <a:pt x="775" y="652"/>
                            <a:pt x="773" y="649"/>
                            <a:pt x="772" y="646"/>
                          </a:cubicBezTo>
                          <a:close/>
                          <a:moveTo>
                            <a:pt x="375" y="985"/>
                          </a:moveTo>
                          <a:cubicBezTo>
                            <a:pt x="374" y="985"/>
                            <a:pt x="371" y="987"/>
                            <a:pt x="366" y="992"/>
                          </a:cubicBezTo>
                          <a:cubicBezTo>
                            <a:pt x="366" y="997"/>
                            <a:pt x="367" y="999"/>
                            <a:pt x="368" y="999"/>
                          </a:cubicBezTo>
                          <a:cubicBezTo>
                            <a:pt x="372" y="999"/>
                            <a:pt x="379" y="985"/>
                            <a:pt x="375" y="985"/>
                          </a:cubicBezTo>
                          <a:close/>
                          <a:moveTo>
                            <a:pt x="345" y="1215"/>
                          </a:moveTo>
                          <a:cubicBezTo>
                            <a:pt x="347" y="1215"/>
                            <a:pt x="351" y="1224"/>
                            <a:pt x="355" y="1232"/>
                          </a:cubicBezTo>
                          <a:lnTo>
                            <a:pt x="355" y="1232"/>
                          </a:lnTo>
                          <a:cubicBezTo>
                            <a:pt x="352" y="1228"/>
                            <a:pt x="348" y="1225"/>
                            <a:pt x="343" y="1220"/>
                          </a:cubicBezTo>
                          <a:cubicBezTo>
                            <a:pt x="343" y="1217"/>
                            <a:pt x="344" y="1215"/>
                            <a:pt x="345" y="1215"/>
                          </a:cubicBezTo>
                          <a:close/>
                          <a:moveTo>
                            <a:pt x="385" y="1279"/>
                          </a:moveTo>
                          <a:cubicBezTo>
                            <a:pt x="391" y="1279"/>
                            <a:pt x="412" y="1289"/>
                            <a:pt x="412" y="1289"/>
                          </a:cubicBezTo>
                          <a:lnTo>
                            <a:pt x="389" y="1289"/>
                          </a:lnTo>
                          <a:cubicBezTo>
                            <a:pt x="381" y="1281"/>
                            <a:pt x="381" y="1279"/>
                            <a:pt x="385" y="1279"/>
                          </a:cubicBezTo>
                          <a:close/>
                          <a:moveTo>
                            <a:pt x="459" y="1302"/>
                          </a:moveTo>
                          <a:lnTo>
                            <a:pt x="459" y="1302"/>
                          </a:lnTo>
                          <a:cubicBezTo>
                            <a:pt x="460" y="1303"/>
                            <a:pt x="461" y="1303"/>
                            <a:pt x="462" y="1303"/>
                          </a:cubicBezTo>
                          <a:lnTo>
                            <a:pt x="462" y="1303"/>
                          </a:lnTo>
                          <a:cubicBezTo>
                            <a:pt x="461" y="1303"/>
                            <a:pt x="460" y="1303"/>
                            <a:pt x="459" y="1302"/>
                          </a:cubicBezTo>
                          <a:close/>
                          <a:moveTo>
                            <a:pt x="625" y="518"/>
                          </a:moveTo>
                          <a:cubicBezTo>
                            <a:pt x="629" y="524"/>
                            <a:pt x="634" y="530"/>
                            <a:pt x="640" y="535"/>
                          </a:cubicBezTo>
                          <a:cubicBezTo>
                            <a:pt x="670" y="560"/>
                            <a:pt x="701" y="582"/>
                            <a:pt x="731" y="604"/>
                          </a:cubicBezTo>
                          <a:lnTo>
                            <a:pt x="731" y="604"/>
                          </a:lnTo>
                          <a:cubicBezTo>
                            <a:pt x="731" y="604"/>
                            <a:pt x="731" y="604"/>
                            <a:pt x="731" y="604"/>
                          </a:cubicBezTo>
                          <a:cubicBezTo>
                            <a:pt x="731" y="604"/>
                            <a:pt x="732" y="604"/>
                            <a:pt x="732" y="604"/>
                          </a:cubicBezTo>
                          <a:lnTo>
                            <a:pt x="732" y="604"/>
                          </a:lnTo>
                          <a:cubicBezTo>
                            <a:pt x="735" y="606"/>
                            <a:pt x="738" y="608"/>
                            <a:pt x="741" y="611"/>
                          </a:cubicBezTo>
                          <a:lnTo>
                            <a:pt x="741" y="611"/>
                          </a:lnTo>
                          <a:cubicBezTo>
                            <a:pt x="748" y="620"/>
                            <a:pt x="754" y="627"/>
                            <a:pt x="754" y="627"/>
                          </a:cubicBezTo>
                          <a:cubicBezTo>
                            <a:pt x="760" y="633"/>
                            <a:pt x="765" y="638"/>
                            <a:pt x="768" y="641"/>
                          </a:cubicBezTo>
                          <a:lnTo>
                            <a:pt x="768" y="641"/>
                          </a:lnTo>
                          <a:cubicBezTo>
                            <a:pt x="763" y="644"/>
                            <a:pt x="759" y="646"/>
                            <a:pt x="754" y="650"/>
                          </a:cubicBezTo>
                          <a:cubicBezTo>
                            <a:pt x="663" y="672"/>
                            <a:pt x="617" y="718"/>
                            <a:pt x="594" y="809"/>
                          </a:cubicBezTo>
                          <a:cubicBezTo>
                            <a:pt x="549" y="901"/>
                            <a:pt x="549" y="969"/>
                            <a:pt x="571" y="1060"/>
                          </a:cubicBezTo>
                          <a:cubicBezTo>
                            <a:pt x="571" y="1139"/>
                            <a:pt x="597" y="1200"/>
                            <a:pt x="638" y="1243"/>
                          </a:cubicBezTo>
                          <a:lnTo>
                            <a:pt x="638" y="1243"/>
                          </a:lnTo>
                          <a:cubicBezTo>
                            <a:pt x="617" y="1244"/>
                            <a:pt x="616" y="1266"/>
                            <a:pt x="594" y="1266"/>
                          </a:cubicBezTo>
                          <a:cubicBezTo>
                            <a:pt x="594" y="1266"/>
                            <a:pt x="573" y="1280"/>
                            <a:pt x="562" y="1289"/>
                          </a:cubicBezTo>
                          <a:lnTo>
                            <a:pt x="526" y="1289"/>
                          </a:lnTo>
                          <a:cubicBezTo>
                            <a:pt x="509" y="1289"/>
                            <a:pt x="493" y="1301"/>
                            <a:pt x="476" y="1307"/>
                          </a:cubicBezTo>
                          <a:lnTo>
                            <a:pt x="476" y="1307"/>
                          </a:lnTo>
                          <a:cubicBezTo>
                            <a:pt x="472" y="1306"/>
                            <a:pt x="467" y="1305"/>
                            <a:pt x="462" y="1303"/>
                          </a:cubicBezTo>
                          <a:lnTo>
                            <a:pt x="462" y="1303"/>
                          </a:lnTo>
                          <a:cubicBezTo>
                            <a:pt x="465" y="1304"/>
                            <a:pt x="469" y="1306"/>
                            <a:pt x="474" y="1308"/>
                          </a:cubicBezTo>
                          <a:lnTo>
                            <a:pt x="474" y="1308"/>
                          </a:lnTo>
                          <a:cubicBezTo>
                            <a:pt x="468" y="1310"/>
                            <a:pt x="463" y="1311"/>
                            <a:pt x="457" y="1311"/>
                          </a:cubicBezTo>
                          <a:cubicBezTo>
                            <a:pt x="464" y="1311"/>
                            <a:pt x="460" y="1309"/>
                            <a:pt x="453" y="1306"/>
                          </a:cubicBezTo>
                          <a:lnTo>
                            <a:pt x="453" y="1306"/>
                          </a:lnTo>
                          <a:cubicBezTo>
                            <a:pt x="455" y="1309"/>
                            <a:pt x="457" y="1311"/>
                            <a:pt x="457" y="1311"/>
                          </a:cubicBezTo>
                          <a:cubicBezTo>
                            <a:pt x="455" y="1309"/>
                            <a:pt x="453" y="1307"/>
                            <a:pt x="451" y="1306"/>
                          </a:cubicBezTo>
                          <a:lnTo>
                            <a:pt x="451" y="1306"/>
                          </a:lnTo>
                          <a:cubicBezTo>
                            <a:pt x="452" y="1306"/>
                            <a:pt x="452" y="1306"/>
                            <a:pt x="453" y="1306"/>
                          </a:cubicBezTo>
                          <a:lnTo>
                            <a:pt x="453" y="1306"/>
                          </a:lnTo>
                          <a:cubicBezTo>
                            <a:pt x="451" y="1304"/>
                            <a:pt x="451" y="1301"/>
                            <a:pt x="454" y="1301"/>
                          </a:cubicBezTo>
                          <a:cubicBezTo>
                            <a:pt x="455" y="1301"/>
                            <a:pt x="457" y="1302"/>
                            <a:pt x="459" y="1302"/>
                          </a:cubicBezTo>
                          <a:lnTo>
                            <a:pt x="459" y="1302"/>
                          </a:lnTo>
                          <a:cubicBezTo>
                            <a:pt x="450" y="1299"/>
                            <a:pt x="441" y="1295"/>
                            <a:pt x="435" y="1289"/>
                          </a:cubicBezTo>
                          <a:lnTo>
                            <a:pt x="412" y="1289"/>
                          </a:lnTo>
                          <a:cubicBezTo>
                            <a:pt x="412" y="1289"/>
                            <a:pt x="398" y="1275"/>
                            <a:pt x="386" y="1263"/>
                          </a:cubicBezTo>
                          <a:lnTo>
                            <a:pt x="386" y="1263"/>
                          </a:lnTo>
                          <a:cubicBezTo>
                            <a:pt x="383" y="1254"/>
                            <a:pt x="377" y="1243"/>
                            <a:pt x="366" y="1243"/>
                          </a:cubicBezTo>
                          <a:cubicBezTo>
                            <a:pt x="343" y="1220"/>
                            <a:pt x="343" y="1197"/>
                            <a:pt x="343" y="1152"/>
                          </a:cubicBezTo>
                          <a:cubicBezTo>
                            <a:pt x="343" y="1106"/>
                            <a:pt x="343" y="1060"/>
                            <a:pt x="366" y="1015"/>
                          </a:cubicBezTo>
                          <a:cubicBezTo>
                            <a:pt x="366" y="1015"/>
                            <a:pt x="366" y="992"/>
                            <a:pt x="366" y="992"/>
                          </a:cubicBezTo>
                          <a:cubicBezTo>
                            <a:pt x="389" y="969"/>
                            <a:pt x="389" y="923"/>
                            <a:pt x="412" y="901"/>
                          </a:cubicBezTo>
                          <a:cubicBezTo>
                            <a:pt x="435" y="855"/>
                            <a:pt x="457" y="809"/>
                            <a:pt x="480" y="764"/>
                          </a:cubicBezTo>
                          <a:cubicBezTo>
                            <a:pt x="517" y="671"/>
                            <a:pt x="569" y="593"/>
                            <a:pt x="625" y="518"/>
                          </a:cubicBezTo>
                          <a:close/>
                          <a:moveTo>
                            <a:pt x="510" y="1305"/>
                          </a:moveTo>
                          <a:cubicBezTo>
                            <a:pt x="508" y="1307"/>
                            <a:pt x="506" y="1309"/>
                            <a:pt x="503" y="1311"/>
                          </a:cubicBezTo>
                          <a:cubicBezTo>
                            <a:pt x="498" y="1311"/>
                            <a:pt x="494" y="1311"/>
                            <a:pt x="492" y="1311"/>
                          </a:cubicBezTo>
                          <a:lnTo>
                            <a:pt x="492" y="1311"/>
                          </a:lnTo>
                          <a:cubicBezTo>
                            <a:pt x="498" y="1311"/>
                            <a:pt x="496" y="1311"/>
                            <a:pt x="491" y="1310"/>
                          </a:cubicBezTo>
                          <a:lnTo>
                            <a:pt x="491" y="1310"/>
                          </a:lnTo>
                          <a:cubicBezTo>
                            <a:pt x="495" y="1309"/>
                            <a:pt x="503" y="1308"/>
                            <a:pt x="510" y="1305"/>
                          </a:cubicBezTo>
                          <a:close/>
                          <a:moveTo>
                            <a:pt x="852" y="0"/>
                          </a:moveTo>
                          <a:cubicBezTo>
                            <a:pt x="830" y="0"/>
                            <a:pt x="815" y="10"/>
                            <a:pt x="800" y="10"/>
                          </a:cubicBezTo>
                          <a:cubicBezTo>
                            <a:pt x="754" y="10"/>
                            <a:pt x="686" y="33"/>
                            <a:pt x="640" y="79"/>
                          </a:cubicBezTo>
                          <a:cubicBezTo>
                            <a:pt x="617" y="102"/>
                            <a:pt x="571" y="147"/>
                            <a:pt x="526" y="193"/>
                          </a:cubicBezTo>
                          <a:cubicBezTo>
                            <a:pt x="343" y="376"/>
                            <a:pt x="206" y="627"/>
                            <a:pt x="92" y="878"/>
                          </a:cubicBezTo>
                          <a:cubicBezTo>
                            <a:pt x="46" y="969"/>
                            <a:pt x="1" y="1083"/>
                            <a:pt x="1" y="1175"/>
                          </a:cubicBezTo>
                          <a:cubicBezTo>
                            <a:pt x="24" y="1334"/>
                            <a:pt x="69" y="1494"/>
                            <a:pt x="161" y="1608"/>
                          </a:cubicBezTo>
                          <a:cubicBezTo>
                            <a:pt x="251" y="1698"/>
                            <a:pt x="368" y="1736"/>
                            <a:pt x="487" y="1736"/>
                          </a:cubicBezTo>
                          <a:cubicBezTo>
                            <a:pt x="640" y="1736"/>
                            <a:pt x="799" y="1675"/>
                            <a:pt x="914" y="1585"/>
                          </a:cubicBezTo>
                          <a:cubicBezTo>
                            <a:pt x="1028" y="1494"/>
                            <a:pt x="1142" y="1357"/>
                            <a:pt x="1165" y="1197"/>
                          </a:cubicBezTo>
                          <a:cubicBezTo>
                            <a:pt x="1169" y="1163"/>
                            <a:pt x="1170" y="1129"/>
                            <a:pt x="1168" y="1096"/>
                          </a:cubicBezTo>
                          <a:lnTo>
                            <a:pt x="1168" y="1096"/>
                          </a:lnTo>
                          <a:cubicBezTo>
                            <a:pt x="1234" y="997"/>
                            <a:pt x="1271" y="878"/>
                            <a:pt x="1278" y="761"/>
                          </a:cubicBezTo>
                          <a:lnTo>
                            <a:pt x="1278" y="761"/>
                          </a:lnTo>
                          <a:cubicBezTo>
                            <a:pt x="1331" y="746"/>
                            <a:pt x="1378" y="717"/>
                            <a:pt x="1414" y="667"/>
                          </a:cubicBezTo>
                          <a:lnTo>
                            <a:pt x="1414" y="667"/>
                          </a:lnTo>
                          <a:cubicBezTo>
                            <a:pt x="1422" y="663"/>
                            <a:pt x="1431" y="658"/>
                            <a:pt x="1439" y="650"/>
                          </a:cubicBezTo>
                          <a:cubicBezTo>
                            <a:pt x="1481" y="607"/>
                            <a:pt x="1484" y="546"/>
                            <a:pt x="1448" y="483"/>
                          </a:cubicBezTo>
                          <a:lnTo>
                            <a:pt x="1448" y="483"/>
                          </a:lnTo>
                          <a:lnTo>
                            <a:pt x="1462" y="535"/>
                          </a:lnTo>
                          <a:cubicBezTo>
                            <a:pt x="1457" y="517"/>
                            <a:pt x="1452" y="499"/>
                            <a:pt x="1447" y="480"/>
                          </a:cubicBezTo>
                          <a:lnTo>
                            <a:pt x="1447" y="480"/>
                          </a:lnTo>
                          <a:cubicBezTo>
                            <a:pt x="1448" y="481"/>
                            <a:pt x="1448" y="482"/>
                            <a:pt x="1448" y="483"/>
                          </a:cubicBezTo>
                          <a:lnTo>
                            <a:pt x="1448" y="483"/>
                          </a:lnTo>
                          <a:lnTo>
                            <a:pt x="1439" y="444"/>
                          </a:lnTo>
                          <a:cubicBezTo>
                            <a:pt x="1439" y="448"/>
                            <a:pt x="1439" y="451"/>
                            <a:pt x="1439" y="453"/>
                          </a:cubicBezTo>
                          <a:lnTo>
                            <a:pt x="1439" y="453"/>
                          </a:lnTo>
                          <a:cubicBezTo>
                            <a:pt x="1419" y="393"/>
                            <a:pt x="1388" y="339"/>
                            <a:pt x="1325" y="307"/>
                          </a:cubicBezTo>
                          <a:cubicBezTo>
                            <a:pt x="1279" y="284"/>
                            <a:pt x="1233" y="284"/>
                            <a:pt x="1211" y="262"/>
                          </a:cubicBezTo>
                          <a:lnTo>
                            <a:pt x="1188" y="262"/>
                          </a:lnTo>
                          <a:cubicBezTo>
                            <a:pt x="1165" y="262"/>
                            <a:pt x="1142" y="239"/>
                            <a:pt x="1119" y="239"/>
                          </a:cubicBezTo>
                          <a:cubicBezTo>
                            <a:pt x="1119" y="239"/>
                            <a:pt x="1100" y="219"/>
                            <a:pt x="1079" y="216"/>
                          </a:cubicBezTo>
                          <a:lnTo>
                            <a:pt x="1079" y="216"/>
                          </a:lnTo>
                          <a:cubicBezTo>
                            <a:pt x="1038" y="178"/>
                            <a:pt x="990" y="146"/>
                            <a:pt x="937" y="125"/>
                          </a:cubicBezTo>
                          <a:cubicBezTo>
                            <a:pt x="928" y="119"/>
                            <a:pt x="919" y="115"/>
                            <a:pt x="910" y="111"/>
                          </a:cubicBezTo>
                          <a:lnTo>
                            <a:pt x="910" y="111"/>
                          </a:lnTo>
                          <a:cubicBezTo>
                            <a:pt x="911" y="111"/>
                            <a:pt x="912" y="111"/>
                            <a:pt x="913" y="111"/>
                          </a:cubicBezTo>
                          <a:cubicBezTo>
                            <a:pt x="935" y="111"/>
                            <a:pt x="960" y="90"/>
                            <a:pt x="960" y="56"/>
                          </a:cubicBezTo>
                          <a:cubicBezTo>
                            <a:pt x="937" y="56"/>
                            <a:pt x="937" y="33"/>
                            <a:pt x="937" y="33"/>
                          </a:cubicBezTo>
                          <a:cubicBezTo>
                            <a:pt x="914" y="10"/>
                            <a:pt x="891" y="10"/>
                            <a:pt x="891" y="10"/>
                          </a:cubicBezTo>
                          <a:cubicBezTo>
                            <a:pt x="876" y="3"/>
                            <a:pt x="863" y="0"/>
                            <a:pt x="8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5"/>
                    <p:cNvSpPr/>
                    <p:nvPr/>
                  </p:nvSpPr>
                  <p:spPr>
                    <a:xfrm>
                      <a:off x="3210400" y="3536425"/>
                      <a:ext cx="49100" cy="41350"/>
                    </a:xfrm>
                    <a:custGeom>
                      <a:rect b="b" l="l" r="r" t="t"/>
                      <a:pathLst>
                        <a:path extrusionOk="0" h="1654" w="1964">
                          <a:moveTo>
                            <a:pt x="1253" y="792"/>
                          </a:moveTo>
                          <a:cubicBezTo>
                            <a:pt x="1254" y="795"/>
                            <a:pt x="1255" y="797"/>
                            <a:pt x="1256" y="800"/>
                          </a:cubicBezTo>
                          <a:cubicBezTo>
                            <a:pt x="1253" y="803"/>
                            <a:pt x="1251" y="805"/>
                            <a:pt x="1249" y="807"/>
                          </a:cubicBezTo>
                          <a:lnTo>
                            <a:pt x="1249" y="807"/>
                          </a:lnTo>
                          <a:cubicBezTo>
                            <a:pt x="1249" y="807"/>
                            <a:pt x="1248" y="807"/>
                            <a:pt x="1247" y="808"/>
                          </a:cubicBezTo>
                          <a:lnTo>
                            <a:pt x="1247" y="808"/>
                          </a:lnTo>
                          <a:cubicBezTo>
                            <a:pt x="1248" y="805"/>
                            <a:pt x="1251" y="799"/>
                            <a:pt x="1253" y="792"/>
                          </a:cubicBezTo>
                          <a:close/>
                          <a:moveTo>
                            <a:pt x="321" y="1279"/>
                          </a:moveTo>
                          <a:cubicBezTo>
                            <a:pt x="327" y="1279"/>
                            <a:pt x="332" y="1283"/>
                            <a:pt x="335" y="1288"/>
                          </a:cubicBezTo>
                          <a:lnTo>
                            <a:pt x="335" y="1288"/>
                          </a:lnTo>
                          <a:cubicBezTo>
                            <a:pt x="335" y="1288"/>
                            <a:pt x="335" y="1289"/>
                            <a:pt x="334" y="1289"/>
                          </a:cubicBezTo>
                          <a:cubicBezTo>
                            <a:pt x="332" y="1289"/>
                            <a:pt x="327" y="1286"/>
                            <a:pt x="321" y="1279"/>
                          </a:cubicBezTo>
                          <a:close/>
                          <a:moveTo>
                            <a:pt x="1439" y="1"/>
                          </a:moveTo>
                          <a:cubicBezTo>
                            <a:pt x="1348" y="47"/>
                            <a:pt x="1279" y="115"/>
                            <a:pt x="1211" y="183"/>
                          </a:cubicBezTo>
                          <a:cubicBezTo>
                            <a:pt x="1097" y="275"/>
                            <a:pt x="1005" y="412"/>
                            <a:pt x="891" y="526"/>
                          </a:cubicBezTo>
                          <a:cubicBezTo>
                            <a:pt x="829" y="629"/>
                            <a:pt x="823" y="788"/>
                            <a:pt x="924" y="868"/>
                          </a:cubicBezTo>
                          <a:lnTo>
                            <a:pt x="914" y="868"/>
                          </a:lnTo>
                          <a:cubicBezTo>
                            <a:pt x="845" y="868"/>
                            <a:pt x="777" y="891"/>
                            <a:pt x="686" y="914"/>
                          </a:cubicBezTo>
                          <a:lnTo>
                            <a:pt x="617" y="914"/>
                          </a:lnTo>
                          <a:cubicBezTo>
                            <a:pt x="594" y="937"/>
                            <a:pt x="572" y="937"/>
                            <a:pt x="549" y="937"/>
                          </a:cubicBezTo>
                          <a:cubicBezTo>
                            <a:pt x="457" y="937"/>
                            <a:pt x="389" y="937"/>
                            <a:pt x="321" y="960"/>
                          </a:cubicBezTo>
                          <a:cubicBezTo>
                            <a:pt x="161" y="1005"/>
                            <a:pt x="1" y="1188"/>
                            <a:pt x="1" y="1348"/>
                          </a:cubicBezTo>
                          <a:cubicBezTo>
                            <a:pt x="1" y="1526"/>
                            <a:pt x="156" y="1653"/>
                            <a:pt x="317" y="1653"/>
                          </a:cubicBezTo>
                          <a:cubicBezTo>
                            <a:pt x="341" y="1653"/>
                            <a:pt x="365" y="1650"/>
                            <a:pt x="389" y="1644"/>
                          </a:cubicBezTo>
                          <a:cubicBezTo>
                            <a:pt x="552" y="1595"/>
                            <a:pt x="575" y="1408"/>
                            <a:pt x="493" y="1312"/>
                          </a:cubicBezTo>
                          <a:lnTo>
                            <a:pt x="493" y="1312"/>
                          </a:lnTo>
                          <a:cubicBezTo>
                            <a:pt x="614" y="1346"/>
                            <a:pt x="746" y="1376"/>
                            <a:pt x="870" y="1376"/>
                          </a:cubicBezTo>
                          <a:cubicBezTo>
                            <a:pt x="900" y="1376"/>
                            <a:pt x="930" y="1375"/>
                            <a:pt x="960" y="1370"/>
                          </a:cubicBezTo>
                          <a:cubicBezTo>
                            <a:pt x="1051" y="1348"/>
                            <a:pt x="1142" y="1348"/>
                            <a:pt x="1188" y="1279"/>
                          </a:cubicBezTo>
                          <a:lnTo>
                            <a:pt x="1211" y="1279"/>
                          </a:lnTo>
                          <a:cubicBezTo>
                            <a:pt x="1302" y="1279"/>
                            <a:pt x="1393" y="1256"/>
                            <a:pt x="1485" y="1233"/>
                          </a:cubicBezTo>
                          <a:cubicBezTo>
                            <a:pt x="1644" y="1165"/>
                            <a:pt x="1804" y="1051"/>
                            <a:pt x="1895" y="891"/>
                          </a:cubicBezTo>
                          <a:cubicBezTo>
                            <a:pt x="1964" y="777"/>
                            <a:pt x="1918" y="549"/>
                            <a:pt x="1759" y="526"/>
                          </a:cubicBezTo>
                          <a:cubicBezTo>
                            <a:pt x="1662" y="526"/>
                            <a:pt x="1577" y="515"/>
                            <a:pt x="1495" y="508"/>
                          </a:cubicBezTo>
                          <a:lnTo>
                            <a:pt x="1495" y="508"/>
                          </a:lnTo>
                          <a:cubicBezTo>
                            <a:pt x="1519" y="468"/>
                            <a:pt x="1559" y="429"/>
                            <a:pt x="1599" y="389"/>
                          </a:cubicBezTo>
                          <a:cubicBezTo>
                            <a:pt x="1644" y="366"/>
                            <a:pt x="1667" y="320"/>
                            <a:pt x="1690" y="275"/>
                          </a:cubicBezTo>
                          <a:cubicBezTo>
                            <a:pt x="1690" y="252"/>
                            <a:pt x="1690" y="229"/>
                            <a:pt x="1713" y="206"/>
                          </a:cubicBezTo>
                          <a:cubicBezTo>
                            <a:pt x="1713" y="185"/>
                            <a:pt x="1713" y="184"/>
                            <a:pt x="1694" y="165"/>
                          </a:cubicBezTo>
                          <a:lnTo>
                            <a:pt x="1694" y="165"/>
                          </a:lnTo>
                          <a:cubicBezTo>
                            <a:pt x="1708" y="157"/>
                            <a:pt x="1722" y="152"/>
                            <a:pt x="1736" y="138"/>
                          </a:cubicBezTo>
                          <a:cubicBezTo>
                            <a:pt x="1781" y="115"/>
                            <a:pt x="1759" y="47"/>
                            <a:pt x="1713" y="47"/>
                          </a:cubicBezTo>
                          <a:lnTo>
                            <a:pt x="1644" y="47"/>
                          </a:lnTo>
                          <a:cubicBezTo>
                            <a:pt x="1622" y="47"/>
                            <a:pt x="1622" y="24"/>
                            <a:pt x="1599" y="24"/>
                          </a:cubicBezTo>
                          <a:cubicBezTo>
                            <a:pt x="1576" y="24"/>
                            <a:pt x="1576" y="1"/>
                            <a:pt x="1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5"/>
                    <p:cNvSpPr/>
                    <p:nvPr/>
                  </p:nvSpPr>
                  <p:spPr>
                    <a:xfrm>
                      <a:off x="3209850" y="3566425"/>
                      <a:ext cx="10850" cy="11125"/>
                    </a:xfrm>
                    <a:custGeom>
                      <a:rect b="b" l="l" r="r" t="t"/>
                      <a:pathLst>
                        <a:path extrusionOk="0" h="445" w="434">
                          <a:moveTo>
                            <a:pt x="353" y="341"/>
                          </a:moveTo>
                          <a:cubicBezTo>
                            <a:pt x="350" y="345"/>
                            <a:pt x="347" y="349"/>
                            <a:pt x="343" y="353"/>
                          </a:cubicBezTo>
                          <a:cubicBezTo>
                            <a:pt x="343" y="353"/>
                            <a:pt x="320" y="376"/>
                            <a:pt x="297" y="376"/>
                          </a:cubicBezTo>
                          <a:cubicBezTo>
                            <a:pt x="316" y="357"/>
                            <a:pt x="334" y="354"/>
                            <a:pt x="353" y="341"/>
                          </a:cubicBezTo>
                          <a:close/>
                          <a:moveTo>
                            <a:pt x="211" y="0"/>
                          </a:moveTo>
                          <a:cubicBezTo>
                            <a:pt x="188" y="0"/>
                            <a:pt x="168" y="11"/>
                            <a:pt x="137" y="11"/>
                          </a:cubicBezTo>
                          <a:cubicBezTo>
                            <a:pt x="137" y="11"/>
                            <a:pt x="114" y="11"/>
                            <a:pt x="91" y="33"/>
                          </a:cubicBezTo>
                          <a:cubicBezTo>
                            <a:pt x="91" y="33"/>
                            <a:pt x="46" y="56"/>
                            <a:pt x="46" y="56"/>
                          </a:cubicBezTo>
                          <a:cubicBezTo>
                            <a:pt x="46" y="56"/>
                            <a:pt x="23" y="102"/>
                            <a:pt x="23" y="102"/>
                          </a:cubicBezTo>
                          <a:cubicBezTo>
                            <a:pt x="23" y="125"/>
                            <a:pt x="0" y="148"/>
                            <a:pt x="0" y="170"/>
                          </a:cubicBezTo>
                          <a:cubicBezTo>
                            <a:pt x="0" y="170"/>
                            <a:pt x="0" y="216"/>
                            <a:pt x="0" y="216"/>
                          </a:cubicBezTo>
                          <a:cubicBezTo>
                            <a:pt x="0" y="216"/>
                            <a:pt x="0" y="262"/>
                            <a:pt x="0" y="262"/>
                          </a:cubicBezTo>
                          <a:cubicBezTo>
                            <a:pt x="23" y="285"/>
                            <a:pt x="23" y="307"/>
                            <a:pt x="23" y="330"/>
                          </a:cubicBezTo>
                          <a:cubicBezTo>
                            <a:pt x="46" y="330"/>
                            <a:pt x="46" y="353"/>
                            <a:pt x="69" y="376"/>
                          </a:cubicBezTo>
                          <a:cubicBezTo>
                            <a:pt x="91" y="376"/>
                            <a:pt x="114" y="399"/>
                            <a:pt x="114" y="399"/>
                          </a:cubicBezTo>
                          <a:cubicBezTo>
                            <a:pt x="160" y="421"/>
                            <a:pt x="183" y="444"/>
                            <a:pt x="228" y="444"/>
                          </a:cubicBezTo>
                          <a:cubicBezTo>
                            <a:pt x="251" y="444"/>
                            <a:pt x="297" y="421"/>
                            <a:pt x="320" y="399"/>
                          </a:cubicBezTo>
                          <a:cubicBezTo>
                            <a:pt x="343" y="399"/>
                            <a:pt x="365" y="376"/>
                            <a:pt x="365" y="376"/>
                          </a:cubicBezTo>
                          <a:cubicBezTo>
                            <a:pt x="388" y="353"/>
                            <a:pt x="388" y="353"/>
                            <a:pt x="411" y="330"/>
                          </a:cubicBezTo>
                          <a:cubicBezTo>
                            <a:pt x="411" y="307"/>
                            <a:pt x="411" y="285"/>
                            <a:pt x="411" y="285"/>
                          </a:cubicBezTo>
                          <a:cubicBezTo>
                            <a:pt x="434" y="262"/>
                            <a:pt x="434" y="239"/>
                            <a:pt x="434" y="239"/>
                          </a:cubicBezTo>
                          <a:lnTo>
                            <a:pt x="434" y="216"/>
                          </a:lnTo>
                          <a:cubicBezTo>
                            <a:pt x="434" y="170"/>
                            <a:pt x="411" y="148"/>
                            <a:pt x="388" y="102"/>
                          </a:cubicBezTo>
                          <a:cubicBezTo>
                            <a:pt x="373" y="87"/>
                            <a:pt x="358" y="71"/>
                            <a:pt x="343" y="56"/>
                          </a:cubicBezTo>
                          <a:lnTo>
                            <a:pt x="343" y="56"/>
                          </a:lnTo>
                          <a:cubicBezTo>
                            <a:pt x="343" y="57"/>
                            <a:pt x="343" y="57"/>
                            <a:pt x="343" y="57"/>
                          </a:cubicBezTo>
                          <a:lnTo>
                            <a:pt x="343" y="57"/>
                          </a:lnTo>
                          <a:cubicBezTo>
                            <a:pt x="342" y="57"/>
                            <a:pt x="342" y="57"/>
                            <a:pt x="342" y="56"/>
                          </a:cubicBezTo>
                          <a:lnTo>
                            <a:pt x="342" y="56"/>
                          </a:lnTo>
                          <a:cubicBezTo>
                            <a:pt x="342" y="56"/>
                            <a:pt x="342" y="56"/>
                            <a:pt x="343" y="56"/>
                          </a:cubicBezTo>
                          <a:lnTo>
                            <a:pt x="343" y="56"/>
                          </a:lnTo>
                          <a:cubicBezTo>
                            <a:pt x="335" y="49"/>
                            <a:pt x="327" y="41"/>
                            <a:pt x="320" y="33"/>
                          </a:cubicBezTo>
                          <a:cubicBezTo>
                            <a:pt x="297" y="33"/>
                            <a:pt x="274" y="11"/>
                            <a:pt x="274" y="11"/>
                          </a:cubicBezTo>
                          <a:lnTo>
                            <a:pt x="251" y="11"/>
                          </a:lnTo>
                          <a:cubicBezTo>
                            <a:pt x="236" y="3"/>
                            <a:pt x="223" y="0"/>
                            <a:pt x="2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5"/>
                    <p:cNvSpPr/>
                    <p:nvPr/>
                  </p:nvSpPr>
                  <p:spPr>
                    <a:xfrm>
                      <a:off x="3221250" y="3566775"/>
                      <a:ext cx="26275" cy="37800"/>
                    </a:xfrm>
                    <a:custGeom>
                      <a:rect b="b" l="l" r="r" t="t"/>
                      <a:pathLst>
                        <a:path extrusionOk="0" h="1512" w="1051">
                          <a:moveTo>
                            <a:pt x="273" y="1100"/>
                          </a:moveTo>
                          <a:cubicBezTo>
                            <a:pt x="275" y="1100"/>
                            <a:pt x="275" y="1106"/>
                            <a:pt x="275" y="1115"/>
                          </a:cubicBezTo>
                          <a:cubicBezTo>
                            <a:pt x="269" y="1115"/>
                            <a:pt x="265" y="1116"/>
                            <a:pt x="261" y="1119"/>
                          </a:cubicBezTo>
                          <a:lnTo>
                            <a:pt x="261" y="1119"/>
                          </a:lnTo>
                          <a:cubicBezTo>
                            <a:pt x="268" y="1106"/>
                            <a:pt x="271" y="1100"/>
                            <a:pt x="273" y="1100"/>
                          </a:cubicBezTo>
                          <a:close/>
                          <a:moveTo>
                            <a:pt x="588" y="1"/>
                          </a:moveTo>
                          <a:cubicBezTo>
                            <a:pt x="523" y="1"/>
                            <a:pt x="456" y="14"/>
                            <a:pt x="389" y="42"/>
                          </a:cubicBezTo>
                          <a:cubicBezTo>
                            <a:pt x="229" y="88"/>
                            <a:pt x="115" y="271"/>
                            <a:pt x="138" y="453"/>
                          </a:cubicBezTo>
                          <a:cubicBezTo>
                            <a:pt x="155" y="592"/>
                            <a:pt x="212" y="744"/>
                            <a:pt x="319" y="839"/>
                          </a:cubicBezTo>
                          <a:lnTo>
                            <a:pt x="319" y="839"/>
                          </a:lnTo>
                          <a:cubicBezTo>
                            <a:pt x="314" y="878"/>
                            <a:pt x="297" y="920"/>
                            <a:pt x="297" y="978"/>
                          </a:cubicBezTo>
                          <a:cubicBezTo>
                            <a:pt x="297" y="1001"/>
                            <a:pt x="297" y="1024"/>
                            <a:pt x="275" y="1047"/>
                          </a:cubicBezTo>
                          <a:cubicBezTo>
                            <a:pt x="275" y="1069"/>
                            <a:pt x="252" y="1115"/>
                            <a:pt x="252" y="1138"/>
                          </a:cubicBezTo>
                          <a:cubicBezTo>
                            <a:pt x="252" y="1138"/>
                            <a:pt x="229" y="1161"/>
                            <a:pt x="229" y="1161"/>
                          </a:cubicBezTo>
                          <a:cubicBezTo>
                            <a:pt x="229" y="1161"/>
                            <a:pt x="249" y="1151"/>
                            <a:pt x="256" y="1151"/>
                          </a:cubicBezTo>
                          <a:cubicBezTo>
                            <a:pt x="259" y="1151"/>
                            <a:pt x="259" y="1153"/>
                            <a:pt x="252" y="1161"/>
                          </a:cubicBezTo>
                          <a:lnTo>
                            <a:pt x="252" y="1161"/>
                          </a:lnTo>
                          <a:cubicBezTo>
                            <a:pt x="257" y="1156"/>
                            <a:pt x="257" y="1154"/>
                            <a:pt x="256" y="1154"/>
                          </a:cubicBezTo>
                          <a:cubicBezTo>
                            <a:pt x="254" y="1154"/>
                            <a:pt x="248" y="1157"/>
                            <a:pt x="243" y="1161"/>
                          </a:cubicBezTo>
                          <a:lnTo>
                            <a:pt x="183" y="1161"/>
                          </a:lnTo>
                          <a:cubicBezTo>
                            <a:pt x="169" y="1161"/>
                            <a:pt x="155" y="1161"/>
                            <a:pt x="146" y="1166"/>
                          </a:cubicBezTo>
                          <a:lnTo>
                            <a:pt x="146" y="1166"/>
                          </a:lnTo>
                          <a:cubicBezTo>
                            <a:pt x="126" y="1168"/>
                            <a:pt x="107" y="1173"/>
                            <a:pt x="92" y="1184"/>
                          </a:cubicBezTo>
                          <a:cubicBezTo>
                            <a:pt x="1" y="1252"/>
                            <a:pt x="1" y="1366"/>
                            <a:pt x="69" y="1435"/>
                          </a:cubicBezTo>
                          <a:cubicBezTo>
                            <a:pt x="120" y="1486"/>
                            <a:pt x="210" y="1512"/>
                            <a:pt x="291" y="1512"/>
                          </a:cubicBezTo>
                          <a:cubicBezTo>
                            <a:pt x="317" y="1512"/>
                            <a:pt x="343" y="1509"/>
                            <a:pt x="366" y="1503"/>
                          </a:cubicBezTo>
                          <a:cubicBezTo>
                            <a:pt x="416" y="1478"/>
                            <a:pt x="459" y="1447"/>
                            <a:pt x="495" y="1412"/>
                          </a:cubicBezTo>
                          <a:lnTo>
                            <a:pt x="640" y="1412"/>
                          </a:lnTo>
                          <a:cubicBezTo>
                            <a:pt x="754" y="1412"/>
                            <a:pt x="891" y="1412"/>
                            <a:pt x="936" y="1275"/>
                          </a:cubicBezTo>
                          <a:cubicBezTo>
                            <a:pt x="936" y="1229"/>
                            <a:pt x="914" y="1206"/>
                            <a:pt x="868" y="1206"/>
                          </a:cubicBezTo>
                          <a:cubicBezTo>
                            <a:pt x="777" y="1229"/>
                            <a:pt x="685" y="1298"/>
                            <a:pt x="594" y="1298"/>
                          </a:cubicBezTo>
                          <a:cubicBezTo>
                            <a:pt x="590" y="1298"/>
                            <a:pt x="586" y="1298"/>
                            <a:pt x="582" y="1298"/>
                          </a:cubicBezTo>
                          <a:lnTo>
                            <a:pt x="582" y="1298"/>
                          </a:lnTo>
                          <a:cubicBezTo>
                            <a:pt x="609" y="1239"/>
                            <a:pt x="629" y="1181"/>
                            <a:pt x="644" y="1122"/>
                          </a:cubicBezTo>
                          <a:lnTo>
                            <a:pt x="644" y="1122"/>
                          </a:lnTo>
                          <a:cubicBezTo>
                            <a:pt x="660" y="1129"/>
                            <a:pt x="680" y="1138"/>
                            <a:pt x="708" y="1138"/>
                          </a:cubicBezTo>
                          <a:cubicBezTo>
                            <a:pt x="739" y="1138"/>
                            <a:pt x="759" y="1148"/>
                            <a:pt x="789" y="1148"/>
                          </a:cubicBezTo>
                          <a:cubicBezTo>
                            <a:pt x="805" y="1148"/>
                            <a:pt x="822" y="1145"/>
                            <a:pt x="845" y="1138"/>
                          </a:cubicBezTo>
                          <a:cubicBezTo>
                            <a:pt x="930" y="1117"/>
                            <a:pt x="975" y="977"/>
                            <a:pt x="908" y="903"/>
                          </a:cubicBezTo>
                          <a:lnTo>
                            <a:pt x="908" y="903"/>
                          </a:lnTo>
                          <a:cubicBezTo>
                            <a:pt x="899" y="861"/>
                            <a:pt x="878" y="828"/>
                            <a:pt x="845" y="796"/>
                          </a:cubicBezTo>
                          <a:cubicBezTo>
                            <a:pt x="845" y="796"/>
                            <a:pt x="831" y="774"/>
                            <a:pt x="822" y="763"/>
                          </a:cubicBezTo>
                          <a:lnTo>
                            <a:pt x="822" y="763"/>
                          </a:lnTo>
                          <a:cubicBezTo>
                            <a:pt x="822" y="750"/>
                            <a:pt x="819" y="750"/>
                            <a:pt x="800" y="750"/>
                          </a:cubicBezTo>
                          <a:cubicBezTo>
                            <a:pt x="800" y="727"/>
                            <a:pt x="777" y="704"/>
                            <a:pt x="754" y="681"/>
                          </a:cubicBezTo>
                          <a:cubicBezTo>
                            <a:pt x="731" y="636"/>
                            <a:pt x="686" y="591"/>
                            <a:pt x="663" y="568"/>
                          </a:cubicBezTo>
                          <a:lnTo>
                            <a:pt x="663" y="568"/>
                          </a:lnTo>
                          <a:cubicBezTo>
                            <a:pt x="663" y="568"/>
                            <a:pt x="663" y="568"/>
                            <a:pt x="663" y="568"/>
                          </a:cubicBezTo>
                          <a:lnTo>
                            <a:pt x="663" y="568"/>
                          </a:lnTo>
                          <a:cubicBezTo>
                            <a:pt x="663" y="568"/>
                            <a:pt x="663" y="567"/>
                            <a:pt x="663" y="567"/>
                          </a:cubicBezTo>
                          <a:cubicBezTo>
                            <a:pt x="663" y="567"/>
                            <a:pt x="640" y="544"/>
                            <a:pt x="640" y="544"/>
                          </a:cubicBezTo>
                          <a:cubicBezTo>
                            <a:pt x="640" y="525"/>
                            <a:pt x="623" y="522"/>
                            <a:pt x="618" y="507"/>
                          </a:cubicBezTo>
                          <a:lnTo>
                            <a:pt x="618" y="507"/>
                          </a:lnTo>
                          <a:cubicBezTo>
                            <a:pt x="659" y="533"/>
                            <a:pt x="707" y="547"/>
                            <a:pt x="759" y="547"/>
                          </a:cubicBezTo>
                          <a:cubicBezTo>
                            <a:pt x="772" y="547"/>
                            <a:pt x="786" y="546"/>
                            <a:pt x="800" y="544"/>
                          </a:cubicBezTo>
                          <a:cubicBezTo>
                            <a:pt x="914" y="544"/>
                            <a:pt x="1028" y="453"/>
                            <a:pt x="1028" y="316"/>
                          </a:cubicBezTo>
                          <a:cubicBezTo>
                            <a:pt x="1051" y="202"/>
                            <a:pt x="959" y="111"/>
                            <a:pt x="845" y="65"/>
                          </a:cubicBezTo>
                          <a:cubicBezTo>
                            <a:pt x="766" y="25"/>
                            <a:pt x="678" y="1"/>
                            <a:pt x="5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5"/>
                    <p:cNvSpPr/>
                    <p:nvPr/>
                  </p:nvSpPr>
                  <p:spPr>
                    <a:xfrm>
                      <a:off x="3204750" y="3589075"/>
                      <a:ext cx="76175" cy="26725"/>
                    </a:xfrm>
                    <a:custGeom>
                      <a:rect b="b" l="l" r="r" t="t"/>
                      <a:pathLst>
                        <a:path extrusionOk="0" h="1069" w="3047">
                          <a:moveTo>
                            <a:pt x="2735" y="428"/>
                          </a:moveTo>
                          <a:cubicBezTo>
                            <a:pt x="2736" y="428"/>
                            <a:pt x="2737" y="428"/>
                            <a:pt x="2738" y="428"/>
                          </a:cubicBezTo>
                          <a:cubicBezTo>
                            <a:pt x="2738" y="431"/>
                            <a:pt x="2738" y="432"/>
                            <a:pt x="2737" y="432"/>
                          </a:cubicBezTo>
                          <a:cubicBezTo>
                            <a:pt x="2737" y="432"/>
                            <a:pt x="2736" y="430"/>
                            <a:pt x="2735" y="428"/>
                          </a:cubicBezTo>
                          <a:close/>
                          <a:moveTo>
                            <a:pt x="2472" y="1"/>
                          </a:moveTo>
                          <a:cubicBezTo>
                            <a:pt x="2417" y="1"/>
                            <a:pt x="2365" y="21"/>
                            <a:pt x="2328" y="68"/>
                          </a:cubicBezTo>
                          <a:lnTo>
                            <a:pt x="2328" y="68"/>
                          </a:lnTo>
                          <a:cubicBezTo>
                            <a:pt x="2328" y="66"/>
                            <a:pt x="2327" y="65"/>
                            <a:pt x="2327" y="63"/>
                          </a:cubicBezTo>
                          <a:lnTo>
                            <a:pt x="2327" y="63"/>
                          </a:lnTo>
                          <a:cubicBezTo>
                            <a:pt x="2316" y="77"/>
                            <a:pt x="2306" y="92"/>
                            <a:pt x="2296" y="108"/>
                          </a:cubicBezTo>
                          <a:lnTo>
                            <a:pt x="2296" y="108"/>
                          </a:lnTo>
                          <a:cubicBezTo>
                            <a:pt x="2168" y="184"/>
                            <a:pt x="2054" y="261"/>
                            <a:pt x="1939" y="337"/>
                          </a:cubicBezTo>
                          <a:cubicBezTo>
                            <a:pt x="1893" y="360"/>
                            <a:pt x="1802" y="406"/>
                            <a:pt x="1802" y="406"/>
                          </a:cubicBezTo>
                          <a:cubicBezTo>
                            <a:pt x="1771" y="406"/>
                            <a:pt x="1782" y="416"/>
                            <a:pt x="1778" y="416"/>
                          </a:cubicBezTo>
                          <a:cubicBezTo>
                            <a:pt x="1777" y="416"/>
                            <a:pt x="1771" y="413"/>
                            <a:pt x="1756" y="406"/>
                          </a:cubicBezTo>
                          <a:cubicBezTo>
                            <a:pt x="1733" y="383"/>
                            <a:pt x="1711" y="360"/>
                            <a:pt x="1688" y="337"/>
                          </a:cubicBezTo>
                          <a:cubicBezTo>
                            <a:pt x="1639" y="259"/>
                            <a:pt x="1569" y="223"/>
                            <a:pt x="1500" y="223"/>
                          </a:cubicBezTo>
                          <a:cubicBezTo>
                            <a:pt x="1408" y="223"/>
                            <a:pt x="1316" y="288"/>
                            <a:pt x="1277" y="406"/>
                          </a:cubicBezTo>
                          <a:cubicBezTo>
                            <a:pt x="1240" y="488"/>
                            <a:pt x="1237" y="571"/>
                            <a:pt x="1253" y="651"/>
                          </a:cubicBezTo>
                          <a:lnTo>
                            <a:pt x="1253" y="651"/>
                          </a:lnTo>
                          <a:cubicBezTo>
                            <a:pt x="1218" y="660"/>
                            <a:pt x="1179" y="662"/>
                            <a:pt x="1140" y="662"/>
                          </a:cubicBezTo>
                          <a:cubicBezTo>
                            <a:pt x="1083" y="662"/>
                            <a:pt x="1026" y="657"/>
                            <a:pt x="980" y="657"/>
                          </a:cubicBezTo>
                          <a:cubicBezTo>
                            <a:pt x="866" y="634"/>
                            <a:pt x="775" y="634"/>
                            <a:pt x="661" y="611"/>
                          </a:cubicBezTo>
                          <a:cubicBezTo>
                            <a:pt x="618" y="606"/>
                            <a:pt x="573" y="603"/>
                            <a:pt x="528" y="603"/>
                          </a:cubicBezTo>
                          <a:cubicBezTo>
                            <a:pt x="382" y="603"/>
                            <a:pt x="229" y="633"/>
                            <a:pt x="90" y="702"/>
                          </a:cubicBezTo>
                          <a:cubicBezTo>
                            <a:pt x="91" y="703"/>
                            <a:pt x="92" y="704"/>
                            <a:pt x="93" y="705"/>
                          </a:cubicBezTo>
                          <a:lnTo>
                            <a:pt x="93" y="705"/>
                          </a:lnTo>
                          <a:cubicBezTo>
                            <a:pt x="1" y="775"/>
                            <a:pt x="40" y="958"/>
                            <a:pt x="167" y="958"/>
                          </a:cubicBezTo>
                          <a:cubicBezTo>
                            <a:pt x="179" y="958"/>
                            <a:pt x="191" y="957"/>
                            <a:pt x="204" y="953"/>
                          </a:cubicBezTo>
                          <a:cubicBezTo>
                            <a:pt x="387" y="908"/>
                            <a:pt x="569" y="885"/>
                            <a:pt x="752" y="862"/>
                          </a:cubicBezTo>
                          <a:cubicBezTo>
                            <a:pt x="900" y="846"/>
                            <a:pt x="1036" y="817"/>
                            <a:pt x="1177" y="803"/>
                          </a:cubicBezTo>
                          <a:lnTo>
                            <a:pt x="1177" y="803"/>
                          </a:lnTo>
                          <a:cubicBezTo>
                            <a:pt x="1174" y="844"/>
                            <a:pt x="1195" y="890"/>
                            <a:pt x="1231" y="908"/>
                          </a:cubicBezTo>
                          <a:cubicBezTo>
                            <a:pt x="1288" y="945"/>
                            <a:pt x="1344" y="968"/>
                            <a:pt x="1414" y="987"/>
                          </a:cubicBezTo>
                          <a:lnTo>
                            <a:pt x="1414" y="987"/>
                          </a:lnTo>
                          <a:cubicBezTo>
                            <a:pt x="1419" y="999"/>
                            <a:pt x="1425" y="1010"/>
                            <a:pt x="1437" y="1022"/>
                          </a:cubicBezTo>
                          <a:cubicBezTo>
                            <a:pt x="1469" y="1055"/>
                            <a:pt x="1510" y="1069"/>
                            <a:pt x="1550" y="1069"/>
                          </a:cubicBezTo>
                          <a:cubicBezTo>
                            <a:pt x="1650" y="1069"/>
                            <a:pt x="1750" y="983"/>
                            <a:pt x="1733" y="885"/>
                          </a:cubicBezTo>
                          <a:cubicBezTo>
                            <a:pt x="1733" y="882"/>
                            <a:pt x="1733" y="879"/>
                            <a:pt x="1733" y="876"/>
                          </a:cubicBezTo>
                          <a:lnTo>
                            <a:pt x="1733" y="876"/>
                          </a:lnTo>
                          <a:cubicBezTo>
                            <a:pt x="1754" y="879"/>
                            <a:pt x="1775" y="880"/>
                            <a:pt x="1797" y="880"/>
                          </a:cubicBezTo>
                          <a:cubicBezTo>
                            <a:pt x="1864" y="880"/>
                            <a:pt x="1934" y="867"/>
                            <a:pt x="2007" y="839"/>
                          </a:cubicBezTo>
                          <a:cubicBezTo>
                            <a:pt x="2107" y="800"/>
                            <a:pt x="2189" y="734"/>
                            <a:pt x="2267" y="663"/>
                          </a:cubicBezTo>
                          <a:lnTo>
                            <a:pt x="2267" y="663"/>
                          </a:lnTo>
                          <a:cubicBezTo>
                            <a:pt x="2297" y="724"/>
                            <a:pt x="2339" y="777"/>
                            <a:pt x="2395" y="817"/>
                          </a:cubicBezTo>
                          <a:cubicBezTo>
                            <a:pt x="2458" y="865"/>
                            <a:pt x="2524" y="885"/>
                            <a:pt x="2589" y="885"/>
                          </a:cubicBezTo>
                          <a:cubicBezTo>
                            <a:pt x="2831" y="885"/>
                            <a:pt x="3046" y="594"/>
                            <a:pt x="2920" y="360"/>
                          </a:cubicBezTo>
                          <a:cubicBezTo>
                            <a:pt x="2901" y="284"/>
                            <a:pt x="2804" y="240"/>
                            <a:pt x="2732" y="240"/>
                          </a:cubicBezTo>
                          <a:cubicBezTo>
                            <a:pt x="2726" y="240"/>
                            <a:pt x="2721" y="240"/>
                            <a:pt x="2715" y="241"/>
                          </a:cubicBezTo>
                          <a:lnTo>
                            <a:pt x="2715" y="241"/>
                          </a:lnTo>
                          <a:cubicBezTo>
                            <a:pt x="2715" y="235"/>
                            <a:pt x="2715" y="229"/>
                            <a:pt x="2715" y="223"/>
                          </a:cubicBezTo>
                          <a:cubicBezTo>
                            <a:pt x="2715" y="94"/>
                            <a:pt x="2588" y="1"/>
                            <a:pt x="24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5"/>
                    <p:cNvSpPr/>
                    <p:nvPr/>
                  </p:nvSpPr>
                  <p:spPr>
                    <a:xfrm>
                      <a:off x="3209275" y="3619650"/>
                      <a:ext cx="35950" cy="11525"/>
                    </a:xfrm>
                    <a:custGeom>
                      <a:rect b="b" l="l" r="r" t="t"/>
                      <a:pathLst>
                        <a:path extrusionOk="0" h="461" w="1438">
                          <a:moveTo>
                            <a:pt x="408" y="301"/>
                          </a:moveTo>
                          <a:cubicBezTo>
                            <a:pt x="403" y="304"/>
                            <a:pt x="397" y="308"/>
                            <a:pt x="393" y="308"/>
                          </a:cubicBezTo>
                          <a:cubicBezTo>
                            <a:pt x="390" y="308"/>
                            <a:pt x="388" y="306"/>
                            <a:pt x="388" y="301"/>
                          </a:cubicBezTo>
                          <a:close/>
                          <a:moveTo>
                            <a:pt x="367" y="1"/>
                          </a:moveTo>
                          <a:cubicBezTo>
                            <a:pt x="329" y="1"/>
                            <a:pt x="290" y="8"/>
                            <a:pt x="251" y="27"/>
                          </a:cubicBezTo>
                          <a:cubicBezTo>
                            <a:pt x="0" y="96"/>
                            <a:pt x="114" y="438"/>
                            <a:pt x="343" y="461"/>
                          </a:cubicBezTo>
                          <a:cubicBezTo>
                            <a:pt x="411" y="461"/>
                            <a:pt x="502" y="370"/>
                            <a:pt x="480" y="278"/>
                          </a:cubicBezTo>
                          <a:lnTo>
                            <a:pt x="617" y="278"/>
                          </a:lnTo>
                          <a:cubicBezTo>
                            <a:pt x="639" y="278"/>
                            <a:pt x="639" y="278"/>
                            <a:pt x="662" y="255"/>
                          </a:cubicBezTo>
                          <a:lnTo>
                            <a:pt x="868" y="255"/>
                          </a:lnTo>
                          <a:cubicBezTo>
                            <a:pt x="936" y="255"/>
                            <a:pt x="982" y="255"/>
                            <a:pt x="1027" y="278"/>
                          </a:cubicBezTo>
                          <a:cubicBezTo>
                            <a:pt x="1073" y="278"/>
                            <a:pt x="1142" y="278"/>
                            <a:pt x="1187" y="301"/>
                          </a:cubicBezTo>
                          <a:cubicBezTo>
                            <a:pt x="1233" y="301"/>
                            <a:pt x="1279" y="311"/>
                            <a:pt x="1324" y="311"/>
                          </a:cubicBezTo>
                          <a:cubicBezTo>
                            <a:pt x="1347" y="311"/>
                            <a:pt x="1370" y="309"/>
                            <a:pt x="1393" y="301"/>
                          </a:cubicBezTo>
                          <a:cubicBezTo>
                            <a:pt x="1433" y="301"/>
                            <a:pt x="1438" y="229"/>
                            <a:pt x="1406" y="229"/>
                          </a:cubicBezTo>
                          <a:cubicBezTo>
                            <a:pt x="1402" y="229"/>
                            <a:pt x="1398" y="230"/>
                            <a:pt x="1393" y="233"/>
                          </a:cubicBezTo>
                          <a:cubicBezTo>
                            <a:pt x="1370" y="233"/>
                            <a:pt x="1370" y="210"/>
                            <a:pt x="1370" y="210"/>
                          </a:cubicBezTo>
                          <a:lnTo>
                            <a:pt x="1324" y="210"/>
                          </a:lnTo>
                          <a:cubicBezTo>
                            <a:pt x="1279" y="210"/>
                            <a:pt x="1256" y="210"/>
                            <a:pt x="1210" y="187"/>
                          </a:cubicBezTo>
                          <a:cubicBezTo>
                            <a:pt x="1096" y="164"/>
                            <a:pt x="982" y="141"/>
                            <a:pt x="868" y="118"/>
                          </a:cubicBezTo>
                          <a:cubicBezTo>
                            <a:pt x="845" y="118"/>
                            <a:pt x="799" y="96"/>
                            <a:pt x="776" y="96"/>
                          </a:cubicBezTo>
                          <a:cubicBezTo>
                            <a:pt x="754" y="96"/>
                            <a:pt x="754" y="96"/>
                            <a:pt x="731" y="73"/>
                          </a:cubicBezTo>
                          <a:lnTo>
                            <a:pt x="685" y="73"/>
                          </a:lnTo>
                          <a:cubicBezTo>
                            <a:pt x="639" y="50"/>
                            <a:pt x="594" y="27"/>
                            <a:pt x="525" y="27"/>
                          </a:cubicBezTo>
                          <a:cubicBezTo>
                            <a:pt x="473" y="14"/>
                            <a:pt x="420" y="1"/>
                            <a:pt x="3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5"/>
                    <p:cNvSpPr/>
                    <p:nvPr/>
                  </p:nvSpPr>
                  <p:spPr>
                    <a:xfrm>
                      <a:off x="3198850" y="3617375"/>
                      <a:ext cx="73225" cy="34925"/>
                    </a:xfrm>
                    <a:custGeom>
                      <a:rect b="b" l="l" r="r" t="t"/>
                      <a:pathLst>
                        <a:path extrusionOk="0" h="1397" w="2929">
                          <a:moveTo>
                            <a:pt x="2426" y="164"/>
                          </a:moveTo>
                          <a:cubicBezTo>
                            <a:pt x="2408" y="176"/>
                            <a:pt x="2401" y="182"/>
                            <a:pt x="2401" y="183"/>
                          </a:cubicBezTo>
                          <a:lnTo>
                            <a:pt x="2401" y="183"/>
                          </a:lnTo>
                          <a:cubicBezTo>
                            <a:pt x="2410" y="177"/>
                            <a:pt x="2419" y="171"/>
                            <a:pt x="2426" y="164"/>
                          </a:cubicBezTo>
                          <a:close/>
                          <a:moveTo>
                            <a:pt x="2154" y="329"/>
                          </a:moveTo>
                          <a:cubicBezTo>
                            <a:pt x="2157" y="332"/>
                            <a:pt x="2160" y="334"/>
                            <a:pt x="2163" y="336"/>
                          </a:cubicBezTo>
                          <a:lnTo>
                            <a:pt x="2163" y="336"/>
                          </a:lnTo>
                          <a:cubicBezTo>
                            <a:pt x="2160" y="334"/>
                            <a:pt x="2158" y="333"/>
                            <a:pt x="2157" y="333"/>
                          </a:cubicBezTo>
                          <a:cubicBezTo>
                            <a:pt x="2156" y="333"/>
                            <a:pt x="2156" y="333"/>
                            <a:pt x="2155" y="334"/>
                          </a:cubicBezTo>
                          <a:lnTo>
                            <a:pt x="2155" y="334"/>
                          </a:lnTo>
                          <a:cubicBezTo>
                            <a:pt x="2155" y="332"/>
                            <a:pt x="2154" y="331"/>
                            <a:pt x="2154" y="329"/>
                          </a:cubicBezTo>
                          <a:close/>
                          <a:moveTo>
                            <a:pt x="2781" y="610"/>
                          </a:moveTo>
                          <a:cubicBezTo>
                            <a:pt x="2783" y="610"/>
                            <a:pt x="2777" y="618"/>
                            <a:pt x="2768" y="630"/>
                          </a:cubicBezTo>
                          <a:lnTo>
                            <a:pt x="2768" y="630"/>
                          </a:lnTo>
                          <a:cubicBezTo>
                            <a:pt x="2768" y="627"/>
                            <a:pt x="2768" y="624"/>
                            <a:pt x="2768" y="620"/>
                          </a:cubicBezTo>
                          <a:cubicBezTo>
                            <a:pt x="2776" y="613"/>
                            <a:pt x="2780" y="610"/>
                            <a:pt x="2781" y="610"/>
                          </a:cubicBezTo>
                          <a:close/>
                          <a:moveTo>
                            <a:pt x="2751" y="653"/>
                          </a:moveTo>
                          <a:cubicBezTo>
                            <a:pt x="2737" y="671"/>
                            <a:pt x="2723" y="689"/>
                            <a:pt x="2723" y="689"/>
                          </a:cubicBezTo>
                          <a:cubicBezTo>
                            <a:pt x="2723" y="676"/>
                            <a:pt x="2738" y="662"/>
                            <a:pt x="2738" y="662"/>
                          </a:cubicBezTo>
                          <a:lnTo>
                            <a:pt x="2738" y="662"/>
                          </a:lnTo>
                          <a:cubicBezTo>
                            <a:pt x="2737" y="662"/>
                            <a:pt x="2729" y="670"/>
                            <a:pt x="2700" y="689"/>
                          </a:cubicBezTo>
                          <a:lnTo>
                            <a:pt x="2697" y="683"/>
                          </a:lnTo>
                          <a:lnTo>
                            <a:pt x="2697" y="683"/>
                          </a:lnTo>
                          <a:cubicBezTo>
                            <a:pt x="2715" y="673"/>
                            <a:pt x="2733" y="663"/>
                            <a:pt x="2751" y="653"/>
                          </a:cubicBezTo>
                          <a:close/>
                          <a:moveTo>
                            <a:pt x="1876" y="1"/>
                          </a:moveTo>
                          <a:cubicBezTo>
                            <a:pt x="1746" y="1"/>
                            <a:pt x="1668" y="87"/>
                            <a:pt x="1627" y="209"/>
                          </a:cubicBezTo>
                          <a:cubicBezTo>
                            <a:pt x="1627" y="209"/>
                            <a:pt x="1604" y="255"/>
                            <a:pt x="1604" y="255"/>
                          </a:cubicBezTo>
                          <a:cubicBezTo>
                            <a:pt x="1604" y="255"/>
                            <a:pt x="1566" y="293"/>
                            <a:pt x="1566" y="303"/>
                          </a:cubicBezTo>
                          <a:lnTo>
                            <a:pt x="1566" y="303"/>
                          </a:lnTo>
                          <a:cubicBezTo>
                            <a:pt x="1561" y="304"/>
                            <a:pt x="1556" y="306"/>
                            <a:pt x="1552" y="307"/>
                          </a:cubicBezTo>
                          <a:lnTo>
                            <a:pt x="1552" y="307"/>
                          </a:lnTo>
                          <a:cubicBezTo>
                            <a:pt x="1554" y="305"/>
                            <a:pt x="1556" y="303"/>
                            <a:pt x="1559" y="301"/>
                          </a:cubicBezTo>
                          <a:lnTo>
                            <a:pt x="1559" y="301"/>
                          </a:lnTo>
                          <a:cubicBezTo>
                            <a:pt x="1543" y="308"/>
                            <a:pt x="1538" y="311"/>
                            <a:pt x="1539" y="311"/>
                          </a:cubicBezTo>
                          <a:cubicBezTo>
                            <a:pt x="1540" y="311"/>
                            <a:pt x="1545" y="309"/>
                            <a:pt x="1552" y="307"/>
                          </a:cubicBezTo>
                          <a:lnTo>
                            <a:pt x="1552" y="307"/>
                          </a:lnTo>
                          <a:cubicBezTo>
                            <a:pt x="1531" y="324"/>
                            <a:pt x="1511" y="324"/>
                            <a:pt x="1490" y="324"/>
                          </a:cubicBezTo>
                          <a:cubicBezTo>
                            <a:pt x="1444" y="346"/>
                            <a:pt x="1376" y="346"/>
                            <a:pt x="1330" y="369"/>
                          </a:cubicBezTo>
                          <a:lnTo>
                            <a:pt x="1216" y="369"/>
                          </a:lnTo>
                          <a:cubicBezTo>
                            <a:pt x="1056" y="369"/>
                            <a:pt x="919" y="438"/>
                            <a:pt x="783" y="483"/>
                          </a:cubicBezTo>
                          <a:cubicBezTo>
                            <a:pt x="727" y="497"/>
                            <a:pt x="655" y="520"/>
                            <a:pt x="586" y="520"/>
                          </a:cubicBezTo>
                          <a:cubicBezTo>
                            <a:pt x="542" y="520"/>
                            <a:pt x="499" y="510"/>
                            <a:pt x="463" y="483"/>
                          </a:cubicBezTo>
                          <a:cubicBezTo>
                            <a:pt x="408" y="444"/>
                            <a:pt x="354" y="427"/>
                            <a:pt x="304" y="427"/>
                          </a:cubicBezTo>
                          <a:cubicBezTo>
                            <a:pt x="123" y="427"/>
                            <a:pt x="1" y="647"/>
                            <a:pt x="143" y="826"/>
                          </a:cubicBezTo>
                          <a:cubicBezTo>
                            <a:pt x="212" y="917"/>
                            <a:pt x="303" y="1008"/>
                            <a:pt x="394" y="1100"/>
                          </a:cubicBezTo>
                          <a:cubicBezTo>
                            <a:pt x="460" y="1149"/>
                            <a:pt x="514" y="1187"/>
                            <a:pt x="582" y="1187"/>
                          </a:cubicBezTo>
                          <a:cubicBezTo>
                            <a:pt x="608" y="1187"/>
                            <a:pt x="637" y="1181"/>
                            <a:pt x="668" y="1168"/>
                          </a:cubicBezTo>
                          <a:cubicBezTo>
                            <a:pt x="691" y="1168"/>
                            <a:pt x="691" y="1145"/>
                            <a:pt x="691" y="1123"/>
                          </a:cubicBezTo>
                          <a:cubicBezTo>
                            <a:pt x="681" y="1082"/>
                            <a:pt x="671" y="1041"/>
                            <a:pt x="661" y="1001"/>
                          </a:cubicBezTo>
                          <a:lnTo>
                            <a:pt x="661" y="1001"/>
                          </a:lnTo>
                          <a:cubicBezTo>
                            <a:pt x="700" y="998"/>
                            <a:pt x="741" y="993"/>
                            <a:pt x="783" y="986"/>
                          </a:cubicBezTo>
                          <a:cubicBezTo>
                            <a:pt x="942" y="940"/>
                            <a:pt x="1102" y="871"/>
                            <a:pt x="1285" y="871"/>
                          </a:cubicBezTo>
                          <a:lnTo>
                            <a:pt x="1467" y="871"/>
                          </a:lnTo>
                          <a:cubicBezTo>
                            <a:pt x="1559" y="871"/>
                            <a:pt x="1650" y="849"/>
                            <a:pt x="1718" y="826"/>
                          </a:cubicBezTo>
                          <a:cubicBezTo>
                            <a:pt x="1745" y="815"/>
                            <a:pt x="1771" y="803"/>
                            <a:pt x="1795" y="790"/>
                          </a:cubicBezTo>
                          <a:lnTo>
                            <a:pt x="1795" y="790"/>
                          </a:lnTo>
                          <a:cubicBezTo>
                            <a:pt x="1882" y="864"/>
                            <a:pt x="1994" y="894"/>
                            <a:pt x="2106" y="894"/>
                          </a:cubicBezTo>
                          <a:cubicBezTo>
                            <a:pt x="2156" y="894"/>
                            <a:pt x="2205" y="888"/>
                            <a:pt x="2254" y="877"/>
                          </a:cubicBezTo>
                          <a:lnTo>
                            <a:pt x="2254" y="877"/>
                          </a:lnTo>
                          <a:cubicBezTo>
                            <a:pt x="2258" y="890"/>
                            <a:pt x="2262" y="904"/>
                            <a:pt x="2266" y="917"/>
                          </a:cubicBezTo>
                          <a:cubicBezTo>
                            <a:pt x="2289" y="1054"/>
                            <a:pt x="2335" y="1168"/>
                            <a:pt x="2449" y="1282"/>
                          </a:cubicBezTo>
                          <a:cubicBezTo>
                            <a:pt x="2517" y="1374"/>
                            <a:pt x="2586" y="1396"/>
                            <a:pt x="2700" y="1396"/>
                          </a:cubicBezTo>
                          <a:cubicBezTo>
                            <a:pt x="2745" y="1396"/>
                            <a:pt x="2768" y="1328"/>
                            <a:pt x="2745" y="1282"/>
                          </a:cubicBezTo>
                          <a:cubicBezTo>
                            <a:pt x="2768" y="1259"/>
                            <a:pt x="2768" y="1237"/>
                            <a:pt x="2768" y="1214"/>
                          </a:cubicBezTo>
                          <a:cubicBezTo>
                            <a:pt x="2768" y="1168"/>
                            <a:pt x="2768" y="1145"/>
                            <a:pt x="2768" y="1100"/>
                          </a:cubicBezTo>
                          <a:cubicBezTo>
                            <a:pt x="2768" y="1031"/>
                            <a:pt x="2745" y="940"/>
                            <a:pt x="2745" y="871"/>
                          </a:cubicBezTo>
                          <a:cubicBezTo>
                            <a:pt x="2745" y="826"/>
                            <a:pt x="2745" y="803"/>
                            <a:pt x="2745" y="757"/>
                          </a:cubicBezTo>
                          <a:cubicBezTo>
                            <a:pt x="2745" y="734"/>
                            <a:pt x="2745" y="712"/>
                            <a:pt x="2745" y="689"/>
                          </a:cubicBezTo>
                          <a:cubicBezTo>
                            <a:pt x="2761" y="674"/>
                            <a:pt x="2766" y="659"/>
                            <a:pt x="2767" y="644"/>
                          </a:cubicBezTo>
                          <a:lnTo>
                            <a:pt x="2767" y="644"/>
                          </a:lnTo>
                          <a:cubicBezTo>
                            <a:pt x="2768" y="644"/>
                            <a:pt x="2768" y="643"/>
                            <a:pt x="2768" y="643"/>
                          </a:cubicBezTo>
                          <a:cubicBezTo>
                            <a:pt x="2905" y="575"/>
                            <a:pt x="2928" y="369"/>
                            <a:pt x="2860" y="255"/>
                          </a:cubicBezTo>
                          <a:cubicBezTo>
                            <a:pt x="2803" y="157"/>
                            <a:pt x="2721" y="110"/>
                            <a:pt x="2635" y="110"/>
                          </a:cubicBezTo>
                          <a:cubicBezTo>
                            <a:pt x="2580" y="110"/>
                            <a:pt x="2524" y="129"/>
                            <a:pt x="2472" y="164"/>
                          </a:cubicBezTo>
                          <a:cubicBezTo>
                            <a:pt x="2456" y="164"/>
                            <a:pt x="2411" y="184"/>
                            <a:pt x="2402" y="184"/>
                          </a:cubicBezTo>
                          <a:cubicBezTo>
                            <a:pt x="2401" y="184"/>
                            <a:pt x="2401" y="184"/>
                            <a:pt x="2401" y="183"/>
                          </a:cubicBezTo>
                          <a:lnTo>
                            <a:pt x="2401" y="183"/>
                          </a:lnTo>
                          <a:cubicBezTo>
                            <a:pt x="2378" y="198"/>
                            <a:pt x="2351" y="209"/>
                            <a:pt x="2335" y="209"/>
                          </a:cubicBezTo>
                          <a:cubicBezTo>
                            <a:pt x="2281" y="228"/>
                            <a:pt x="2212" y="246"/>
                            <a:pt x="2152" y="264"/>
                          </a:cubicBezTo>
                          <a:lnTo>
                            <a:pt x="2152" y="264"/>
                          </a:lnTo>
                          <a:cubicBezTo>
                            <a:pt x="2152" y="260"/>
                            <a:pt x="2152" y="257"/>
                            <a:pt x="2152" y="255"/>
                          </a:cubicBezTo>
                          <a:cubicBezTo>
                            <a:pt x="2152" y="141"/>
                            <a:pt x="2038" y="4"/>
                            <a:pt x="1924" y="4"/>
                          </a:cubicBezTo>
                          <a:cubicBezTo>
                            <a:pt x="1907" y="2"/>
                            <a:pt x="1892" y="1"/>
                            <a:pt x="18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5"/>
                    <p:cNvSpPr/>
                    <p:nvPr/>
                  </p:nvSpPr>
                  <p:spPr>
                    <a:xfrm>
                      <a:off x="3266900" y="3643725"/>
                      <a:ext cx="21725" cy="14700"/>
                    </a:xfrm>
                    <a:custGeom>
                      <a:rect b="b" l="l" r="r" t="t"/>
                      <a:pathLst>
                        <a:path extrusionOk="0" h="588" w="869">
                          <a:moveTo>
                            <a:pt x="275" y="0"/>
                          </a:moveTo>
                          <a:cubicBezTo>
                            <a:pt x="252" y="0"/>
                            <a:pt x="206" y="23"/>
                            <a:pt x="183" y="23"/>
                          </a:cubicBezTo>
                          <a:cubicBezTo>
                            <a:pt x="115" y="23"/>
                            <a:pt x="46" y="69"/>
                            <a:pt x="23" y="137"/>
                          </a:cubicBezTo>
                          <a:cubicBezTo>
                            <a:pt x="23" y="160"/>
                            <a:pt x="1" y="205"/>
                            <a:pt x="23" y="228"/>
                          </a:cubicBezTo>
                          <a:cubicBezTo>
                            <a:pt x="23" y="274"/>
                            <a:pt x="46" y="320"/>
                            <a:pt x="69" y="342"/>
                          </a:cubicBezTo>
                          <a:cubicBezTo>
                            <a:pt x="69" y="342"/>
                            <a:pt x="69" y="342"/>
                            <a:pt x="69" y="342"/>
                          </a:cubicBezTo>
                          <a:lnTo>
                            <a:pt x="69" y="342"/>
                          </a:lnTo>
                          <a:cubicBezTo>
                            <a:pt x="69" y="357"/>
                            <a:pt x="79" y="362"/>
                            <a:pt x="85" y="364"/>
                          </a:cubicBezTo>
                          <a:lnTo>
                            <a:pt x="85" y="364"/>
                          </a:lnTo>
                          <a:cubicBezTo>
                            <a:pt x="94" y="380"/>
                            <a:pt x="99" y="395"/>
                            <a:pt x="115" y="411"/>
                          </a:cubicBezTo>
                          <a:cubicBezTo>
                            <a:pt x="138" y="434"/>
                            <a:pt x="160" y="434"/>
                            <a:pt x="183" y="457"/>
                          </a:cubicBezTo>
                          <a:cubicBezTo>
                            <a:pt x="206" y="479"/>
                            <a:pt x="229" y="502"/>
                            <a:pt x="252" y="502"/>
                          </a:cubicBezTo>
                          <a:cubicBezTo>
                            <a:pt x="320" y="525"/>
                            <a:pt x="389" y="571"/>
                            <a:pt x="457" y="571"/>
                          </a:cubicBezTo>
                          <a:cubicBezTo>
                            <a:pt x="480" y="582"/>
                            <a:pt x="509" y="588"/>
                            <a:pt x="540" y="588"/>
                          </a:cubicBezTo>
                          <a:cubicBezTo>
                            <a:pt x="571" y="588"/>
                            <a:pt x="606" y="582"/>
                            <a:pt x="640" y="571"/>
                          </a:cubicBezTo>
                          <a:cubicBezTo>
                            <a:pt x="685" y="571"/>
                            <a:pt x="731" y="525"/>
                            <a:pt x="777" y="479"/>
                          </a:cubicBezTo>
                          <a:cubicBezTo>
                            <a:pt x="800" y="457"/>
                            <a:pt x="800" y="434"/>
                            <a:pt x="822" y="411"/>
                          </a:cubicBezTo>
                          <a:cubicBezTo>
                            <a:pt x="868" y="342"/>
                            <a:pt x="845" y="205"/>
                            <a:pt x="777" y="137"/>
                          </a:cubicBezTo>
                          <a:cubicBezTo>
                            <a:pt x="727" y="104"/>
                            <a:pt x="676" y="82"/>
                            <a:pt x="617" y="82"/>
                          </a:cubicBezTo>
                          <a:cubicBezTo>
                            <a:pt x="598" y="82"/>
                            <a:pt x="578" y="85"/>
                            <a:pt x="557" y="89"/>
                          </a:cubicBezTo>
                          <a:lnTo>
                            <a:pt x="557" y="89"/>
                          </a:lnTo>
                          <a:cubicBezTo>
                            <a:pt x="541" y="86"/>
                            <a:pt x="521" y="79"/>
                            <a:pt x="499" y="74"/>
                          </a:cubicBezTo>
                          <a:lnTo>
                            <a:pt x="499" y="74"/>
                          </a:lnTo>
                          <a:cubicBezTo>
                            <a:pt x="508" y="77"/>
                            <a:pt x="517" y="83"/>
                            <a:pt x="526" y="91"/>
                          </a:cubicBezTo>
                          <a:cubicBezTo>
                            <a:pt x="512" y="84"/>
                            <a:pt x="498" y="78"/>
                            <a:pt x="484" y="71"/>
                          </a:cubicBezTo>
                          <a:lnTo>
                            <a:pt x="484" y="71"/>
                          </a:lnTo>
                          <a:cubicBezTo>
                            <a:pt x="489" y="72"/>
                            <a:pt x="494" y="73"/>
                            <a:pt x="499" y="74"/>
                          </a:cubicBezTo>
                          <a:lnTo>
                            <a:pt x="499" y="74"/>
                          </a:lnTo>
                          <a:cubicBezTo>
                            <a:pt x="493" y="72"/>
                            <a:pt x="487" y="70"/>
                            <a:pt x="481" y="69"/>
                          </a:cubicBezTo>
                          <a:lnTo>
                            <a:pt x="481" y="69"/>
                          </a:lnTo>
                          <a:cubicBezTo>
                            <a:pt x="482" y="70"/>
                            <a:pt x="483" y="70"/>
                            <a:pt x="484" y="71"/>
                          </a:cubicBezTo>
                          <a:lnTo>
                            <a:pt x="484" y="71"/>
                          </a:lnTo>
                          <a:cubicBezTo>
                            <a:pt x="475" y="69"/>
                            <a:pt x="466" y="69"/>
                            <a:pt x="457" y="69"/>
                          </a:cubicBezTo>
                          <a:cubicBezTo>
                            <a:pt x="465" y="69"/>
                            <a:pt x="473" y="69"/>
                            <a:pt x="481" y="69"/>
                          </a:cubicBezTo>
                          <a:lnTo>
                            <a:pt x="481" y="69"/>
                          </a:lnTo>
                          <a:cubicBezTo>
                            <a:pt x="449" y="54"/>
                            <a:pt x="413" y="38"/>
                            <a:pt x="366" y="23"/>
                          </a:cubicBezTo>
                          <a:cubicBezTo>
                            <a:pt x="343" y="23"/>
                            <a:pt x="320" y="23"/>
                            <a:pt x="2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5"/>
                    <p:cNvSpPr/>
                    <p:nvPr/>
                  </p:nvSpPr>
                  <p:spPr>
                    <a:xfrm>
                      <a:off x="3242925" y="3650550"/>
                      <a:ext cx="27425" cy="8025"/>
                    </a:xfrm>
                    <a:custGeom>
                      <a:rect b="b" l="l" r="r" t="t"/>
                      <a:pathLst>
                        <a:path extrusionOk="0" h="321" w="1097">
                          <a:moveTo>
                            <a:pt x="640" y="1"/>
                          </a:moveTo>
                          <a:cubicBezTo>
                            <a:pt x="480" y="1"/>
                            <a:pt x="321" y="1"/>
                            <a:pt x="184" y="69"/>
                          </a:cubicBezTo>
                          <a:cubicBezTo>
                            <a:pt x="92" y="92"/>
                            <a:pt x="1" y="138"/>
                            <a:pt x="24" y="229"/>
                          </a:cubicBezTo>
                          <a:cubicBezTo>
                            <a:pt x="24" y="275"/>
                            <a:pt x="47" y="298"/>
                            <a:pt x="92" y="320"/>
                          </a:cubicBezTo>
                          <a:cubicBezTo>
                            <a:pt x="138" y="320"/>
                            <a:pt x="161" y="320"/>
                            <a:pt x="184" y="298"/>
                          </a:cubicBezTo>
                          <a:cubicBezTo>
                            <a:pt x="206" y="275"/>
                            <a:pt x="229" y="275"/>
                            <a:pt x="275" y="252"/>
                          </a:cubicBezTo>
                          <a:lnTo>
                            <a:pt x="298" y="252"/>
                          </a:lnTo>
                          <a:cubicBezTo>
                            <a:pt x="298" y="229"/>
                            <a:pt x="321" y="229"/>
                            <a:pt x="343" y="229"/>
                          </a:cubicBezTo>
                          <a:cubicBezTo>
                            <a:pt x="412" y="206"/>
                            <a:pt x="503" y="184"/>
                            <a:pt x="572" y="161"/>
                          </a:cubicBezTo>
                          <a:cubicBezTo>
                            <a:pt x="663" y="138"/>
                            <a:pt x="731" y="115"/>
                            <a:pt x="823" y="115"/>
                          </a:cubicBezTo>
                          <a:lnTo>
                            <a:pt x="1051" y="115"/>
                          </a:lnTo>
                          <a:cubicBezTo>
                            <a:pt x="1097" y="115"/>
                            <a:pt x="1097" y="47"/>
                            <a:pt x="1051" y="24"/>
                          </a:cubicBezTo>
                          <a:cubicBezTo>
                            <a:pt x="1005" y="24"/>
                            <a:pt x="937" y="24"/>
                            <a:pt x="8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5"/>
                    <p:cNvSpPr/>
                    <p:nvPr/>
                  </p:nvSpPr>
                  <p:spPr>
                    <a:xfrm>
                      <a:off x="3201275" y="3662650"/>
                      <a:ext cx="42250" cy="21400"/>
                    </a:xfrm>
                    <a:custGeom>
                      <a:rect b="b" l="l" r="r" t="t"/>
                      <a:pathLst>
                        <a:path extrusionOk="0" h="856" w="1690">
                          <a:moveTo>
                            <a:pt x="605" y="539"/>
                          </a:moveTo>
                          <a:cubicBezTo>
                            <a:pt x="607" y="539"/>
                            <a:pt x="610" y="541"/>
                            <a:pt x="617" y="544"/>
                          </a:cubicBezTo>
                          <a:lnTo>
                            <a:pt x="617" y="544"/>
                          </a:lnTo>
                          <a:cubicBezTo>
                            <a:pt x="625" y="552"/>
                            <a:pt x="632" y="559"/>
                            <a:pt x="640" y="567"/>
                          </a:cubicBezTo>
                          <a:cubicBezTo>
                            <a:pt x="640" y="567"/>
                            <a:pt x="640" y="567"/>
                            <a:pt x="640" y="567"/>
                          </a:cubicBezTo>
                          <a:lnTo>
                            <a:pt x="640" y="567"/>
                          </a:lnTo>
                          <a:cubicBezTo>
                            <a:pt x="643" y="570"/>
                            <a:pt x="644" y="572"/>
                            <a:pt x="643" y="572"/>
                          </a:cubicBezTo>
                          <a:cubicBezTo>
                            <a:pt x="640" y="572"/>
                            <a:pt x="597" y="539"/>
                            <a:pt x="605" y="539"/>
                          </a:cubicBezTo>
                          <a:close/>
                          <a:moveTo>
                            <a:pt x="481" y="1"/>
                          </a:moveTo>
                          <a:cubicBezTo>
                            <a:pt x="442" y="1"/>
                            <a:pt x="404" y="6"/>
                            <a:pt x="366" y="19"/>
                          </a:cubicBezTo>
                          <a:cubicBezTo>
                            <a:pt x="206" y="42"/>
                            <a:pt x="115" y="179"/>
                            <a:pt x="46" y="293"/>
                          </a:cubicBezTo>
                          <a:cubicBezTo>
                            <a:pt x="1" y="361"/>
                            <a:pt x="1" y="453"/>
                            <a:pt x="46" y="521"/>
                          </a:cubicBezTo>
                          <a:cubicBezTo>
                            <a:pt x="115" y="613"/>
                            <a:pt x="183" y="681"/>
                            <a:pt x="252" y="727"/>
                          </a:cubicBezTo>
                          <a:cubicBezTo>
                            <a:pt x="320" y="772"/>
                            <a:pt x="412" y="818"/>
                            <a:pt x="503" y="818"/>
                          </a:cubicBezTo>
                          <a:cubicBezTo>
                            <a:pt x="583" y="845"/>
                            <a:pt x="671" y="856"/>
                            <a:pt x="762" y="856"/>
                          </a:cubicBezTo>
                          <a:cubicBezTo>
                            <a:pt x="827" y="856"/>
                            <a:pt x="893" y="850"/>
                            <a:pt x="959" y="841"/>
                          </a:cubicBezTo>
                          <a:cubicBezTo>
                            <a:pt x="985" y="832"/>
                            <a:pt x="1014" y="824"/>
                            <a:pt x="1044" y="815"/>
                          </a:cubicBezTo>
                          <a:lnTo>
                            <a:pt x="1044" y="815"/>
                          </a:lnTo>
                          <a:cubicBezTo>
                            <a:pt x="1060" y="817"/>
                            <a:pt x="1078" y="818"/>
                            <a:pt x="1096" y="818"/>
                          </a:cubicBezTo>
                          <a:lnTo>
                            <a:pt x="1074" y="818"/>
                          </a:lnTo>
                          <a:cubicBezTo>
                            <a:pt x="1043" y="818"/>
                            <a:pt x="1084" y="828"/>
                            <a:pt x="1101" y="828"/>
                          </a:cubicBezTo>
                          <a:cubicBezTo>
                            <a:pt x="1109" y="828"/>
                            <a:pt x="1112" y="826"/>
                            <a:pt x="1096" y="818"/>
                          </a:cubicBezTo>
                          <a:lnTo>
                            <a:pt x="1096" y="818"/>
                          </a:lnTo>
                          <a:cubicBezTo>
                            <a:pt x="1131" y="829"/>
                            <a:pt x="1153" y="835"/>
                            <a:pt x="1173" y="835"/>
                          </a:cubicBezTo>
                          <a:cubicBezTo>
                            <a:pt x="1193" y="835"/>
                            <a:pt x="1210" y="829"/>
                            <a:pt x="1233" y="818"/>
                          </a:cubicBezTo>
                          <a:cubicBezTo>
                            <a:pt x="1320" y="801"/>
                            <a:pt x="1367" y="730"/>
                            <a:pt x="1375" y="658"/>
                          </a:cubicBezTo>
                          <a:lnTo>
                            <a:pt x="1375" y="658"/>
                          </a:lnTo>
                          <a:cubicBezTo>
                            <a:pt x="1383" y="657"/>
                            <a:pt x="1399" y="652"/>
                            <a:pt x="1416" y="635"/>
                          </a:cubicBezTo>
                          <a:cubicBezTo>
                            <a:pt x="1439" y="613"/>
                            <a:pt x="1484" y="590"/>
                            <a:pt x="1507" y="544"/>
                          </a:cubicBezTo>
                          <a:cubicBezTo>
                            <a:pt x="1530" y="544"/>
                            <a:pt x="1530" y="521"/>
                            <a:pt x="1553" y="521"/>
                          </a:cubicBezTo>
                          <a:cubicBezTo>
                            <a:pt x="1561" y="504"/>
                            <a:pt x="1560" y="500"/>
                            <a:pt x="1557" y="500"/>
                          </a:cubicBezTo>
                          <a:cubicBezTo>
                            <a:pt x="1553" y="500"/>
                            <a:pt x="1547" y="505"/>
                            <a:pt x="1546" y="505"/>
                          </a:cubicBezTo>
                          <a:cubicBezTo>
                            <a:pt x="1546" y="505"/>
                            <a:pt x="1548" y="504"/>
                            <a:pt x="1553" y="498"/>
                          </a:cubicBezTo>
                          <a:cubicBezTo>
                            <a:pt x="1621" y="453"/>
                            <a:pt x="1667" y="407"/>
                            <a:pt x="1690" y="339"/>
                          </a:cubicBezTo>
                          <a:cubicBezTo>
                            <a:pt x="1690" y="316"/>
                            <a:pt x="1690" y="293"/>
                            <a:pt x="1667" y="293"/>
                          </a:cubicBezTo>
                          <a:cubicBezTo>
                            <a:pt x="1644" y="270"/>
                            <a:pt x="1616" y="264"/>
                            <a:pt x="1587" y="264"/>
                          </a:cubicBezTo>
                          <a:cubicBezTo>
                            <a:pt x="1559" y="264"/>
                            <a:pt x="1530" y="270"/>
                            <a:pt x="1507" y="270"/>
                          </a:cubicBezTo>
                          <a:cubicBezTo>
                            <a:pt x="1492" y="278"/>
                            <a:pt x="1474" y="280"/>
                            <a:pt x="1456" y="280"/>
                          </a:cubicBezTo>
                          <a:cubicBezTo>
                            <a:pt x="1418" y="280"/>
                            <a:pt x="1378" y="270"/>
                            <a:pt x="1347" y="270"/>
                          </a:cubicBezTo>
                          <a:lnTo>
                            <a:pt x="1256" y="270"/>
                          </a:lnTo>
                          <a:cubicBezTo>
                            <a:pt x="1233" y="270"/>
                            <a:pt x="1233" y="293"/>
                            <a:pt x="1256" y="293"/>
                          </a:cubicBezTo>
                          <a:lnTo>
                            <a:pt x="1233" y="293"/>
                          </a:lnTo>
                          <a:cubicBezTo>
                            <a:pt x="1210" y="270"/>
                            <a:pt x="1188" y="270"/>
                            <a:pt x="1165" y="270"/>
                          </a:cubicBezTo>
                          <a:cubicBezTo>
                            <a:pt x="1146" y="270"/>
                            <a:pt x="1130" y="274"/>
                            <a:pt x="1118" y="279"/>
                          </a:cubicBezTo>
                          <a:lnTo>
                            <a:pt x="1118" y="279"/>
                          </a:lnTo>
                          <a:cubicBezTo>
                            <a:pt x="1104" y="268"/>
                            <a:pt x="1089" y="258"/>
                            <a:pt x="1074" y="247"/>
                          </a:cubicBezTo>
                          <a:cubicBezTo>
                            <a:pt x="1028" y="225"/>
                            <a:pt x="982" y="179"/>
                            <a:pt x="937" y="156"/>
                          </a:cubicBezTo>
                          <a:cubicBezTo>
                            <a:pt x="891" y="133"/>
                            <a:pt x="868" y="110"/>
                            <a:pt x="822" y="110"/>
                          </a:cubicBezTo>
                          <a:cubicBezTo>
                            <a:pt x="822" y="108"/>
                            <a:pt x="822" y="105"/>
                            <a:pt x="822" y="103"/>
                          </a:cubicBezTo>
                          <a:lnTo>
                            <a:pt x="822" y="103"/>
                          </a:lnTo>
                          <a:cubicBezTo>
                            <a:pt x="822" y="101"/>
                            <a:pt x="822" y="95"/>
                            <a:pt x="822" y="88"/>
                          </a:cubicBezTo>
                          <a:lnTo>
                            <a:pt x="777" y="88"/>
                          </a:lnTo>
                          <a:cubicBezTo>
                            <a:pt x="678" y="38"/>
                            <a:pt x="579" y="1"/>
                            <a:pt x="4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5"/>
                    <p:cNvSpPr/>
                    <p:nvPr/>
                  </p:nvSpPr>
                  <p:spPr>
                    <a:xfrm>
                      <a:off x="3222725" y="3668800"/>
                      <a:ext cx="82425" cy="20675"/>
                    </a:xfrm>
                    <a:custGeom>
                      <a:rect b="b" l="l" r="r" t="t"/>
                      <a:pathLst>
                        <a:path extrusionOk="0" h="827" w="3297">
                          <a:moveTo>
                            <a:pt x="1736" y="0"/>
                          </a:moveTo>
                          <a:cubicBezTo>
                            <a:pt x="1679" y="0"/>
                            <a:pt x="1622" y="14"/>
                            <a:pt x="1572" y="42"/>
                          </a:cubicBezTo>
                          <a:lnTo>
                            <a:pt x="1572" y="42"/>
                          </a:lnTo>
                          <a:cubicBezTo>
                            <a:pt x="1557" y="41"/>
                            <a:pt x="1543" y="41"/>
                            <a:pt x="1528" y="41"/>
                          </a:cubicBezTo>
                          <a:cubicBezTo>
                            <a:pt x="1373" y="41"/>
                            <a:pt x="1209" y="78"/>
                            <a:pt x="1060" y="115"/>
                          </a:cubicBezTo>
                          <a:cubicBezTo>
                            <a:pt x="1027" y="118"/>
                            <a:pt x="994" y="122"/>
                            <a:pt x="960" y="126"/>
                          </a:cubicBezTo>
                          <a:lnTo>
                            <a:pt x="960" y="126"/>
                          </a:lnTo>
                          <a:cubicBezTo>
                            <a:pt x="963" y="115"/>
                            <a:pt x="966" y="104"/>
                            <a:pt x="969" y="93"/>
                          </a:cubicBezTo>
                          <a:cubicBezTo>
                            <a:pt x="983" y="64"/>
                            <a:pt x="962" y="45"/>
                            <a:pt x="939" y="45"/>
                          </a:cubicBezTo>
                          <a:cubicBezTo>
                            <a:pt x="924" y="45"/>
                            <a:pt x="909" y="52"/>
                            <a:pt x="900" y="70"/>
                          </a:cubicBezTo>
                          <a:cubicBezTo>
                            <a:pt x="881" y="96"/>
                            <a:pt x="858" y="120"/>
                            <a:pt x="832" y="141"/>
                          </a:cubicBezTo>
                          <a:lnTo>
                            <a:pt x="832" y="141"/>
                          </a:lnTo>
                          <a:cubicBezTo>
                            <a:pt x="657" y="164"/>
                            <a:pt x="482" y="191"/>
                            <a:pt x="307" y="207"/>
                          </a:cubicBezTo>
                          <a:cubicBezTo>
                            <a:pt x="1" y="229"/>
                            <a:pt x="9" y="712"/>
                            <a:pt x="271" y="712"/>
                          </a:cubicBezTo>
                          <a:cubicBezTo>
                            <a:pt x="283" y="712"/>
                            <a:pt x="294" y="711"/>
                            <a:pt x="307" y="709"/>
                          </a:cubicBezTo>
                          <a:cubicBezTo>
                            <a:pt x="581" y="709"/>
                            <a:pt x="832" y="663"/>
                            <a:pt x="1083" y="618"/>
                          </a:cubicBezTo>
                          <a:cubicBezTo>
                            <a:pt x="1230" y="581"/>
                            <a:pt x="1377" y="529"/>
                            <a:pt x="1524" y="511"/>
                          </a:cubicBezTo>
                          <a:lnTo>
                            <a:pt x="1524" y="511"/>
                          </a:lnTo>
                          <a:cubicBezTo>
                            <a:pt x="1598" y="582"/>
                            <a:pt x="1696" y="611"/>
                            <a:pt x="1813" y="640"/>
                          </a:cubicBezTo>
                          <a:cubicBezTo>
                            <a:pt x="1950" y="686"/>
                            <a:pt x="2087" y="777"/>
                            <a:pt x="2247" y="800"/>
                          </a:cubicBezTo>
                          <a:cubicBezTo>
                            <a:pt x="2315" y="820"/>
                            <a:pt x="2390" y="827"/>
                            <a:pt x="2467" y="827"/>
                          </a:cubicBezTo>
                          <a:cubicBezTo>
                            <a:pt x="2572" y="827"/>
                            <a:pt x="2680" y="813"/>
                            <a:pt x="2772" y="800"/>
                          </a:cubicBezTo>
                          <a:cubicBezTo>
                            <a:pt x="2863" y="777"/>
                            <a:pt x="2932" y="755"/>
                            <a:pt x="3000" y="709"/>
                          </a:cubicBezTo>
                          <a:cubicBezTo>
                            <a:pt x="3046" y="709"/>
                            <a:pt x="3092" y="686"/>
                            <a:pt x="3137" y="663"/>
                          </a:cubicBezTo>
                          <a:cubicBezTo>
                            <a:pt x="3160" y="663"/>
                            <a:pt x="3183" y="640"/>
                            <a:pt x="3206" y="618"/>
                          </a:cubicBezTo>
                          <a:cubicBezTo>
                            <a:pt x="3215" y="608"/>
                            <a:pt x="3223" y="601"/>
                            <a:pt x="3228" y="595"/>
                          </a:cubicBezTo>
                          <a:cubicBezTo>
                            <a:pt x="3274" y="549"/>
                            <a:pt x="3297" y="503"/>
                            <a:pt x="3251" y="435"/>
                          </a:cubicBezTo>
                          <a:cubicBezTo>
                            <a:pt x="3186" y="304"/>
                            <a:pt x="3061" y="255"/>
                            <a:pt x="2920" y="255"/>
                          </a:cubicBezTo>
                          <a:cubicBezTo>
                            <a:pt x="2865" y="255"/>
                            <a:pt x="2807" y="262"/>
                            <a:pt x="2749" y="275"/>
                          </a:cubicBezTo>
                          <a:cubicBezTo>
                            <a:pt x="2647" y="309"/>
                            <a:pt x="2546" y="368"/>
                            <a:pt x="2434" y="368"/>
                          </a:cubicBezTo>
                          <a:cubicBezTo>
                            <a:pt x="2396" y="368"/>
                            <a:pt x="2356" y="361"/>
                            <a:pt x="2315" y="344"/>
                          </a:cubicBezTo>
                          <a:cubicBezTo>
                            <a:pt x="2179" y="275"/>
                            <a:pt x="2087" y="161"/>
                            <a:pt x="1950" y="70"/>
                          </a:cubicBezTo>
                          <a:cubicBezTo>
                            <a:pt x="1886" y="24"/>
                            <a:pt x="1810" y="0"/>
                            <a:pt x="17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5"/>
                    <p:cNvSpPr/>
                    <p:nvPr/>
                  </p:nvSpPr>
                  <p:spPr>
                    <a:xfrm>
                      <a:off x="3286875" y="3686425"/>
                      <a:ext cx="22650" cy="9800"/>
                    </a:xfrm>
                    <a:custGeom>
                      <a:rect b="b" l="l" r="r" t="t"/>
                      <a:pathLst>
                        <a:path extrusionOk="0" h="392" w="906">
                          <a:moveTo>
                            <a:pt x="142" y="0"/>
                          </a:moveTo>
                          <a:cubicBezTo>
                            <a:pt x="98" y="0"/>
                            <a:pt x="60" y="8"/>
                            <a:pt x="46" y="50"/>
                          </a:cubicBezTo>
                          <a:cubicBezTo>
                            <a:pt x="1" y="141"/>
                            <a:pt x="92" y="187"/>
                            <a:pt x="160" y="209"/>
                          </a:cubicBezTo>
                          <a:lnTo>
                            <a:pt x="263" y="278"/>
                          </a:lnTo>
                          <a:lnTo>
                            <a:pt x="263" y="278"/>
                          </a:lnTo>
                          <a:cubicBezTo>
                            <a:pt x="295" y="315"/>
                            <a:pt x="342" y="331"/>
                            <a:pt x="389" y="346"/>
                          </a:cubicBezTo>
                          <a:cubicBezTo>
                            <a:pt x="434" y="346"/>
                            <a:pt x="457" y="369"/>
                            <a:pt x="503" y="369"/>
                          </a:cubicBezTo>
                          <a:cubicBezTo>
                            <a:pt x="526" y="392"/>
                            <a:pt x="526" y="392"/>
                            <a:pt x="548" y="392"/>
                          </a:cubicBezTo>
                          <a:lnTo>
                            <a:pt x="617" y="392"/>
                          </a:lnTo>
                          <a:cubicBezTo>
                            <a:pt x="617" y="392"/>
                            <a:pt x="617" y="392"/>
                            <a:pt x="617" y="369"/>
                          </a:cubicBezTo>
                          <a:cubicBezTo>
                            <a:pt x="662" y="369"/>
                            <a:pt x="708" y="369"/>
                            <a:pt x="731" y="346"/>
                          </a:cubicBezTo>
                          <a:cubicBezTo>
                            <a:pt x="761" y="346"/>
                            <a:pt x="791" y="327"/>
                            <a:pt x="808" y="301"/>
                          </a:cubicBezTo>
                          <a:lnTo>
                            <a:pt x="822" y="301"/>
                          </a:lnTo>
                          <a:cubicBezTo>
                            <a:pt x="845" y="278"/>
                            <a:pt x="845" y="278"/>
                            <a:pt x="868" y="255"/>
                          </a:cubicBezTo>
                          <a:cubicBezTo>
                            <a:pt x="905" y="199"/>
                            <a:pt x="867" y="129"/>
                            <a:pt x="814" y="129"/>
                          </a:cubicBezTo>
                          <a:cubicBezTo>
                            <a:pt x="802" y="129"/>
                            <a:pt x="789" y="132"/>
                            <a:pt x="777" y="141"/>
                          </a:cubicBezTo>
                          <a:lnTo>
                            <a:pt x="754" y="141"/>
                          </a:lnTo>
                          <a:cubicBezTo>
                            <a:pt x="754" y="146"/>
                            <a:pt x="753" y="150"/>
                            <a:pt x="751" y="153"/>
                          </a:cubicBezTo>
                          <a:lnTo>
                            <a:pt x="751" y="153"/>
                          </a:lnTo>
                          <a:cubicBezTo>
                            <a:pt x="737" y="146"/>
                            <a:pt x="723" y="141"/>
                            <a:pt x="708" y="141"/>
                          </a:cubicBezTo>
                          <a:lnTo>
                            <a:pt x="662" y="141"/>
                          </a:lnTo>
                          <a:cubicBezTo>
                            <a:pt x="640" y="141"/>
                            <a:pt x="617" y="118"/>
                            <a:pt x="594" y="118"/>
                          </a:cubicBezTo>
                          <a:cubicBezTo>
                            <a:pt x="571" y="118"/>
                            <a:pt x="571" y="118"/>
                            <a:pt x="548" y="95"/>
                          </a:cubicBezTo>
                          <a:cubicBezTo>
                            <a:pt x="487" y="95"/>
                            <a:pt x="425" y="64"/>
                            <a:pt x="371" y="58"/>
                          </a:cubicBezTo>
                          <a:lnTo>
                            <a:pt x="371" y="58"/>
                          </a:lnTo>
                          <a:cubicBezTo>
                            <a:pt x="376" y="55"/>
                            <a:pt x="382" y="53"/>
                            <a:pt x="389" y="50"/>
                          </a:cubicBezTo>
                          <a:cubicBezTo>
                            <a:pt x="343" y="50"/>
                            <a:pt x="274" y="27"/>
                            <a:pt x="229" y="4"/>
                          </a:cubicBezTo>
                          <a:cubicBezTo>
                            <a:pt x="201" y="4"/>
                            <a:pt x="170" y="0"/>
                            <a:pt x="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5"/>
                    <p:cNvSpPr/>
                    <p:nvPr/>
                  </p:nvSpPr>
                  <p:spPr>
                    <a:xfrm>
                      <a:off x="3212700" y="3689825"/>
                      <a:ext cx="67350" cy="49350"/>
                    </a:xfrm>
                    <a:custGeom>
                      <a:rect b="b" l="l" r="r" t="t"/>
                      <a:pathLst>
                        <a:path extrusionOk="0" h="1974" w="2694">
                          <a:moveTo>
                            <a:pt x="548" y="530"/>
                          </a:moveTo>
                          <a:cubicBezTo>
                            <a:pt x="548" y="530"/>
                            <a:pt x="548" y="531"/>
                            <a:pt x="548" y="532"/>
                          </a:cubicBezTo>
                          <a:lnTo>
                            <a:pt x="548" y="532"/>
                          </a:lnTo>
                          <a:cubicBezTo>
                            <a:pt x="549" y="532"/>
                            <a:pt x="550" y="532"/>
                            <a:pt x="551" y="533"/>
                          </a:cubicBezTo>
                          <a:lnTo>
                            <a:pt x="551" y="533"/>
                          </a:lnTo>
                          <a:cubicBezTo>
                            <a:pt x="550" y="532"/>
                            <a:pt x="549" y="531"/>
                            <a:pt x="548" y="530"/>
                          </a:cubicBezTo>
                          <a:close/>
                          <a:moveTo>
                            <a:pt x="551" y="533"/>
                          </a:moveTo>
                          <a:cubicBezTo>
                            <a:pt x="555" y="536"/>
                            <a:pt x="558" y="540"/>
                            <a:pt x="562" y="544"/>
                          </a:cubicBezTo>
                          <a:lnTo>
                            <a:pt x="562" y="544"/>
                          </a:lnTo>
                          <a:cubicBezTo>
                            <a:pt x="565" y="543"/>
                            <a:pt x="569" y="543"/>
                            <a:pt x="572" y="543"/>
                          </a:cubicBezTo>
                          <a:lnTo>
                            <a:pt x="572" y="543"/>
                          </a:lnTo>
                          <a:cubicBezTo>
                            <a:pt x="565" y="539"/>
                            <a:pt x="558" y="535"/>
                            <a:pt x="551" y="533"/>
                          </a:cubicBezTo>
                          <a:close/>
                          <a:moveTo>
                            <a:pt x="589" y="552"/>
                          </a:moveTo>
                          <a:lnTo>
                            <a:pt x="589" y="552"/>
                          </a:lnTo>
                          <a:cubicBezTo>
                            <a:pt x="592" y="553"/>
                            <a:pt x="594" y="553"/>
                            <a:pt x="594" y="553"/>
                          </a:cubicBezTo>
                          <a:cubicBezTo>
                            <a:pt x="592" y="553"/>
                            <a:pt x="591" y="553"/>
                            <a:pt x="589" y="553"/>
                          </a:cubicBezTo>
                          <a:lnTo>
                            <a:pt x="589" y="553"/>
                          </a:lnTo>
                          <a:cubicBezTo>
                            <a:pt x="589" y="553"/>
                            <a:pt x="589" y="553"/>
                            <a:pt x="589" y="552"/>
                          </a:cubicBezTo>
                          <a:close/>
                          <a:moveTo>
                            <a:pt x="684" y="722"/>
                          </a:moveTo>
                          <a:cubicBezTo>
                            <a:pt x="685" y="722"/>
                            <a:pt x="685" y="727"/>
                            <a:pt x="685" y="735"/>
                          </a:cubicBezTo>
                          <a:cubicBezTo>
                            <a:pt x="685" y="750"/>
                            <a:pt x="676" y="765"/>
                            <a:pt x="663" y="779"/>
                          </a:cubicBezTo>
                          <a:lnTo>
                            <a:pt x="663" y="779"/>
                          </a:lnTo>
                          <a:cubicBezTo>
                            <a:pt x="677" y="737"/>
                            <a:pt x="682" y="722"/>
                            <a:pt x="684" y="722"/>
                          </a:cubicBezTo>
                          <a:close/>
                          <a:moveTo>
                            <a:pt x="592" y="846"/>
                          </a:moveTo>
                          <a:lnTo>
                            <a:pt x="592" y="846"/>
                          </a:lnTo>
                          <a:cubicBezTo>
                            <a:pt x="593" y="846"/>
                            <a:pt x="595" y="847"/>
                            <a:pt x="600" y="849"/>
                          </a:cubicBezTo>
                          <a:lnTo>
                            <a:pt x="596" y="849"/>
                          </a:lnTo>
                          <a:cubicBezTo>
                            <a:pt x="593" y="847"/>
                            <a:pt x="591" y="846"/>
                            <a:pt x="592" y="846"/>
                          </a:cubicBezTo>
                          <a:close/>
                          <a:moveTo>
                            <a:pt x="607" y="796"/>
                          </a:moveTo>
                          <a:cubicBezTo>
                            <a:pt x="608" y="796"/>
                            <a:pt x="611" y="810"/>
                            <a:pt x="616" y="847"/>
                          </a:cubicBezTo>
                          <a:lnTo>
                            <a:pt x="616" y="847"/>
                          </a:lnTo>
                          <a:cubicBezTo>
                            <a:pt x="616" y="847"/>
                            <a:pt x="616" y="847"/>
                            <a:pt x="616" y="847"/>
                          </a:cubicBezTo>
                          <a:cubicBezTo>
                            <a:pt x="616" y="847"/>
                            <a:pt x="616" y="848"/>
                            <a:pt x="615" y="849"/>
                          </a:cubicBezTo>
                          <a:lnTo>
                            <a:pt x="609" y="849"/>
                          </a:lnTo>
                          <a:cubicBezTo>
                            <a:pt x="607" y="822"/>
                            <a:pt x="605" y="796"/>
                            <a:pt x="607" y="796"/>
                          </a:cubicBezTo>
                          <a:close/>
                          <a:moveTo>
                            <a:pt x="616" y="848"/>
                          </a:moveTo>
                          <a:cubicBezTo>
                            <a:pt x="616" y="848"/>
                            <a:pt x="616" y="849"/>
                            <a:pt x="617" y="849"/>
                          </a:cubicBezTo>
                          <a:lnTo>
                            <a:pt x="616" y="849"/>
                          </a:lnTo>
                          <a:cubicBezTo>
                            <a:pt x="616" y="849"/>
                            <a:pt x="616" y="848"/>
                            <a:pt x="616" y="848"/>
                          </a:cubicBezTo>
                          <a:close/>
                          <a:moveTo>
                            <a:pt x="714" y="775"/>
                          </a:moveTo>
                          <a:lnTo>
                            <a:pt x="714" y="775"/>
                          </a:lnTo>
                          <a:cubicBezTo>
                            <a:pt x="721" y="781"/>
                            <a:pt x="731" y="781"/>
                            <a:pt x="731" y="781"/>
                          </a:cubicBezTo>
                          <a:lnTo>
                            <a:pt x="753" y="781"/>
                          </a:lnTo>
                          <a:cubicBezTo>
                            <a:pt x="742" y="801"/>
                            <a:pt x="731" y="820"/>
                            <a:pt x="720" y="838"/>
                          </a:cubicBezTo>
                          <a:lnTo>
                            <a:pt x="720" y="838"/>
                          </a:lnTo>
                          <a:cubicBezTo>
                            <a:pt x="695" y="845"/>
                            <a:pt x="672" y="849"/>
                            <a:pt x="662" y="849"/>
                          </a:cubicBezTo>
                          <a:lnTo>
                            <a:pt x="629" y="849"/>
                          </a:lnTo>
                          <a:cubicBezTo>
                            <a:pt x="640" y="831"/>
                            <a:pt x="650" y="816"/>
                            <a:pt x="656" y="804"/>
                          </a:cubicBezTo>
                          <a:lnTo>
                            <a:pt x="662" y="804"/>
                          </a:lnTo>
                          <a:cubicBezTo>
                            <a:pt x="662" y="804"/>
                            <a:pt x="708" y="781"/>
                            <a:pt x="708" y="781"/>
                          </a:cubicBezTo>
                          <a:cubicBezTo>
                            <a:pt x="710" y="779"/>
                            <a:pt x="712" y="776"/>
                            <a:pt x="714" y="775"/>
                          </a:cubicBezTo>
                          <a:close/>
                          <a:moveTo>
                            <a:pt x="610" y="855"/>
                          </a:moveTo>
                          <a:cubicBezTo>
                            <a:pt x="611" y="856"/>
                            <a:pt x="612" y="856"/>
                            <a:pt x="614" y="857"/>
                          </a:cubicBezTo>
                          <a:lnTo>
                            <a:pt x="614" y="857"/>
                          </a:lnTo>
                          <a:cubicBezTo>
                            <a:pt x="614" y="859"/>
                            <a:pt x="613" y="860"/>
                            <a:pt x="613" y="862"/>
                          </a:cubicBezTo>
                          <a:lnTo>
                            <a:pt x="613" y="862"/>
                          </a:lnTo>
                          <a:cubicBezTo>
                            <a:pt x="612" y="862"/>
                            <a:pt x="611" y="861"/>
                            <a:pt x="610" y="860"/>
                          </a:cubicBezTo>
                          <a:lnTo>
                            <a:pt x="610" y="860"/>
                          </a:lnTo>
                          <a:cubicBezTo>
                            <a:pt x="610" y="858"/>
                            <a:pt x="610" y="857"/>
                            <a:pt x="610" y="855"/>
                          </a:cubicBezTo>
                          <a:close/>
                          <a:moveTo>
                            <a:pt x="610" y="860"/>
                          </a:moveTo>
                          <a:cubicBezTo>
                            <a:pt x="611" y="861"/>
                            <a:pt x="612" y="862"/>
                            <a:pt x="613" y="862"/>
                          </a:cubicBezTo>
                          <a:lnTo>
                            <a:pt x="613" y="862"/>
                          </a:lnTo>
                          <a:cubicBezTo>
                            <a:pt x="613" y="863"/>
                            <a:pt x="612" y="864"/>
                            <a:pt x="612" y="865"/>
                          </a:cubicBezTo>
                          <a:lnTo>
                            <a:pt x="612" y="865"/>
                          </a:lnTo>
                          <a:cubicBezTo>
                            <a:pt x="612" y="864"/>
                            <a:pt x="611" y="864"/>
                            <a:pt x="610" y="863"/>
                          </a:cubicBezTo>
                          <a:lnTo>
                            <a:pt x="610" y="863"/>
                          </a:lnTo>
                          <a:cubicBezTo>
                            <a:pt x="610" y="862"/>
                            <a:pt x="610" y="861"/>
                            <a:pt x="610" y="860"/>
                          </a:cubicBezTo>
                          <a:close/>
                          <a:moveTo>
                            <a:pt x="617" y="859"/>
                          </a:moveTo>
                          <a:cubicBezTo>
                            <a:pt x="617" y="859"/>
                            <a:pt x="617" y="859"/>
                            <a:pt x="617" y="859"/>
                          </a:cubicBezTo>
                          <a:lnTo>
                            <a:pt x="617" y="859"/>
                          </a:lnTo>
                          <a:cubicBezTo>
                            <a:pt x="617" y="862"/>
                            <a:pt x="617" y="866"/>
                            <a:pt x="617" y="869"/>
                          </a:cubicBezTo>
                          <a:lnTo>
                            <a:pt x="617" y="869"/>
                          </a:lnTo>
                          <a:cubicBezTo>
                            <a:pt x="617" y="869"/>
                            <a:pt x="617" y="869"/>
                            <a:pt x="617" y="869"/>
                          </a:cubicBezTo>
                          <a:lnTo>
                            <a:pt x="617" y="869"/>
                          </a:lnTo>
                          <a:cubicBezTo>
                            <a:pt x="617" y="865"/>
                            <a:pt x="617" y="862"/>
                            <a:pt x="617" y="859"/>
                          </a:cubicBezTo>
                          <a:close/>
                          <a:moveTo>
                            <a:pt x="622" y="862"/>
                          </a:moveTo>
                          <a:cubicBezTo>
                            <a:pt x="627" y="865"/>
                            <a:pt x="633" y="868"/>
                            <a:pt x="639" y="872"/>
                          </a:cubicBezTo>
                          <a:cubicBezTo>
                            <a:pt x="629" y="872"/>
                            <a:pt x="623" y="872"/>
                            <a:pt x="618" y="870"/>
                          </a:cubicBezTo>
                          <a:lnTo>
                            <a:pt x="618" y="870"/>
                          </a:lnTo>
                          <a:cubicBezTo>
                            <a:pt x="619" y="867"/>
                            <a:pt x="621" y="864"/>
                            <a:pt x="622" y="862"/>
                          </a:cubicBezTo>
                          <a:close/>
                          <a:moveTo>
                            <a:pt x="607" y="882"/>
                          </a:moveTo>
                          <a:lnTo>
                            <a:pt x="607" y="882"/>
                          </a:lnTo>
                          <a:cubicBezTo>
                            <a:pt x="607" y="882"/>
                            <a:pt x="607" y="882"/>
                            <a:pt x="607" y="882"/>
                          </a:cubicBezTo>
                          <a:lnTo>
                            <a:pt x="607" y="882"/>
                          </a:lnTo>
                          <a:cubicBezTo>
                            <a:pt x="604" y="890"/>
                            <a:pt x="599" y="895"/>
                            <a:pt x="594" y="895"/>
                          </a:cubicBezTo>
                          <a:cubicBezTo>
                            <a:pt x="594" y="895"/>
                            <a:pt x="601" y="888"/>
                            <a:pt x="607" y="882"/>
                          </a:cubicBezTo>
                          <a:close/>
                          <a:moveTo>
                            <a:pt x="2327" y="1164"/>
                          </a:moveTo>
                          <a:cubicBezTo>
                            <a:pt x="2328" y="1167"/>
                            <a:pt x="2328" y="1169"/>
                            <a:pt x="2328" y="1169"/>
                          </a:cubicBezTo>
                          <a:cubicBezTo>
                            <a:pt x="2324" y="1169"/>
                            <a:pt x="2324" y="1167"/>
                            <a:pt x="2327" y="1164"/>
                          </a:cubicBezTo>
                          <a:close/>
                          <a:moveTo>
                            <a:pt x="1914" y="0"/>
                          </a:moveTo>
                          <a:cubicBezTo>
                            <a:pt x="1908" y="0"/>
                            <a:pt x="1901" y="2"/>
                            <a:pt x="1895" y="5"/>
                          </a:cubicBezTo>
                          <a:cubicBezTo>
                            <a:pt x="1826" y="51"/>
                            <a:pt x="1758" y="96"/>
                            <a:pt x="1689" y="142"/>
                          </a:cubicBezTo>
                          <a:cubicBezTo>
                            <a:pt x="1628" y="172"/>
                            <a:pt x="1578" y="193"/>
                            <a:pt x="1530" y="216"/>
                          </a:cubicBezTo>
                          <a:lnTo>
                            <a:pt x="1530" y="216"/>
                          </a:lnTo>
                          <a:cubicBezTo>
                            <a:pt x="1470" y="164"/>
                            <a:pt x="1392" y="134"/>
                            <a:pt x="1314" y="134"/>
                          </a:cubicBezTo>
                          <a:cubicBezTo>
                            <a:pt x="1235" y="134"/>
                            <a:pt x="1157" y="165"/>
                            <a:pt x="1096" y="233"/>
                          </a:cubicBezTo>
                          <a:cubicBezTo>
                            <a:pt x="1036" y="293"/>
                            <a:pt x="985" y="361"/>
                            <a:pt x="939" y="434"/>
                          </a:cubicBezTo>
                          <a:lnTo>
                            <a:pt x="939" y="434"/>
                          </a:lnTo>
                          <a:cubicBezTo>
                            <a:pt x="918" y="442"/>
                            <a:pt x="900" y="452"/>
                            <a:pt x="890" y="461"/>
                          </a:cubicBezTo>
                          <a:lnTo>
                            <a:pt x="868" y="461"/>
                          </a:lnTo>
                          <a:cubicBezTo>
                            <a:pt x="868" y="461"/>
                            <a:pt x="845" y="461"/>
                            <a:pt x="845" y="484"/>
                          </a:cubicBezTo>
                          <a:cubicBezTo>
                            <a:pt x="799" y="484"/>
                            <a:pt x="776" y="484"/>
                            <a:pt x="753" y="507"/>
                          </a:cubicBezTo>
                          <a:cubicBezTo>
                            <a:pt x="731" y="507"/>
                            <a:pt x="731" y="507"/>
                            <a:pt x="708" y="530"/>
                          </a:cubicBezTo>
                          <a:lnTo>
                            <a:pt x="685" y="530"/>
                          </a:lnTo>
                          <a:cubicBezTo>
                            <a:pt x="662" y="530"/>
                            <a:pt x="617" y="530"/>
                            <a:pt x="594" y="553"/>
                          </a:cubicBezTo>
                          <a:cubicBezTo>
                            <a:pt x="594" y="545"/>
                            <a:pt x="584" y="543"/>
                            <a:pt x="573" y="543"/>
                          </a:cubicBezTo>
                          <a:cubicBezTo>
                            <a:pt x="573" y="543"/>
                            <a:pt x="573" y="543"/>
                            <a:pt x="572" y="543"/>
                          </a:cubicBezTo>
                          <a:lnTo>
                            <a:pt x="572" y="543"/>
                          </a:lnTo>
                          <a:cubicBezTo>
                            <a:pt x="578" y="546"/>
                            <a:pt x="583" y="549"/>
                            <a:pt x="589" y="552"/>
                          </a:cubicBezTo>
                          <a:lnTo>
                            <a:pt x="589" y="552"/>
                          </a:lnTo>
                          <a:cubicBezTo>
                            <a:pt x="584" y="552"/>
                            <a:pt x="575" y="551"/>
                            <a:pt x="568" y="549"/>
                          </a:cubicBezTo>
                          <a:lnTo>
                            <a:pt x="568" y="549"/>
                          </a:lnTo>
                          <a:cubicBezTo>
                            <a:pt x="569" y="550"/>
                            <a:pt x="570" y="551"/>
                            <a:pt x="571" y="552"/>
                          </a:cubicBezTo>
                          <a:lnTo>
                            <a:pt x="571" y="552"/>
                          </a:lnTo>
                          <a:cubicBezTo>
                            <a:pt x="550" y="551"/>
                            <a:pt x="550" y="547"/>
                            <a:pt x="558" y="545"/>
                          </a:cubicBezTo>
                          <a:lnTo>
                            <a:pt x="558" y="545"/>
                          </a:lnTo>
                          <a:cubicBezTo>
                            <a:pt x="561" y="546"/>
                            <a:pt x="564" y="548"/>
                            <a:pt x="568" y="549"/>
                          </a:cubicBezTo>
                          <a:lnTo>
                            <a:pt x="568" y="549"/>
                          </a:lnTo>
                          <a:cubicBezTo>
                            <a:pt x="566" y="547"/>
                            <a:pt x="564" y="545"/>
                            <a:pt x="562" y="544"/>
                          </a:cubicBezTo>
                          <a:lnTo>
                            <a:pt x="562" y="544"/>
                          </a:lnTo>
                          <a:cubicBezTo>
                            <a:pt x="560" y="544"/>
                            <a:pt x="559" y="544"/>
                            <a:pt x="558" y="545"/>
                          </a:cubicBezTo>
                          <a:lnTo>
                            <a:pt x="558" y="545"/>
                          </a:lnTo>
                          <a:cubicBezTo>
                            <a:pt x="553" y="542"/>
                            <a:pt x="549" y="537"/>
                            <a:pt x="548" y="532"/>
                          </a:cubicBezTo>
                          <a:lnTo>
                            <a:pt x="548" y="532"/>
                          </a:lnTo>
                          <a:cubicBezTo>
                            <a:pt x="529" y="525"/>
                            <a:pt x="509" y="521"/>
                            <a:pt x="489" y="521"/>
                          </a:cubicBezTo>
                          <a:cubicBezTo>
                            <a:pt x="471" y="521"/>
                            <a:pt x="452" y="524"/>
                            <a:pt x="434" y="530"/>
                          </a:cubicBezTo>
                          <a:cubicBezTo>
                            <a:pt x="343" y="553"/>
                            <a:pt x="274" y="576"/>
                            <a:pt x="206" y="621"/>
                          </a:cubicBezTo>
                          <a:cubicBezTo>
                            <a:pt x="46" y="712"/>
                            <a:pt x="0" y="872"/>
                            <a:pt x="46" y="1055"/>
                          </a:cubicBezTo>
                          <a:cubicBezTo>
                            <a:pt x="68" y="1177"/>
                            <a:pt x="138" y="1282"/>
                            <a:pt x="234" y="1359"/>
                          </a:cubicBezTo>
                          <a:lnTo>
                            <a:pt x="234" y="1359"/>
                          </a:lnTo>
                          <a:cubicBezTo>
                            <a:pt x="216" y="1424"/>
                            <a:pt x="226" y="1497"/>
                            <a:pt x="274" y="1557"/>
                          </a:cubicBezTo>
                          <a:cubicBezTo>
                            <a:pt x="321" y="1635"/>
                            <a:pt x="409" y="1680"/>
                            <a:pt x="497" y="1680"/>
                          </a:cubicBezTo>
                          <a:cubicBezTo>
                            <a:pt x="539" y="1680"/>
                            <a:pt x="580" y="1670"/>
                            <a:pt x="617" y="1648"/>
                          </a:cubicBezTo>
                          <a:cubicBezTo>
                            <a:pt x="617" y="1648"/>
                            <a:pt x="617" y="1648"/>
                            <a:pt x="617" y="1648"/>
                          </a:cubicBezTo>
                          <a:lnTo>
                            <a:pt x="617" y="1648"/>
                          </a:lnTo>
                          <a:cubicBezTo>
                            <a:pt x="672" y="1628"/>
                            <a:pt x="725" y="1604"/>
                            <a:pt x="777" y="1578"/>
                          </a:cubicBezTo>
                          <a:lnTo>
                            <a:pt x="777" y="1578"/>
                          </a:lnTo>
                          <a:cubicBezTo>
                            <a:pt x="795" y="1582"/>
                            <a:pt x="813" y="1583"/>
                            <a:pt x="830" y="1583"/>
                          </a:cubicBezTo>
                          <a:cubicBezTo>
                            <a:pt x="982" y="1583"/>
                            <a:pt x="1101" y="1457"/>
                            <a:pt x="1190" y="1312"/>
                          </a:cubicBezTo>
                          <a:lnTo>
                            <a:pt x="1190" y="1312"/>
                          </a:lnTo>
                          <a:cubicBezTo>
                            <a:pt x="1235" y="1280"/>
                            <a:pt x="1279" y="1247"/>
                            <a:pt x="1324" y="1215"/>
                          </a:cubicBezTo>
                          <a:cubicBezTo>
                            <a:pt x="1438" y="1123"/>
                            <a:pt x="1552" y="1032"/>
                            <a:pt x="1667" y="964"/>
                          </a:cubicBezTo>
                          <a:cubicBezTo>
                            <a:pt x="1694" y="936"/>
                            <a:pt x="1731" y="916"/>
                            <a:pt x="1765" y="895"/>
                          </a:cubicBezTo>
                          <a:lnTo>
                            <a:pt x="1765" y="895"/>
                          </a:lnTo>
                          <a:cubicBezTo>
                            <a:pt x="1787" y="936"/>
                            <a:pt x="1815" y="975"/>
                            <a:pt x="1849" y="1009"/>
                          </a:cubicBezTo>
                          <a:cubicBezTo>
                            <a:pt x="1918" y="1078"/>
                            <a:pt x="1986" y="1123"/>
                            <a:pt x="2077" y="1146"/>
                          </a:cubicBezTo>
                          <a:cubicBezTo>
                            <a:pt x="2105" y="1146"/>
                            <a:pt x="2143" y="1150"/>
                            <a:pt x="2182" y="1150"/>
                          </a:cubicBezTo>
                          <a:cubicBezTo>
                            <a:pt x="2231" y="1150"/>
                            <a:pt x="2281" y="1144"/>
                            <a:pt x="2312" y="1119"/>
                          </a:cubicBezTo>
                          <a:lnTo>
                            <a:pt x="2312" y="1119"/>
                          </a:lnTo>
                          <a:cubicBezTo>
                            <a:pt x="2315" y="1128"/>
                            <a:pt x="2318" y="1139"/>
                            <a:pt x="2322" y="1149"/>
                          </a:cubicBezTo>
                          <a:lnTo>
                            <a:pt x="2322" y="1149"/>
                          </a:lnTo>
                          <a:cubicBezTo>
                            <a:pt x="2258" y="1172"/>
                            <a:pt x="2236" y="1216"/>
                            <a:pt x="2214" y="1260"/>
                          </a:cubicBezTo>
                          <a:cubicBezTo>
                            <a:pt x="2206" y="1269"/>
                            <a:pt x="2191" y="1283"/>
                            <a:pt x="2191" y="1283"/>
                          </a:cubicBezTo>
                          <a:cubicBezTo>
                            <a:pt x="2146" y="1329"/>
                            <a:pt x="2123" y="1374"/>
                            <a:pt x="2100" y="1443"/>
                          </a:cubicBezTo>
                          <a:cubicBezTo>
                            <a:pt x="2077" y="1489"/>
                            <a:pt x="2100" y="1557"/>
                            <a:pt x="2100" y="1603"/>
                          </a:cubicBezTo>
                          <a:cubicBezTo>
                            <a:pt x="2100" y="1625"/>
                            <a:pt x="2100" y="1648"/>
                            <a:pt x="2100" y="1671"/>
                          </a:cubicBezTo>
                          <a:cubicBezTo>
                            <a:pt x="2100" y="1717"/>
                            <a:pt x="2123" y="1762"/>
                            <a:pt x="2123" y="1808"/>
                          </a:cubicBezTo>
                          <a:cubicBezTo>
                            <a:pt x="2123" y="1825"/>
                            <a:pt x="2123" y="1846"/>
                            <a:pt x="2123" y="1877"/>
                          </a:cubicBezTo>
                          <a:cubicBezTo>
                            <a:pt x="2142" y="1933"/>
                            <a:pt x="2207" y="1974"/>
                            <a:pt x="2268" y="1974"/>
                          </a:cubicBezTo>
                          <a:cubicBezTo>
                            <a:pt x="2281" y="1974"/>
                            <a:pt x="2293" y="1972"/>
                            <a:pt x="2306" y="1968"/>
                          </a:cubicBezTo>
                          <a:cubicBezTo>
                            <a:pt x="2328" y="1945"/>
                            <a:pt x="2351" y="1945"/>
                            <a:pt x="2374" y="1922"/>
                          </a:cubicBezTo>
                          <a:cubicBezTo>
                            <a:pt x="2443" y="1877"/>
                            <a:pt x="2488" y="1877"/>
                            <a:pt x="2534" y="1808"/>
                          </a:cubicBezTo>
                          <a:cubicBezTo>
                            <a:pt x="2580" y="1762"/>
                            <a:pt x="2602" y="1740"/>
                            <a:pt x="2648" y="1671"/>
                          </a:cubicBezTo>
                          <a:cubicBezTo>
                            <a:pt x="2694" y="1580"/>
                            <a:pt x="2694" y="1511"/>
                            <a:pt x="2671" y="1397"/>
                          </a:cubicBezTo>
                          <a:cubicBezTo>
                            <a:pt x="2648" y="1306"/>
                            <a:pt x="2625" y="1192"/>
                            <a:pt x="2534" y="1146"/>
                          </a:cubicBezTo>
                          <a:cubicBezTo>
                            <a:pt x="2511" y="1123"/>
                            <a:pt x="2511" y="1123"/>
                            <a:pt x="2488" y="1123"/>
                          </a:cubicBezTo>
                          <a:cubicBezTo>
                            <a:pt x="2465" y="1100"/>
                            <a:pt x="2465" y="1055"/>
                            <a:pt x="2443" y="1032"/>
                          </a:cubicBezTo>
                          <a:cubicBezTo>
                            <a:pt x="2420" y="1009"/>
                            <a:pt x="2420" y="1009"/>
                            <a:pt x="2420" y="964"/>
                          </a:cubicBezTo>
                          <a:cubicBezTo>
                            <a:pt x="2415" y="972"/>
                            <a:pt x="2413" y="976"/>
                            <a:pt x="2411" y="976"/>
                          </a:cubicBezTo>
                          <a:cubicBezTo>
                            <a:pt x="2410" y="976"/>
                            <a:pt x="2409" y="973"/>
                            <a:pt x="2410" y="967"/>
                          </a:cubicBezTo>
                          <a:lnTo>
                            <a:pt x="2410" y="967"/>
                          </a:lnTo>
                          <a:cubicBezTo>
                            <a:pt x="2400" y="975"/>
                            <a:pt x="2398" y="993"/>
                            <a:pt x="2397" y="993"/>
                          </a:cubicBezTo>
                          <a:cubicBezTo>
                            <a:pt x="2397" y="993"/>
                            <a:pt x="2397" y="991"/>
                            <a:pt x="2397" y="986"/>
                          </a:cubicBezTo>
                          <a:cubicBezTo>
                            <a:pt x="2397" y="986"/>
                            <a:pt x="2405" y="962"/>
                            <a:pt x="2412" y="952"/>
                          </a:cubicBezTo>
                          <a:lnTo>
                            <a:pt x="2412" y="952"/>
                          </a:lnTo>
                          <a:cubicBezTo>
                            <a:pt x="2411" y="958"/>
                            <a:pt x="2410" y="963"/>
                            <a:pt x="2410" y="967"/>
                          </a:cubicBezTo>
                          <a:lnTo>
                            <a:pt x="2410" y="967"/>
                          </a:lnTo>
                          <a:cubicBezTo>
                            <a:pt x="2412" y="965"/>
                            <a:pt x="2416" y="964"/>
                            <a:pt x="2420" y="964"/>
                          </a:cubicBezTo>
                          <a:cubicBezTo>
                            <a:pt x="2420" y="952"/>
                            <a:pt x="2418" y="948"/>
                            <a:pt x="2416" y="948"/>
                          </a:cubicBezTo>
                          <a:cubicBezTo>
                            <a:pt x="2415" y="948"/>
                            <a:pt x="2413" y="949"/>
                            <a:pt x="2412" y="952"/>
                          </a:cubicBezTo>
                          <a:lnTo>
                            <a:pt x="2412" y="952"/>
                          </a:lnTo>
                          <a:cubicBezTo>
                            <a:pt x="2415" y="932"/>
                            <a:pt x="2420" y="906"/>
                            <a:pt x="2420" y="895"/>
                          </a:cubicBezTo>
                          <a:cubicBezTo>
                            <a:pt x="2420" y="827"/>
                            <a:pt x="2397" y="781"/>
                            <a:pt x="2351" y="735"/>
                          </a:cubicBezTo>
                          <a:cubicBezTo>
                            <a:pt x="2328" y="690"/>
                            <a:pt x="2306" y="644"/>
                            <a:pt x="2283" y="621"/>
                          </a:cubicBezTo>
                          <a:cubicBezTo>
                            <a:pt x="2273" y="612"/>
                            <a:pt x="2269" y="608"/>
                            <a:pt x="2267" y="608"/>
                          </a:cubicBezTo>
                          <a:cubicBezTo>
                            <a:pt x="2263" y="608"/>
                            <a:pt x="2280" y="634"/>
                            <a:pt x="2276" y="634"/>
                          </a:cubicBezTo>
                          <a:cubicBezTo>
                            <a:pt x="2275" y="634"/>
                            <a:pt x="2273" y="633"/>
                            <a:pt x="2271" y="631"/>
                          </a:cubicBezTo>
                          <a:lnTo>
                            <a:pt x="2271" y="631"/>
                          </a:lnTo>
                          <a:cubicBezTo>
                            <a:pt x="2266" y="620"/>
                            <a:pt x="2260" y="606"/>
                            <a:pt x="2260" y="598"/>
                          </a:cubicBezTo>
                          <a:cubicBezTo>
                            <a:pt x="2259" y="596"/>
                            <a:pt x="2258" y="594"/>
                            <a:pt x="2258" y="592"/>
                          </a:cubicBezTo>
                          <a:lnTo>
                            <a:pt x="2258" y="592"/>
                          </a:lnTo>
                          <a:cubicBezTo>
                            <a:pt x="2259" y="590"/>
                            <a:pt x="2260" y="585"/>
                            <a:pt x="2260" y="576"/>
                          </a:cubicBezTo>
                          <a:cubicBezTo>
                            <a:pt x="2237" y="553"/>
                            <a:pt x="2237" y="553"/>
                            <a:pt x="2237" y="530"/>
                          </a:cubicBezTo>
                          <a:lnTo>
                            <a:pt x="2237" y="530"/>
                          </a:lnTo>
                          <a:cubicBezTo>
                            <a:pt x="2241" y="537"/>
                            <a:pt x="2243" y="541"/>
                            <a:pt x="2245" y="541"/>
                          </a:cubicBezTo>
                          <a:cubicBezTo>
                            <a:pt x="2252" y="541"/>
                            <a:pt x="2233" y="461"/>
                            <a:pt x="2214" y="461"/>
                          </a:cubicBezTo>
                          <a:cubicBezTo>
                            <a:pt x="2185" y="346"/>
                            <a:pt x="2092" y="285"/>
                            <a:pt x="1993" y="285"/>
                          </a:cubicBezTo>
                          <a:cubicBezTo>
                            <a:pt x="1936" y="285"/>
                            <a:pt x="1877" y="305"/>
                            <a:pt x="1826" y="347"/>
                          </a:cubicBezTo>
                          <a:lnTo>
                            <a:pt x="1826" y="347"/>
                          </a:lnTo>
                          <a:cubicBezTo>
                            <a:pt x="1840" y="333"/>
                            <a:pt x="1844" y="328"/>
                            <a:pt x="1841" y="328"/>
                          </a:cubicBezTo>
                          <a:cubicBezTo>
                            <a:pt x="1834" y="328"/>
                            <a:pt x="1796" y="354"/>
                            <a:pt x="1781" y="370"/>
                          </a:cubicBezTo>
                          <a:cubicBezTo>
                            <a:pt x="1778" y="370"/>
                            <a:pt x="1776" y="370"/>
                            <a:pt x="1773" y="370"/>
                          </a:cubicBezTo>
                          <a:lnTo>
                            <a:pt x="1773" y="370"/>
                          </a:lnTo>
                          <a:cubicBezTo>
                            <a:pt x="1788" y="346"/>
                            <a:pt x="1805" y="323"/>
                            <a:pt x="1826" y="302"/>
                          </a:cubicBezTo>
                          <a:cubicBezTo>
                            <a:pt x="1872" y="233"/>
                            <a:pt x="1918" y="165"/>
                            <a:pt x="1963" y="96"/>
                          </a:cubicBezTo>
                          <a:cubicBezTo>
                            <a:pt x="2003" y="57"/>
                            <a:pt x="1957" y="0"/>
                            <a:pt x="19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5"/>
                    <p:cNvSpPr/>
                    <p:nvPr/>
                  </p:nvSpPr>
                  <p:spPr>
                    <a:xfrm>
                      <a:off x="3214400" y="3742850"/>
                      <a:ext cx="56325" cy="38775"/>
                    </a:xfrm>
                    <a:custGeom>
                      <a:rect b="b" l="l" r="r" t="t"/>
                      <a:pathLst>
                        <a:path extrusionOk="0" h="1551" w="2253">
                          <a:moveTo>
                            <a:pt x="2009" y="409"/>
                          </a:moveTo>
                          <a:cubicBezTo>
                            <a:pt x="2013" y="409"/>
                            <a:pt x="2016" y="409"/>
                            <a:pt x="2019" y="410"/>
                          </a:cubicBezTo>
                          <a:lnTo>
                            <a:pt x="2019" y="410"/>
                          </a:lnTo>
                          <a:cubicBezTo>
                            <a:pt x="2009" y="411"/>
                            <a:pt x="1998" y="414"/>
                            <a:pt x="1987" y="417"/>
                          </a:cubicBezTo>
                          <a:cubicBezTo>
                            <a:pt x="1993" y="411"/>
                            <a:pt x="2000" y="409"/>
                            <a:pt x="2009" y="409"/>
                          </a:cubicBezTo>
                          <a:close/>
                          <a:moveTo>
                            <a:pt x="1702" y="573"/>
                          </a:moveTo>
                          <a:cubicBezTo>
                            <a:pt x="1703" y="576"/>
                            <a:pt x="1707" y="584"/>
                            <a:pt x="1710" y="584"/>
                          </a:cubicBezTo>
                          <a:cubicBezTo>
                            <a:pt x="1712" y="584"/>
                            <a:pt x="1713" y="582"/>
                            <a:pt x="1713" y="577"/>
                          </a:cubicBezTo>
                          <a:cubicBezTo>
                            <a:pt x="1708" y="575"/>
                            <a:pt x="1705" y="574"/>
                            <a:pt x="1702" y="573"/>
                          </a:cubicBezTo>
                          <a:close/>
                          <a:moveTo>
                            <a:pt x="1704" y="571"/>
                          </a:moveTo>
                          <a:cubicBezTo>
                            <a:pt x="1705" y="571"/>
                            <a:pt x="1708" y="572"/>
                            <a:pt x="1713" y="577"/>
                          </a:cubicBezTo>
                          <a:cubicBezTo>
                            <a:pt x="1713" y="581"/>
                            <a:pt x="1713" y="585"/>
                            <a:pt x="1713" y="589"/>
                          </a:cubicBezTo>
                          <a:lnTo>
                            <a:pt x="1713" y="589"/>
                          </a:lnTo>
                          <a:cubicBezTo>
                            <a:pt x="1703" y="579"/>
                            <a:pt x="1694" y="571"/>
                            <a:pt x="1698" y="571"/>
                          </a:cubicBezTo>
                          <a:cubicBezTo>
                            <a:pt x="1699" y="571"/>
                            <a:pt x="1700" y="571"/>
                            <a:pt x="1702" y="573"/>
                          </a:cubicBezTo>
                          <a:lnTo>
                            <a:pt x="1702" y="573"/>
                          </a:lnTo>
                          <a:cubicBezTo>
                            <a:pt x="1702" y="571"/>
                            <a:pt x="1703" y="571"/>
                            <a:pt x="1704" y="571"/>
                          </a:cubicBezTo>
                          <a:close/>
                          <a:moveTo>
                            <a:pt x="1734" y="616"/>
                          </a:moveTo>
                          <a:cubicBezTo>
                            <a:pt x="1748" y="623"/>
                            <a:pt x="1758" y="623"/>
                            <a:pt x="1758" y="623"/>
                          </a:cubicBezTo>
                          <a:lnTo>
                            <a:pt x="1735" y="623"/>
                          </a:lnTo>
                          <a:cubicBezTo>
                            <a:pt x="1735" y="621"/>
                            <a:pt x="1735" y="618"/>
                            <a:pt x="1734" y="616"/>
                          </a:cubicBezTo>
                          <a:close/>
                          <a:moveTo>
                            <a:pt x="955" y="756"/>
                          </a:moveTo>
                          <a:cubicBezTo>
                            <a:pt x="958" y="757"/>
                            <a:pt x="961" y="759"/>
                            <a:pt x="963" y="760"/>
                          </a:cubicBezTo>
                          <a:lnTo>
                            <a:pt x="959" y="760"/>
                          </a:lnTo>
                          <a:cubicBezTo>
                            <a:pt x="958" y="759"/>
                            <a:pt x="957" y="757"/>
                            <a:pt x="955" y="756"/>
                          </a:cubicBezTo>
                          <a:close/>
                          <a:moveTo>
                            <a:pt x="1002" y="773"/>
                          </a:moveTo>
                          <a:cubicBezTo>
                            <a:pt x="1009" y="775"/>
                            <a:pt x="1015" y="776"/>
                            <a:pt x="1022" y="777"/>
                          </a:cubicBezTo>
                          <a:lnTo>
                            <a:pt x="1022" y="777"/>
                          </a:lnTo>
                          <a:cubicBezTo>
                            <a:pt x="1009" y="786"/>
                            <a:pt x="996" y="796"/>
                            <a:pt x="982" y="806"/>
                          </a:cubicBezTo>
                          <a:cubicBezTo>
                            <a:pt x="937" y="828"/>
                            <a:pt x="914" y="851"/>
                            <a:pt x="868" y="874"/>
                          </a:cubicBezTo>
                          <a:cubicBezTo>
                            <a:pt x="843" y="886"/>
                            <a:pt x="811" y="892"/>
                            <a:pt x="780" y="898"/>
                          </a:cubicBezTo>
                          <a:lnTo>
                            <a:pt x="780" y="898"/>
                          </a:lnTo>
                          <a:cubicBezTo>
                            <a:pt x="793" y="890"/>
                            <a:pt x="806" y="882"/>
                            <a:pt x="822" y="874"/>
                          </a:cubicBezTo>
                          <a:cubicBezTo>
                            <a:pt x="896" y="819"/>
                            <a:pt x="940" y="793"/>
                            <a:pt x="1002" y="773"/>
                          </a:cubicBezTo>
                          <a:close/>
                          <a:moveTo>
                            <a:pt x="1939" y="0"/>
                          </a:moveTo>
                          <a:cubicBezTo>
                            <a:pt x="1934" y="0"/>
                            <a:pt x="1927" y="2"/>
                            <a:pt x="1918" y="7"/>
                          </a:cubicBezTo>
                          <a:cubicBezTo>
                            <a:pt x="1895" y="7"/>
                            <a:pt x="1872" y="7"/>
                            <a:pt x="1850" y="29"/>
                          </a:cubicBezTo>
                          <a:lnTo>
                            <a:pt x="1804" y="29"/>
                          </a:lnTo>
                          <a:cubicBezTo>
                            <a:pt x="1789" y="29"/>
                            <a:pt x="1784" y="29"/>
                            <a:pt x="1789" y="36"/>
                          </a:cubicBezTo>
                          <a:lnTo>
                            <a:pt x="1789" y="36"/>
                          </a:lnTo>
                          <a:cubicBezTo>
                            <a:pt x="1786" y="34"/>
                            <a:pt x="1784" y="32"/>
                            <a:pt x="1781" y="29"/>
                          </a:cubicBezTo>
                          <a:cubicBezTo>
                            <a:pt x="1767" y="25"/>
                            <a:pt x="1754" y="23"/>
                            <a:pt x="1740" y="23"/>
                          </a:cubicBezTo>
                          <a:cubicBezTo>
                            <a:pt x="1685" y="23"/>
                            <a:pt x="1630" y="52"/>
                            <a:pt x="1576" y="52"/>
                          </a:cubicBezTo>
                          <a:cubicBezTo>
                            <a:pt x="1577" y="54"/>
                            <a:pt x="1579" y="55"/>
                            <a:pt x="1581" y="57"/>
                          </a:cubicBezTo>
                          <a:lnTo>
                            <a:pt x="1581" y="57"/>
                          </a:lnTo>
                          <a:cubicBezTo>
                            <a:pt x="1573" y="56"/>
                            <a:pt x="1565" y="56"/>
                            <a:pt x="1557" y="56"/>
                          </a:cubicBezTo>
                          <a:cubicBezTo>
                            <a:pt x="1463" y="56"/>
                            <a:pt x="1360" y="88"/>
                            <a:pt x="1279" y="121"/>
                          </a:cubicBezTo>
                          <a:cubicBezTo>
                            <a:pt x="1142" y="166"/>
                            <a:pt x="1028" y="189"/>
                            <a:pt x="914" y="281"/>
                          </a:cubicBezTo>
                          <a:cubicBezTo>
                            <a:pt x="849" y="313"/>
                            <a:pt x="807" y="369"/>
                            <a:pt x="788" y="431"/>
                          </a:cubicBezTo>
                          <a:lnTo>
                            <a:pt x="788" y="431"/>
                          </a:lnTo>
                          <a:cubicBezTo>
                            <a:pt x="737" y="472"/>
                            <a:pt x="646" y="520"/>
                            <a:pt x="594" y="554"/>
                          </a:cubicBezTo>
                          <a:cubicBezTo>
                            <a:pt x="526" y="600"/>
                            <a:pt x="412" y="691"/>
                            <a:pt x="366" y="737"/>
                          </a:cubicBezTo>
                          <a:cubicBezTo>
                            <a:pt x="206" y="851"/>
                            <a:pt x="46" y="1011"/>
                            <a:pt x="24" y="1239"/>
                          </a:cubicBezTo>
                          <a:cubicBezTo>
                            <a:pt x="1" y="1376"/>
                            <a:pt x="69" y="1490"/>
                            <a:pt x="206" y="1536"/>
                          </a:cubicBezTo>
                          <a:cubicBezTo>
                            <a:pt x="236" y="1546"/>
                            <a:pt x="267" y="1550"/>
                            <a:pt x="299" y="1550"/>
                          </a:cubicBezTo>
                          <a:cubicBezTo>
                            <a:pt x="412" y="1550"/>
                            <a:pt x="533" y="1493"/>
                            <a:pt x="640" y="1422"/>
                          </a:cubicBezTo>
                          <a:cubicBezTo>
                            <a:pt x="754" y="1330"/>
                            <a:pt x="914" y="1216"/>
                            <a:pt x="982" y="1079"/>
                          </a:cubicBezTo>
                          <a:cubicBezTo>
                            <a:pt x="1005" y="1034"/>
                            <a:pt x="1028" y="1034"/>
                            <a:pt x="1051" y="988"/>
                          </a:cubicBezTo>
                          <a:cubicBezTo>
                            <a:pt x="1096" y="965"/>
                            <a:pt x="1119" y="942"/>
                            <a:pt x="1142" y="920"/>
                          </a:cubicBezTo>
                          <a:cubicBezTo>
                            <a:pt x="1210" y="874"/>
                            <a:pt x="1256" y="806"/>
                            <a:pt x="1302" y="760"/>
                          </a:cubicBezTo>
                          <a:cubicBezTo>
                            <a:pt x="1347" y="737"/>
                            <a:pt x="1416" y="714"/>
                            <a:pt x="1462" y="669"/>
                          </a:cubicBezTo>
                          <a:cubicBezTo>
                            <a:pt x="1517" y="650"/>
                            <a:pt x="1601" y="587"/>
                            <a:pt x="1668" y="587"/>
                          </a:cubicBezTo>
                          <a:cubicBezTo>
                            <a:pt x="1673" y="587"/>
                            <a:pt x="1677" y="588"/>
                            <a:pt x="1682" y="588"/>
                          </a:cubicBezTo>
                          <a:lnTo>
                            <a:pt x="1682" y="588"/>
                          </a:lnTo>
                          <a:cubicBezTo>
                            <a:pt x="1692" y="596"/>
                            <a:pt x="1702" y="600"/>
                            <a:pt x="1713" y="600"/>
                          </a:cubicBezTo>
                          <a:cubicBezTo>
                            <a:pt x="1713" y="601"/>
                            <a:pt x="1714" y="601"/>
                            <a:pt x="1715" y="602"/>
                          </a:cubicBezTo>
                          <a:lnTo>
                            <a:pt x="1715" y="602"/>
                          </a:lnTo>
                          <a:cubicBezTo>
                            <a:pt x="1724" y="662"/>
                            <a:pt x="1764" y="720"/>
                            <a:pt x="1804" y="760"/>
                          </a:cubicBezTo>
                          <a:cubicBezTo>
                            <a:pt x="1851" y="807"/>
                            <a:pt x="1921" y="830"/>
                            <a:pt x="1990" y="830"/>
                          </a:cubicBezTo>
                          <a:cubicBezTo>
                            <a:pt x="2121" y="830"/>
                            <a:pt x="2253" y="749"/>
                            <a:pt x="2238" y="600"/>
                          </a:cubicBezTo>
                          <a:cubicBezTo>
                            <a:pt x="2238" y="532"/>
                            <a:pt x="2215" y="463"/>
                            <a:pt x="2146" y="440"/>
                          </a:cubicBezTo>
                          <a:cubicBezTo>
                            <a:pt x="2122" y="428"/>
                            <a:pt x="2098" y="416"/>
                            <a:pt x="2071" y="411"/>
                          </a:cubicBezTo>
                          <a:lnTo>
                            <a:pt x="2071" y="411"/>
                          </a:lnTo>
                          <a:cubicBezTo>
                            <a:pt x="2066" y="406"/>
                            <a:pt x="2060" y="400"/>
                            <a:pt x="2055" y="395"/>
                          </a:cubicBezTo>
                          <a:cubicBezTo>
                            <a:pt x="1987" y="326"/>
                            <a:pt x="1918" y="258"/>
                            <a:pt x="1827" y="258"/>
                          </a:cubicBezTo>
                          <a:cubicBezTo>
                            <a:pt x="1812" y="258"/>
                            <a:pt x="1799" y="259"/>
                            <a:pt x="1787" y="261"/>
                          </a:cubicBezTo>
                          <a:lnTo>
                            <a:pt x="1787" y="261"/>
                          </a:lnTo>
                          <a:cubicBezTo>
                            <a:pt x="1814" y="231"/>
                            <a:pt x="1838" y="202"/>
                            <a:pt x="1850" y="166"/>
                          </a:cubicBezTo>
                          <a:cubicBezTo>
                            <a:pt x="1872" y="144"/>
                            <a:pt x="1872" y="144"/>
                            <a:pt x="1895" y="121"/>
                          </a:cubicBezTo>
                          <a:cubicBezTo>
                            <a:pt x="1918" y="98"/>
                            <a:pt x="1941" y="75"/>
                            <a:pt x="1941" y="52"/>
                          </a:cubicBezTo>
                          <a:cubicBezTo>
                            <a:pt x="1959" y="34"/>
                            <a:pt x="1963" y="0"/>
                            <a:pt x="19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5"/>
                    <p:cNvSpPr/>
                    <p:nvPr/>
                  </p:nvSpPr>
                  <p:spPr>
                    <a:xfrm>
                      <a:off x="3272050" y="3751700"/>
                      <a:ext cx="23400" cy="15150"/>
                    </a:xfrm>
                    <a:custGeom>
                      <a:rect b="b" l="l" r="r" t="t"/>
                      <a:pathLst>
                        <a:path extrusionOk="0" h="606" w="936">
                          <a:moveTo>
                            <a:pt x="488" y="151"/>
                          </a:moveTo>
                          <a:cubicBezTo>
                            <a:pt x="488" y="151"/>
                            <a:pt x="487" y="151"/>
                            <a:pt x="487" y="152"/>
                          </a:cubicBezTo>
                          <a:lnTo>
                            <a:pt x="487" y="152"/>
                          </a:lnTo>
                          <a:cubicBezTo>
                            <a:pt x="486" y="152"/>
                            <a:pt x="485" y="152"/>
                            <a:pt x="483" y="153"/>
                          </a:cubicBezTo>
                          <a:lnTo>
                            <a:pt x="483" y="153"/>
                          </a:lnTo>
                          <a:lnTo>
                            <a:pt x="488" y="151"/>
                          </a:lnTo>
                          <a:close/>
                          <a:moveTo>
                            <a:pt x="525" y="132"/>
                          </a:moveTo>
                          <a:lnTo>
                            <a:pt x="525" y="132"/>
                          </a:lnTo>
                          <a:cubicBezTo>
                            <a:pt x="518" y="139"/>
                            <a:pt x="508" y="144"/>
                            <a:pt x="497" y="148"/>
                          </a:cubicBezTo>
                          <a:lnTo>
                            <a:pt x="497" y="148"/>
                          </a:lnTo>
                          <a:cubicBezTo>
                            <a:pt x="499" y="147"/>
                            <a:pt x="501" y="145"/>
                            <a:pt x="502" y="143"/>
                          </a:cubicBezTo>
                          <a:lnTo>
                            <a:pt x="502" y="143"/>
                          </a:lnTo>
                          <a:lnTo>
                            <a:pt x="491" y="149"/>
                          </a:lnTo>
                          <a:lnTo>
                            <a:pt x="491" y="149"/>
                          </a:lnTo>
                          <a:lnTo>
                            <a:pt x="490" y="151"/>
                          </a:lnTo>
                          <a:lnTo>
                            <a:pt x="490" y="151"/>
                          </a:lnTo>
                          <a:cubicBezTo>
                            <a:pt x="492" y="150"/>
                            <a:pt x="495" y="149"/>
                            <a:pt x="497" y="148"/>
                          </a:cubicBezTo>
                          <a:lnTo>
                            <a:pt x="497" y="148"/>
                          </a:lnTo>
                          <a:cubicBezTo>
                            <a:pt x="494" y="150"/>
                            <a:pt x="491" y="152"/>
                            <a:pt x="488" y="154"/>
                          </a:cubicBezTo>
                          <a:lnTo>
                            <a:pt x="488" y="154"/>
                          </a:lnTo>
                          <a:lnTo>
                            <a:pt x="490" y="151"/>
                          </a:lnTo>
                          <a:lnTo>
                            <a:pt x="490" y="151"/>
                          </a:lnTo>
                          <a:cubicBezTo>
                            <a:pt x="489" y="151"/>
                            <a:pt x="488" y="151"/>
                            <a:pt x="488" y="152"/>
                          </a:cubicBezTo>
                          <a:lnTo>
                            <a:pt x="488" y="152"/>
                          </a:lnTo>
                          <a:cubicBezTo>
                            <a:pt x="488" y="151"/>
                            <a:pt x="488" y="151"/>
                            <a:pt x="488" y="150"/>
                          </a:cubicBezTo>
                          <a:lnTo>
                            <a:pt x="488" y="150"/>
                          </a:lnTo>
                          <a:lnTo>
                            <a:pt x="491" y="149"/>
                          </a:lnTo>
                          <a:lnTo>
                            <a:pt x="491" y="149"/>
                          </a:lnTo>
                          <a:lnTo>
                            <a:pt x="495" y="142"/>
                          </a:lnTo>
                          <a:lnTo>
                            <a:pt x="495" y="142"/>
                          </a:lnTo>
                          <a:cubicBezTo>
                            <a:pt x="504" y="137"/>
                            <a:pt x="514" y="132"/>
                            <a:pt x="525" y="132"/>
                          </a:cubicBezTo>
                          <a:lnTo>
                            <a:pt x="525" y="132"/>
                          </a:lnTo>
                          <a:cubicBezTo>
                            <a:pt x="514" y="132"/>
                            <a:pt x="508" y="138"/>
                            <a:pt x="502" y="143"/>
                          </a:cubicBezTo>
                          <a:lnTo>
                            <a:pt x="502" y="143"/>
                          </a:lnTo>
                          <a:lnTo>
                            <a:pt x="525" y="132"/>
                          </a:lnTo>
                          <a:close/>
                          <a:moveTo>
                            <a:pt x="486" y="149"/>
                          </a:moveTo>
                          <a:lnTo>
                            <a:pt x="486" y="149"/>
                          </a:lnTo>
                          <a:cubicBezTo>
                            <a:pt x="485" y="150"/>
                            <a:pt x="484" y="152"/>
                            <a:pt x="483" y="153"/>
                          </a:cubicBezTo>
                          <a:lnTo>
                            <a:pt x="483" y="153"/>
                          </a:lnTo>
                          <a:cubicBezTo>
                            <a:pt x="482" y="153"/>
                            <a:pt x="482" y="153"/>
                            <a:pt x="481" y="154"/>
                          </a:cubicBezTo>
                          <a:lnTo>
                            <a:pt x="481" y="154"/>
                          </a:lnTo>
                          <a:cubicBezTo>
                            <a:pt x="482" y="153"/>
                            <a:pt x="484" y="151"/>
                            <a:pt x="486" y="149"/>
                          </a:cubicBezTo>
                          <a:close/>
                          <a:moveTo>
                            <a:pt x="483" y="153"/>
                          </a:moveTo>
                          <a:lnTo>
                            <a:pt x="483" y="153"/>
                          </a:lnTo>
                          <a:cubicBezTo>
                            <a:pt x="483" y="153"/>
                            <a:pt x="483" y="154"/>
                            <a:pt x="482" y="155"/>
                          </a:cubicBezTo>
                          <a:lnTo>
                            <a:pt x="482" y="155"/>
                          </a:lnTo>
                          <a:cubicBezTo>
                            <a:pt x="481" y="155"/>
                            <a:pt x="480" y="155"/>
                            <a:pt x="479" y="155"/>
                          </a:cubicBezTo>
                          <a:lnTo>
                            <a:pt x="483" y="153"/>
                          </a:lnTo>
                          <a:close/>
                          <a:moveTo>
                            <a:pt x="385" y="191"/>
                          </a:moveTo>
                          <a:cubicBezTo>
                            <a:pt x="382" y="195"/>
                            <a:pt x="378" y="197"/>
                            <a:pt x="375" y="198"/>
                          </a:cubicBezTo>
                          <a:lnTo>
                            <a:pt x="375" y="198"/>
                          </a:lnTo>
                          <a:cubicBezTo>
                            <a:pt x="374" y="197"/>
                            <a:pt x="379" y="194"/>
                            <a:pt x="385" y="191"/>
                          </a:cubicBezTo>
                          <a:close/>
                          <a:moveTo>
                            <a:pt x="479" y="166"/>
                          </a:moveTo>
                          <a:cubicBezTo>
                            <a:pt x="474" y="178"/>
                            <a:pt x="468" y="189"/>
                            <a:pt x="457" y="200"/>
                          </a:cubicBezTo>
                          <a:lnTo>
                            <a:pt x="479" y="166"/>
                          </a:lnTo>
                          <a:close/>
                          <a:moveTo>
                            <a:pt x="246" y="238"/>
                          </a:moveTo>
                          <a:cubicBezTo>
                            <a:pt x="240" y="246"/>
                            <a:pt x="228" y="246"/>
                            <a:pt x="228" y="246"/>
                          </a:cubicBezTo>
                          <a:cubicBezTo>
                            <a:pt x="228" y="246"/>
                            <a:pt x="238" y="241"/>
                            <a:pt x="246" y="238"/>
                          </a:cubicBezTo>
                          <a:close/>
                          <a:moveTo>
                            <a:pt x="258" y="237"/>
                          </a:moveTo>
                          <a:cubicBezTo>
                            <a:pt x="258" y="239"/>
                            <a:pt x="256" y="241"/>
                            <a:pt x="251" y="246"/>
                          </a:cubicBezTo>
                          <a:cubicBezTo>
                            <a:pt x="241" y="246"/>
                            <a:pt x="248" y="242"/>
                            <a:pt x="258" y="237"/>
                          </a:cubicBezTo>
                          <a:close/>
                          <a:moveTo>
                            <a:pt x="308" y="240"/>
                          </a:moveTo>
                          <a:cubicBezTo>
                            <a:pt x="291" y="266"/>
                            <a:pt x="283" y="278"/>
                            <a:pt x="282" y="278"/>
                          </a:cubicBezTo>
                          <a:cubicBezTo>
                            <a:pt x="281" y="278"/>
                            <a:pt x="287" y="267"/>
                            <a:pt x="297" y="246"/>
                          </a:cubicBezTo>
                          <a:cubicBezTo>
                            <a:pt x="301" y="244"/>
                            <a:pt x="305" y="242"/>
                            <a:pt x="308" y="240"/>
                          </a:cubicBezTo>
                          <a:close/>
                          <a:moveTo>
                            <a:pt x="688" y="1"/>
                          </a:moveTo>
                          <a:cubicBezTo>
                            <a:pt x="668" y="1"/>
                            <a:pt x="651" y="6"/>
                            <a:pt x="639" y="18"/>
                          </a:cubicBezTo>
                          <a:cubicBezTo>
                            <a:pt x="571" y="41"/>
                            <a:pt x="525" y="86"/>
                            <a:pt x="502" y="132"/>
                          </a:cubicBezTo>
                          <a:cubicBezTo>
                            <a:pt x="502" y="132"/>
                            <a:pt x="502" y="132"/>
                            <a:pt x="502" y="132"/>
                          </a:cubicBezTo>
                          <a:lnTo>
                            <a:pt x="502" y="132"/>
                          </a:lnTo>
                          <a:cubicBezTo>
                            <a:pt x="502" y="132"/>
                            <a:pt x="502" y="132"/>
                            <a:pt x="502" y="133"/>
                          </a:cubicBezTo>
                          <a:lnTo>
                            <a:pt x="502" y="133"/>
                          </a:lnTo>
                          <a:cubicBezTo>
                            <a:pt x="488" y="146"/>
                            <a:pt x="483" y="152"/>
                            <a:pt x="481" y="154"/>
                          </a:cubicBezTo>
                          <a:lnTo>
                            <a:pt x="481" y="154"/>
                          </a:lnTo>
                          <a:cubicBezTo>
                            <a:pt x="460" y="160"/>
                            <a:pt x="435" y="165"/>
                            <a:pt x="411" y="178"/>
                          </a:cubicBezTo>
                          <a:cubicBezTo>
                            <a:pt x="405" y="178"/>
                            <a:pt x="400" y="178"/>
                            <a:pt x="397" y="178"/>
                          </a:cubicBezTo>
                          <a:lnTo>
                            <a:pt x="397" y="178"/>
                          </a:lnTo>
                          <a:cubicBezTo>
                            <a:pt x="395" y="178"/>
                            <a:pt x="392" y="178"/>
                            <a:pt x="388" y="178"/>
                          </a:cubicBezTo>
                          <a:cubicBezTo>
                            <a:pt x="388" y="179"/>
                            <a:pt x="388" y="180"/>
                            <a:pt x="388" y="181"/>
                          </a:cubicBezTo>
                          <a:lnTo>
                            <a:pt x="388" y="181"/>
                          </a:lnTo>
                          <a:cubicBezTo>
                            <a:pt x="382" y="183"/>
                            <a:pt x="377" y="189"/>
                            <a:pt x="365" y="200"/>
                          </a:cubicBezTo>
                          <a:cubicBezTo>
                            <a:pt x="320" y="200"/>
                            <a:pt x="274" y="200"/>
                            <a:pt x="251" y="223"/>
                          </a:cubicBezTo>
                          <a:lnTo>
                            <a:pt x="206" y="223"/>
                          </a:lnTo>
                          <a:cubicBezTo>
                            <a:pt x="177" y="223"/>
                            <a:pt x="157" y="232"/>
                            <a:pt x="147" y="245"/>
                          </a:cubicBezTo>
                          <a:lnTo>
                            <a:pt x="147" y="245"/>
                          </a:lnTo>
                          <a:cubicBezTo>
                            <a:pt x="117" y="239"/>
                            <a:pt x="65" y="220"/>
                            <a:pt x="46" y="200"/>
                          </a:cubicBezTo>
                          <a:cubicBezTo>
                            <a:pt x="23" y="200"/>
                            <a:pt x="0" y="223"/>
                            <a:pt x="23" y="246"/>
                          </a:cubicBezTo>
                          <a:cubicBezTo>
                            <a:pt x="42" y="285"/>
                            <a:pt x="78" y="307"/>
                            <a:pt x="117" y="327"/>
                          </a:cubicBezTo>
                          <a:lnTo>
                            <a:pt x="117" y="327"/>
                          </a:lnTo>
                          <a:cubicBezTo>
                            <a:pt x="124" y="369"/>
                            <a:pt x="146" y="388"/>
                            <a:pt x="183" y="406"/>
                          </a:cubicBezTo>
                          <a:lnTo>
                            <a:pt x="206" y="406"/>
                          </a:lnTo>
                          <a:cubicBezTo>
                            <a:pt x="206" y="406"/>
                            <a:pt x="228" y="429"/>
                            <a:pt x="206" y="429"/>
                          </a:cubicBezTo>
                          <a:cubicBezTo>
                            <a:pt x="228" y="452"/>
                            <a:pt x="251" y="474"/>
                            <a:pt x="297" y="497"/>
                          </a:cubicBezTo>
                          <a:lnTo>
                            <a:pt x="297" y="497"/>
                          </a:lnTo>
                          <a:cubicBezTo>
                            <a:pt x="289" y="490"/>
                            <a:pt x="282" y="482"/>
                            <a:pt x="274" y="474"/>
                          </a:cubicBezTo>
                          <a:cubicBezTo>
                            <a:pt x="274" y="452"/>
                            <a:pt x="274" y="452"/>
                            <a:pt x="274" y="429"/>
                          </a:cubicBezTo>
                          <a:cubicBezTo>
                            <a:pt x="274" y="452"/>
                            <a:pt x="274" y="452"/>
                            <a:pt x="297" y="474"/>
                          </a:cubicBezTo>
                          <a:cubicBezTo>
                            <a:pt x="297" y="497"/>
                            <a:pt x="320" y="497"/>
                            <a:pt x="320" y="520"/>
                          </a:cubicBezTo>
                          <a:cubicBezTo>
                            <a:pt x="342" y="543"/>
                            <a:pt x="388" y="566"/>
                            <a:pt x="434" y="566"/>
                          </a:cubicBezTo>
                          <a:cubicBezTo>
                            <a:pt x="434" y="588"/>
                            <a:pt x="457" y="588"/>
                            <a:pt x="479" y="588"/>
                          </a:cubicBezTo>
                          <a:cubicBezTo>
                            <a:pt x="514" y="600"/>
                            <a:pt x="548" y="606"/>
                            <a:pt x="582" y="606"/>
                          </a:cubicBezTo>
                          <a:cubicBezTo>
                            <a:pt x="616" y="606"/>
                            <a:pt x="651" y="600"/>
                            <a:pt x="685" y="588"/>
                          </a:cubicBezTo>
                          <a:cubicBezTo>
                            <a:pt x="731" y="566"/>
                            <a:pt x="799" y="520"/>
                            <a:pt x="845" y="474"/>
                          </a:cubicBezTo>
                          <a:cubicBezTo>
                            <a:pt x="867" y="452"/>
                            <a:pt x="890" y="429"/>
                            <a:pt x="890" y="406"/>
                          </a:cubicBezTo>
                          <a:cubicBezTo>
                            <a:pt x="913" y="360"/>
                            <a:pt x="936" y="292"/>
                            <a:pt x="936" y="246"/>
                          </a:cubicBezTo>
                          <a:cubicBezTo>
                            <a:pt x="936" y="178"/>
                            <a:pt x="913" y="132"/>
                            <a:pt x="890" y="86"/>
                          </a:cubicBezTo>
                          <a:cubicBezTo>
                            <a:pt x="845" y="63"/>
                            <a:pt x="799" y="18"/>
                            <a:pt x="753" y="18"/>
                          </a:cubicBezTo>
                          <a:cubicBezTo>
                            <a:pt x="731" y="6"/>
                            <a:pt x="708" y="1"/>
                            <a:pt x="6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5"/>
                    <p:cNvSpPr/>
                    <p:nvPr/>
                  </p:nvSpPr>
                  <p:spPr>
                    <a:xfrm>
                      <a:off x="3268050" y="3759325"/>
                      <a:ext cx="11425" cy="18425"/>
                    </a:xfrm>
                    <a:custGeom>
                      <a:rect b="b" l="l" r="r" t="t"/>
                      <a:pathLst>
                        <a:path extrusionOk="0" h="737" w="457">
                          <a:moveTo>
                            <a:pt x="367" y="0"/>
                          </a:moveTo>
                          <a:cubicBezTo>
                            <a:pt x="358" y="0"/>
                            <a:pt x="349" y="3"/>
                            <a:pt x="343" y="10"/>
                          </a:cubicBezTo>
                          <a:cubicBezTo>
                            <a:pt x="283" y="50"/>
                            <a:pt x="240" y="90"/>
                            <a:pt x="200" y="145"/>
                          </a:cubicBezTo>
                          <a:lnTo>
                            <a:pt x="200" y="145"/>
                          </a:lnTo>
                          <a:cubicBezTo>
                            <a:pt x="174" y="157"/>
                            <a:pt x="151" y="173"/>
                            <a:pt x="137" y="215"/>
                          </a:cubicBezTo>
                          <a:cubicBezTo>
                            <a:pt x="137" y="215"/>
                            <a:pt x="114" y="238"/>
                            <a:pt x="114" y="238"/>
                          </a:cubicBezTo>
                          <a:cubicBezTo>
                            <a:pt x="114" y="261"/>
                            <a:pt x="92" y="261"/>
                            <a:pt x="92" y="283"/>
                          </a:cubicBezTo>
                          <a:cubicBezTo>
                            <a:pt x="92" y="284"/>
                            <a:pt x="92" y="284"/>
                            <a:pt x="92" y="284"/>
                          </a:cubicBezTo>
                          <a:lnTo>
                            <a:pt x="92" y="284"/>
                          </a:lnTo>
                          <a:cubicBezTo>
                            <a:pt x="79" y="299"/>
                            <a:pt x="69" y="314"/>
                            <a:pt x="69" y="329"/>
                          </a:cubicBezTo>
                          <a:cubicBezTo>
                            <a:pt x="46" y="375"/>
                            <a:pt x="23" y="420"/>
                            <a:pt x="23" y="466"/>
                          </a:cubicBezTo>
                          <a:cubicBezTo>
                            <a:pt x="23" y="489"/>
                            <a:pt x="0" y="535"/>
                            <a:pt x="0" y="557"/>
                          </a:cubicBezTo>
                          <a:cubicBezTo>
                            <a:pt x="23" y="603"/>
                            <a:pt x="23" y="626"/>
                            <a:pt x="46" y="671"/>
                          </a:cubicBezTo>
                          <a:cubicBezTo>
                            <a:pt x="78" y="704"/>
                            <a:pt x="133" y="736"/>
                            <a:pt x="179" y="736"/>
                          </a:cubicBezTo>
                          <a:cubicBezTo>
                            <a:pt x="198" y="736"/>
                            <a:pt x="215" y="731"/>
                            <a:pt x="229" y="717"/>
                          </a:cubicBezTo>
                          <a:cubicBezTo>
                            <a:pt x="251" y="694"/>
                            <a:pt x="297" y="671"/>
                            <a:pt x="297" y="649"/>
                          </a:cubicBezTo>
                          <a:cubicBezTo>
                            <a:pt x="320" y="626"/>
                            <a:pt x="343" y="580"/>
                            <a:pt x="343" y="557"/>
                          </a:cubicBezTo>
                          <a:cubicBezTo>
                            <a:pt x="343" y="512"/>
                            <a:pt x="366" y="466"/>
                            <a:pt x="366" y="420"/>
                          </a:cubicBezTo>
                          <a:cubicBezTo>
                            <a:pt x="366" y="402"/>
                            <a:pt x="366" y="383"/>
                            <a:pt x="366" y="352"/>
                          </a:cubicBezTo>
                          <a:cubicBezTo>
                            <a:pt x="366" y="329"/>
                            <a:pt x="366" y="329"/>
                            <a:pt x="366" y="306"/>
                          </a:cubicBezTo>
                          <a:cubicBezTo>
                            <a:pt x="381" y="276"/>
                            <a:pt x="386" y="246"/>
                            <a:pt x="381" y="222"/>
                          </a:cubicBezTo>
                          <a:lnTo>
                            <a:pt x="381" y="222"/>
                          </a:lnTo>
                          <a:cubicBezTo>
                            <a:pt x="388" y="215"/>
                            <a:pt x="388" y="215"/>
                            <a:pt x="388" y="215"/>
                          </a:cubicBezTo>
                          <a:cubicBezTo>
                            <a:pt x="388" y="215"/>
                            <a:pt x="388" y="192"/>
                            <a:pt x="388" y="192"/>
                          </a:cubicBezTo>
                          <a:cubicBezTo>
                            <a:pt x="388" y="169"/>
                            <a:pt x="411" y="147"/>
                            <a:pt x="434" y="124"/>
                          </a:cubicBezTo>
                          <a:cubicBezTo>
                            <a:pt x="457" y="101"/>
                            <a:pt x="457" y="55"/>
                            <a:pt x="434" y="32"/>
                          </a:cubicBezTo>
                          <a:cubicBezTo>
                            <a:pt x="418" y="16"/>
                            <a:pt x="390" y="0"/>
                            <a:pt x="3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5"/>
                    <p:cNvSpPr/>
                    <p:nvPr/>
                  </p:nvSpPr>
                  <p:spPr>
                    <a:xfrm>
                      <a:off x="3221825" y="3721775"/>
                      <a:ext cx="34825" cy="44875"/>
                    </a:xfrm>
                    <a:custGeom>
                      <a:rect b="b" l="l" r="r" t="t"/>
                      <a:pathLst>
                        <a:path extrusionOk="0" h="1795" w="1393">
                          <a:moveTo>
                            <a:pt x="685" y="1466"/>
                          </a:moveTo>
                          <a:cubicBezTo>
                            <a:pt x="685" y="1475"/>
                            <a:pt x="685" y="1482"/>
                            <a:pt x="686" y="1488"/>
                          </a:cubicBezTo>
                          <a:lnTo>
                            <a:pt x="686" y="1488"/>
                          </a:lnTo>
                          <a:cubicBezTo>
                            <a:pt x="685" y="1481"/>
                            <a:pt x="685" y="1473"/>
                            <a:pt x="685" y="1466"/>
                          </a:cubicBezTo>
                          <a:close/>
                          <a:moveTo>
                            <a:pt x="1187" y="1649"/>
                          </a:moveTo>
                          <a:lnTo>
                            <a:pt x="1187" y="1649"/>
                          </a:lnTo>
                          <a:cubicBezTo>
                            <a:pt x="1187" y="1661"/>
                            <a:pt x="1181" y="1666"/>
                            <a:pt x="1172" y="1672"/>
                          </a:cubicBezTo>
                          <a:lnTo>
                            <a:pt x="1172" y="1672"/>
                          </a:lnTo>
                          <a:cubicBezTo>
                            <a:pt x="1178" y="1665"/>
                            <a:pt x="1183" y="1657"/>
                            <a:pt x="1187" y="1649"/>
                          </a:cubicBezTo>
                          <a:close/>
                          <a:moveTo>
                            <a:pt x="293" y="1"/>
                          </a:moveTo>
                          <a:cubicBezTo>
                            <a:pt x="225" y="1"/>
                            <a:pt x="157" y="40"/>
                            <a:pt x="115" y="96"/>
                          </a:cubicBezTo>
                          <a:cubicBezTo>
                            <a:pt x="46" y="188"/>
                            <a:pt x="0" y="302"/>
                            <a:pt x="23" y="416"/>
                          </a:cubicBezTo>
                          <a:cubicBezTo>
                            <a:pt x="46" y="507"/>
                            <a:pt x="115" y="576"/>
                            <a:pt x="206" y="644"/>
                          </a:cubicBezTo>
                          <a:cubicBezTo>
                            <a:pt x="256" y="669"/>
                            <a:pt x="306" y="687"/>
                            <a:pt x="360" y="687"/>
                          </a:cubicBezTo>
                          <a:cubicBezTo>
                            <a:pt x="404" y="687"/>
                            <a:pt x="451" y="675"/>
                            <a:pt x="503" y="644"/>
                          </a:cubicBezTo>
                          <a:cubicBezTo>
                            <a:pt x="545" y="630"/>
                            <a:pt x="578" y="590"/>
                            <a:pt x="593" y="545"/>
                          </a:cubicBezTo>
                          <a:lnTo>
                            <a:pt x="593" y="545"/>
                          </a:lnTo>
                          <a:cubicBezTo>
                            <a:pt x="649" y="651"/>
                            <a:pt x="688" y="771"/>
                            <a:pt x="708" y="872"/>
                          </a:cubicBezTo>
                          <a:cubicBezTo>
                            <a:pt x="731" y="941"/>
                            <a:pt x="731" y="987"/>
                            <a:pt x="754" y="1055"/>
                          </a:cubicBezTo>
                          <a:cubicBezTo>
                            <a:pt x="754" y="1055"/>
                            <a:pt x="754" y="1084"/>
                            <a:pt x="754" y="1084"/>
                          </a:cubicBezTo>
                          <a:cubicBezTo>
                            <a:pt x="754" y="1091"/>
                            <a:pt x="754" y="1101"/>
                            <a:pt x="754" y="1101"/>
                          </a:cubicBezTo>
                          <a:cubicBezTo>
                            <a:pt x="731" y="1124"/>
                            <a:pt x="731" y="1169"/>
                            <a:pt x="731" y="1192"/>
                          </a:cubicBezTo>
                          <a:cubicBezTo>
                            <a:pt x="708" y="1260"/>
                            <a:pt x="708" y="1329"/>
                            <a:pt x="685" y="1397"/>
                          </a:cubicBezTo>
                          <a:cubicBezTo>
                            <a:pt x="685" y="1412"/>
                            <a:pt x="685" y="1454"/>
                            <a:pt x="691" y="1454"/>
                          </a:cubicBezTo>
                          <a:cubicBezTo>
                            <a:pt x="694" y="1454"/>
                            <a:pt x="700" y="1439"/>
                            <a:pt x="708" y="1397"/>
                          </a:cubicBezTo>
                          <a:lnTo>
                            <a:pt x="708" y="1397"/>
                          </a:lnTo>
                          <a:cubicBezTo>
                            <a:pt x="708" y="1414"/>
                            <a:pt x="695" y="1507"/>
                            <a:pt x="689" y="1507"/>
                          </a:cubicBezTo>
                          <a:cubicBezTo>
                            <a:pt x="687" y="1507"/>
                            <a:pt x="686" y="1501"/>
                            <a:pt x="686" y="1488"/>
                          </a:cubicBezTo>
                          <a:lnTo>
                            <a:pt x="686" y="1488"/>
                          </a:lnTo>
                          <a:cubicBezTo>
                            <a:pt x="690" y="1617"/>
                            <a:pt x="738" y="1742"/>
                            <a:pt x="868" y="1785"/>
                          </a:cubicBezTo>
                          <a:lnTo>
                            <a:pt x="891" y="1785"/>
                          </a:lnTo>
                          <a:cubicBezTo>
                            <a:pt x="913" y="1791"/>
                            <a:pt x="936" y="1794"/>
                            <a:pt x="959" y="1794"/>
                          </a:cubicBezTo>
                          <a:cubicBezTo>
                            <a:pt x="1026" y="1794"/>
                            <a:pt x="1090" y="1768"/>
                            <a:pt x="1142" y="1717"/>
                          </a:cubicBezTo>
                          <a:lnTo>
                            <a:pt x="1155" y="1689"/>
                          </a:lnTo>
                          <a:lnTo>
                            <a:pt x="1155" y="1689"/>
                          </a:lnTo>
                          <a:cubicBezTo>
                            <a:pt x="1217" y="1668"/>
                            <a:pt x="1261" y="1647"/>
                            <a:pt x="1324" y="1626"/>
                          </a:cubicBezTo>
                          <a:cubicBezTo>
                            <a:pt x="1393" y="1603"/>
                            <a:pt x="1370" y="1534"/>
                            <a:pt x="1302" y="1512"/>
                          </a:cubicBezTo>
                          <a:cubicBezTo>
                            <a:pt x="1282" y="1512"/>
                            <a:pt x="1229" y="1512"/>
                            <a:pt x="1200" y="1497"/>
                          </a:cubicBezTo>
                          <a:lnTo>
                            <a:pt x="1200" y="1497"/>
                          </a:lnTo>
                          <a:cubicBezTo>
                            <a:pt x="1200" y="1494"/>
                            <a:pt x="1201" y="1491"/>
                            <a:pt x="1202" y="1488"/>
                          </a:cubicBezTo>
                          <a:lnTo>
                            <a:pt x="1202" y="1488"/>
                          </a:lnTo>
                          <a:cubicBezTo>
                            <a:pt x="1202" y="1488"/>
                            <a:pt x="1203" y="1487"/>
                            <a:pt x="1202" y="1486"/>
                          </a:cubicBezTo>
                          <a:lnTo>
                            <a:pt x="1202" y="1486"/>
                          </a:lnTo>
                          <a:cubicBezTo>
                            <a:pt x="1223" y="1372"/>
                            <a:pt x="1203" y="1254"/>
                            <a:pt x="1142" y="1146"/>
                          </a:cubicBezTo>
                          <a:cubicBezTo>
                            <a:pt x="1119" y="1124"/>
                            <a:pt x="1096" y="1078"/>
                            <a:pt x="1096" y="1055"/>
                          </a:cubicBezTo>
                          <a:cubicBezTo>
                            <a:pt x="1073" y="1055"/>
                            <a:pt x="1073" y="1032"/>
                            <a:pt x="1050" y="1009"/>
                          </a:cubicBezTo>
                          <a:cubicBezTo>
                            <a:pt x="1050" y="1009"/>
                            <a:pt x="1050" y="987"/>
                            <a:pt x="1028" y="987"/>
                          </a:cubicBezTo>
                          <a:cubicBezTo>
                            <a:pt x="1005" y="918"/>
                            <a:pt x="959" y="850"/>
                            <a:pt x="936" y="781"/>
                          </a:cubicBezTo>
                          <a:cubicBezTo>
                            <a:pt x="805" y="562"/>
                            <a:pt x="652" y="342"/>
                            <a:pt x="478" y="163"/>
                          </a:cubicBezTo>
                          <a:lnTo>
                            <a:pt x="478" y="163"/>
                          </a:lnTo>
                          <a:cubicBezTo>
                            <a:pt x="476" y="146"/>
                            <a:pt x="470" y="132"/>
                            <a:pt x="457" y="119"/>
                          </a:cubicBezTo>
                          <a:cubicBezTo>
                            <a:pt x="457" y="105"/>
                            <a:pt x="448" y="90"/>
                            <a:pt x="435" y="76"/>
                          </a:cubicBezTo>
                          <a:lnTo>
                            <a:pt x="435" y="76"/>
                          </a:lnTo>
                          <a:cubicBezTo>
                            <a:pt x="435" y="75"/>
                            <a:pt x="435" y="74"/>
                            <a:pt x="434" y="74"/>
                          </a:cubicBezTo>
                          <a:cubicBezTo>
                            <a:pt x="434" y="74"/>
                            <a:pt x="434" y="74"/>
                            <a:pt x="434" y="74"/>
                          </a:cubicBezTo>
                          <a:lnTo>
                            <a:pt x="434" y="74"/>
                          </a:lnTo>
                          <a:cubicBezTo>
                            <a:pt x="427" y="66"/>
                            <a:pt x="419" y="59"/>
                            <a:pt x="411" y="51"/>
                          </a:cubicBezTo>
                          <a:cubicBezTo>
                            <a:pt x="376" y="16"/>
                            <a:pt x="335" y="1"/>
                            <a:pt x="2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5"/>
                    <p:cNvSpPr/>
                    <p:nvPr/>
                  </p:nvSpPr>
                  <p:spPr>
                    <a:xfrm>
                      <a:off x="3178450" y="3740650"/>
                      <a:ext cx="39775" cy="20225"/>
                    </a:xfrm>
                    <a:custGeom>
                      <a:rect b="b" l="l" r="r" t="t"/>
                      <a:pathLst>
                        <a:path extrusionOk="0" h="809" w="1591">
                          <a:moveTo>
                            <a:pt x="1463" y="0"/>
                          </a:moveTo>
                          <a:cubicBezTo>
                            <a:pt x="1455" y="0"/>
                            <a:pt x="1447" y="1"/>
                            <a:pt x="1439" y="3"/>
                          </a:cubicBezTo>
                          <a:cubicBezTo>
                            <a:pt x="1363" y="22"/>
                            <a:pt x="1287" y="57"/>
                            <a:pt x="1198" y="81"/>
                          </a:cubicBezTo>
                          <a:lnTo>
                            <a:pt x="1198" y="81"/>
                          </a:lnTo>
                          <a:cubicBezTo>
                            <a:pt x="1187" y="79"/>
                            <a:pt x="1176" y="78"/>
                            <a:pt x="1165" y="78"/>
                          </a:cubicBezTo>
                          <a:cubicBezTo>
                            <a:pt x="1142" y="78"/>
                            <a:pt x="1119" y="83"/>
                            <a:pt x="1096" y="95"/>
                          </a:cubicBezTo>
                          <a:cubicBezTo>
                            <a:pt x="1074" y="106"/>
                            <a:pt x="1062" y="106"/>
                            <a:pt x="1048" y="106"/>
                          </a:cubicBezTo>
                          <a:cubicBezTo>
                            <a:pt x="1034" y="106"/>
                            <a:pt x="1016" y="106"/>
                            <a:pt x="982" y="117"/>
                          </a:cubicBezTo>
                          <a:cubicBezTo>
                            <a:pt x="937" y="140"/>
                            <a:pt x="868" y="163"/>
                            <a:pt x="800" y="186"/>
                          </a:cubicBezTo>
                          <a:cubicBezTo>
                            <a:pt x="754" y="209"/>
                            <a:pt x="685" y="209"/>
                            <a:pt x="617" y="232"/>
                          </a:cubicBezTo>
                          <a:cubicBezTo>
                            <a:pt x="549" y="254"/>
                            <a:pt x="503" y="277"/>
                            <a:pt x="434" y="346"/>
                          </a:cubicBezTo>
                          <a:lnTo>
                            <a:pt x="389" y="346"/>
                          </a:lnTo>
                          <a:cubicBezTo>
                            <a:pt x="389" y="346"/>
                            <a:pt x="358" y="336"/>
                            <a:pt x="352" y="336"/>
                          </a:cubicBezTo>
                          <a:cubicBezTo>
                            <a:pt x="348" y="336"/>
                            <a:pt x="351" y="338"/>
                            <a:pt x="366" y="346"/>
                          </a:cubicBezTo>
                          <a:cubicBezTo>
                            <a:pt x="352" y="342"/>
                            <a:pt x="337" y="339"/>
                            <a:pt x="322" y="337"/>
                          </a:cubicBezTo>
                          <a:lnTo>
                            <a:pt x="322" y="337"/>
                          </a:lnTo>
                          <a:cubicBezTo>
                            <a:pt x="323" y="340"/>
                            <a:pt x="323" y="343"/>
                            <a:pt x="324" y="346"/>
                          </a:cubicBezTo>
                          <a:lnTo>
                            <a:pt x="324" y="346"/>
                          </a:lnTo>
                          <a:cubicBezTo>
                            <a:pt x="323" y="346"/>
                            <a:pt x="321" y="346"/>
                            <a:pt x="320" y="346"/>
                          </a:cubicBezTo>
                          <a:lnTo>
                            <a:pt x="320" y="337"/>
                          </a:lnTo>
                          <a:lnTo>
                            <a:pt x="320" y="337"/>
                          </a:lnTo>
                          <a:cubicBezTo>
                            <a:pt x="321" y="337"/>
                            <a:pt x="322" y="337"/>
                            <a:pt x="322" y="337"/>
                          </a:cubicBezTo>
                          <a:lnTo>
                            <a:pt x="322" y="337"/>
                          </a:lnTo>
                          <a:cubicBezTo>
                            <a:pt x="322" y="332"/>
                            <a:pt x="321" y="328"/>
                            <a:pt x="320" y="323"/>
                          </a:cubicBezTo>
                          <a:lnTo>
                            <a:pt x="320" y="337"/>
                          </a:lnTo>
                          <a:lnTo>
                            <a:pt x="320" y="337"/>
                          </a:lnTo>
                          <a:cubicBezTo>
                            <a:pt x="300" y="334"/>
                            <a:pt x="280" y="332"/>
                            <a:pt x="260" y="332"/>
                          </a:cubicBezTo>
                          <a:cubicBezTo>
                            <a:pt x="197" y="332"/>
                            <a:pt x="135" y="348"/>
                            <a:pt x="92" y="391"/>
                          </a:cubicBezTo>
                          <a:cubicBezTo>
                            <a:pt x="24" y="483"/>
                            <a:pt x="1" y="597"/>
                            <a:pt x="69" y="688"/>
                          </a:cubicBezTo>
                          <a:cubicBezTo>
                            <a:pt x="69" y="688"/>
                            <a:pt x="69" y="688"/>
                            <a:pt x="69" y="711"/>
                          </a:cubicBezTo>
                          <a:cubicBezTo>
                            <a:pt x="126" y="767"/>
                            <a:pt x="197" y="808"/>
                            <a:pt x="285" y="808"/>
                          </a:cubicBezTo>
                          <a:cubicBezTo>
                            <a:pt x="303" y="808"/>
                            <a:pt x="323" y="806"/>
                            <a:pt x="343" y="802"/>
                          </a:cubicBezTo>
                          <a:lnTo>
                            <a:pt x="434" y="802"/>
                          </a:lnTo>
                          <a:cubicBezTo>
                            <a:pt x="499" y="802"/>
                            <a:pt x="552" y="746"/>
                            <a:pt x="553" y="680"/>
                          </a:cubicBezTo>
                          <a:lnTo>
                            <a:pt x="553" y="680"/>
                          </a:lnTo>
                          <a:cubicBezTo>
                            <a:pt x="560" y="675"/>
                            <a:pt x="566" y="670"/>
                            <a:pt x="571" y="665"/>
                          </a:cubicBezTo>
                          <a:cubicBezTo>
                            <a:pt x="579" y="660"/>
                            <a:pt x="587" y="655"/>
                            <a:pt x="595" y="649"/>
                          </a:cubicBezTo>
                          <a:lnTo>
                            <a:pt x="595" y="649"/>
                          </a:lnTo>
                          <a:cubicBezTo>
                            <a:pt x="608" y="652"/>
                            <a:pt x="621" y="653"/>
                            <a:pt x="633" y="653"/>
                          </a:cubicBezTo>
                          <a:cubicBezTo>
                            <a:pt x="670" y="653"/>
                            <a:pt x="701" y="642"/>
                            <a:pt x="731" y="642"/>
                          </a:cubicBezTo>
                          <a:cubicBezTo>
                            <a:pt x="822" y="620"/>
                            <a:pt x="891" y="574"/>
                            <a:pt x="937" y="551"/>
                          </a:cubicBezTo>
                          <a:cubicBezTo>
                            <a:pt x="1005" y="528"/>
                            <a:pt x="1074" y="483"/>
                            <a:pt x="1119" y="437"/>
                          </a:cubicBezTo>
                          <a:cubicBezTo>
                            <a:pt x="1165" y="414"/>
                            <a:pt x="1165" y="391"/>
                            <a:pt x="1210" y="369"/>
                          </a:cubicBezTo>
                          <a:cubicBezTo>
                            <a:pt x="1256" y="346"/>
                            <a:pt x="1279" y="301"/>
                            <a:pt x="1301" y="255"/>
                          </a:cubicBezTo>
                          <a:lnTo>
                            <a:pt x="1301" y="255"/>
                          </a:lnTo>
                          <a:lnTo>
                            <a:pt x="1279" y="300"/>
                          </a:lnTo>
                          <a:cubicBezTo>
                            <a:pt x="1347" y="254"/>
                            <a:pt x="1416" y="186"/>
                            <a:pt x="1507" y="140"/>
                          </a:cubicBezTo>
                          <a:cubicBezTo>
                            <a:pt x="1590" y="99"/>
                            <a:pt x="1541" y="0"/>
                            <a:pt x="14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5"/>
                    <p:cNvSpPr/>
                    <p:nvPr/>
                  </p:nvSpPr>
                  <p:spPr>
                    <a:xfrm>
                      <a:off x="3210400" y="3764025"/>
                      <a:ext cx="73075" cy="103525"/>
                    </a:xfrm>
                    <a:custGeom>
                      <a:rect b="b" l="l" r="r" t="t"/>
                      <a:pathLst>
                        <a:path extrusionOk="0" h="4141" w="2923">
                          <a:moveTo>
                            <a:pt x="2396" y="1473"/>
                          </a:moveTo>
                          <a:cubicBezTo>
                            <a:pt x="2397" y="1473"/>
                            <a:pt x="2396" y="1476"/>
                            <a:pt x="2391" y="1485"/>
                          </a:cubicBezTo>
                          <a:lnTo>
                            <a:pt x="2391" y="1485"/>
                          </a:lnTo>
                          <a:cubicBezTo>
                            <a:pt x="2390" y="1480"/>
                            <a:pt x="2394" y="1473"/>
                            <a:pt x="2396" y="1473"/>
                          </a:cubicBezTo>
                          <a:close/>
                          <a:moveTo>
                            <a:pt x="2441" y="1531"/>
                          </a:moveTo>
                          <a:cubicBezTo>
                            <a:pt x="2442" y="1532"/>
                            <a:pt x="2443" y="1532"/>
                            <a:pt x="2443" y="1533"/>
                          </a:cubicBezTo>
                          <a:cubicBezTo>
                            <a:pt x="2443" y="1533"/>
                            <a:pt x="2442" y="1533"/>
                            <a:pt x="2441" y="1531"/>
                          </a:cubicBezTo>
                          <a:close/>
                          <a:moveTo>
                            <a:pt x="2000" y="2673"/>
                          </a:moveTo>
                          <a:cubicBezTo>
                            <a:pt x="2003" y="2673"/>
                            <a:pt x="2006" y="2673"/>
                            <a:pt x="2010" y="2675"/>
                          </a:cubicBezTo>
                          <a:cubicBezTo>
                            <a:pt x="2010" y="2675"/>
                            <a:pt x="2002" y="2680"/>
                            <a:pt x="1990" y="2690"/>
                          </a:cubicBezTo>
                          <a:lnTo>
                            <a:pt x="1990" y="2690"/>
                          </a:lnTo>
                          <a:cubicBezTo>
                            <a:pt x="1989" y="2680"/>
                            <a:pt x="1992" y="2673"/>
                            <a:pt x="2000" y="2673"/>
                          </a:cubicBezTo>
                          <a:close/>
                          <a:moveTo>
                            <a:pt x="435" y="1"/>
                          </a:moveTo>
                          <a:cubicBezTo>
                            <a:pt x="334" y="1"/>
                            <a:pt x="236" y="24"/>
                            <a:pt x="138" y="73"/>
                          </a:cubicBezTo>
                          <a:cubicBezTo>
                            <a:pt x="47" y="141"/>
                            <a:pt x="1" y="278"/>
                            <a:pt x="24" y="369"/>
                          </a:cubicBezTo>
                          <a:cubicBezTo>
                            <a:pt x="161" y="803"/>
                            <a:pt x="686" y="940"/>
                            <a:pt x="1074" y="986"/>
                          </a:cubicBezTo>
                          <a:cubicBezTo>
                            <a:pt x="1082" y="986"/>
                            <a:pt x="1098" y="989"/>
                            <a:pt x="1111" y="992"/>
                          </a:cubicBezTo>
                          <a:lnTo>
                            <a:pt x="1111" y="992"/>
                          </a:lnTo>
                          <a:cubicBezTo>
                            <a:pt x="1125" y="1000"/>
                            <a:pt x="1142" y="1008"/>
                            <a:pt x="1142" y="1008"/>
                          </a:cubicBezTo>
                          <a:cubicBezTo>
                            <a:pt x="1188" y="1031"/>
                            <a:pt x="1234" y="1031"/>
                            <a:pt x="1302" y="1031"/>
                          </a:cubicBezTo>
                          <a:cubicBezTo>
                            <a:pt x="1316" y="1031"/>
                            <a:pt x="1332" y="1029"/>
                            <a:pt x="1350" y="1026"/>
                          </a:cubicBezTo>
                          <a:lnTo>
                            <a:pt x="1350" y="1026"/>
                          </a:lnTo>
                          <a:cubicBezTo>
                            <a:pt x="1302" y="1087"/>
                            <a:pt x="1250" y="1144"/>
                            <a:pt x="1188" y="1191"/>
                          </a:cubicBezTo>
                          <a:cubicBezTo>
                            <a:pt x="1051" y="1351"/>
                            <a:pt x="1142" y="1579"/>
                            <a:pt x="1325" y="1625"/>
                          </a:cubicBezTo>
                          <a:cubicBezTo>
                            <a:pt x="1399" y="1658"/>
                            <a:pt x="1476" y="1670"/>
                            <a:pt x="1553" y="1670"/>
                          </a:cubicBezTo>
                          <a:cubicBezTo>
                            <a:pt x="1691" y="1670"/>
                            <a:pt x="1832" y="1631"/>
                            <a:pt x="1964" y="1602"/>
                          </a:cubicBezTo>
                          <a:cubicBezTo>
                            <a:pt x="1997" y="1602"/>
                            <a:pt x="2241" y="1553"/>
                            <a:pt x="2367" y="1536"/>
                          </a:cubicBezTo>
                          <a:lnTo>
                            <a:pt x="2367" y="1536"/>
                          </a:lnTo>
                          <a:cubicBezTo>
                            <a:pt x="2339" y="1615"/>
                            <a:pt x="2279" y="1679"/>
                            <a:pt x="2238" y="1762"/>
                          </a:cubicBezTo>
                          <a:cubicBezTo>
                            <a:pt x="2124" y="1921"/>
                            <a:pt x="1987" y="2104"/>
                            <a:pt x="1941" y="2287"/>
                          </a:cubicBezTo>
                          <a:cubicBezTo>
                            <a:pt x="1918" y="2401"/>
                            <a:pt x="1895" y="2515"/>
                            <a:pt x="1941" y="2629"/>
                          </a:cubicBezTo>
                          <a:cubicBezTo>
                            <a:pt x="1941" y="2658"/>
                            <a:pt x="1950" y="2687"/>
                            <a:pt x="1963" y="2710"/>
                          </a:cubicBezTo>
                          <a:lnTo>
                            <a:pt x="1963" y="2710"/>
                          </a:lnTo>
                          <a:cubicBezTo>
                            <a:pt x="1907" y="2752"/>
                            <a:pt x="1819" y="2819"/>
                            <a:pt x="1804" y="2834"/>
                          </a:cubicBezTo>
                          <a:cubicBezTo>
                            <a:pt x="1690" y="2926"/>
                            <a:pt x="1599" y="3017"/>
                            <a:pt x="1553" y="3177"/>
                          </a:cubicBezTo>
                          <a:cubicBezTo>
                            <a:pt x="1392" y="3641"/>
                            <a:pt x="1765" y="4140"/>
                            <a:pt x="2247" y="4140"/>
                          </a:cubicBezTo>
                          <a:cubicBezTo>
                            <a:pt x="2311" y="4140"/>
                            <a:pt x="2377" y="4131"/>
                            <a:pt x="2443" y="4113"/>
                          </a:cubicBezTo>
                          <a:cubicBezTo>
                            <a:pt x="2763" y="4021"/>
                            <a:pt x="2649" y="3565"/>
                            <a:pt x="2352" y="3542"/>
                          </a:cubicBezTo>
                          <a:cubicBezTo>
                            <a:pt x="2169" y="3519"/>
                            <a:pt x="1964" y="3565"/>
                            <a:pt x="2078" y="3359"/>
                          </a:cubicBezTo>
                          <a:cubicBezTo>
                            <a:pt x="2124" y="3268"/>
                            <a:pt x="2192" y="3223"/>
                            <a:pt x="2261" y="3154"/>
                          </a:cubicBezTo>
                          <a:cubicBezTo>
                            <a:pt x="2329" y="3063"/>
                            <a:pt x="2398" y="2971"/>
                            <a:pt x="2443" y="2857"/>
                          </a:cubicBezTo>
                          <a:cubicBezTo>
                            <a:pt x="2489" y="2743"/>
                            <a:pt x="2489" y="2652"/>
                            <a:pt x="2420" y="2538"/>
                          </a:cubicBezTo>
                          <a:cubicBezTo>
                            <a:pt x="2420" y="2515"/>
                            <a:pt x="2420" y="2515"/>
                            <a:pt x="2420" y="2492"/>
                          </a:cubicBezTo>
                          <a:cubicBezTo>
                            <a:pt x="2489" y="2332"/>
                            <a:pt x="2626" y="2150"/>
                            <a:pt x="2717" y="1990"/>
                          </a:cubicBezTo>
                          <a:cubicBezTo>
                            <a:pt x="2808" y="1830"/>
                            <a:pt x="2923" y="1648"/>
                            <a:pt x="2923" y="1442"/>
                          </a:cubicBezTo>
                          <a:cubicBezTo>
                            <a:pt x="2900" y="1237"/>
                            <a:pt x="2763" y="1054"/>
                            <a:pt x="2557" y="1008"/>
                          </a:cubicBezTo>
                          <a:cubicBezTo>
                            <a:pt x="2510" y="998"/>
                            <a:pt x="2462" y="993"/>
                            <a:pt x="2414" y="993"/>
                          </a:cubicBezTo>
                          <a:cubicBezTo>
                            <a:pt x="2257" y="993"/>
                            <a:pt x="2100" y="1041"/>
                            <a:pt x="1943" y="1076"/>
                          </a:cubicBezTo>
                          <a:lnTo>
                            <a:pt x="1943" y="1076"/>
                          </a:lnTo>
                          <a:cubicBezTo>
                            <a:pt x="1966" y="1019"/>
                            <a:pt x="1981" y="959"/>
                            <a:pt x="1987" y="894"/>
                          </a:cubicBezTo>
                          <a:cubicBezTo>
                            <a:pt x="1987" y="637"/>
                            <a:pt x="1798" y="397"/>
                            <a:pt x="1555" y="397"/>
                          </a:cubicBezTo>
                          <a:cubicBezTo>
                            <a:pt x="1517" y="397"/>
                            <a:pt x="1479" y="403"/>
                            <a:pt x="1439" y="415"/>
                          </a:cubicBezTo>
                          <a:cubicBezTo>
                            <a:pt x="1348" y="438"/>
                            <a:pt x="1279" y="506"/>
                            <a:pt x="1211" y="529"/>
                          </a:cubicBezTo>
                          <a:cubicBezTo>
                            <a:pt x="1165" y="529"/>
                            <a:pt x="1142" y="552"/>
                            <a:pt x="1119" y="552"/>
                          </a:cubicBezTo>
                          <a:cubicBezTo>
                            <a:pt x="1108" y="558"/>
                            <a:pt x="1100" y="562"/>
                            <a:pt x="1093" y="565"/>
                          </a:cubicBezTo>
                          <a:lnTo>
                            <a:pt x="1093" y="565"/>
                          </a:lnTo>
                          <a:cubicBezTo>
                            <a:pt x="1065" y="559"/>
                            <a:pt x="1018" y="552"/>
                            <a:pt x="1005" y="552"/>
                          </a:cubicBezTo>
                          <a:cubicBezTo>
                            <a:pt x="899" y="531"/>
                            <a:pt x="793" y="490"/>
                            <a:pt x="705" y="447"/>
                          </a:cubicBezTo>
                          <a:lnTo>
                            <a:pt x="705" y="447"/>
                          </a:lnTo>
                          <a:cubicBezTo>
                            <a:pt x="796" y="416"/>
                            <a:pt x="868" y="364"/>
                            <a:pt x="868" y="255"/>
                          </a:cubicBezTo>
                          <a:cubicBezTo>
                            <a:pt x="868" y="255"/>
                            <a:pt x="845" y="255"/>
                            <a:pt x="845" y="232"/>
                          </a:cubicBezTo>
                          <a:cubicBezTo>
                            <a:pt x="845" y="141"/>
                            <a:pt x="800" y="73"/>
                            <a:pt x="709" y="50"/>
                          </a:cubicBezTo>
                          <a:cubicBezTo>
                            <a:pt x="613" y="18"/>
                            <a:pt x="523" y="1"/>
                            <a:pt x="4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5"/>
                    <p:cNvSpPr/>
                    <p:nvPr/>
                  </p:nvSpPr>
                  <p:spPr>
                    <a:xfrm>
                      <a:off x="3384450" y="4333600"/>
                      <a:ext cx="35975" cy="35975"/>
                    </a:xfrm>
                    <a:custGeom>
                      <a:rect b="b" l="l" r="r" t="t"/>
                      <a:pathLst>
                        <a:path extrusionOk="0" h="1439" w="1439">
                          <a:moveTo>
                            <a:pt x="1439" y="708"/>
                          </a:moveTo>
                          <a:cubicBezTo>
                            <a:pt x="1439" y="1119"/>
                            <a:pt x="1119" y="1439"/>
                            <a:pt x="708" y="1439"/>
                          </a:cubicBezTo>
                          <a:cubicBezTo>
                            <a:pt x="320" y="1439"/>
                            <a:pt x="1" y="1119"/>
                            <a:pt x="1" y="708"/>
                          </a:cubicBezTo>
                          <a:cubicBezTo>
                            <a:pt x="1" y="320"/>
                            <a:pt x="320" y="1"/>
                            <a:pt x="708" y="1"/>
                          </a:cubicBezTo>
                          <a:cubicBezTo>
                            <a:pt x="1119" y="1"/>
                            <a:pt x="1439" y="320"/>
                            <a:pt x="1439" y="70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5"/>
                    <p:cNvSpPr/>
                    <p:nvPr/>
                  </p:nvSpPr>
                  <p:spPr>
                    <a:xfrm>
                      <a:off x="3164750" y="4040875"/>
                      <a:ext cx="35975" cy="35975"/>
                    </a:xfrm>
                    <a:custGeom>
                      <a:rect b="b" l="l" r="r" t="t"/>
                      <a:pathLst>
                        <a:path extrusionOk="0" h="1439" w="1439">
                          <a:moveTo>
                            <a:pt x="1439" y="708"/>
                          </a:moveTo>
                          <a:cubicBezTo>
                            <a:pt x="1439" y="1119"/>
                            <a:pt x="1119" y="1438"/>
                            <a:pt x="709" y="1438"/>
                          </a:cubicBezTo>
                          <a:cubicBezTo>
                            <a:pt x="320" y="1438"/>
                            <a:pt x="1" y="1119"/>
                            <a:pt x="1" y="708"/>
                          </a:cubicBezTo>
                          <a:cubicBezTo>
                            <a:pt x="1" y="320"/>
                            <a:pt x="320" y="0"/>
                            <a:pt x="709" y="0"/>
                          </a:cubicBezTo>
                          <a:cubicBezTo>
                            <a:pt x="1119" y="0"/>
                            <a:pt x="1439" y="320"/>
                            <a:pt x="1439" y="70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9" name="Google Shape;229;p5"/>
                    <p:cNvGrpSpPr/>
                    <p:nvPr/>
                  </p:nvGrpSpPr>
                  <p:grpSpPr>
                    <a:xfrm>
                      <a:off x="71350" y="2408925"/>
                      <a:ext cx="7517550" cy="2939850"/>
                      <a:chOff x="71350" y="2408925"/>
                      <a:chExt cx="7517550" cy="2939850"/>
                    </a:xfrm>
                  </p:grpSpPr>
                  <p:sp>
                    <p:nvSpPr>
                      <p:cNvPr id="230" name="Google Shape;230;p5"/>
                      <p:cNvSpPr/>
                      <p:nvPr/>
                    </p:nvSpPr>
                    <p:spPr>
                      <a:xfrm>
                        <a:off x="2740775" y="2924925"/>
                        <a:ext cx="95900" cy="889275"/>
                      </a:xfrm>
                      <a:custGeom>
                        <a:rect b="b" l="l" r="r" t="t"/>
                        <a:pathLst>
                          <a:path extrusionOk="0" h="35571" w="3836">
                            <a:moveTo>
                              <a:pt x="812" y="0"/>
                            </a:moveTo>
                            <a:cubicBezTo>
                              <a:pt x="800" y="0"/>
                              <a:pt x="786" y="6"/>
                              <a:pt x="777" y="15"/>
                            </a:cubicBezTo>
                            <a:cubicBezTo>
                              <a:pt x="640" y="243"/>
                              <a:pt x="571" y="380"/>
                              <a:pt x="526" y="631"/>
                            </a:cubicBezTo>
                            <a:cubicBezTo>
                              <a:pt x="480" y="882"/>
                              <a:pt x="457" y="1156"/>
                              <a:pt x="434" y="1407"/>
                            </a:cubicBezTo>
                            <a:cubicBezTo>
                              <a:pt x="389" y="1978"/>
                              <a:pt x="343" y="2526"/>
                              <a:pt x="320" y="3096"/>
                            </a:cubicBezTo>
                            <a:cubicBezTo>
                              <a:pt x="275" y="4261"/>
                              <a:pt x="229" y="5402"/>
                              <a:pt x="115" y="6566"/>
                            </a:cubicBezTo>
                            <a:cubicBezTo>
                              <a:pt x="1" y="7798"/>
                              <a:pt x="24" y="9031"/>
                              <a:pt x="183" y="10264"/>
                            </a:cubicBezTo>
                            <a:cubicBezTo>
                              <a:pt x="343" y="11450"/>
                              <a:pt x="571" y="12637"/>
                              <a:pt x="708" y="13824"/>
                            </a:cubicBezTo>
                            <a:cubicBezTo>
                              <a:pt x="845" y="15080"/>
                              <a:pt x="731" y="16335"/>
                              <a:pt x="640" y="17568"/>
                            </a:cubicBezTo>
                            <a:cubicBezTo>
                              <a:pt x="594" y="18207"/>
                              <a:pt x="571" y="18823"/>
                              <a:pt x="594" y="19439"/>
                            </a:cubicBezTo>
                            <a:cubicBezTo>
                              <a:pt x="640" y="20101"/>
                              <a:pt x="731" y="20718"/>
                              <a:pt x="868" y="21357"/>
                            </a:cubicBezTo>
                            <a:cubicBezTo>
                              <a:pt x="1096" y="22521"/>
                              <a:pt x="937" y="23685"/>
                              <a:pt x="777" y="24826"/>
                            </a:cubicBezTo>
                            <a:cubicBezTo>
                              <a:pt x="685" y="25397"/>
                              <a:pt x="617" y="25967"/>
                              <a:pt x="594" y="26538"/>
                            </a:cubicBezTo>
                            <a:cubicBezTo>
                              <a:pt x="594" y="27154"/>
                              <a:pt x="663" y="27725"/>
                              <a:pt x="754" y="28341"/>
                            </a:cubicBezTo>
                            <a:cubicBezTo>
                              <a:pt x="937" y="29619"/>
                              <a:pt x="1210" y="30829"/>
                              <a:pt x="1895" y="31948"/>
                            </a:cubicBezTo>
                            <a:cubicBezTo>
                              <a:pt x="2215" y="32450"/>
                              <a:pt x="2557" y="32952"/>
                              <a:pt x="2785" y="33500"/>
                            </a:cubicBezTo>
                            <a:cubicBezTo>
                              <a:pt x="3036" y="34070"/>
                              <a:pt x="3082" y="34641"/>
                              <a:pt x="2968" y="35257"/>
                            </a:cubicBezTo>
                            <a:cubicBezTo>
                              <a:pt x="2938" y="35424"/>
                              <a:pt x="3088" y="35570"/>
                              <a:pt x="3226" y="35570"/>
                            </a:cubicBezTo>
                            <a:cubicBezTo>
                              <a:pt x="3296" y="35570"/>
                              <a:pt x="3363" y="35532"/>
                              <a:pt x="3402" y="35440"/>
                            </a:cubicBezTo>
                            <a:cubicBezTo>
                              <a:pt x="3835" y="34390"/>
                              <a:pt x="3402" y="33340"/>
                              <a:pt x="2854" y="32427"/>
                            </a:cubicBezTo>
                            <a:cubicBezTo>
                              <a:pt x="2557" y="31970"/>
                              <a:pt x="2260" y="31514"/>
                              <a:pt x="2009" y="31012"/>
                            </a:cubicBezTo>
                            <a:cubicBezTo>
                              <a:pt x="1758" y="30487"/>
                              <a:pt x="1598" y="29939"/>
                              <a:pt x="1484" y="29391"/>
                            </a:cubicBezTo>
                            <a:cubicBezTo>
                              <a:pt x="1233" y="28204"/>
                              <a:pt x="1096" y="27017"/>
                              <a:pt x="1210" y="25808"/>
                            </a:cubicBezTo>
                            <a:cubicBezTo>
                              <a:pt x="1302" y="24689"/>
                              <a:pt x="1553" y="23571"/>
                              <a:pt x="1530" y="22429"/>
                            </a:cubicBezTo>
                            <a:cubicBezTo>
                              <a:pt x="1530" y="21790"/>
                              <a:pt x="1370" y="21197"/>
                              <a:pt x="1279" y="20581"/>
                            </a:cubicBezTo>
                            <a:cubicBezTo>
                              <a:pt x="1165" y="19941"/>
                              <a:pt x="1142" y="19302"/>
                              <a:pt x="1142" y="18663"/>
                            </a:cubicBezTo>
                            <a:cubicBezTo>
                              <a:pt x="1165" y="17431"/>
                              <a:pt x="1347" y="16198"/>
                              <a:pt x="1325" y="14943"/>
                            </a:cubicBezTo>
                            <a:cubicBezTo>
                              <a:pt x="1302" y="13687"/>
                              <a:pt x="1074" y="12455"/>
                              <a:pt x="891" y="11222"/>
                            </a:cubicBezTo>
                            <a:cubicBezTo>
                              <a:pt x="685" y="10012"/>
                              <a:pt x="549" y="8803"/>
                              <a:pt x="594" y="7570"/>
                            </a:cubicBezTo>
                            <a:cubicBezTo>
                              <a:pt x="617" y="6908"/>
                              <a:pt x="685" y="6223"/>
                              <a:pt x="731" y="5562"/>
                            </a:cubicBezTo>
                            <a:cubicBezTo>
                              <a:pt x="754" y="4922"/>
                              <a:pt x="777" y="4283"/>
                              <a:pt x="800" y="3644"/>
                            </a:cubicBezTo>
                            <a:cubicBezTo>
                              <a:pt x="822" y="3005"/>
                              <a:pt x="845" y="2343"/>
                              <a:pt x="891" y="1681"/>
                            </a:cubicBezTo>
                            <a:cubicBezTo>
                              <a:pt x="891" y="1407"/>
                              <a:pt x="914" y="1111"/>
                              <a:pt x="937" y="814"/>
                            </a:cubicBezTo>
                            <a:cubicBezTo>
                              <a:pt x="937" y="700"/>
                              <a:pt x="959" y="540"/>
                              <a:pt x="959" y="426"/>
                            </a:cubicBezTo>
                            <a:cubicBezTo>
                              <a:pt x="937" y="289"/>
                              <a:pt x="891" y="152"/>
                              <a:pt x="845" y="38"/>
                            </a:cubicBezTo>
                            <a:cubicBezTo>
                              <a:pt x="845" y="11"/>
                              <a:pt x="830" y="0"/>
                              <a:pt x="8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5"/>
                      <p:cNvSpPr/>
                      <p:nvPr/>
                    </p:nvSpPr>
                    <p:spPr>
                      <a:xfrm>
                        <a:off x="2795000" y="2925300"/>
                        <a:ext cx="62775" cy="869000"/>
                      </a:xfrm>
                      <a:custGeom>
                        <a:rect b="b" l="l" r="r" t="t"/>
                        <a:pathLst>
                          <a:path extrusionOk="0" h="34760" w="2511">
                            <a:moveTo>
                              <a:pt x="1461" y="0"/>
                            </a:moveTo>
                            <a:cubicBezTo>
                              <a:pt x="822" y="776"/>
                              <a:pt x="685" y="1803"/>
                              <a:pt x="685" y="2762"/>
                            </a:cubicBezTo>
                            <a:cubicBezTo>
                              <a:pt x="685" y="3812"/>
                              <a:pt x="867" y="4816"/>
                              <a:pt x="982" y="5866"/>
                            </a:cubicBezTo>
                            <a:cubicBezTo>
                              <a:pt x="1096" y="7144"/>
                              <a:pt x="1324" y="8400"/>
                              <a:pt x="1575" y="9655"/>
                            </a:cubicBezTo>
                            <a:cubicBezTo>
                              <a:pt x="1826" y="10888"/>
                              <a:pt x="2054" y="12166"/>
                              <a:pt x="1963" y="13444"/>
                            </a:cubicBezTo>
                            <a:cubicBezTo>
                              <a:pt x="1872" y="14791"/>
                              <a:pt x="1552" y="16092"/>
                              <a:pt x="1278" y="17416"/>
                            </a:cubicBezTo>
                            <a:cubicBezTo>
                              <a:pt x="1027" y="18694"/>
                              <a:pt x="799" y="20041"/>
                              <a:pt x="982" y="21342"/>
                            </a:cubicBezTo>
                            <a:cubicBezTo>
                              <a:pt x="1050" y="21981"/>
                              <a:pt x="1210" y="22620"/>
                              <a:pt x="1301" y="23259"/>
                            </a:cubicBezTo>
                            <a:cubicBezTo>
                              <a:pt x="1392" y="23898"/>
                              <a:pt x="1347" y="24514"/>
                              <a:pt x="1233" y="25153"/>
                            </a:cubicBezTo>
                            <a:cubicBezTo>
                              <a:pt x="1119" y="25793"/>
                              <a:pt x="959" y="26432"/>
                              <a:pt x="913" y="27071"/>
                            </a:cubicBezTo>
                            <a:cubicBezTo>
                              <a:pt x="890" y="27550"/>
                              <a:pt x="936" y="28029"/>
                              <a:pt x="982" y="28486"/>
                            </a:cubicBezTo>
                            <a:cubicBezTo>
                              <a:pt x="1096" y="29559"/>
                              <a:pt x="1301" y="30609"/>
                              <a:pt x="1278" y="31681"/>
                            </a:cubicBezTo>
                            <a:cubicBezTo>
                              <a:pt x="1256" y="32161"/>
                              <a:pt x="1210" y="32663"/>
                              <a:pt x="1027" y="33119"/>
                            </a:cubicBezTo>
                            <a:cubicBezTo>
                              <a:pt x="822" y="33622"/>
                              <a:pt x="479" y="34010"/>
                              <a:pt x="137" y="34421"/>
                            </a:cubicBezTo>
                            <a:cubicBezTo>
                              <a:pt x="1" y="34557"/>
                              <a:pt x="130" y="34760"/>
                              <a:pt x="299" y="34760"/>
                            </a:cubicBezTo>
                            <a:cubicBezTo>
                              <a:pt x="328" y="34760"/>
                              <a:pt x="358" y="34753"/>
                              <a:pt x="388" y="34740"/>
                            </a:cubicBezTo>
                            <a:cubicBezTo>
                              <a:pt x="1233" y="34284"/>
                              <a:pt x="1621" y="33302"/>
                              <a:pt x="1758" y="32412"/>
                            </a:cubicBezTo>
                            <a:cubicBezTo>
                              <a:pt x="1895" y="31453"/>
                              <a:pt x="1781" y="30472"/>
                              <a:pt x="1644" y="29536"/>
                            </a:cubicBezTo>
                            <a:cubicBezTo>
                              <a:pt x="1529" y="28554"/>
                              <a:pt x="1370" y="27596"/>
                              <a:pt x="1507" y="26614"/>
                            </a:cubicBezTo>
                            <a:cubicBezTo>
                              <a:pt x="1598" y="25975"/>
                              <a:pt x="1781" y="25336"/>
                              <a:pt x="1849" y="24697"/>
                            </a:cubicBezTo>
                            <a:cubicBezTo>
                              <a:pt x="1917" y="24035"/>
                              <a:pt x="1872" y="23396"/>
                              <a:pt x="1758" y="22757"/>
                            </a:cubicBezTo>
                            <a:cubicBezTo>
                              <a:pt x="1644" y="22118"/>
                              <a:pt x="1484" y="21479"/>
                              <a:pt x="1438" y="20817"/>
                            </a:cubicBezTo>
                            <a:cubicBezTo>
                              <a:pt x="1415" y="20178"/>
                              <a:pt x="1484" y="19493"/>
                              <a:pt x="1575" y="18854"/>
                            </a:cubicBezTo>
                            <a:cubicBezTo>
                              <a:pt x="1758" y="17507"/>
                              <a:pt x="2100" y="16206"/>
                              <a:pt x="2305" y="14882"/>
                            </a:cubicBezTo>
                            <a:cubicBezTo>
                              <a:pt x="2488" y="13581"/>
                              <a:pt x="2511" y="12326"/>
                              <a:pt x="2305" y="11047"/>
                            </a:cubicBezTo>
                            <a:cubicBezTo>
                              <a:pt x="2100" y="9746"/>
                              <a:pt x="1758" y="8514"/>
                              <a:pt x="1529" y="7236"/>
                            </a:cubicBezTo>
                            <a:cubicBezTo>
                              <a:pt x="1438" y="6574"/>
                              <a:pt x="1370" y="5935"/>
                              <a:pt x="1301" y="5273"/>
                            </a:cubicBezTo>
                            <a:cubicBezTo>
                              <a:pt x="1210" y="4702"/>
                              <a:pt x="1119" y="4131"/>
                              <a:pt x="1050" y="3538"/>
                            </a:cubicBezTo>
                            <a:cubicBezTo>
                              <a:pt x="913" y="2374"/>
                              <a:pt x="822" y="1073"/>
                              <a:pt x="1484" y="23"/>
                            </a:cubicBezTo>
                            <a:cubicBezTo>
                              <a:pt x="1507" y="23"/>
                              <a:pt x="1484" y="0"/>
                              <a:pt x="146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5"/>
                      <p:cNvSpPr/>
                      <p:nvPr/>
                    </p:nvSpPr>
                    <p:spPr>
                      <a:xfrm>
                        <a:off x="2652900" y="2943500"/>
                        <a:ext cx="181075" cy="833850"/>
                      </a:xfrm>
                      <a:custGeom>
                        <a:rect b="b" l="l" r="r" t="t"/>
                        <a:pathLst>
                          <a:path extrusionOk="0" h="33354" w="7243">
                            <a:moveTo>
                              <a:pt x="1211" y="0"/>
                            </a:moveTo>
                            <a:cubicBezTo>
                              <a:pt x="1191" y="0"/>
                              <a:pt x="1165" y="20"/>
                              <a:pt x="1165" y="48"/>
                            </a:cubicBezTo>
                            <a:cubicBezTo>
                              <a:pt x="1210" y="1121"/>
                              <a:pt x="1256" y="2216"/>
                              <a:pt x="1142" y="3312"/>
                            </a:cubicBezTo>
                            <a:cubicBezTo>
                              <a:pt x="1051" y="4453"/>
                              <a:pt x="845" y="5572"/>
                              <a:pt x="663" y="6713"/>
                            </a:cubicBezTo>
                            <a:cubicBezTo>
                              <a:pt x="320" y="8881"/>
                              <a:pt x="1" y="11141"/>
                              <a:pt x="640" y="13287"/>
                            </a:cubicBezTo>
                            <a:cubicBezTo>
                              <a:pt x="822" y="13880"/>
                              <a:pt x="1051" y="14451"/>
                              <a:pt x="1256" y="15044"/>
                            </a:cubicBezTo>
                            <a:cubicBezTo>
                              <a:pt x="1461" y="15638"/>
                              <a:pt x="1667" y="16254"/>
                              <a:pt x="1804" y="16870"/>
                            </a:cubicBezTo>
                            <a:cubicBezTo>
                              <a:pt x="2123" y="18126"/>
                              <a:pt x="2238" y="19381"/>
                              <a:pt x="2123" y="20682"/>
                            </a:cubicBezTo>
                            <a:cubicBezTo>
                              <a:pt x="1986" y="22029"/>
                              <a:pt x="2009" y="23375"/>
                              <a:pt x="2101" y="24722"/>
                            </a:cubicBezTo>
                            <a:cubicBezTo>
                              <a:pt x="2169" y="25407"/>
                              <a:pt x="2238" y="26069"/>
                              <a:pt x="2306" y="26731"/>
                            </a:cubicBezTo>
                            <a:cubicBezTo>
                              <a:pt x="2374" y="27233"/>
                              <a:pt x="2443" y="27735"/>
                              <a:pt x="2603" y="28214"/>
                            </a:cubicBezTo>
                            <a:cubicBezTo>
                              <a:pt x="2945" y="29310"/>
                              <a:pt x="3539" y="30292"/>
                              <a:pt x="4246" y="31182"/>
                            </a:cubicBezTo>
                            <a:cubicBezTo>
                              <a:pt x="4908" y="32026"/>
                              <a:pt x="5753" y="32871"/>
                              <a:pt x="6734" y="33327"/>
                            </a:cubicBezTo>
                            <a:cubicBezTo>
                              <a:pt x="6776" y="33345"/>
                              <a:pt x="6817" y="33354"/>
                              <a:pt x="6855" y="33354"/>
                            </a:cubicBezTo>
                            <a:cubicBezTo>
                              <a:pt x="7105" y="33354"/>
                              <a:pt x="7243" y="33006"/>
                              <a:pt x="6985" y="32848"/>
                            </a:cubicBezTo>
                            <a:cubicBezTo>
                              <a:pt x="6141" y="32369"/>
                              <a:pt x="5433" y="31730"/>
                              <a:pt x="4817" y="30976"/>
                            </a:cubicBezTo>
                            <a:cubicBezTo>
                              <a:pt x="4178" y="30223"/>
                              <a:pt x="3607" y="29356"/>
                              <a:pt x="3242" y="28420"/>
                            </a:cubicBezTo>
                            <a:cubicBezTo>
                              <a:pt x="2854" y="27370"/>
                              <a:pt x="2785" y="26183"/>
                              <a:pt x="2694" y="25087"/>
                            </a:cubicBezTo>
                            <a:cubicBezTo>
                              <a:pt x="2580" y="23764"/>
                              <a:pt x="2534" y="22440"/>
                              <a:pt x="2626" y="21139"/>
                            </a:cubicBezTo>
                            <a:cubicBezTo>
                              <a:pt x="2671" y="20500"/>
                              <a:pt x="2740" y="19883"/>
                              <a:pt x="2694" y="19244"/>
                            </a:cubicBezTo>
                            <a:cubicBezTo>
                              <a:pt x="2671" y="18628"/>
                              <a:pt x="2603" y="18012"/>
                              <a:pt x="2466" y="17395"/>
                            </a:cubicBezTo>
                            <a:cubicBezTo>
                              <a:pt x="2238" y="16163"/>
                              <a:pt x="1827" y="14953"/>
                              <a:pt x="1370" y="13789"/>
                            </a:cubicBezTo>
                            <a:cubicBezTo>
                              <a:pt x="982" y="12762"/>
                              <a:pt x="800" y="11712"/>
                              <a:pt x="777" y="10593"/>
                            </a:cubicBezTo>
                            <a:cubicBezTo>
                              <a:pt x="777" y="9498"/>
                              <a:pt x="891" y="8379"/>
                              <a:pt x="1051" y="7284"/>
                            </a:cubicBezTo>
                            <a:cubicBezTo>
                              <a:pt x="1233" y="6074"/>
                              <a:pt x="1439" y="4841"/>
                              <a:pt x="1553" y="3609"/>
                            </a:cubicBezTo>
                            <a:cubicBezTo>
                              <a:pt x="1667" y="2422"/>
                              <a:pt x="1690" y="1144"/>
                              <a:pt x="1233" y="25"/>
                            </a:cubicBezTo>
                            <a:cubicBezTo>
                              <a:pt x="1233" y="8"/>
                              <a:pt x="1223" y="0"/>
                              <a:pt x="12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5"/>
                      <p:cNvSpPr/>
                      <p:nvPr/>
                    </p:nvSpPr>
                    <p:spPr>
                      <a:xfrm>
                        <a:off x="2802100" y="3072950"/>
                        <a:ext cx="112750" cy="710700"/>
                      </a:xfrm>
                      <a:custGeom>
                        <a:rect b="b" l="l" r="r" t="t"/>
                        <a:pathLst>
                          <a:path extrusionOk="0" h="28428" w="4510">
                            <a:moveTo>
                              <a:pt x="3574" y="0"/>
                            </a:moveTo>
                            <a:cubicBezTo>
                              <a:pt x="3545" y="0"/>
                              <a:pt x="3517" y="17"/>
                              <a:pt x="3505" y="51"/>
                            </a:cubicBezTo>
                            <a:cubicBezTo>
                              <a:pt x="3391" y="554"/>
                              <a:pt x="3414" y="1101"/>
                              <a:pt x="3437" y="1604"/>
                            </a:cubicBezTo>
                            <a:cubicBezTo>
                              <a:pt x="3459" y="2129"/>
                              <a:pt x="3505" y="2653"/>
                              <a:pt x="3551" y="3178"/>
                            </a:cubicBezTo>
                            <a:cubicBezTo>
                              <a:pt x="3642" y="4251"/>
                              <a:pt x="3779" y="5301"/>
                              <a:pt x="3870" y="6374"/>
                            </a:cubicBezTo>
                            <a:cubicBezTo>
                              <a:pt x="3962" y="7424"/>
                              <a:pt x="4007" y="8474"/>
                              <a:pt x="3939" y="9524"/>
                            </a:cubicBezTo>
                            <a:cubicBezTo>
                              <a:pt x="3870" y="10620"/>
                              <a:pt x="3642" y="11669"/>
                              <a:pt x="3459" y="12719"/>
                            </a:cubicBezTo>
                            <a:cubicBezTo>
                              <a:pt x="3300" y="13701"/>
                              <a:pt x="3163" y="14660"/>
                              <a:pt x="3071" y="15641"/>
                            </a:cubicBezTo>
                            <a:cubicBezTo>
                              <a:pt x="2980" y="16714"/>
                              <a:pt x="3003" y="17787"/>
                              <a:pt x="3026" y="18837"/>
                            </a:cubicBezTo>
                            <a:cubicBezTo>
                              <a:pt x="3026" y="19932"/>
                              <a:pt x="3049" y="21005"/>
                              <a:pt x="2912" y="22078"/>
                            </a:cubicBezTo>
                            <a:cubicBezTo>
                              <a:pt x="2820" y="22854"/>
                              <a:pt x="2615" y="23630"/>
                              <a:pt x="2455" y="24406"/>
                            </a:cubicBezTo>
                            <a:cubicBezTo>
                              <a:pt x="2295" y="25136"/>
                              <a:pt x="2113" y="25912"/>
                              <a:pt x="1748" y="26597"/>
                            </a:cubicBezTo>
                            <a:cubicBezTo>
                              <a:pt x="1588" y="26917"/>
                              <a:pt x="1382" y="27213"/>
                              <a:pt x="1108" y="27442"/>
                            </a:cubicBezTo>
                            <a:cubicBezTo>
                              <a:pt x="835" y="27693"/>
                              <a:pt x="515" y="27853"/>
                              <a:pt x="173" y="28012"/>
                            </a:cubicBezTo>
                            <a:cubicBezTo>
                              <a:pt x="1" y="28098"/>
                              <a:pt x="72" y="28427"/>
                              <a:pt x="271" y="28427"/>
                            </a:cubicBezTo>
                            <a:cubicBezTo>
                              <a:pt x="283" y="28427"/>
                              <a:pt x="296" y="28426"/>
                              <a:pt x="310" y="28423"/>
                            </a:cubicBezTo>
                            <a:cubicBezTo>
                              <a:pt x="1770" y="28241"/>
                              <a:pt x="2455" y="26643"/>
                              <a:pt x="2798" y="25387"/>
                            </a:cubicBezTo>
                            <a:cubicBezTo>
                              <a:pt x="3254" y="23676"/>
                              <a:pt x="3551" y="21918"/>
                              <a:pt x="3574" y="20160"/>
                            </a:cubicBezTo>
                            <a:cubicBezTo>
                              <a:pt x="3574" y="19065"/>
                              <a:pt x="3528" y="17969"/>
                              <a:pt x="3551" y="16874"/>
                            </a:cubicBezTo>
                            <a:cubicBezTo>
                              <a:pt x="3574" y="15824"/>
                              <a:pt x="3688" y="14797"/>
                              <a:pt x="3848" y="13769"/>
                            </a:cubicBezTo>
                            <a:cubicBezTo>
                              <a:pt x="4007" y="12719"/>
                              <a:pt x="4236" y="11647"/>
                              <a:pt x="4372" y="10597"/>
                            </a:cubicBezTo>
                            <a:cubicBezTo>
                              <a:pt x="4509" y="9524"/>
                              <a:pt x="4509" y="8428"/>
                              <a:pt x="4441" y="7355"/>
                            </a:cubicBezTo>
                            <a:cubicBezTo>
                              <a:pt x="4372" y="6123"/>
                              <a:pt x="4190" y="4890"/>
                              <a:pt x="4053" y="3681"/>
                            </a:cubicBezTo>
                            <a:cubicBezTo>
                              <a:pt x="3984" y="3064"/>
                              <a:pt x="3893" y="2471"/>
                              <a:pt x="3848" y="1877"/>
                            </a:cubicBezTo>
                            <a:cubicBezTo>
                              <a:pt x="3779" y="1261"/>
                              <a:pt x="3756" y="645"/>
                              <a:pt x="3642" y="51"/>
                            </a:cubicBezTo>
                            <a:cubicBezTo>
                              <a:pt x="3631" y="17"/>
                              <a:pt x="3602" y="0"/>
                              <a:pt x="35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5"/>
                      <p:cNvSpPr/>
                      <p:nvPr/>
                    </p:nvSpPr>
                    <p:spPr>
                      <a:xfrm>
                        <a:off x="2674575" y="3085625"/>
                        <a:ext cx="164750" cy="698350"/>
                      </a:xfrm>
                      <a:custGeom>
                        <a:rect b="b" l="l" r="r" t="t"/>
                        <a:pathLst>
                          <a:path extrusionOk="0" h="27934" w="6590">
                            <a:moveTo>
                              <a:pt x="1074" y="1"/>
                            </a:moveTo>
                            <a:cubicBezTo>
                              <a:pt x="1028" y="252"/>
                              <a:pt x="1028" y="503"/>
                              <a:pt x="1051" y="754"/>
                            </a:cubicBezTo>
                            <a:cubicBezTo>
                              <a:pt x="1074" y="1074"/>
                              <a:pt x="1074" y="1370"/>
                              <a:pt x="1119" y="1690"/>
                            </a:cubicBezTo>
                            <a:cubicBezTo>
                              <a:pt x="1188" y="2238"/>
                              <a:pt x="1279" y="2763"/>
                              <a:pt x="1393" y="3311"/>
                            </a:cubicBezTo>
                            <a:cubicBezTo>
                              <a:pt x="1599" y="4475"/>
                              <a:pt x="1713" y="5639"/>
                              <a:pt x="1667" y="6826"/>
                            </a:cubicBezTo>
                            <a:cubicBezTo>
                              <a:pt x="1576" y="9131"/>
                              <a:pt x="1165" y="11436"/>
                              <a:pt x="754" y="13696"/>
                            </a:cubicBezTo>
                            <a:cubicBezTo>
                              <a:pt x="366" y="15910"/>
                              <a:pt x="1" y="18170"/>
                              <a:pt x="229" y="20430"/>
                            </a:cubicBezTo>
                            <a:cubicBezTo>
                              <a:pt x="343" y="21479"/>
                              <a:pt x="549" y="22598"/>
                              <a:pt x="1005" y="23557"/>
                            </a:cubicBezTo>
                            <a:cubicBezTo>
                              <a:pt x="1325" y="24219"/>
                              <a:pt x="1850" y="24744"/>
                              <a:pt x="2443" y="25154"/>
                            </a:cubicBezTo>
                            <a:cubicBezTo>
                              <a:pt x="3082" y="25611"/>
                              <a:pt x="3790" y="25930"/>
                              <a:pt x="4475" y="26318"/>
                            </a:cubicBezTo>
                            <a:cubicBezTo>
                              <a:pt x="5137" y="26706"/>
                              <a:pt x="5684" y="27163"/>
                              <a:pt x="6095" y="27825"/>
                            </a:cubicBezTo>
                            <a:cubicBezTo>
                              <a:pt x="6141" y="27901"/>
                              <a:pt x="6215" y="27934"/>
                              <a:pt x="6289" y="27934"/>
                            </a:cubicBezTo>
                            <a:cubicBezTo>
                              <a:pt x="6438" y="27934"/>
                              <a:pt x="6590" y="27802"/>
                              <a:pt x="6529" y="27619"/>
                            </a:cubicBezTo>
                            <a:cubicBezTo>
                              <a:pt x="6004" y="26318"/>
                              <a:pt x="4520" y="25771"/>
                              <a:pt x="3402" y="25132"/>
                            </a:cubicBezTo>
                            <a:cubicBezTo>
                              <a:pt x="2786" y="24789"/>
                              <a:pt x="2215" y="24401"/>
                              <a:pt x="1781" y="23830"/>
                            </a:cubicBezTo>
                            <a:cubicBezTo>
                              <a:pt x="1188" y="23077"/>
                              <a:pt x="982" y="22027"/>
                              <a:pt x="823" y="21091"/>
                            </a:cubicBezTo>
                            <a:cubicBezTo>
                              <a:pt x="435" y="18855"/>
                              <a:pt x="754" y="16572"/>
                              <a:pt x="1119" y="14335"/>
                            </a:cubicBezTo>
                            <a:cubicBezTo>
                              <a:pt x="1507" y="12098"/>
                              <a:pt x="1895" y="9861"/>
                              <a:pt x="2032" y="7579"/>
                            </a:cubicBezTo>
                            <a:cubicBezTo>
                              <a:pt x="2101" y="6301"/>
                              <a:pt x="2055" y="5045"/>
                              <a:pt x="1850" y="3790"/>
                            </a:cubicBezTo>
                            <a:cubicBezTo>
                              <a:pt x="1736" y="3151"/>
                              <a:pt x="1599" y="2512"/>
                              <a:pt x="1462" y="1895"/>
                            </a:cubicBezTo>
                            <a:cubicBezTo>
                              <a:pt x="1393" y="1576"/>
                              <a:pt x="1302" y="1256"/>
                              <a:pt x="1256" y="960"/>
                            </a:cubicBezTo>
                            <a:cubicBezTo>
                              <a:pt x="1188" y="640"/>
                              <a:pt x="1165" y="320"/>
                              <a:pt x="10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5"/>
                      <p:cNvSpPr/>
                      <p:nvPr/>
                    </p:nvSpPr>
                    <p:spPr>
                      <a:xfrm>
                        <a:off x="2819750" y="3083975"/>
                        <a:ext cx="148750" cy="696200"/>
                      </a:xfrm>
                      <a:custGeom>
                        <a:rect b="b" l="l" r="r" t="t"/>
                        <a:pathLst>
                          <a:path extrusionOk="0" h="27848" w="5950">
                            <a:moveTo>
                              <a:pt x="5836" y="0"/>
                            </a:moveTo>
                            <a:cubicBezTo>
                              <a:pt x="5816" y="0"/>
                              <a:pt x="5797" y="13"/>
                              <a:pt x="5789" y="44"/>
                            </a:cubicBezTo>
                            <a:cubicBezTo>
                              <a:pt x="5378" y="866"/>
                              <a:pt x="5424" y="1870"/>
                              <a:pt x="5470" y="2760"/>
                            </a:cubicBezTo>
                            <a:cubicBezTo>
                              <a:pt x="5493" y="3765"/>
                              <a:pt x="5470" y="4746"/>
                              <a:pt x="5310" y="5750"/>
                            </a:cubicBezTo>
                            <a:cubicBezTo>
                              <a:pt x="5150" y="6755"/>
                              <a:pt x="4945" y="7759"/>
                              <a:pt x="4785" y="8786"/>
                            </a:cubicBezTo>
                            <a:cubicBezTo>
                              <a:pt x="4602" y="9790"/>
                              <a:pt x="4534" y="10772"/>
                              <a:pt x="4511" y="11799"/>
                            </a:cubicBezTo>
                            <a:cubicBezTo>
                              <a:pt x="4443" y="13831"/>
                              <a:pt x="4443" y="15862"/>
                              <a:pt x="4306" y="17871"/>
                            </a:cubicBezTo>
                            <a:cubicBezTo>
                              <a:pt x="4260" y="18875"/>
                              <a:pt x="4169" y="19879"/>
                              <a:pt x="4009" y="20861"/>
                            </a:cubicBezTo>
                            <a:cubicBezTo>
                              <a:pt x="3872" y="21774"/>
                              <a:pt x="3712" y="22732"/>
                              <a:pt x="3393" y="23600"/>
                            </a:cubicBezTo>
                            <a:cubicBezTo>
                              <a:pt x="3119" y="24399"/>
                              <a:pt x="2685" y="25129"/>
                              <a:pt x="2114" y="25745"/>
                            </a:cubicBezTo>
                            <a:cubicBezTo>
                              <a:pt x="1818" y="26042"/>
                              <a:pt x="1521" y="26339"/>
                              <a:pt x="1201" y="26613"/>
                            </a:cubicBezTo>
                            <a:cubicBezTo>
                              <a:pt x="859" y="26887"/>
                              <a:pt x="494" y="27138"/>
                              <a:pt x="174" y="27457"/>
                            </a:cubicBezTo>
                            <a:cubicBezTo>
                              <a:pt x="0" y="27612"/>
                              <a:pt x="153" y="27848"/>
                              <a:pt x="343" y="27848"/>
                            </a:cubicBezTo>
                            <a:cubicBezTo>
                              <a:pt x="377" y="27848"/>
                              <a:pt x="413" y="27840"/>
                              <a:pt x="448" y="27822"/>
                            </a:cubicBezTo>
                            <a:cubicBezTo>
                              <a:pt x="1133" y="27457"/>
                              <a:pt x="1749" y="26887"/>
                              <a:pt x="2274" y="26339"/>
                            </a:cubicBezTo>
                            <a:cubicBezTo>
                              <a:pt x="2799" y="25814"/>
                              <a:pt x="3256" y="25198"/>
                              <a:pt x="3575" y="24558"/>
                            </a:cubicBezTo>
                            <a:cubicBezTo>
                              <a:pt x="3986" y="23760"/>
                              <a:pt x="4191" y="22915"/>
                              <a:pt x="4351" y="22048"/>
                            </a:cubicBezTo>
                            <a:cubicBezTo>
                              <a:pt x="4557" y="21066"/>
                              <a:pt x="4671" y="20062"/>
                              <a:pt x="4762" y="19058"/>
                            </a:cubicBezTo>
                            <a:cubicBezTo>
                              <a:pt x="4945" y="17026"/>
                              <a:pt x="4968" y="14995"/>
                              <a:pt x="4990" y="12963"/>
                            </a:cubicBezTo>
                            <a:cubicBezTo>
                              <a:pt x="5013" y="11936"/>
                              <a:pt x="5013" y="10909"/>
                              <a:pt x="5127" y="9882"/>
                            </a:cubicBezTo>
                            <a:cubicBezTo>
                              <a:pt x="5241" y="8855"/>
                              <a:pt x="5447" y="7805"/>
                              <a:pt x="5629" y="6778"/>
                            </a:cubicBezTo>
                            <a:cubicBezTo>
                              <a:pt x="5812" y="5659"/>
                              <a:pt x="5949" y="4563"/>
                              <a:pt x="5881" y="3422"/>
                            </a:cubicBezTo>
                            <a:cubicBezTo>
                              <a:pt x="5835" y="2304"/>
                              <a:pt x="5766" y="1208"/>
                              <a:pt x="5903" y="90"/>
                            </a:cubicBezTo>
                            <a:cubicBezTo>
                              <a:pt x="5918" y="45"/>
                              <a:pt x="5875" y="0"/>
                              <a:pt x="58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5"/>
                      <p:cNvSpPr/>
                      <p:nvPr/>
                    </p:nvSpPr>
                    <p:spPr>
                      <a:xfrm>
                        <a:off x="2805250" y="3018025"/>
                        <a:ext cx="66800" cy="758275"/>
                      </a:xfrm>
                      <a:custGeom>
                        <a:rect b="b" l="l" r="r" t="t"/>
                        <a:pathLst>
                          <a:path extrusionOk="0" h="30331" w="2672">
                            <a:moveTo>
                              <a:pt x="2266" y="0"/>
                            </a:moveTo>
                            <a:cubicBezTo>
                              <a:pt x="2249" y="0"/>
                              <a:pt x="2226" y="12"/>
                              <a:pt x="2215" y="34"/>
                            </a:cubicBezTo>
                            <a:cubicBezTo>
                              <a:pt x="1987" y="902"/>
                              <a:pt x="1827" y="1792"/>
                              <a:pt x="1804" y="2705"/>
                            </a:cubicBezTo>
                            <a:cubicBezTo>
                              <a:pt x="1759" y="3686"/>
                              <a:pt x="1850" y="4668"/>
                              <a:pt x="1941" y="5627"/>
                            </a:cubicBezTo>
                            <a:cubicBezTo>
                              <a:pt x="2010" y="6585"/>
                              <a:pt x="2101" y="7567"/>
                              <a:pt x="2147" y="8525"/>
                            </a:cubicBezTo>
                            <a:cubicBezTo>
                              <a:pt x="2215" y="9484"/>
                              <a:pt x="2169" y="10443"/>
                              <a:pt x="2147" y="11424"/>
                            </a:cubicBezTo>
                            <a:cubicBezTo>
                              <a:pt x="2101" y="13524"/>
                              <a:pt x="2261" y="15601"/>
                              <a:pt x="1941" y="17701"/>
                            </a:cubicBezTo>
                            <a:cubicBezTo>
                              <a:pt x="1622" y="19755"/>
                              <a:pt x="1119" y="21787"/>
                              <a:pt x="800" y="23841"/>
                            </a:cubicBezTo>
                            <a:cubicBezTo>
                              <a:pt x="640" y="24914"/>
                              <a:pt x="184" y="25918"/>
                              <a:pt x="69" y="27014"/>
                            </a:cubicBezTo>
                            <a:cubicBezTo>
                              <a:pt x="1" y="27539"/>
                              <a:pt x="92" y="28041"/>
                              <a:pt x="184" y="28566"/>
                            </a:cubicBezTo>
                            <a:cubicBezTo>
                              <a:pt x="298" y="29091"/>
                              <a:pt x="366" y="29593"/>
                              <a:pt x="389" y="30118"/>
                            </a:cubicBezTo>
                            <a:cubicBezTo>
                              <a:pt x="401" y="30255"/>
                              <a:pt x="509" y="30331"/>
                              <a:pt x="615" y="30331"/>
                            </a:cubicBezTo>
                            <a:cubicBezTo>
                              <a:pt x="704" y="30331"/>
                              <a:pt x="792" y="30278"/>
                              <a:pt x="823" y="30164"/>
                            </a:cubicBezTo>
                            <a:cubicBezTo>
                              <a:pt x="1074" y="29274"/>
                              <a:pt x="594" y="28361"/>
                              <a:pt x="572" y="27493"/>
                            </a:cubicBezTo>
                            <a:cubicBezTo>
                              <a:pt x="549" y="26512"/>
                              <a:pt x="960" y="25576"/>
                              <a:pt x="1188" y="24663"/>
                            </a:cubicBezTo>
                            <a:cubicBezTo>
                              <a:pt x="1302" y="24161"/>
                              <a:pt x="1371" y="23659"/>
                              <a:pt x="1439" y="23156"/>
                            </a:cubicBezTo>
                            <a:cubicBezTo>
                              <a:pt x="1530" y="22654"/>
                              <a:pt x="1622" y="22129"/>
                              <a:pt x="1736" y="21627"/>
                            </a:cubicBezTo>
                            <a:cubicBezTo>
                              <a:pt x="1918" y="20600"/>
                              <a:pt x="2147" y="19573"/>
                              <a:pt x="2329" y="18546"/>
                            </a:cubicBezTo>
                            <a:cubicBezTo>
                              <a:pt x="2489" y="17519"/>
                              <a:pt x="2626" y="16514"/>
                              <a:pt x="2649" y="15487"/>
                            </a:cubicBezTo>
                            <a:cubicBezTo>
                              <a:pt x="2672" y="14437"/>
                              <a:pt x="2626" y="13410"/>
                              <a:pt x="2626" y="12360"/>
                            </a:cubicBezTo>
                            <a:cubicBezTo>
                              <a:pt x="2603" y="11379"/>
                              <a:pt x="2672" y="10374"/>
                              <a:pt x="2649" y="9393"/>
                            </a:cubicBezTo>
                            <a:cubicBezTo>
                              <a:pt x="2603" y="8434"/>
                              <a:pt x="2512" y="7475"/>
                              <a:pt x="2398" y="6517"/>
                            </a:cubicBezTo>
                            <a:cubicBezTo>
                              <a:pt x="2284" y="5421"/>
                              <a:pt x="2169" y="4326"/>
                              <a:pt x="2147" y="3230"/>
                            </a:cubicBezTo>
                            <a:cubicBezTo>
                              <a:pt x="2101" y="2180"/>
                              <a:pt x="2078" y="1084"/>
                              <a:pt x="2284" y="34"/>
                            </a:cubicBezTo>
                            <a:cubicBezTo>
                              <a:pt x="2295" y="12"/>
                              <a:pt x="2284" y="0"/>
                              <a:pt x="22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5"/>
                      <p:cNvSpPr/>
                      <p:nvPr/>
                    </p:nvSpPr>
                    <p:spPr>
                      <a:xfrm>
                        <a:off x="2632925" y="3073600"/>
                        <a:ext cx="216300" cy="719775"/>
                      </a:xfrm>
                      <a:custGeom>
                        <a:rect b="b" l="l" r="r" t="t"/>
                        <a:pathLst>
                          <a:path extrusionOk="0" h="28791" w="8652">
                            <a:moveTo>
                              <a:pt x="360" y="1"/>
                            </a:moveTo>
                            <a:cubicBezTo>
                              <a:pt x="344" y="1"/>
                              <a:pt x="329" y="8"/>
                              <a:pt x="320" y="25"/>
                            </a:cubicBezTo>
                            <a:cubicBezTo>
                              <a:pt x="24" y="1075"/>
                              <a:pt x="1" y="2217"/>
                              <a:pt x="46" y="3289"/>
                            </a:cubicBezTo>
                            <a:cubicBezTo>
                              <a:pt x="69" y="3883"/>
                              <a:pt x="115" y="4454"/>
                              <a:pt x="161" y="5047"/>
                            </a:cubicBezTo>
                            <a:cubicBezTo>
                              <a:pt x="183" y="5618"/>
                              <a:pt x="183" y="6188"/>
                              <a:pt x="206" y="6759"/>
                            </a:cubicBezTo>
                            <a:cubicBezTo>
                              <a:pt x="275" y="8060"/>
                              <a:pt x="480" y="9338"/>
                              <a:pt x="617" y="10639"/>
                            </a:cubicBezTo>
                            <a:cubicBezTo>
                              <a:pt x="686" y="11278"/>
                              <a:pt x="754" y="11940"/>
                              <a:pt x="731" y="12579"/>
                            </a:cubicBezTo>
                            <a:cubicBezTo>
                              <a:pt x="708" y="13173"/>
                              <a:pt x="640" y="13743"/>
                              <a:pt x="549" y="14337"/>
                            </a:cubicBezTo>
                            <a:cubicBezTo>
                              <a:pt x="366" y="15501"/>
                              <a:pt x="115" y="16665"/>
                              <a:pt x="161" y="17852"/>
                            </a:cubicBezTo>
                            <a:cubicBezTo>
                              <a:pt x="183" y="18879"/>
                              <a:pt x="412" y="19952"/>
                              <a:pt x="594" y="20979"/>
                            </a:cubicBezTo>
                            <a:cubicBezTo>
                              <a:pt x="800" y="22006"/>
                              <a:pt x="1051" y="23033"/>
                              <a:pt x="1484" y="23992"/>
                            </a:cubicBezTo>
                            <a:cubicBezTo>
                              <a:pt x="1918" y="24951"/>
                              <a:pt x="2580" y="25772"/>
                              <a:pt x="3425" y="26389"/>
                            </a:cubicBezTo>
                            <a:cubicBezTo>
                              <a:pt x="4246" y="27028"/>
                              <a:pt x="5228" y="27507"/>
                              <a:pt x="6255" y="27690"/>
                            </a:cubicBezTo>
                            <a:cubicBezTo>
                              <a:pt x="6666" y="27758"/>
                              <a:pt x="7099" y="27781"/>
                              <a:pt x="7465" y="27941"/>
                            </a:cubicBezTo>
                            <a:cubicBezTo>
                              <a:pt x="7807" y="28078"/>
                              <a:pt x="7990" y="28329"/>
                              <a:pt x="8104" y="28671"/>
                            </a:cubicBezTo>
                            <a:cubicBezTo>
                              <a:pt x="8127" y="28751"/>
                              <a:pt x="8195" y="28791"/>
                              <a:pt x="8264" y="28791"/>
                            </a:cubicBezTo>
                            <a:cubicBezTo>
                              <a:pt x="8332" y="28791"/>
                              <a:pt x="8400" y="28751"/>
                              <a:pt x="8423" y="28671"/>
                            </a:cubicBezTo>
                            <a:cubicBezTo>
                              <a:pt x="8652" y="27872"/>
                              <a:pt x="7875" y="27461"/>
                              <a:pt x="7214" y="27302"/>
                            </a:cubicBezTo>
                            <a:cubicBezTo>
                              <a:pt x="6848" y="27210"/>
                              <a:pt x="6483" y="27165"/>
                              <a:pt x="6118" y="27096"/>
                            </a:cubicBezTo>
                            <a:cubicBezTo>
                              <a:pt x="5707" y="27028"/>
                              <a:pt x="5296" y="26868"/>
                              <a:pt x="4908" y="26685"/>
                            </a:cubicBezTo>
                            <a:cubicBezTo>
                              <a:pt x="3927" y="26206"/>
                              <a:pt x="3037" y="25521"/>
                              <a:pt x="2420" y="24608"/>
                            </a:cubicBezTo>
                            <a:cubicBezTo>
                              <a:pt x="1872" y="23764"/>
                              <a:pt x="1553" y="22782"/>
                              <a:pt x="1302" y="21801"/>
                            </a:cubicBezTo>
                            <a:cubicBezTo>
                              <a:pt x="1051" y="20819"/>
                              <a:pt x="914" y="19815"/>
                              <a:pt x="754" y="18811"/>
                            </a:cubicBezTo>
                            <a:cubicBezTo>
                              <a:pt x="594" y="17601"/>
                              <a:pt x="708" y="16460"/>
                              <a:pt x="891" y="15273"/>
                            </a:cubicBezTo>
                            <a:cubicBezTo>
                              <a:pt x="1096" y="14086"/>
                              <a:pt x="1256" y="12899"/>
                              <a:pt x="1188" y="11712"/>
                            </a:cubicBezTo>
                            <a:cubicBezTo>
                              <a:pt x="1096" y="10411"/>
                              <a:pt x="868" y="9133"/>
                              <a:pt x="708" y="7832"/>
                            </a:cubicBezTo>
                            <a:cubicBezTo>
                              <a:pt x="549" y="6508"/>
                              <a:pt x="526" y="5184"/>
                              <a:pt x="412" y="3837"/>
                            </a:cubicBezTo>
                            <a:cubicBezTo>
                              <a:pt x="297" y="2605"/>
                              <a:pt x="92" y="1304"/>
                              <a:pt x="412" y="48"/>
                            </a:cubicBezTo>
                            <a:cubicBezTo>
                              <a:pt x="412" y="20"/>
                              <a:pt x="385" y="1"/>
                              <a:pt x="3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5"/>
                      <p:cNvSpPr/>
                      <p:nvPr/>
                    </p:nvSpPr>
                    <p:spPr>
                      <a:xfrm>
                        <a:off x="2821850" y="3207700"/>
                        <a:ext cx="171175" cy="578850"/>
                      </a:xfrm>
                      <a:custGeom>
                        <a:rect b="b" l="l" r="r" t="t"/>
                        <a:pathLst>
                          <a:path extrusionOk="0" h="23154" w="6847">
                            <a:moveTo>
                              <a:pt x="6800" y="0"/>
                            </a:moveTo>
                            <a:cubicBezTo>
                              <a:pt x="6788" y="0"/>
                              <a:pt x="6778" y="8"/>
                              <a:pt x="6778" y="25"/>
                            </a:cubicBezTo>
                            <a:cubicBezTo>
                              <a:pt x="6436" y="756"/>
                              <a:pt x="6253" y="1509"/>
                              <a:pt x="6162" y="2308"/>
                            </a:cubicBezTo>
                            <a:cubicBezTo>
                              <a:pt x="6070" y="3152"/>
                              <a:pt x="6002" y="3997"/>
                              <a:pt x="5956" y="4819"/>
                            </a:cubicBezTo>
                            <a:cubicBezTo>
                              <a:pt x="5888" y="6531"/>
                              <a:pt x="5956" y="8265"/>
                              <a:pt x="5751" y="9977"/>
                            </a:cubicBezTo>
                            <a:cubicBezTo>
                              <a:pt x="5637" y="10867"/>
                              <a:pt x="5454" y="11735"/>
                              <a:pt x="5340" y="12625"/>
                            </a:cubicBezTo>
                            <a:cubicBezTo>
                              <a:pt x="5272" y="13081"/>
                              <a:pt x="5226" y="13538"/>
                              <a:pt x="5226" y="13972"/>
                            </a:cubicBezTo>
                            <a:cubicBezTo>
                              <a:pt x="5203" y="14428"/>
                              <a:pt x="5226" y="14862"/>
                              <a:pt x="5226" y="15318"/>
                            </a:cubicBezTo>
                            <a:cubicBezTo>
                              <a:pt x="5203" y="16094"/>
                              <a:pt x="5089" y="16893"/>
                              <a:pt x="4861" y="17646"/>
                            </a:cubicBezTo>
                            <a:cubicBezTo>
                              <a:pt x="4610" y="18423"/>
                              <a:pt x="4267" y="19153"/>
                              <a:pt x="3925" y="19883"/>
                            </a:cubicBezTo>
                            <a:cubicBezTo>
                              <a:pt x="3582" y="20614"/>
                              <a:pt x="3217" y="21390"/>
                              <a:pt x="2487" y="21801"/>
                            </a:cubicBezTo>
                            <a:cubicBezTo>
                              <a:pt x="2122" y="22006"/>
                              <a:pt x="1688" y="22052"/>
                              <a:pt x="1300" y="22143"/>
                            </a:cubicBezTo>
                            <a:cubicBezTo>
                              <a:pt x="1072" y="22212"/>
                              <a:pt x="866" y="22257"/>
                              <a:pt x="661" y="22371"/>
                            </a:cubicBezTo>
                            <a:cubicBezTo>
                              <a:pt x="455" y="22485"/>
                              <a:pt x="273" y="22645"/>
                              <a:pt x="113" y="22828"/>
                            </a:cubicBezTo>
                            <a:cubicBezTo>
                              <a:pt x="0" y="22960"/>
                              <a:pt x="104" y="23153"/>
                              <a:pt x="247" y="23153"/>
                            </a:cubicBezTo>
                            <a:cubicBezTo>
                              <a:pt x="277" y="23153"/>
                              <a:pt x="309" y="23145"/>
                              <a:pt x="341" y="23125"/>
                            </a:cubicBezTo>
                            <a:cubicBezTo>
                              <a:pt x="1049" y="22736"/>
                              <a:pt x="1893" y="22714"/>
                              <a:pt x="2601" y="22371"/>
                            </a:cubicBezTo>
                            <a:cubicBezTo>
                              <a:pt x="3286" y="22052"/>
                              <a:pt x="3765" y="21458"/>
                              <a:pt x="4107" y="20796"/>
                            </a:cubicBezTo>
                            <a:cubicBezTo>
                              <a:pt x="4838" y="19404"/>
                              <a:pt x="5500" y="17920"/>
                              <a:pt x="5705" y="16345"/>
                            </a:cubicBezTo>
                            <a:cubicBezTo>
                              <a:pt x="5819" y="15478"/>
                              <a:pt x="5728" y="14611"/>
                              <a:pt x="5774" y="13743"/>
                            </a:cubicBezTo>
                            <a:cubicBezTo>
                              <a:pt x="5819" y="12807"/>
                              <a:pt x="6002" y="11894"/>
                              <a:pt x="6139" y="10981"/>
                            </a:cubicBezTo>
                            <a:cubicBezTo>
                              <a:pt x="6413" y="9270"/>
                              <a:pt x="6390" y="7535"/>
                              <a:pt x="6413" y="5777"/>
                            </a:cubicBezTo>
                            <a:cubicBezTo>
                              <a:pt x="6413" y="4819"/>
                              <a:pt x="6390" y="3837"/>
                              <a:pt x="6481" y="2879"/>
                            </a:cubicBezTo>
                            <a:cubicBezTo>
                              <a:pt x="6550" y="1920"/>
                              <a:pt x="6687" y="984"/>
                              <a:pt x="6847" y="48"/>
                            </a:cubicBezTo>
                            <a:cubicBezTo>
                              <a:pt x="6847" y="20"/>
                              <a:pt x="6820" y="0"/>
                              <a:pt x="68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5"/>
                      <p:cNvSpPr/>
                      <p:nvPr/>
                    </p:nvSpPr>
                    <p:spPr>
                      <a:xfrm>
                        <a:off x="2578725" y="3653425"/>
                        <a:ext cx="67350" cy="121050"/>
                      </a:xfrm>
                      <a:custGeom>
                        <a:rect b="b" l="l" r="r" t="t"/>
                        <a:pathLst>
                          <a:path extrusionOk="0" h="4842" w="2694">
                            <a:moveTo>
                              <a:pt x="41" y="1191"/>
                            </a:moveTo>
                            <a:cubicBezTo>
                              <a:pt x="41" y="1191"/>
                              <a:pt x="43" y="1196"/>
                              <a:pt x="46" y="1210"/>
                            </a:cubicBezTo>
                            <a:cubicBezTo>
                              <a:pt x="46" y="1211"/>
                              <a:pt x="46" y="1213"/>
                              <a:pt x="47" y="1215"/>
                            </a:cubicBezTo>
                            <a:lnTo>
                              <a:pt x="47" y="1215"/>
                            </a:lnTo>
                            <a:cubicBezTo>
                              <a:pt x="43" y="1201"/>
                              <a:pt x="41" y="1191"/>
                              <a:pt x="41" y="1191"/>
                            </a:cubicBezTo>
                            <a:close/>
                            <a:moveTo>
                              <a:pt x="2123" y="3058"/>
                            </a:moveTo>
                            <a:cubicBezTo>
                              <a:pt x="2129" y="3070"/>
                              <a:pt x="2133" y="3078"/>
                              <a:pt x="2133" y="3078"/>
                            </a:cubicBezTo>
                            <a:cubicBezTo>
                              <a:pt x="2133" y="3078"/>
                              <a:pt x="2130" y="3072"/>
                              <a:pt x="2123" y="3059"/>
                            </a:cubicBezTo>
                            <a:cubicBezTo>
                              <a:pt x="2123" y="3058"/>
                              <a:pt x="2123" y="3058"/>
                              <a:pt x="2123" y="3058"/>
                            </a:cubicBezTo>
                            <a:close/>
                            <a:moveTo>
                              <a:pt x="434" y="0"/>
                            </a:moveTo>
                            <a:cubicBezTo>
                              <a:pt x="297" y="0"/>
                              <a:pt x="160" y="69"/>
                              <a:pt x="114" y="183"/>
                            </a:cubicBezTo>
                            <a:cubicBezTo>
                              <a:pt x="58" y="295"/>
                              <a:pt x="64" y="407"/>
                              <a:pt x="55" y="519"/>
                            </a:cubicBezTo>
                            <a:lnTo>
                              <a:pt x="55" y="519"/>
                            </a:lnTo>
                            <a:cubicBezTo>
                              <a:pt x="32" y="610"/>
                              <a:pt x="26" y="701"/>
                              <a:pt x="24" y="803"/>
                            </a:cubicBezTo>
                            <a:lnTo>
                              <a:pt x="24" y="803"/>
                            </a:lnTo>
                            <a:cubicBezTo>
                              <a:pt x="8" y="868"/>
                              <a:pt x="0" y="935"/>
                              <a:pt x="0" y="1004"/>
                            </a:cubicBezTo>
                            <a:cubicBezTo>
                              <a:pt x="23" y="1073"/>
                              <a:pt x="46" y="1187"/>
                              <a:pt x="46" y="1278"/>
                            </a:cubicBezTo>
                            <a:cubicBezTo>
                              <a:pt x="50" y="1289"/>
                              <a:pt x="54" y="1297"/>
                              <a:pt x="56" y="1301"/>
                            </a:cubicBezTo>
                            <a:lnTo>
                              <a:pt x="56" y="1301"/>
                            </a:lnTo>
                            <a:cubicBezTo>
                              <a:pt x="73" y="1449"/>
                              <a:pt x="89" y="1596"/>
                              <a:pt x="106" y="1732"/>
                            </a:cubicBezTo>
                            <a:lnTo>
                              <a:pt x="106" y="1732"/>
                            </a:lnTo>
                            <a:cubicBezTo>
                              <a:pt x="102" y="1711"/>
                              <a:pt x="98" y="1694"/>
                              <a:pt x="95" y="1694"/>
                            </a:cubicBezTo>
                            <a:cubicBezTo>
                              <a:pt x="93" y="1694"/>
                              <a:pt x="92" y="1705"/>
                              <a:pt x="92" y="1735"/>
                            </a:cubicBezTo>
                            <a:cubicBezTo>
                              <a:pt x="114" y="1758"/>
                              <a:pt x="114" y="1803"/>
                              <a:pt x="114" y="1849"/>
                            </a:cubicBezTo>
                            <a:cubicBezTo>
                              <a:pt x="137" y="1917"/>
                              <a:pt x="137" y="1986"/>
                              <a:pt x="160" y="2077"/>
                            </a:cubicBezTo>
                            <a:cubicBezTo>
                              <a:pt x="183" y="2283"/>
                              <a:pt x="229" y="2488"/>
                              <a:pt x="274" y="2693"/>
                            </a:cubicBezTo>
                            <a:cubicBezTo>
                              <a:pt x="343" y="2967"/>
                              <a:pt x="434" y="3264"/>
                              <a:pt x="525" y="3538"/>
                            </a:cubicBezTo>
                            <a:cubicBezTo>
                              <a:pt x="678" y="3900"/>
                              <a:pt x="862" y="4341"/>
                              <a:pt x="1210" y="4543"/>
                            </a:cubicBezTo>
                            <a:lnTo>
                              <a:pt x="1210" y="4543"/>
                            </a:lnTo>
                            <a:cubicBezTo>
                              <a:pt x="1423" y="4709"/>
                              <a:pt x="1655" y="4820"/>
                              <a:pt x="1918" y="4839"/>
                            </a:cubicBezTo>
                            <a:cubicBezTo>
                              <a:pt x="1939" y="4841"/>
                              <a:pt x="1960" y="4842"/>
                              <a:pt x="1981" y="4842"/>
                            </a:cubicBezTo>
                            <a:cubicBezTo>
                              <a:pt x="2207" y="4842"/>
                              <a:pt x="2411" y="4732"/>
                              <a:pt x="2557" y="4565"/>
                            </a:cubicBezTo>
                            <a:cubicBezTo>
                              <a:pt x="2625" y="4474"/>
                              <a:pt x="2671" y="4383"/>
                              <a:pt x="2671" y="4268"/>
                            </a:cubicBezTo>
                            <a:cubicBezTo>
                              <a:pt x="2671" y="4251"/>
                              <a:pt x="2671" y="4236"/>
                              <a:pt x="2671" y="4223"/>
                            </a:cubicBezTo>
                            <a:cubicBezTo>
                              <a:pt x="2694" y="4154"/>
                              <a:pt x="2648" y="3994"/>
                              <a:pt x="2625" y="3949"/>
                            </a:cubicBezTo>
                            <a:cubicBezTo>
                              <a:pt x="2584" y="3804"/>
                              <a:pt x="2505" y="3679"/>
                              <a:pt x="2406" y="3555"/>
                            </a:cubicBezTo>
                            <a:lnTo>
                              <a:pt x="2406" y="3555"/>
                            </a:lnTo>
                            <a:cubicBezTo>
                              <a:pt x="2404" y="3550"/>
                              <a:pt x="2400" y="3544"/>
                              <a:pt x="2397" y="3538"/>
                            </a:cubicBezTo>
                            <a:cubicBezTo>
                              <a:pt x="2393" y="3534"/>
                              <a:pt x="2390" y="3530"/>
                              <a:pt x="2386" y="3525"/>
                            </a:cubicBezTo>
                            <a:lnTo>
                              <a:pt x="2386" y="3525"/>
                            </a:lnTo>
                            <a:cubicBezTo>
                              <a:pt x="2333" y="3402"/>
                              <a:pt x="2255" y="3288"/>
                              <a:pt x="2192" y="3173"/>
                            </a:cubicBezTo>
                            <a:cubicBezTo>
                              <a:pt x="2171" y="3110"/>
                              <a:pt x="2130" y="3066"/>
                              <a:pt x="2106" y="3006"/>
                            </a:cubicBezTo>
                            <a:lnTo>
                              <a:pt x="2106" y="3006"/>
                            </a:lnTo>
                            <a:cubicBezTo>
                              <a:pt x="2103" y="2995"/>
                              <a:pt x="2100" y="2983"/>
                              <a:pt x="2100" y="2967"/>
                            </a:cubicBezTo>
                            <a:cubicBezTo>
                              <a:pt x="1986" y="2716"/>
                              <a:pt x="1918" y="2420"/>
                              <a:pt x="1849" y="2146"/>
                            </a:cubicBezTo>
                            <a:cubicBezTo>
                              <a:pt x="1758" y="1849"/>
                              <a:pt x="1689" y="1529"/>
                              <a:pt x="1575" y="1255"/>
                            </a:cubicBezTo>
                            <a:cubicBezTo>
                              <a:pt x="1565" y="1234"/>
                              <a:pt x="1554" y="1213"/>
                              <a:pt x="1543" y="1194"/>
                            </a:cubicBezTo>
                            <a:lnTo>
                              <a:pt x="1543" y="1194"/>
                            </a:lnTo>
                            <a:cubicBezTo>
                              <a:pt x="1537" y="1175"/>
                              <a:pt x="1530" y="1154"/>
                              <a:pt x="1530" y="1141"/>
                            </a:cubicBezTo>
                            <a:cubicBezTo>
                              <a:pt x="1507" y="1073"/>
                              <a:pt x="1461" y="1004"/>
                              <a:pt x="1438" y="959"/>
                            </a:cubicBezTo>
                            <a:cubicBezTo>
                              <a:pt x="1368" y="760"/>
                              <a:pt x="1288" y="580"/>
                              <a:pt x="1156" y="449"/>
                            </a:cubicBezTo>
                            <a:lnTo>
                              <a:pt x="1156" y="449"/>
                            </a:lnTo>
                            <a:cubicBezTo>
                              <a:pt x="1059" y="310"/>
                              <a:pt x="948" y="203"/>
                              <a:pt x="797" y="136"/>
                            </a:cubicBezTo>
                            <a:lnTo>
                              <a:pt x="797" y="136"/>
                            </a:lnTo>
                            <a:cubicBezTo>
                              <a:pt x="798" y="137"/>
                              <a:pt x="799" y="137"/>
                              <a:pt x="799" y="137"/>
                            </a:cubicBezTo>
                            <a:cubicBezTo>
                              <a:pt x="685" y="69"/>
                              <a:pt x="571" y="0"/>
                              <a:pt x="4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5"/>
                      <p:cNvSpPr/>
                      <p:nvPr/>
                    </p:nvSpPr>
                    <p:spPr>
                      <a:xfrm>
                        <a:off x="2634075" y="3712900"/>
                        <a:ext cx="45100" cy="46925"/>
                      </a:xfrm>
                      <a:custGeom>
                        <a:rect b="b" l="l" r="r" t="t"/>
                        <a:pathLst>
                          <a:path extrusionOk="0" h="1877" w="1804">
                            <a:moveTo>
                              <a:pt x="508" y="57"/>
                            </a:moveTo>
                            <a:cubicBezTo>
                              <a:pt x="508" y="57"/>
                              <a:pt x="512" y="60"/>
                              <a:pt x="518" y="64"/>
                            </a:cubicBezTo>
                            <a:lnTo>
                              <a:pt x="518" y="64"/>
                            </a:lnTo>
                            <a:cubicBezTo>
                              <a:pt x="521" y="67"/>
                              <a:pt x="525" y="69"/>
                              <a:pt x="529" y="71"/>
                            </a:cubicBezTo>
                            <a:lnTo>
                              <a:pt x="529" y="71"/>
                            </a:lnTo>
                            <a:cubicBezTo>
                              <a:pt x="514" y="61"/>
                              <a:pt x="509" y="57"/>
                              <a:pt x="508" y="57"/>
                            </a:cubicBezTo>
                            <a:close/>
                            <a:moveTo>
                              <a:pt x="529" y="71"/>
                            </a:moveTo>
                            <a:lnTo>
                              <a:pt x="529" y="71"/>
                            </a:lnTo>
                            <a:cubicBezTo>
                              <a:pt x="534" y="75"/>
                              <a:pt x="540" y="80"/>
                              <a:pt x="548" y="86"/>
                            </a:cubicBezTo>
                            <a:cubicBezTo>
                              <a:pt x="542" y="81"/>
                              <a:pt x="535" y="76"/>
                              <a:pt x="529" y="71"/>
                            </a:cubicBezTo>
                            <a:close/>
                            <a:moveTo>
                              <a:pt x="115" y="337"/>
                            </a:moveTo>
                            <a:cubicBezTo>
                              <a:pt x="109" y="345"/>
                              <a:pt x="104" y="353"/>
                              <a:pt x="99" y="362"/>
                            </a:cubicBezTo>
                            <a:lnTo>
                              <a:pt x="99" y="362"/>
                            </a:lnTo>
                            <a:cubicBezTo>
                              <a:pt x="103" y="352"/>
                              <a:pt x="108" y="344"/>
                              <a:pt x="115" y="337"/>
                            </a:cubicBezTo>
                            <a:close/>
                            <a:moveTo>
                              <a:pt x="79" y="587"/>
                            </a:moveTo>
                            <a:lnTo>
                              <a:pt x="79" y="587"/>
                            </a:lnTo>
                            <a:cubicBezTo>
                              <a:pt x="83" y="602"/>
                              <a:pt x="88" y="617"/>
                              <a:pt x="92" y="634"/>
                            </a:cubicBezTo>
                            <a:cubicBezTo>
                              <a:pt x="86" y="618"/>
                              <a:pt x="82" y="603"/>
                              <a:pt x="79" y="587"/>
                            </a:cubicBezTo>
                            <a:close/>
                            <a:moveTo>
                              <a:pt x="1324" y="748"/>
                            </a:moveTo>
                            <a:cubicBezTo>
                              <a:pt x="1365" y="769"/>
                              <a:pt x="1406" y="789"/>
                              <a:pt x="1431" y="810"/>
                            </a:cubicBezTo>
                            <a:lnTo>
                              <a:pt x="1431" y="810"/>
                            </a:lnTo>
                            <a:cubicBezTo>
                              <a:pt x="1394" y="788"/>
                              <a:pt x="1354" y="763"/>
                              <a:pt x="1324" y="748"/>
                            </a:cubicBezTo>
                            <a:close/>
                            <a:moveTo>
                              <a:pt x="311" y="1"/>
                            </a:moveTo>
                            <a:cubicBezTo>
                              <a:pt x="257" y="1"/>
                              <a:pt x="205" y="14"/>
                              <a:pt x="160" y="41"/>
                            </a:cubicBezTo>
                            <a:cubicBezTo>
                              <a:pt x="46" y="132"/>
                              <a:pt x="0" y="269"/>
                              <a:pt x="23" y="406"/>
                            </a:cubicBezTo>
                            <a:cubicBezTo>
                              <a:pt x="32" y="433"/>
                              <a:pt x="42" y="461"/>
                              <a:pt x="51" y="490"/>
                            </a:cubicBezTo>
                            <a:lnTo>
                              <a:pt x="51" y="490"/>
                            </a:lnTo>
                            <a:cubicBezTo>
                              <a:pt x="32" y="585"/>
                              <a:pt x="48" y="683"/>
                              <a:pt x="92" y="771"/>
                            </a:cubicBezTo>
                            <a:cubicBezTo>
                              <a:pt x="115" y="839"/>
                              <a:pt x="137" y="885"/>
                              <a:pt x="160" y="954"/>
                            </a:cubicBezTo>
                            <a:cubicBezTo>
                              <a:pt x="183" y="1045"/>
                              <a:pt x="229" y="1136"/>
                              <a:pt x="274" y="1227"/>
                            </a:cubicBezTo>
                            <a:cubicBezTo>
                              <a:pt x="320" y="1296"/>
                              <a:pt x="366" y="1342"/>
                              <a:pt x="434" y="1410"/>
                            </a:cubicBezTo>
                            <a:cubicBezTo>
                              <a:pt x="525" y="1547"/>
                              <a:pt x="662" y="1707"/>
                              <a:pt x="799" y="1775"/>
                            </a:cubicBezTo>
                            <a:cubicBezTo>
                              <a:pt x="936" y="1836"/>
                              <a:pt x="1083" y="1877"/>
                              <a:pt x="1227" y="1877"/>
                            </a:cubicBezTo>
                            <a:cubicBezTo>
                              <a:pt x="1299" y="1877"/>
                              <a:pt x="1370" y="1867"/>
                              <a:pt x="1438" y="1844"/>
                            </a:cubicBezTo>
                            <a:cubicBezTo>
                              <a:pt x="1598" y="1798"/>
                              <a:pt x="1735" y="1661"/>
                              <a:pt x="1781" y="1501"/>
                            </a:cubicBezTo>
                            <a:cubicBezTo>
                              <a:pt x="1804" y="1410"/>
                              <a:pt x="1804" y="1319"/>
                              <a:pt x="1781" y="1250"/>
                            </a:cubicBezTo>
                            <a:cubicBezTo>
                              <a:pt x="1735" y="1159"/>
                              <a:pt x="1712" y="1090"/>
                              <a:pt x="1644" y="1022"/>
                            </a:cubicBezTo>
                            <a:lnTo>
                              <a:pt x="1644" y="1022"/>
                            </a:lnTo>
                            <a:cubicBezTo>
                              <a:pt x="1653" y="1040"/>
                              <a:pt x="1662" y="1055"/>
                              <a:pt x="1671" y="1067"/>
                            </a:cubicBezTo>
                            <a:lnTo>
                              <a:pt x="1671" y="1067"/>
                            </a:lnTo>
                            <a:cubicBezTo>
                              <a:pt x="1646" y="1037"/>
                              <a:pt x="1621" y="1003"/>
                              <a:pt x="1595" y="975"/>
                            </a:cubicBezTo>
                            <a:lnTo>
                              <a:pt x="1595" y="975"/>
                            </a:lnTo>
                            <a:cubicBezTo>
                              <a:pt x="1596" y="975"/>
                              <a:pt x="1597" y="976"/>
                              <a:pt x="1598" y="976"/>
                            </a:cubicBezTo>
                            <a:cubicBezTo>
                              <a:pt x="1553" y="931"/>
                              <a:pt x="1530" y="885"/>
                              <a:pt x="1484" y="839"/>
                            </a:cubicBezTo>
                            <a:cubicBezTo>
                              <a:pt x="1469" y="832"/>
                              <a:pt x="1451" y="822"/>
                              <a:pt x="1432" y="810"/>
                            </a:cubicBezTo>
                            <a:lnTo>
                              <a:pt x="1432" y="810"/>
                            </a:lnTo>
                            <a:cubicBezTo>
                              <a:pt x="1387" y="767"/>
                              <a:pt x="1322" y="723"/>
                              <a:pt x="1279" y="680"/>
                            </a:cubicBezTo>
                            <a:cubicBezTo>
                              <a:pt x="1210" y="611"/>
                              <a:pt x="1164" y="543"/>
                              <a:pt x="1096" y="497"/>
                            </a:cubicBezTo>
                            <a:cubicBezTo>
                              <a:pt x="1050" y="429"/>
                              <a:pt x="982" y="383"/>
                              <a:pt x="913" y="337"/>
                            </a:cubicBezTo>
                            <a:cubicBezTo>
                              <a:pt x="891" y="292"/>
                              <a:pt x="845" y="269"/>
                              <a:pt x="822" y="246"/>
                            </a:cubicBezTo>
                            <a:cubicBezTo>
                              <a:pt x="755" y="196"/>
                              <a:pt x="676" y="146"/>
                              <a:pt x="585" y="122"/>
                            </a:cubicBezTo>
                            <a:lnTo>
                              <a:pt x="585" y="122"/>
                            </a:lnTo>
                            <a:cubicBezTo>
                              <a:pt x="580" y="118"/>
                              <a:pt x="576" y="114"/>
                              <a:pt x="571" y="109"/>
                            </a:cubicBezTo>
                            <a:cubicBezTo>
                              <a:pt x="560" y="98"/>
                              <a:pt x="532" y="76"/>
                              <a:pt x="518" y="64"/>
                            </a:cubicBezTo>
                            <a:lnTo>
                              <a:pt x="518" y="64"/>
                            </a:lnTo>
                            <a:cubicBezTo>
                              <a:pt x="455" y="23"/>
                              <a:pt x="382" y="1"/>
                              <a:pt x="3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5"/>
                      <p:cNvSpPr/>
                      <p:nvPr/>
                    </p:nvSpPr>
                    <p:spPr>
                      <a:xfrm>
                        <a:off x="2676875" y="3715050"/>
                        <a:ext cx="36550" cy="50225"/>
                      </a:xfrm>
                      <a:custGeom>
                        <a:rect b="b" l="l" r="r" t="t"/>
                        <a:pathLst>
                          <a:path extrusionOk="0" h="2009" w="1462">
                            <a:moveTo>
                              <a:pt x="388" y="46"/>
                            </a:moveTo>
                            <a:cubicBezTo>
                              <a:pt x="388" y="46"/>
                              <a:pt x="409" y="66"/>
                              <a:pt x="411" y="68"/>
                            </a:cubicBezTo>
                            <a:lnTo>
                              <a:pt x="411" y="68"/>
                            </a:lnTo>
                            <a:cubicBezTo>
                              <a:pt x="432" y="68"/>
                              <a:pt x="424" y="64"/>
                              <a:pt x="388" y="46"/>
                            </a:cubicBezTo>
                            <a:close/>
                            <a:moveTo>
                              <a:pt x="945" y="495"/>
                            </a:moveTo>
                            <a:cubicBezTo>
                              <a:pt x="947" y="496"/>
                              <a:pt x="950" y="498"/>
                              <a:pt x="953" y="499"/>
                            </a:cubicBezTo>
                            <a:lnTo>
                              <a:pt x="953" y="499"/>
                            </a:lnTo>
                            <a:cubicBezTo>
                              <a:pt x="954" y="501"/>
                              <a:pt x="955" y="502"/>
                              <a:pt x="956" y="504"/>
                            </a:cubicBezTo>
                            <a:lnTo>
                              <a:pt x="956" y="504"/>
                            </a:lnTo>
                            <a:cubicBezTo>
                              <a:pt x="952" y="501"/>
                              <a:pt x="949" y="498"/>
                              <a:pt x="945" y="495"/>
                            </a:cubicBezTo>
                            <a:close/>
                            <a:moveTo>
                              <a:pt x="243" y="0"/>
                            </a:moveTo>
                            <a:cubicBezTo>
                              <a:pt x="125" y="0"/>
                              <a:pt x="5" y="87"/>
                              <a:pt x="23" y="228"/>
                            </a:cubicBezTo>
                            <a:cubicBezTo>
                              <a:pt x="23" y="251"/>
                              <a:pt x="23" y="274"/>
                              <a:pt x="23" y="297"/>
                            </a:cubicBezTo>
                            <a:cubicBezTo>
                              <a:pt x="23" y="327"/>
                              <a:pt x="23" y="367"/>
                              <a:pt x="23" y="411"/>
                            </a:cubicBezTo>
                            <a:cubicBezTo>
                              <a:pt x="0" y="480"/>
                              <a:pt x="0" y="571"/>
                              <a:pt x="23" y="639"/>
                            </a:cubicBezTo>
                            <a:cubicBezTo>
                              <a:pt x="23" y="685"/>
                              <a:pt x="46" y="708"/>
                              <a:pt x="69" y="753"/>
                            </a:cubicBezTo>
                            <a:cubicBezTo>
                              <a:pt x="85" y="820"/>
                              <a:pt x="102" y="874"/>
                              <a:pt x="118" y="933"/>
                            </a:cubicBezTo>
                            <a:lnTo>
                              <a:pt x="118" y="933"/>
                            </a:lnTo>
                            <a:cubicBezTo>
                              <a:pt x="134" y="1060"/>
                              <a:pt x="193" y="1161"/>
                              <a:pt x="251" y="1278"/>
                            </a:cubicBezTo>
                            <a:cubicBezTo>
                              <a:pt x="297" y="1370"/>
                              <a:pt x="320" y="1461"/>
                              <a:pt x="388" y="1552"/>
                            </a:cubicBezTo>
                            <a:cubicBezTo>
                              <a:pt x="480" y="1666"/>
                              <a:pt x="594" y="1803"/>
                              <a:pt x="731" y="1895"/>
                            </a:cubicBezTo>
                            <a:cubicBezTo>
                              <a:pt x="799" y="1963"/>
                              <a:pt x="868" y="1986"/>
                              <a:pt x="959" y="2009"/>
                            </a:cubicBezTo>
                            <a:cubicBezTo>
                              <a:pt x="1050" y="2009"/>
                              <a:pt x="1164" y="2009"/>
                              <a:pt x="1233" y="1940"/>
                            </a:cubicBezTo>
                            <a:cubicBezTo>
                              <a:pt x="1393" y="1826"/>
                              <a:pt x="1461" y="1666"/>
                              <a:pt x="1415" y="1461"/>
                            </a:cubicBezTo>
                            <a:cubicBezTo>
                              <a:pt x="1393" y="1301"/>
                              <a:pt x="1347" y="1141"/>
                              <a:pt x="1279" y="982"/>
                            </a:cubicBezTo>
                            <a:cubicBezTo>
                              <a:pt x="1233" y="913"/>
                              <a:pt x="1187" y="822"/>
                              <a:pt x="1142" y="753"/>
                            </a:cubicBezTo>
                            <a:cubicBezTo>
                              <a:pt x="1119" y="708"/>
                              <a:pt x="1096" y="685"/>
                              <a:pt x="1096" y="662"/>
                            </a:cubicBezTo>
                            <a:cubicBezTo>
                              <a:pt x="1062" y="606"/>
                              <a:pt x="1022" y="560"/>
                              <a:pt x="980" y="523"/>
                            </a:cubicBezTo>
                            <a:lnTo>
                              <a:pt x="980" y="523"/>
                            </a:lnTo>
                            <a:cubicBezTo>
                              <a:pt x="911" y="454"/>
                              <a:pt x="855" y="395"/>
                              <a:pt x="799" y="320"/>
                            </a:cubicBezTo>
                            <a:cubicBezTo>
                              <a:pt x="725" y="209"/>
                              <a:pt x="621" y="113"/>
                              <a:pt x="487" y="93"/>
                            </a:cubicBezTo>
                            <a:lnTo>
                              <a:pt x="487" y="93"/>
                            </a:lnTo>
                            <a:cubicBezTo>
                              <a:pt x="460" y="79"/>
                              <a:pt x="433" y="69"/>
                              <a:pt x="411" y="69"/>
                            </a:cubicBezTo>
                            <a:cubicBezTo>
                              <a:pt x="411" y="69"/>
                              <a:pt x="411" y="69"/>
                              <a:pt x="411" y="68"/>
                            </a:cubicBezTo>
                            <a:lnTo>
                              <a:pt x="411" y="68"/>
                            </a:lnTo>
                            <a:cubicBezTo>
                              <a:pt x="405" y="69"/>
                              <a:pt x="398" y="69"/>
                              <a:pt x="388" y="69"/>
                            </a:cubicBezTo>
                            <a:cubicBezTo>
                              <a:pt x="388" y="46"/>
                              <a:pt x="365" y="46"/>
                              <a:pt x="343" y="23"/>
                            </a:cubicBezTo>
                            <a:cubicBezTo>
                              <a:pt x="312" y="8"/>
                              <a:pt x="278" y="0"/>
                              <a:pt x="2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5"/>
                      <p:cNvSpPr/>
                      <p:nvPr/>
                    </p:nvSpPr>
                    <p:spPr>
                      <a:xfrm>
                        <a:off x="2916525" y="3661825"/>
                        <a:ext cx="65900" cy="95475"/>
                      </a:xfrm>
                      <a:custGeom>
                        <a:rect b="b" l="l" r="r" t="t"/>
                        <a:pathLst>
                          <a:path extrusionOk="0" h="3819" w="2636">
                            <a:moveTo>
                              <a:pt x="2559" y="1"/>
                            </a:moveTo>
                            <a:cubicBezTo>
                              <a:pt x="2542" y="1"/>
                              <a:pt x="2525" y="9"/>
                              <a:pt x="2512" y="29"/>
                            </a:cubicBezTo>
                            <a:cubicBezTo>
                              <a:pt x="2032" y="600"/>
                              <a:pt x="1599" y="1216"/>
                              <a:pt x="1211" y="1878"/>
                            </a:cubicBezTo>
                            <a:cubicBezTo>
                              <a:pt x="1028" y="2198"/>
                              <a:pt x="845" y="2517"/>
                              <a:pt x="617" y="2791"/>
                            </a:cubicBezTo>
                            <a:cubicBezTo>
                              <a:pt x="503" y="2951"/>
                              <a:pt x="389" y="3111"/>
                              <a:pt x="252" y="3270"/>
                            </a:cubicBezTo>
                            <a:cubicBezTo>
                              <a:pt x="206" y="3339"/>
                              <a:pt x="138" y="3407"/>
                              <a:pt x="92" y="3476"/>
                            </a:cubicBezTo>
                            <a:cubicBezTo>
                              <a:pt x="24" y="3567"/>
                              <a:pt x="24" y="3613"/>
                              <a:pt x="1" y="3727"/>
                            </a:cubicBezTo>
                            <a:cubicBezTo>
                              <a:pt x="1" y="3773"/>
                              <a:pt x="24" y="3818"/>
                              <a:pt x="69" y="3818"/>
                            </a:cubicBezTo>
                            <a:cubicBezTo>
                              <a:pt x="184" y="3818"/>
                              <a:pt x="229" y="3818"/>
                              <a:pt x="320" y="3773"/>
                            </a:cubicBezTo>
                            <a:cubicBezTo>
                              <a:pt x="412" y="3727"/>
                              <a:pt x="480" y="3681"/>
                              <a:pt x="549" y="3613"/>
                            </a:cubicBezTo>
                            <a:cubicBezTo>
                              <a:pt x="686" y="3476"/>
                              <a:pt x="823" y="3339"/>
                              <a:pt x="937" y="3202"/>
                            </a:cubicBezTo>
                            <a:cubicBezTo>
                              <a:pt x="1188" y="2882"/>
                              <a:pt x="1393" y="2540"/>
                              <a:pt x="1576" y="2198"/>
                            </a:cubicBezTo>
                            <a:cubicBezTo>
                              <a:pt x="1964" y="1513"/>
                              <a:pt x="2192" y="760"/>
                              <a:pt x="2603" y="98"/>
                            </a:cubicBezTo>
                            <a:cubicBezTo>
                              <a:pt x="2635" y="49"/>
                              <a:pt x="2599" y="1"/>
                              <a:pt x="25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5"/>
                      <p:cNvSpPr/>
                      <p:nvPr/>
                    </p:nvSpPr>
                    <p:spPr>
                      <a:xfrm>
                        <a:off x="2965875" y="3690350"/>
                        <a:ext cx="80800" cy="95725"/>
                      </a:xfrm>
                      <a:custGeom>
                        <a:rect b="b" l="l" r="r" t="t"/>
                        <a:pathLst>
                          <a:path extrusionOk="0" h="3829" w="3232">
                            <a:moveTo>
                              <a:pt x="1271" y="1"/>
                            </a:moveTo>
                            <a:cubicBezTo>
                              <a:pt x="1211" y="1"/>
                              <a:pt x="1154" y="41"/>
                              <a:pt x="1154" y="121"/>
                            </a:cubicBezTo>
                            <a:cubicBezTo>
                              <a:pt x="1131" y="372"/>
                              <a:pt x="1108" y="600"/>
                              <a:pt x="994" y="828"/>
                            </a:cubicBezTo>
                            <a:cubicBezTo>
                              <a:pt x="903" y="1079"/>
                              <a:pt x="834" y="1353"/>
                              <a:pt x="743" y="1627"/>
                            </a:cubicBezTo>
                            <a:cubicBezTo>
                              <a:pt x="644" y="1826"/>
                              <a:pt x="544" y="2042"/>
                              <a:pt x="445" y="2245"/>
                            </a:cubicBezTo>
                            <a:lnTo>
                              <a:pt x="445" y="2245"/>
                            </a:lnTo>
                            <a:cubicBezTo>
                              <a:pt x="263" y="2473"/>
                              <a:pt x="104" y="2746"/>
                              <a:pt x="36" y="3020"/>
                            </a:cubicBezTo>
                            <a:cubicBezTo>
                              <a:pt x="0" y="3161"/>
                              <a:pt x="128" y="3315"/>
                              <a:pt x="273" y="3315"/>
                            </a:cubicBezTo>
                            <a:cubicBezTo>
                              <a:pt x="315" y="3315"/>
                              <a:pt x="359" y="3302"/>
                              <a:pt x="401" y="3271"/>
                            </a:cubicBezTo>
                            <a:cubicBezTo>
                              <a:pt x="582" y="3162"/>
                              <a:pt x="706" y="2967"/>
                              <a:pt x="806" y="2765"/>
                            </a:cubicBezTo>
                            <a:lnTo>
                              <a:pt x="806" y="2765"/>
                            </a:lnTo>
                            <a:cubicBezTo>
                              <a:pt x="734" y="3018"/>
                              <a:pt x="681" y="3270"/>
                              <a:pt x="697" y="3545"/>
                            </a:cubicBezTo>
                            <a:cubicBezTo>
                              <a:pt x="710" y="3730"/>
                              <a:pt x="850" y="3829"/>
                              <a:pt x="990" y="3829"/>
                            </a:cubicBezTo>
                            <a:cubicBezTo>
                              <a:pt x="1108" y="3829"/>
                              <a:pt x="1226" y="3759"/>
                              <a:pt x="1268" y="3613"/>
                            </a:cubicBezTo>
                            <a:cubicBezTo>
                              <a:pt x="1314" y="3453"/>
                              <a:pt x="1474" y="3294"/>
                              <a:pt x="1565" y="3157"/>
                            </a:cubicBezTo>
                            <a:cubicBezTo>
                              <a:pt x="1679" y="3020"/>
                              <a:pt x="1839" y="2860"/>
                              <a:pt x="1976" y="2723"/>
                            </a:cubicBezTo>
                            <a:cubicBezTo>
                              <a:pt x="2187" y="2492"/>
                              <a:pt x="2431" y="2229"/>
                              <a:pt x="2735" y="2097"/>
                            </a:cubicBezTo>
                            <a:lnTo>
                              <a:pt x="2735" y="2097"/>
                            </a:lnTo>
                            <a:cubicBezTo>
                              <a:pt x="2732" y="2320"/>
                              <a:pt x="2692" y="2552"/>
                              <a:pt x="2638" y="2769"/>
                            </a:cubicBezTo>
                            <a:cubicBezTo>
                              <a:pt x="2592" y="3020"/>
                              <a:pt x="2432" y="3316"/>
                              <a:pt x="2455" y="3590"/>
                            </a:cubicBezTo>
                            <a:lnTo>
                              <a:pt x="2458" y="3590"/>
                            </a:lnTo>
                            <a:lnTo>
                              <a:pt x="2458" y="3590"/>
                            </a:lnTo>
                            <a:cubicBezTo>
                              <a:pt x="2469" y="3712"/>
                              <a:pt x="2578" y="3816"/>
                              <a:pt x="2694" y="3816"/>
                            </a:cubicBezTo>
                            <a:cubicBezTo>
                              <a:pt x="2745" y="3816"/>
                              <a:pt x="2797" y="3796"/>
                              <a:pt x="2843" y="3750"/>
                            </a:cubicBezTo>
                            <a:cubicBezTo>
                              <a:pt x="3071" y="3522"/>
                              <a:pt x="3140" y="3088"/>
                              <a:pt x="3185" y="2791"/>
                            </a:cubicBezTo>
                            <a:cubicBezTo>
                              <a:pt x="3231" y="2426"/>
                              <a:pt x="3208" y="2084"/>
                              <a:pt x="2957" y="1810"/>
                            </a:cubicBezTo>
                            <a:cubicBezTo>
                              <a:pt x="2937" y="1779"/>
                              <a:pt x="2907" y="1767"/>
                              <a:pt x="2876" y="1767"/>
                            </a:cubicBezTo>
                            <a:cubicBezTo>
                              <a:pt x="2838" y="1767"/>
                              <a:pt x="2800" y="1785"/>
                              <a:pt x="2775" y="1810"/>
                            </a:cubicBezTo>
                            <a:cubicBezTo>
                              <a:pt x="2478" y="2084"/>
                              <a:pt x="2135" y="2335"/>
                              <a:pt x="1839" y="2586"/>
                            </a:cubicBezTo>
                            <a:cubicBezTo>
                              <a:pt x="1679" y="2723"/>
                              <a:pt x="1519" y="2860"/>
                              <a:pt x="1359" y="2997"/>
                            </a:cubicBezTo>
                            <a:cubicBezTo>
                              <a:pt x="1352" y="3002"/>
                              <a:pt x="1345" y="3006"/>
                              <a:pt x="1337" y="3011"/>
                            </a:cubicBezTo>
                            <a:lnTo>
                              <a:pt x="1337" y="3011"/>
                            </a:lnTo>
                            <a:cubicBezTo>
                              <a:pt x="1382" y="2814"/>
                              <a:pt x="1437" y="2620"/>
                              <a:pt x="1474" y="2426"/>
                            </a:cubicBezTo>
                            <a:cubicBezTo>
                              <a:pt x="1496" y="2244"/>
                              <a:pt x="1519" y="2061"/>
                              <a:pt x="1496" y="1878"/>
                            </a:cubicBezTo>
                            <a:cubicBezTo>
                              <a:pt x="1477" y="1720"/>
                              <a:pt x="1457" y="1510"/>
                              <a:pt x="1333" y="1398"/>
                            </a:cubicBezTo>
                            <a:lnTo>
                              <a:pt x="1333" y="1398"/>
                            </a:lnTo>
                            <a:cubicBezTo>
                              <a:pt x="1430" y="979"/>
                              <a:pt x="1457" y="556"/>
                              <a:pt x="1405" y="121"/>
                            </a:cubicBezTo>
                            <a:cubicBezTo>
                              <a:pt x="1394" y="41"/>
                              <a:pt x="1331" y="1"/>
                              <a:pt x="12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5"/>
                      <p:cNvSpPr/>
                      <p:nvPr/>
                    </p:nvSpPr>
                    <p:spPr>
                      <a:xfrm>
                        <a:off x="3031800" y="3733400"/>
                        <a:ext cx="22550" cy="51650"/>
                      </a:xfrm>
                      <a:custGeom>
                        <a:rect b="b" l="l" r="r" t="t"/>
                        <a:pathLst>
                          <a:path extrusionOk="0" h="2066" w="902">
                            <a:moveTo>
                              <a:pt x="714" y="1"/>
                            </a:moveTo>
                            <a:cubicBezTo>
                              <a:pt x="686" y="1"/>
                              <a:pt x="659" y="14"/>
                              <a:pt x="640" y="42"/>
                            </a:cubicBezTo>
                            <a:cubicBezTo>
                              <a:pt x="617" y="65"/>
                              <a:pt x="594" y="88"/>
                              <a:pt x="594" y="111"/>
                            </a:cubicBezTo>
                            <a:cubicBezTo>
                              <a:pt x="571" y="134"/>
                              <a:pt x="571" y="134"/>
                              <a:pt x="571" y="156"/>
                            </a:cubicBezTo>
                            <a:lnTo>
                              <a:pt x="571" y="156"/>
                            </a:lnTo>
                            <a:cubicBezTo>
                              <a:pt x="563" y="165"/>
                              <a:pt x="548" y="179"/>
                              <a:pt x="548" y="179"/>
                            </a:cubicBezTo>
                            <a:cubicBezTo>
                              <a:pt x="503" y="248"/>
                              <a:pt x="480" y="316"/>
                              <a:pt x="457" y="407"/>
                            </a:cubicBezTo>
                            <a:cubicBezTo>
                              <a:pt x="439" y="407"/>
                              <a:pt x="435" y="437"/>
                              <a:pt x="434" y="437"/>
                            </a:cubicBezTo>
                            <a:cubicBezTo>
                              <a:pt x="434" y="437"/>
                              <a:pt x="434" y="435"/>
                              <a:pt x="434" y="430"/>
                            </a:cubicBezTo>
                            <a:cubicBezTo>
                              <a:pt x="434" y="430"/>
                              <a:pt x="434" y="453"/>
                              <a:pt x="411" y="476"/>
                            </a:cubicBezTo>
                            <a:cubicBezTo>
                              <a:pt x="411" y="499"/>
                              <a:pt x="389" y="544"/>
                              <a:pt x="366" y="590"/>
                            </a:cubicBezTo>
                            <a:cubicBezTo>
                              <a:pt x="343" y="636"/>
                              <a:pt x="320" y="681"/>
                              <a:pt x="297" y="750"/>
                            </a:cubicBezTo>
                            <a:cubicBezTo>
                              <a:pt x="297" y="750"/>
                              <a:pt x="297" y="773"/>
                              <a:pt x="297" y="795"/>
                            </a:cubicBezTo>
                            <a:cubicBezTo>
                              <a:pt x="297" y="784"/>
                              <a:pt x="296" y="780"/>
                              <a:pt x="294" y="780"/>
                            </a:cubicBezTo>
                            <a:cubicBezTo>
                              <a:pt x="287" y="780"/>
                              <a:pt x="275" y="818"/>
                              <a:pt x="275" y="818"/>
                            </a:cubicBezTo>
                            <a:cubicBezTo>
                              <a:pt x="206" y="1001"/>
                              <a:pt x="138" y="1161"/>
                              <a:pt x="69" y="1343"/>
                            </a:cubicBezTo>
                            <a:cubicBezTo>
                              <a:pt x="69" y="1389"/>
                              <a:pt x="46" y="1435"/>
                              <a:pt x="46" y="1457"/>
                            </a:cubicBezTo>
                            <a:cubicBezTo>
                              <a:pt x="23" y="1526"/>
                              <a:pt x="23" y="1572"/>
                              <a:pt x="1" y="1640"/>
                            </a:cubicBezTo>
                            <a:cubicBezTo>
                              <a:pt x="1" y="1663"/>
                              <a:pt x="1" y="1686"/>
                              <a:pt x="1" y="1708"/>
                            </a:cubicBezTo>
                            <a:cubicBezTo>
                              <a:pt x="1" y="1777"/>
                              <a:pt x="1" y="1823"/>
                              <a:pt x="1" y="1914"/>
                            </a:cubicBezTo>
                            <a:cubicBezTo>
                              <a:pt x="23" y="2014"/>
                              <a:pt x="121" y="2065"/>
                              <a:pt x="218" y="2065"/>
                            </a:cubicBezTo>
                            <a:cubicBezTo>
                              <a:pt x="309" y="2065"/>
                              <a:pt x="400" y="2020"/>
                              <a:pt x="427" y="1929"/>
                            </a:cubicBezTo>
                            <a:lnTo>
                              <a:pt x="427" y="1929"/>
                            </a:lnTo>
                            <a:cubicBezTo>
                              <a:pt x="445" y="1893"/>
                              <a:pt x="462" y="1858"/>
                              <a:pt x="480" y="1823"/>
                            </a:cubicBezTo>
                            <a:cubicBezTo>
                              <a:pt x="480" y="1823"/>
                              <a:pt x="495" y="1764"/>
                              <a:pt x="500" y="1764"/>
                            </a:cubicBezTo>
                            <a:cubicBezTo>
                              <a:pt x="502" y="1764"/>
                              <a:pt x="503" y="1768"/>
                              <a:pt x="503" y="1777"/>
                            </a:cubicBezTo>
                            <a:cubicBezTo>
                              <a:pt x="526" y="1686"/>
                              <a:pt x="548" y="1594"/>
                              <a:pt x="571" y="1503"/>
                            </a:cubicBezTo>
                            <a:cubicBezTo>
                              <a:pt x="617" y="1366"/>
                              <a:pt x="663" y="1206"/>
                              <a:pt x="708" y="1069"/>
                            </a:cubicBezTo>
                            <a:cubicBezTo>
                              <a:pt x="754" y="910"/>
                              <a:pt x="800" y="773"/>
                              <a:pt x="845" y="636"/>
                            </a:cubicBezTo>
                            <a:cubicBezTo>
                              <a:pt x="865" y="499"/>
                              <a:pt x="901" y="362"/>
                              <a:pt x="868" y="225"/>
                            </a:cubicBezTo>
                            <a:lnTo>
                              <a:pt x="868" y="225"/>
                            </a:lnTo>
                            <a:cubicBezTo>
                              <a:pt x="867" y="164"/>
                              <a:pt x="863" y="106"/>
                              <a:pt x="822" y="65"/>
                            </a:cubicBezTo>
                            <a:cubicBezTo>
                              <a:pt x="796" y="25"/>
                              <a:pt x="754" y="1"/>
                              <a:pt x="7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5"/>
                      <p:cNvSpPr/>
                      <p:nvPr/>
                    </p:nvSpPr>
                    <p:spPr>
                      <a:xfrm>
                        <a:off x="2561600" y="4014625"/>
                        <a:ext cx="88475" cy="88475"/>
                      </a:xfrm>
                      <a:custGeom>
                        <a:rect b="b" l="l" r="r" t="t"/>
                        <a:pathLst>
                          <a:path extrusionOk="0" h="3539" w="3539">
                            <a:moveTo>
                              <a:pt x="3539" y="1758"/>
                            </a:moveTo>
                            <a:cubicBezTo>
                              <a:pt x="3539" y="2739"/>
                              <a:pt x="2740" y="3538"/>
                              <a:pt x="1758" y="3538"/>
                            </a:cubicBezTo>
                            <a:cubicBezTo>
                              <a:pt x="777" y="3538"/>
                              <a:pt x="1" y="2739"/>
                              <a:pt x="1" y="1758"/>
                            </a:cubicBezTo>
                            <a:cubicBezTo>
                              <a:pt x="1" y="777"/>
                              <a:pt x="777" y="0"/>
                              <a:pt x="1758" y="0"/>
                            </a:cubicBezTo>
                            <a:cubicBezTo>
                              <a:pt x="2740" y="0"/>
                              <a:pt x="3539" y="777"/>
                              <a:pt x="3539" y="175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5"/>
                      <p:cNvSpPr/>
                      <p:nvPr/>
                    </p:nvSpPr>
                    <p:spPr>
                      <a:xfrm>
                        <a:off x="2996425" y="4735325"/>
                        <a:ext cx="88475" cy="88475"/>
                      </a:xfrm>
                      <a:custGeom>
                        <a:rect b="b" l="l" r="r" t="t"/>
                        <a:pathLst>
                          <a:path extrusionOk="0" h="3539" w="3539">
                            <a:moveTo>
                              <a:pt x="3538" y="1758"/>
                            </a:moveTo>
                            <a:cubicBezTo>
                              <a:pt x="3538" y="2740"/>
                              <a:pt x="2740" y="3539"/>
                              <a:pt x="1758" y="3539"/>
                            </a:cubicBezTo>
                            <a:cubicBezTo>
                              <a:pt x="799" y="3539"/>
                              <a:pt x="0" y="2740"/>
                              <a:pt x="0" y="1758"/>
                            </a:cubicBezTo>
                            <a:cubicBezTo>
                              <a:pt x="0" y="800"/>
                              <a:pt x="799" y="1"/>
                              <a:pt x="1758" y="1"/>
                            </a:cubicBezTo>
                            <a:cubicBezTo>
                              <a:pt x="2740" y="1"/>
                              <a:pt x="3538" y="800"/>
                              <a:pt x="3538" y="175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5"/>
                      <p:cNvSpPr/>
                      <p:nvPr/>
                    </p:nvSpPr>
                    <p:spPr>
                      <a:xfrm>
                        <a:off x="3040375" y="4384400"/>
                        <a:ext cx="89025" cy="89025"/>
                      </a:xfrm>
                      <a:custGeom>
                        <a:rect b="b" l="l" r="r" t="t"/>
                        <a:pathLst>
                          <a:path extrusionOk="0" h="3561" w="3561">
                            <a:moveTo>
                              <a:pt x="3561" y="1781"/>
                            </a:moveTo>
                            <a:cubicBezTo>
                              <a:pt x="3561" y="2762"/>
                              <a:pt x="2762" y="3561"/>
                              <a:pt x="1780" y="3561"/>
                            </a:cubicBezTo>
                            <a:cubicBezTo>
                              <a:pt x="799" y="3561"/>
                              <a:pt x="0" y="2762"/>
                              <a:pt x="0" y="1781"/>
                            </a:cubicBezTo>
                            <a:cubicBezTo>
                              <a:pt x="0" y="799"/>
                              <a:pt x="799" y="0"/>
                              <a:pt x="1780" y="0"/>
                            </a:cubicBezTo>
                            <a:cubicBezTo>
                              <a:pt x="2762" y="0"/>
                              <a:pt x="3561" y="799"/>
                              <a:pt x="3561" y="178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5"/>
                      <p:cNvSpPr/>
                      <p:nvPr/>
                    </p:nvSpPr>
                    <p:spPr>
                      <a:xfrm>
                        <a:off x="2856050" y="4506500"/>
                        <a:ext cx="35975" cy="35975"/>
                      </a:xfrm>
                      <a:custGeom>
                        <a:rect b="b" l="l" r="r" t="t"/>
                        <a:pathLst>
                          <a:path extrusionOk="0" h="1439" w="1439">
                            <a:moveTo>
                              <a:pt x="1438" y="708"/>
                            </a:moveTo>
                            <a:cubicBezTo>
                              <a:pt x="1438" y="1119"/>
                              <a:pt x="1119" y="1439"/>
                              <a:pt x="708" y="1439"/>
                            </a:cubicBezTo>
                            <a:cubicBezTo>
                              <a:pt x="320" y="1439"/>
                              <a:pt x="0" y="1119"/>
                              <a:pt x="0" y="708"/>
                            </a:cubicBezTo>
                            <a:cubicBezTo>
                              <a:pt x="0" y="320"/>
                              <a:pt x="320" y="1"/>
                              <a:pt x="708" y="1"/>
                            </a:cubicBezTo>
                            <a:cubicBezTo>
                              <a:pt x="1119" y="1"/>
                              <a:pt x="1438" y="320"/>
                              <a:pt x="1438" y="70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9" name="Google Shape;249;p5"/>
                      <p:cNvGrpSpPr/>
                      <p:nvPr/>
                    </p:nvGrpSpPr>
                    <p:grpSpPr>
                      <a:xfrm>
                        <a:off x="71350" y="2408925"/>
                        <a:ext cx="7517550" cy="2939850"/>
                        <a:chOff x="71350" y="2408925"/>
                        <a:chExt cx="7517550" cy="2939850"/>
                      </a:xfrm>
                    </p:grpSpPr>
                    <p:sp>
                      <p:nvSpPr>
                        <p:cNvPr id="250" name="Google Shape;250;p5"/>
                        <p:cNvSpPr/>
                        <p:nvPr/>
                      </p:nvSpPr>
                      <p:spPr>
                        <a:xfrm>
                          <a:off x="3621275" y="3967350"/>
                          <a:ext cx="76825" cy="564525"/>
                        </a:xfrm>
                        <a:custGeom>
                          <a:rect b="b" l="l" r="r" t="t"/>
                          <a:pathLst>
                            <a:path extrusionOk="0" h="22581" w="3073">
                              <a:moveTo>
                                <a:pt x="558" y="1"/>
                              </a:moveTo>
                              <a:cubicBezTo>
                                <a:pt x="544" y="1"/>
                                <a:pt x="532" y="6"/>
                                <a:pt x="525" y="20"/>
                              </a:cubicBezTo>
                              <a:cubicBezTo>
                                <a:pt x="160" y="682"/>
                                <a:pt x="0" y="1298"/>
                                <a:pt x="114" y="2051"/>
                              </a:cubicBezTo>
                              <a:cubicBezTo>
                                <a:pt x="228" y="2850"/>
                                <a:pt x="525" y="3581"/>
                                <a:pt x="731" y="4357"/>
                              </a:cubicBezTo>
                              <a:cubicBezTo>
                                <a:pt x="936" y="5155"/>
                                <a:pt x="1073" y="5954"/>
                                <a:pt x="1233" y="6776"/>
                              </a:cubicBezTo>
                              <a:cubicBezTo>
                                <a:pt x="1438" y="7643"/>
                                <a:pt x="1621" y="8511"/>
                                <a:pt x="1689" y="9401"/>
                              </a:cubicBezTo>
                              <a:cubicBezTo>
                                <a:pt x="1735" y="10223"/>
                                <a:pt x="1598" y="10999"/>
                                <a:pt x="1370" y="11798"/>
                              </a:cubicBezTo>
                              <a:cubicBezTo>
                                <a:pt x="1119" y="12551"/>
                                <a:pt x="845" y="13304"/>
                                <a:pt x="822" y="14103"/>
                              </a:cubicBezTo>
                              <a:cubicBezTo>
                                <a:pt x="776" y="14902"/>
                                <a:pt x="1210" y="15678"/>
                                <a:pt x="1050" y="16477"/>
                              </a:cubicBezTo>
                              <a:cubicBezTo>
                                <a:pt x="936" y="17162"/>
                                <a:pt x="708" y="17801"/>
                                <a:pt x="776" y="18508"/>
                              </a:cubicBezTo>
                              <a:cubicBezTo>
                                <a:pt x="822" y="19239"/>
                                <a:pt x="982" y="19969"/>
                                <a:pt x="1187" y="20677"/>
                              </a:cubicBezTo>
                              <a:cubicBezTo>
                                <a:pt x="1370" y="21339"/>
                                <a:pt x="1598" y="21955"/>
                                <a:pt x="2100" y="22457"/>
                              </a:cubicBezTo>
                              <a:cubicBezTo>
                                <a:pt x="2192" y="22543"/>
                                <a:pt x="2309" y="22581"/>
                                <a:pt x="2426" y="22581"/>
                              </a:cubicBezTo>
                              <a:cubicBezTo>
                                <a:pt x="2746" y="22581"/>
                                <a:pt x="3072" y="22299"/>
                                <a:pt x="2922" y="21932"/>
                              </a:cubicBezTo>
                              <a:cubicBezTo>
                                <a:pt x="2511" y="20882"/>
                                <a:pt x="2123" y="19786"/>
                                <a:pt x="2009" y="18645"/>
                              </a:cubicBezTo>
                              <a:cubicBezTo>
                                <a:pt x="1918" y="17983"/>
                                <a:pt x="2054" y="17413"/>
                                <a:pt x="2169" y="16751"/>
                              </a:cubicBezTo>
                              <a:cubicBezTo>
                                <a:pt x="2306" y="15952"/>
                                <a:pt x="2054" y="15313"/>
                                <a:pt x="1940" y="14537"/>
                              </a:cubicBezTo>
                              <a:cubicBezTo>
                                <a:pt x="1803" y="13783"/>
                                <a:pt x="2100" y="12985"/>
                                <a:pt x="2306" y="12277"/>
                              </a:cubicBezTo>
                              <a:cubicBezTo>
                                <a:pt x="2488" y="11547"/>
                                <a:pt x="2694" y="10770"/>
                                <a:pt x="2625" y="10017"/>
                              </a:cubicBezTo>
                              <a:cubicBezTo>
                                <a:pt x="2488" y="8419"/>
                                <a:pt x="2054" y="6845"/>
                                <a:pt x="1689" y="5315"/>
                              </a:cubicBezTo>
                              <a:cubicBezTo>
                                <a:pt x="1507" y="4471"/>
                                <a:pt x="1278" y="3672"/>
                                <a:pt x="982" y="2873"/>
                              </a:cubicBezTo>
                              <a:cubicBezTo>
                                <a:pt x="639" y="1983"/>
                                <a:pt x="274" y="1001"/>
                                <a:pt x="616" y="65"/>
                              </a:cubicBezTo>
                              <a:cubicBezTo>
                                <a:pt x="633" y="33"/>
                                <a:pt x="592" y="1"/>
                                <a:pt x="5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5"/>
                        <p:cNvSpPr/>
                        <p:nvPr/>
                      </p:nvSpPr>
                      <p:spPr>
                        <a:xfrm>
                          <a:off x="3643525" y="3917825"/>
                          <a:ext cx="120425" cy="585775"/>
                        </a:xfrm>
                        <a:custGeom>
                          <a:rect b="b" l="l" r="r" t="t"/>
                          <a:pathLst>
                            <a:path extrusionOk="0" h="23431" w="4817">
                              <a:moveTo>
                                <a:pt x="3146" y="0"/>
                              </a:moveTo>
                              <a:cubicBezTo>
                                <a:pt x="3082" y="0"/>
                                <a:pt x="3018" y="33"/>
                                <a:pt x="2990" y="106"/>
                              </a:cubicBezTo>
                              <a:cubicBezTo>
                                <a:pt x="2511" y="1613"/>
                                <a:pt x="2534" y="3142"/>
                                <a:pt x="2785" y="4694"/>
                              </a:cubicBezTo>
                              <a:cubicBezTo>
                                <a:pt x="3059" y="6292"/>
                                <a:pt x="3470" y="7867"/>
                                <a:pt x="3630" y="9487"/>
                              </a:cubicBezTo>
                              <a:cubicBezTo>
                                <a:pt x="3789" y="11108"/>
                                <a:pt x="3515" y="12751"/>
                                <a:pt x="3196" y="14326"/>
                              </a:cubicBezTo>
                              <a:cubicBezTo>
                                <a:pt x="3036" y="15148"/>
                                <a:pt x="2785" y="15879"/>
                                <a:pt x="2465" y="16655"/>
                              </a:cubicBezTo>
                              <a:cubicBezTo>
                                <a:pt x="2329" y="16997"/>
                                <a:pt x="2237" y="17317"/>
                                <a:pt x="2192" y="17682"/>
                              </a:cubicBezTo>
                              <a:cubicBezTo>
                                <a:pt x="2146" y="18024"/>
                                <a:pt x="2146" y="18389"/>
                                <a:pt x="2032" y="18732"/>
                              </a:cubicBezTo>
                              <a:cubicBezTo>
                                <a:pt x="1781" y="19416"/>
                                <a:pt x="1142" y="19873"/>
                                <a:pt x="868" y="20535"/>
                              </a:cubicBezTo>
                              <a:cubicBezTo>
                                <a:pt x="708" y="20900"/>
                                <a:pt x="639" y="21265"/>
                                <a:pt x="525" y="21653"/>
                              </a:cubicBezTo>
                              <a:cubicBezTo>
                                <a:pt x="439" y="21965"/>
                                <a:pt x="300" y="22224"/>
                                <a:pt x="168" y="22491"/>
                              </a:cubicBezTo>
                              <a:lnTo>
                                <a:pt x="168" y="22491"/>
                              </a:lnTo>
                              <a:cubicBezTo>
                                <a:pt x="74" y="22566"/>
                                <a:pt x="14" y="22684"/>
                                <a:pt x="0" y="22817"/>
                              </a:cubicBezTo>
                              <a:cubicBezTo>
                                <a:pt x="0" y="22954"/>
                                <a:pt x="46" y="23046"/>
                                <a:pt x="114" y="23160"/>
                              </a:cubicBezTo>
                              <a:cubicBezTo>
                                <a:pt x="206" y="23325"/>
                                <a:pt x="401" y="23431"/>
                                <a:pt x="592" y="23431"/>
                              </a:cubicBezTo>
                              <a:cubicBezTo>
                                <a:pt x="639" y="23431"/>
                                <a:pt x="686" y="23424"/>
                                <a:pt x="731" y="23411"/>
                              </a:cubicBezTo>
                              <a:cubicBezTo>
                                <a:pt x="1461" y="23183"/>
                                <a:pt x="1667" y="22361"/>
                                <a:pt x="1826" y="21699"/>
                              </a:cubicBezTo>
                              <a:cubicBezTo>
                                <a:pt x="1918" y="21334"/>
                                <a:pt x="1986" y="21014"/>
                                <a:pt x="2192" y="20717"/>
                              </a:cubicBezTo>
                              <a:cubicBezTo>
                                <a:pt x="2351" y="20444"/>
                                <a:pt x="2580" y="20215"/>
                                <a:pt x="2762" y="19964"/>
                              </a:cubicBezTo>
                              <a:cubicBezTo>
                                <a:pt x="3219" y="19325"/>
                                <a:pt x="3310" y="18686"/>
                                <a:pt x="3401" y="17910"/>
                              </a:cubicBezTo>
                              <a:cubicBezTo>
                                <a:pt x="3515" y="17134"/>
                                <a:pt x="3926" y="16449"/>
                                <a:pt x="4155" y="15696"/>
                              </a:cubicBezTo>
                              <a:cubicBezTo>
                                <a:pt x="4611" y="14098"/>
                                <a:pt x="4817" y="12295"/>
                                <a:pt x="4817" y="10652"/>
                              </a:cubicBezTo>
                              <a:cubicBezTo>
                                <a:pt x="4794" y="8985"/>
                                <a:pt x="4337" y="7388"/>
                                <a:pt x="3903" y="5813"/>
                              </a:cubicBezTo>
                              <a:cubicBezTo>
                                <a:pt x="3447" y="3987"/>
                                <a:pt x="2922" y="2069"/>
                                <a:pt x="3310" y="198"/>
                              </a:cubicBezTo>
                              <a:cubicBezTo>
                                <a:pt x="3337" y="74"/>
                                <a:pt x="3242" y="0"/>
                                <a:pt x="31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5"/>
                        <p:cNvSpPr/>
                        <p:nvPr/>
                      </p:nvSpPr>
                      <p:spPr>
                        <a:xfrm>
                          <a:off x="3649975" y="3917150"/>
                          <a:ext cx="176175" cy="577975"/>
                        </a:xfrm>
                        <a:custGeom>
                          <a:rect b="b" l="l" r="r" t="t"/>
                          <a:pathLst>
                            <a:path extrusionOk="0" h="23119" w="7047">
                              <a:moveTo>
                                <a:pt x="5279" y="1"/>
                              </a:moveTo>
                              <a:cubicBezTo>
                                <a:pt x="5233" y="1"/>
                                <a:pt x="5198" y="38"/>
                                <a:pt x="5198" y="88"/>
                              </a:cubicBezTo>
                              <a:cubicBezTo>
                                <a:pt x="5152" y="407"/>
                                <a:pt x="5243" y="750"/>
                                <a:pt x="5289" y="1092"/>
                              </a:cubicBezTo>
                              <a:cubicBezTo>
                                <a:pt x="5335" y="1480"/>
                                <a:pt x="5426" y="1914"/>
                                <a:pt x="5494" y="2325"/>
                              </a:cubicBezTo>
                              <a:cubicBezTo>
                                <a:pt x="5608" y="3101"/>
                                <a:pt x="5677" y="3899"/>
                                <a:pt x="5723" y="4676"/>
                              </a:cubicBezTo>
                              <a:cubicBezTo>
                                <a:pt x="5814" y="6250"/>
                                <a:pt x="5745" y="7803"/>
                                <a:pt x="5540" y="9378"/>
                              </a:cubicBezTo>
                              <a:cubicBezTo>
                                <a:pt x="5129" y="12390"/>
                                <a:pt x="4307" y="15472"/>
                                <a:pt x="3098" y="18279"/>
                              </a:cubicBezTo>
                              <a:cubicBezTo>
                                <a:pt x="2801" y="19033"/>
                                <a:pt x="2413" y="19740"/>
                                <a:pt x="1934" y="20402"/>
                              </a:cubicBezTo>
                              <a:cubicBezTo>
                                <a:pt x="1705" y="20699"/>
                                <a:pt x="1454" y="20996"/>
                                <a:pt x="1158" y="21269"/>
                              </a:cubicBezTo>
                              <a:cubicBezTo>
                                <a:pt x="951" y="21476"/>
                                <a:pt x="693" y="21656"/>
                                <a:pt x="462" y="21859"/>
                              </a:cubicBezTo>
                              <a:lnTo>
                                <a:pt x="462" y="21859"/>
                              </a:lnTo>
                              <a:cubicBezTo>
                                <a:pt x="191" y="21957"/>
                                <a:pt x="0" y="22306"/>
                                <a:pt x="85" y="22593"/>
                              </a:cubicBezTo>
                              <a:cubicBezTo>
                                <a:pt x="85" y="22616"/>
                                <a:pt x="108" y="22639"/>
                                <a:pt x="108" y="22685"/>
                              </a:cubicBezTo>
                              <a:cubicBezTo>
                                <a:pt x="183" y="22949"/>
                                <a:pt x="445" y="23119"/>
                                <a:pt x="714" y="23119"/>
                              </a:cubicBezTo>
                              <a:cubicBezTo>
                                <a:pt x="771" y="23119"/>
                                <a:pt x="828" y="23111"/>
                                <a:pt x="884" y="23095"/>
                              </a:cubicBezTo>
                              <a:cubicBezTo>
                                <a:pt x="1591" y="22890"/>
                                <a:pt x="2207" y="22251"/>
                                <a:pt x="2664" y="21680"/>
                              </a:cubicBezTo>
                              <a:cubicBezTo>
                                <a:pt x="3166" y="21087"/>
                                <a:pt x="3600" y="20425"/>
                                <a:pt x="3942" y="19740"/>
                              </a:cubicBezTo>
                              <a:cubicBezTo>
                                <a:pt x="4673" y="18302"/>
                                <a:pt x="5152" y="16750"/>
                                <a:pt x="5586" y="15221"/>
                              </a:cubicBezTo>
                              <a:cubicBezTo>
                                <a:pt x="6521" y="11980"/>
                                <a:pt x="7046" y="8510"/>
                                <a:pt x="6773" y="5132"/>
                              </a:cubicBezTo>
                              <a:cubicBezTo>
                                <a:pt x="6704" y="4219"/>
                                <a:pt x="6567" y="3329"/>
                                <a:pt x="6339" y="2439"/>
                              </a:cubicBezTo>
                              <a:cubicBezTo>
                                <a:pt x="6225" y="1982"/>
                                <a:pt x="6065" y="1526"/>
                                <a:pt x="5905" y="1069"/>
                              </a:cubicBezTo>
                              <a:cubicBezTo>
                                <a:pt x="5768" y="704"/>
                                <a:pt x="5586" y="293"/>
                                <a:pt x="5335" y="19"/>
                              </a:cubicBezTo>
                              <a:cubicBezTo>
                                <a:pt x="5315" y="6"/>
                                <a:pt x="5296" y="1"/>
                                <a:pt x="52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5"/>
                        <p:cNvSpPr/>
                        <p:nvPr/>
                      </p:nvSpPr>
                      <p:spPr>
                        <a:xfrm>
                          <a:off x="3587600" y="4049975"/>
                          <a:ext cx="112025" cy="482250"/>
                        </a:xfrm>
                        <a:custGeom>
                          <a:rect b="b" l="l" r="r" t="t"/>
                          <a:pathLst>
                            <a:path extrusionOk="0" h="19290" w="4481">
                              <a:moveTo>
                                <a:pt x="219" y="1"/>
                              </a:moveTo>
                              <a:cubicBezTo>
                                <a:pt x="183" y="1"/>
                                <a:pt x="144" y="26"/>
                                <a:pt x="115" y="70"/>
                              </a:cubicBezTo>
                              <a:cubicBezTo>
                                <a:pt x="0" y="276"/>
                                <a:pt x="46" y="481"/>
                                <a:pt x="92" y="709"/>
                              </a:cubicBezTo>
                              <a:cubicBezTo>
                                <a:pt x="183" y="1120"/>
                                <a:pt x="297" y="1508"/>
                                <a:pt x="389" y="1919"/>
                              </a:cubicBezTo>
                              <a:cubicBezTo>
                                <a:pt x="571" y="2627"/>
                                <a:pt x="731" y="3334"/>
                                <a:pt x="913" y="4065"/>
                              </a:cubicBezTo>
                              <a:cubicBezTo>
                                <a:pt x="1279" y="5502"/>
                                <a:pt x="1575" y="6986"/>
                                <a:pt x="1667" y="8470"/>
                              </a:cubicBezTo>
                              <a:cubicBezTo>
                                <a:pt x="1827" y="10889"/>
                                <a:pt x="1256" y="13286"/>
                                <a:pt x="1621" y="15705"/>
                              </a:cubicBezTo>
                              <a:cubicBezTo>
                                <a:pt x="1827" y="16938"/>
                                <a:pt x="2260" y="18285"/>
                                <a:pt x="3242" y="19129"/>
                              </a:cubicBezTo>
                              <a:cubicBezTo>
                                <a:pt x="3365" y="19241"/>
                                <a:pt x="3518" y="19290"/>
                                <a:pt x="3669" y="19290"/>
                              </a:cubicBezTo>
                              <a:cubicBezTo>
                                <a:pt x="4077" y="19290"/>
                                <a:pt x="4481" y="18933"/>
                                <a:pt x="4314" y="18467"/>
                              </a:cubicBezTo>
                              <a:cubicBezTo>
                                <a:pt x="4235" y="18229"/>
                                <a:pt x="4104" y="18060"/>
                                <a:pt x="3921" y="17900"/>
                              </a:cubicBezTo>
                              <a:lnTo>
                                <a:pt x="3921" y="17900"/>
                              </a:lnTo>
                              <a:cubicBezTo>
                                <a:pt x="2349" y="15736"/>
                                <a:pt x="2857" y="12858"/>
                                <a:pt x="2945" y="10296"/>
                              </a:cubicBezTo>
                              <a:cubicBezTo>
                                <a:pt x="2991" y="8470"/>
                                <a:pt x="2694" y="6621"/>
                                <a:pt x="2237" y="4863"/>
                              </a:cubicBezTo>
                              <a:cubicBezTo>
                                <a:pt x="1986" y="3950"/>
                                <a:pt x="1712" y="3037"/>
                                <a:pt x="1370" y="2170"/>
                              </a:cubicBezTo>
                              <a:cubicBezTo>
                                <a:pt x="1210" y="1736"/>
                                <a:pt x="1028" y="1280"/>
                                <a:pt x="845" y="869"/>
                              </a:cubicBezTo>
                              <a:cubicBezTo>
                                <a:pt x="708" y="549"/>
                                <a:pt x="617" y="161"/>
                                <a:pt x="274" y="24"/>
                              </a:cubicBezTo>
                              <a:cubicBezTo>
                                <a:pt x="258" y="8"/>
                                <a:pt x="239" y="1"/>
                                <a:pt x="2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5"/>
                        <p:cNvSpPr/>
                        <p:nvPr/>
                      </p:nvSpPr>
                      <p:spPr>
                        <a:xfrm>
                          <a:off x="3526925" y="4096825"/>
                          <a:ext cx="161125" cy="430850"/>
                        </a:xfrm>
                        <a:custGeom>
                          <a:rect b="b" l="l" r="r" t="t"/>
                          <a:pathLst>
                            <a:path extrusionOk="0" h="17234" w="6445">
                              <a:moveTo>
                                <a:pt x="173" y="1"/>
                              </a:moveTo>
                              <a:cubicBezTo>
                                <a:pt x="90" y="1"/>
                                <a:pt x="1" y="77"/>
                                <a:pt x="31" y="182"/>
                              </a:cubicBezTo>
                              <a:cubicBezTo>
                                <a:pt x="670" y="1574"/>
                                <a:pt x="716" y="3149"/>
                                <a:pt x="1149" y="4633"/>
                              </a:cubicBezTo>
                              <a:cubicBezTo>
                                <a:pt x="1583" y="6231"/>
                                <a:pt x="2131" y="7783"/>
                                <a:pt x="2405" y="9426"/>
                              </a:cubicBezTo>
                              <a:cubicBezTo>
                                <a:pt x="2633" y="10818"/>
                                <a:pt x="2747" y="12188"/>
                                <a:pt x="3112" y="13535"/>
                              </a:cubicBezTo>
                              <a:cubicBezTo>
                                <a:pt x="3477" y="14767"/>
                                <a:pt x="4162" y="16228"/>
                                <a:pt x="5167" y="17073"/>
                              </a:cubicBezTo>
                              <a:lnTo>
                                <a:pt x="5166" y="17044"/>
                              </a:lnTo>
                              <a:lnTo>
                                <a:pt x="5166" y="17044"/>
                              </a:lnTo>
                              <a:cubicBezTo>
                                <a:pt x="5278" y="17159"/>
                                <a:pt x="5430" y="17233"/>
                                <a:pt x="5595" y="17233"/>
                              </a:cubicBezTo>
                              <a:cubicBezTo>
                                <a:pt x="5605" y="17233"/>
                                <a:pt x="5614" y="17233"/>
                                <a:pt x="5623" y="17232"/>
                              </a:cubicBezTo>
                              <a:cubicBezTo>
                                <a:pt x="6102" y="17232"/>
                                <a:pt x="6445" y="16662"/>
                                <a:pt x="6171" y="16251"/>
                              </a:cubicBezTo>
                              <a:cubicBezTo>
                                <a:pt x="5783" y="15703"/>
                                <a:pt x="5326" y="15201"/>
                                <a:pt x="5007" y="14607"/>
                              </a:cubicBezTo>
                              <a:cubicBezTo>
                                <a:pt x="4710" y="14060"/>
                                <a:pt x="4482" y="13489"/>
                                <a:pt x="4322" y="12896"/>
                              </a:cubicBezTo>
                              <a:cubicBezTo>
                                <a:pt x="3911" y="11549"/>
                                <a:pt x="3774" y="10111"/>
                                <a:pt x="3477" y="8741"/>
                              </a:cubicBezTo>
                              <a:cubicBezTo>
                                <a:pt x="3112" y="7144"/>
                                <a:pt x="2519" y="5660"/>
                                <a:pt x="2017" y="4108"/>
                              </a:cubicBezTo>
                              <a:cubicBezTo>
                                <a:pt x="1537" y="2715"/>
                                <a:pt x="1081" y="1323"/>
                                <a:pt x="282" y="68"/>
                              </a:cubicBezTo>
                              <a:cubicBezTo>
                                <a:pt x="259" y="21"/>
                                <a:pt x="217" y="1"/>
                                <a:pt x="1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5"/>
                        <p:cNvSpPr/>
                        <p:nvPr/>
                      </p:nvSpPr>
                      <p:spPr>
                        <a:xfrm>
                          <a:off x="3462050" y="4131125"/>
                          <a:ext cx="225825" cy="406900"/>
                        </a:xfrm>
                        <a:custGeom>
                          <a:rect b="b" l="l" r="r" t="t"/>
                          <a:pathLst>
                            <a:path extrusionOk="0" h="16276" w="9033">
                              <a:moveTo>
                                <a:pt x="7736" y="15046"/>
                              </a:moveTo>
                              <a:cubicBezTo>
                                <a:pt x="7755" y="15049"/>
                                <a:pt x="7768" y="15055"/>
                                <a:pt x="7764" y="15055"/>
                              </a:cubicBezTo>
                              <a:cubicBezTo>
                                <a:pt x="7762" y="15055"/>
                                <a:pt x="7754" y="15053"/>
                                <a:pt x="7736" y="15046"/>
                              </a:cubicBezTo>
                              <a:close/>
                              <a:moveTo>
                                <a:pt x="7718" y="15045"/>
                              </a:moveTo>
                              <a:cubicBezTo>
                                <a:pt x="7723" y="15045"/>
                                <a:pt x="7728" y="15045"/>
                                <a:pt x="7733" y="15046"/>
                              </a:cubicBezTo>
                              <a:lnTo>
                                <a:pt x="7733" y="15046"/>
                              </a:lnTo>
                              <a:cubicBezTo>
                                <a:pt x="7770" y="15062"/>
                                <a:pt x="7782" y="15068"/>
                                <a:pt x="7780" y="15068"/>
                              </a:cubicBezTo>
                              <a:cubicBezTo>
                                <a:pt x="7776" y="15068"/>
                                <a:pt x="7747" y="15057"/>
                                <a:pt x="7716" y="15045"/>
                              </a:cubicBezTo>
                              <a:lnTo>
                                <a:pt x="7716" y="15045"/>
                              </a:lnTo>
                              <a:cubicBezTo>
                                <a:pt x="7716" y="15045"/>
                                <a:pt x="7717" y="15045"/>
                                <a:pt x="7718" y="15045"/>
                              </a:cubicBezTo>
                              <a:close/>
                              <a:moveTo>
                                <a:pt x="1376" y="1"/>
                              </a:moveTo>
                              <a:cubicBezTo>
                                <a:pt x="1365" y="1"/>
                                <a:pt x="1354" y="6"/>
                                <a:pt x="1348" y="20"/>
                              </a:cubicBezTo>
                              <a:cubicBezTo>
                                <a:pt x="1" y="1435"/>
                                <a:pt x="1256" y="3443"/>
                                <a:pt x="2101" y="4767"/>
                              </a:cubicBezTo>
                              <a:cubicBezTo>
                                <a:pt x="2671" y="5703"/>
                                <a:pt x="3333" y="6616"/>
                                <a:pt x="3881" y="7575"/>
                              </a:cubicBezTo>
                              <a:cubicBezTo>
                                <a:pt x="4224" y="8214"/>
                                <a:pt x="4589" y="8853"/>
                                <a:pt x="4749" y="9561"/>
                              </a:cubicBezTo>
                              <a:cubicBezTo>
                                <a:pt x="5000" y="10542"/>
                                <a:pt x="5114" y="11569"/>
                                <a:pt x="5342" y="12551"/>
                              </a:cubicBezTo>
                              <a:cubicBezTo>
                                <a:pt x="5570" y="13555"/>
                                <a:pt x="5821" y="14696"/>
                                <a:pt x="6438" y="15541"/>
                              </a:cubicBezTo>
                              <a:cubicBezTo>
                                <a:pt x="6717" y="15948"/>
                                <a:pt x="7096" y="16275"/>
                                <a:pt x="7596" y="16275"/>
                              </a:cubicBezTo>
                              <a:cubicBezTo>
                                <a:pt x="7628" y="16275"/>
                                <a:pt x="7660" y="16274"/>
                                <a:pt x="7693" y="16271"/>
                              </a:cubicBezTo>
                              <a:cubicBezTo>
                                <a:pt x="8332" y="16226"/>
                                <a:pt x="8606" y="15746"/>
                                <a:pt x="8880" y="15221"/>
                              </a:cubicBezTo>
                              <a:cubicBezTo>
                                <a:pt x="9032" y="14934"/>
                                <a:pt x="8784" y="14647"/>
                                <a:pt x="8515" y="14647"/>
                              </a:cubicBezTo>
                              <a:cubicBezTo>
                                <a:pt x="8421" y="14647"/>
                                <a:pt x="8324" y="14682"/>
                                <a:pt x="8241" y="14765"/>
                              </a:cubicBezTo>
                              <a:cubicBezTo>
                                <a:pt x="8127" y="14879"/>
                                <a:pt x="7898" y="14970"/>
                                <a:pt x="7853" y="14993"/>
                              </a:cubicBezTo>
                              <a:cubicBezTo>
                                <a:pt x="7817" y="15011"/>
                                <a:pt x="7740" y="15015"/>
                                <a:pt x="7697" y="15037"/>
                              </a:cubicBezTo>
                              <a:lnTo>
                                <a:pt x="7697" y="15037"/>
                              </a:lnTo>
                              <a:cubicBezTo>
                                <a:pt x="7677" y="15029"/>
                                <a:pt x="7658" y="15021"/>
                                <a:pt x="7647" y="15016"/>
                              </a:cubicBezTo>
                              <a:cubicBezTo>
                                <a:pt x="7644" y="15012"/>
                                <a:pt x="7640" y="15009"/>
                                <a:pt x="7637" y="15006"/>
                              </a:cubicBezTo>
                              <a:cubicBezTo>
                                <a:pt x="7637" y="15006"/>
                                <a:pt x="7625" y="14993"/>
                                <a:pt x="7579" y="14947"/>
                              </a:cubicBezTo>
                              <a:cubicBezTo>
                                <a:pt x="7544" y="14904"/>
                                <a:pt x="7536" y="14894"/>
                                <a:pt x="7535" y="14894"/>
                              </a:cubicBezTo>
                              <a:lnTo>
                                <a:pt x="7535" y="14894"/>
                              </a:lnTo>
                              <a:cubicBezTo>
                                <a:pt x="7534" y="14894"/>
                                <a:pt x="7540" y="14902"/>
                                <a:pt x="7538" y="14902"/>
                              </a:cubicBezTo>
                              <a:cubicBezTo>
                                <a:pt x="7536" y="14902"/>
                                <a:pt x="7529" y="14897"/>
                                <a:pt x="7510" y="14879"/>
                              </a:cubicBezTo>
                              <a:cubicBezTo>
                                <a:pt x="7465" y="14788"/>
                                <a:pt x="7419" y="14696"/>
                                <a:pt x="7351" y="14605"/>
                              </a:cubicBezTo>
                              <a:cubicBezTo>
                                <a:pt x="6917" y="13875"/>
                                <a:pt x="6689" y="12847"/>
                                <a:pt x="6460" y="11957"/>
                              </a:cubicBezTo>
                              <a:cubicBezTo>
                                <a:pt x="6232" y="11090"/>
                                <a:pt x="6072" y="10223"/>
                                <a:pt x="5844" y="9355"/>
                              </a:cubicBezTo>
                              <a:cubicBezTo>
                                <a:pt x="5479" y="7940"/>
                                <a:pt x="4520" y="6639"/>
                                <a:pt x="3676" y="5452"/>
                              </a:cubicBezTo>
                              <a:cubicBezTo>
                                <a:pt x="3105" y="4630"/>
                                <a:pt x="2489" y="3831"/>
                                <a:pt x="1941" y="2964"/>
                              </a:cubicBezTo>
                              <a:cubicBezTo>
                                <a:pt x="1393" y="2142"/>
                                <a:pt x="868" y="1024"/>
                                <a:pt x="1416" y="65"/>
                              </a:cubicBezTo>
                              <a:cubicBezTo>
                                <a:pt x="1432" y="33"/>
                                <a:pt x="1403" y="1"/>
                                <a:pt x="13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5"/>
                        <p:cNvSpPr/>
                        <p:nvPr/>
                      </p:nvSpPr>
                      <p:spPr>
                        <a:xfrm>
                          <a:off x="3650375" y="3965900"/>
                          <a:ext cx="266775" cy="557800"/>
                        </a:xfrm>
                        <a:custGeom>
                          <a:rect b="b" l="l" r="r" t="t"/>
                          <a:pathLst>
                            <a:path extrusionOk="0" h="22312" w="10671">
                              <a:moveTo>
                                <a:pt x="10501" y="0"/>
                              </a:moveTo>
                              <a:cubicBezTo>
                                <a:pt x="10485" y="0"/>
                                <a:pt x="10470" y="3"/>
                                <a:pt x="10454" y="9"/>
                              </a:cubicBezTo>
                              <a:cubicBezTo>
                                <a:pt x="9290" y="717"/>
                                <a:pt x="9016" y="2315"/>
                                <a:pt x="8925" y="3570"/>
                              </a:cubicBezTo>
                              <a:cubicBezTo>
                                <a:pt x="8811" y="5122"/>
                                <a:pt x="8834" y="6651"/>
                                <a:pt x="8628" y="8204"/>
                              </a:cubicBezTo>
                              <a:cubicBezTo>
                                <a:pt x="8354" y="10281"/>
                                <a:pt x="7966" y="12449"/>
                                <a:pt x="7167" y="14389"/>
                              </a:cubicBezTo>
                              <a:cubicBezTo>
                                <a:pt x="6551" y="15873"/>
                                <a:pt x="5661" y="17585"/>
                                <a:pt x="4291" y="18475"/>
                              </a:cubicBezTo>
                              <a:cubicBezTo>
                                <a:pt x="3515" y="18977"/>
                                <a:pt x="2671" y="19274"/>
                                <a:pt x="1872" y="19707"/>
                              </a:cubicBezTo>
                              <a:cubicBezTo>
                                <a:pt x="1119" y="20118"/>
                                <a:pt x="92" y="20803"/>
                                <a:pt x="23" y="21739"/>
                              </a:cubicBezTo>
                              <a:cubicBezTo>
                                <a:pt x="0" y="22036"/>
                                <a:pt x="274" y="22287"/>
                                <a:pt x="548" y="22310"/>
                              </a:cubicBezTo>
                              <a:cubicBezTo>
                                <a:pt x="565" y="22311"/>
                                <a:pt x="581" y="22312"/>
                                <a:pt x="597" y="22312"/>
                              </a:cubicBezTo>
                              <a:cubicBezTo>
                                <a:pt x="719" y="22312"/>
                                <a:pt x="824" y="22276"/>
                                <a:pt x="913" y="22212"/>
                              </a:cubicBezTo>
                              <a:lnTo>
                                <a:pt x="913" y="22212"/>
                              </a:lnTo>
                              <a:lnTo>
                                <a:pt x="913" y="22218"/>
                              </a:lnTo>
                              <a:cubicBezTo>
                                <a:pt x="1233" y="22013"/>
                                <a:pt x="1438" y="21670"/>
                                <a:pt x="1735" y="21397"/>
                              </a:cubicBezTo>
                              <a:cubicBezTo>
                                <a:pt x="2032" y="21145"/>
                                <a:pt x="2397" y="20940"/>
                                <a:pt x="2762" y="20735"/>
                              </a:cubicBezTo>
                              <a:cubicBezTo>
                                <a:pt x="3447" y="20392"/>
                                <a:pt x="4154" y="20118"/>
                                <a:pt x="4839" y="19730"/>
                              </a:cubicBezTo>
                              <a:cubicBezTo>
                                <a:pt x="6277" y="18840"/>
                                <a:pt x="7259" y="17265"/>
                                <a:pt x="7989" y="15759"/>
                              </a:cubicBezTo>
                              <a:cubicBezTo>
                                <a:pt x="8834" y="13978"/>
                                <a:pt x="9290" y="12015"/>
                                <a:pt x="9541" y="10052"/>
                              </a:cubicBezTo>
                              <a:cubicBezTo>
                                <a:pt x="9769" y="8318"/>
                                <a:pt x="9906" y="6606"/>
                                <a:pt x="9838" y="4871"/>
                              </a:cubicBezTo>
                              <a:cubicBezTo>
                                <a:pt x="9769" y="3387"/>
                                <a:pt x="9518" y="1379"/>
                                <a:pt x="10591" y="192"/>
                              </a:cubicBezTo>
                              <a:cubicBezTo>
                                <a:pt x="10670" y="113"/>
                                <a:pt x="10596" y="0"/>
                                <a:pt x="105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5"/>
                        <p:cNvSpPr/>
                        <p:nvPr/>
                      </p:nvSpPr>
                      <p:spPr>
                        <a:xfrm>
                          <a:off x="3654925" y="4149050"/>
                          <a:ext cx="310900" cy="390900"/>
                        </a:xfrm>
                        <a:custGeom>
                          <a:rect b="b" l="l" r="r" t="t"/>
                          <a:pathLst>
                            <a:path extrusionOk="0" h="15636" w="12436">
                              <a:moveTo>
                                <a:pt x="12009" y="0"/>
                              </a:moveTo>
                              <a:cubicBezTo>
                                <a:pt x="11943" y="0"/>
                                <a:pt x="11879" y="17"/>
                                <a:pt x="11824" y="56"/>
                              </a:cubicBezTo>
                              <a:cubicBezTo>
                                <a:pt x="10820" y="809"/>
                                <a:pt x="10478" y="1882"/>
                                <a:pt x="10181" y="3023"/>
                              </a:cubicBezTo>
                              <a:cubicBezTo>
                                <a:pt x="9816" y="4370"/>
                                <a:pt x="9291" y="5625"/>
                                <a:pt x="8629" y="6835"/>
                              </a:cubicBezTo>
                              <a:cubicBezTo>
                                <a:pt x="7442" y="9026"/>
                                <a:pt x="5776" y="11103"/>
                                <a:pt x="3904" y="12747"/>
                              </a:cubicBezTo>
                              <a:cubicBezTo>
                                <a:pt x="3253" y="13331"/>
                                <a:pt x="2504" y="13867"/>
                                <a:pt x="1675" y="14175"/>
                              </a:cubicBezTo>
                              <a:lnTo>
                                <a:pt x="1675" y="14175"/>
                              </a:lnTo>
                              <a:cubicBezTo>
                                <a:pt x="1653" y="14164"/>
                                <a:pt x="1628" y="14158"/>
                                <a:pt x="1602" y="14158"/>
                              </a:cubicBezTo>
                              <a:cubicBezTo>
                                <a:pt x="1572" y="14158"/>
                                <a:pt x="1540" y="14166"/>
                                <a:pt x="1507" y="14185"/>
                              </a:cubicBezTo>
                              <a:cubicBezTo>
                                <a:pt x="1188" y="14344"/>
                                <a:pt x="914" y="14367"/>
                                <a:pt x="572" y="14436"/>
                              </a:cubicBezTo>
                              <a:cubicBezTo>
                                <a:pt x="1" y="14573"/>
                                <a:pt x="47" y="15440"/>
                                <a:pt x="594" y="15577"/>
                              </a:cubicBezTo>
                              <a:cubicBezTo>
                                <a:pt x="788" y="15617"/>
                                <a:pt x="980" y="15636"/>
                                <a:pt x="1171" y="15636"/>
                              </a:cubicBezTo>
                              <a:cubicBezTo>
                                <a:pt x="2171" y="15636"/>
                                <a:pt x="3122" y="15125"/>
                                <a:pt x="3927" y="14550"/>
                              </a:cubicBezTo>
                              <a:cubicBezTo>
                                <a:pt x="4977" y="13797"/>
                                <a:pt x="5890" y="12861"/>
                                <a:pt x="6734" y="11879"/>
                              </a:cubicBezTo>
                              <a:cubicBezTo>
                                <a:pt x="8629" y="9734"/>
                                <a:pt x="10227" y="7269"/>
                                <a:pt x="11048" y="4484"/>
                              </a:cubicBezTo>
                              <a:cubicBezTo>
                                <a:pt x="11231" y="3822"/>
                                <a:pt x="11345" y="3137"/>
                                <a:pt x="11528" y="2475"/>
                              </a:cubicBezTo>
                              <a:cubicBezTo>
                                <a:pt x="11619" y="2133"/>
                                <a:pt x="11733" y="1791"/>
                                <a:pt x="11870" y="1448"/>
                              </a:cubicBezTo>
                              <a:cubicBezTo>
                                <a:pt x="11939" y="1311"/>
                                <a:pt x="12007" y="1151"/>
                                <a:pt x="12075" y="1015"/>
                              </a:cubicBezTo>
                              <a:cubicBezTo>
                                <a:pt x="12098" y="969"/>
                                <a:pt x="12121" y="900"/>
                                <a:pt x="12167" y="855"/>
                              </a:cubicBezTo>
                              <a:cubicBezTo>
                                <a:pt x="12168" y="853"/>
                                <a:pt x="12169" y="851"/>
                                <a:pt x="12170" y="849"/>
                              </a:cubicBezTo>
                              <a:lnTo>
                                <a:pt x="12170" y="849"/>
                              </a:lnTo>
                              <a:cubicBezTo>
                                <a:pt x="12191" y="857"/>
                                <a:pt x="12212" y="861"/>
                                <a:pt x="12233" y="861"/>
                              </a:cubicBezTo>
                              <a:cubicBezTo>
                                <a:pt x="12294" y="861"/>
                                <a:pt x="12349" y="826"/>
                                <a:pt x="12349" y="763"/>
                              </a:cubicBezTo>
                              <a:cubicBezTo>
                                <a:pt x="12372" y="626"/>
                                <a:pt x="12418" y="512"/>
                                <a:pt x="12418" y="398"/>
                              </a:cubicBezTo>
                              <a:cubicBezTo>
                                <a:pt x="12435" y="173"/>
                                <a:pt x="12215" y="0"/>
                                <a:pt x="12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5"/>
                        <p:cNvSpPr/>
                        <p:nvPr/>
                      </p:nvSpPr>
                      <p:spPr>
                        <a:xfrm>
                          <a:off x="3699875" y="4318875"/>
                          <a:ext cx="264925" cy="192450"/>
                        </a:xfrm>
                        <a:custGeom>
                          <a:rect b="b" l="l" r="r" t="t"/>
                          <a:pathLst>
                            <a:path extrusionOk="0" h="7698" w="10597">
                              <a:moveTo>
                                <a:pt x="10080" y="0"/>
                              </a:moveTo>
                              <a:cubicBezTo>
                                <a:pt x="9922" y="0"/>
                                <a:pt x="9768" y="91"/>
                                <a:pt x="9707" y="293"/>
                              </a:cubicBezTo>
                              <a:cubicBezTo>
                                <a:pt x="9730" y="293"/>
                                <a:pt x="9661" y="362"/>
                                <a:pt x="9593" y="453"/>
                              </a:cubicBezTo>
                              <a:cubicBezTo>
                                <a:pt x="9501" y="567"/>
                                <a:pt x="9387" y="681"/>
                                <a:pt x="9273" y="772"/>
                              </a:cubicBezTo>
                              <a:cubicBezTo>
                                <a:pt x="8976" y="1069"/>
                                <a:pt x="8680" y="1320"/>
                                <a:pt x="8360" y="1594"/>
                              </a:cubicBezTo>
                              <a:cubicBezTo>
                                <a:pt x="7698" y="2142"/>
                                <a:pt x="7013" y="2667"/>
                                <a:pt x="6306" y="3169"/>
                              </a:cubicBezTo>
                              <a:cubicBezTo>
                                <a:pt x="5575" y="3671"/>
                                <a:pt x="4799" y="4082"/>
                                <a:pt x="4000" y="4493"/>
                              </a:cubicBezTo>
                              <a:cubicBezTo>
                                <a:pt x="3293" y="4858"/>
                                <a:pt x="2585" y="5223"/>
                                <a:pt x="1901" y="5634"/>
                              </a:cubicBezTo>
                              <a:cubicBezTo>
                                <a:pt x="1170" y="6045"/>
                                <a:pt x="600" y="6433"/>
                                <a:pt x="166" y="7141"/>
                              </a:cubicBezTo>
                              <a:cubicBezTo>
                                <a:pt x="0" y="7410"/>
                                <a:pt x="248" y="7698"/>
                                <a:pt x="517" y="7698"/>
                              </a:cubicBezTo>
                              <a:cubicBezTo>
                                <a:pt x="544" y="7698"/>
                                <a:pt x="572" y="7695"/>
                                <a:pt x="600" y="7688"/>
                              </a:cubicBezTo>
                              <a:cubicBezTo>
                                <a:pt x="1444" y="7506"/>
                                <a:pt x="2106" y="7095"/>
                                <a:pt x="2859" y="6684"/>
                              </a:cubicBezTo>
                              <a:cubicBezTo>
                                <a:pt x="3590" y="6273"/>
                                <a:pt x="4366" y="5885"/>
                                <a:pt x="5119" y="5474"/>
                              </a:cubicBezTo>
                              <a:cubicBezTo>
                                <a:pt x="5872" y="5086"/>
                                <a:pt x="6603" y="4653"/>
                                <a:pt x="7287" y="4128"/>
                              </a:cubicBezTo>
                              <a:cubicBezTo>
                                <a:pt x="8063" y="3580"/>
                                <a:pt x="8839" y="2964"/>
                                <a:pt x="9479" y="2279"/>
                              </a:cubicBezTo>
                              <a:cubicBezTo>
                                <a:pt x="9935" y="1777"/>
                                <a:pt x="10597" y="1115"/>
                                <a:pt x="10506" y="384"/>
                              </a:cubicBezTo>
                              <a:cubicBezTo>
                                <a:pt x="10480" y="143"/>
                                <a:pt x="10278" y="0"/>
                                <a:pt x="10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5"/>
                        <p:cNvSpPr/>
                        <p:nvPr/>
                      </p:nvSpPr>
                      <p:spPr>
                        <a:xfrm>
                          <a:off x="3460350" y="3918500"/>
                          <a:ext cx="212725" cy="626850"/>
                        </a:xfrm>
                        <a:custGeom>
                          <a:rect b="b" l="l" r="r" t="t"/>
                          <a:pathLst>
                            <a:path extrusionOk="0" h="25074" w="8509">
                              <a:moveTo>
                                <a:pt x="438" y="1"/>
                              </a:moveTo>
                              <a:cubicBezTo>
                                <a:pt x="388" y="1"/>
                                <a:pt x="343" y="31"/>
                                <a:pt x="343" y="102"/>
                              </a:cubicBezTo>
                              <a:cubicBezTo>
                                <a:pt x="46" y="2202"/>
                                <a:pt x="0" y="4370"/>
                                <a:pt x="137" y="6493"/>
                              </a:cubicBezTo>
                              <a:cubicBezTo>
                                <a:pt x="274" y="8639"/>
                                <a:pt x="685" y="10807"/>
                                <a:pt x="1621" y="12747"/>
                              </a:cubicBezTo>
                              <a:cubicBezTo>
                                <a:pt x="2146" y="13866"/>
                                <a:pt x="2785" y="14916"/>
                                <a:pt x="3424" y="15943"/>
                              </a:cubicBezTo>
                              <a:cubicBezTo>
                                <a:pt x="4063" y="16970"/>
                                <a:pt x="4748" y="17883"/>
                                <a:pt x="5022" y="19070"/>
                              </a:cubicBezTo>
                              <a:cubicBezTo>
                                <a:pt x="5227" y="19914"/>
                                <a:pt x="5250" y="20782"/>
                                <a:pt x="5456" y="21626"/>
                              </a:cubicBezTo>
                              <a:cubicBezTo>
                                <a:pt x="5593" y="22174"/>
                                <a:pt x="5775" y="22722"/>
                                <a:pt x="6003" y="23270"/>
                              </a:cubicBezTo>
                              <a:cubicBezTo>
                                <a:pt x="6277" y="23863"/>
                                <a:pt x="6597" y="24616"/>
                                <a:pt x="7190" y="24936"/>
                              </a:cubicBezTo>
                              <a:cubicBezTo>
                                <a:pt x="7342" y="25023"/>
                                <a:pt x="7525" y="25073"/>
                                <a:pt x="7706" y="25073"/>
                              </a:cubicBezTo>
                              <a:cubicBezTo>
                                <a:pt x="7907" y="25073"/>
                                <a:pt x="8107" y="25011"/>
                                <a:pt x="8263" y="24868"/>
                              </a:cubicBezTo>
                              <a:cubicBezTo>
                                <a:pt x="8491" y="24639"/>
                                <a:pt x="8491" y="24320"/>
                                <a:pt x="8491" y="24023"/>
                              </a:cubicBezTo>
                              <a:cubicBezTo>
                                <a:pt x="8509" y="23851"/>
                                <a:pt x="8344" y="23731"/>
                                <a:pt x="8184" y="23731"/>
                              </a:cubicBezTo>
                              <a:cubicBezTo>
                                <a:pt x="8132" y="23731"/>
                                <a:pt x="8080" y="23744"/>
                                <a:pt x="8035" y="23772"/>
                              </a:cubicBezTo>
                              <a:cubicBezTo>
                                <a:pt x="8013" y="23788"/>
                                <a:pt x="7996" y="23801"/>
                                <a:pt x="7983" y="23813"/>
                              </a:cubicBezTo>
                              <a:lnTo>
                                <a:pt x="7983" y="23813"/>
                              </a:lnTo>
                              <a:cubicBezTo>
                                <a:pt x="7928" y="23804"/>
                                <a:pt x="7861" y="23800"/>
                                <a:pt x="7815" y="23800"/>
                              </a:cubicBezTo>
                              <a:cubicBezTo>
                                <a:pt x="7807" y="23800"/>
                                <a:pt x="7800" y="23801"/>
                                <a:pt x="7794" y="23801"/>
                              </a:cubicBezTo>
                              <a:lnTo>
                                <a:pt x="7794" y="23801"/>
                              </a:lnTo>
                              <a:cubicBezTo>
                                <a:pt x="7732" y="23723"/>
                                <a:pt x="7690" y="23699"/>
                                <a:pt x="7647" y="23635"/>
                              </a:cubicBezTo>
                              <a:cubicBezTo>
                                <a:pt x="7327" y="23201"/>
                                <a:pt x="7122" y="22676"/>
                                <a:pt x="6939" y="22174"/>
                              </a:cubicBezTo>
                              <a:cubicBezTo>
                                <a:pt x="6871" y="21946"/>
                                <a:pt x="6780" y="21718"/>
                                <a:pt x="6711" y="21467"/>
                              </a:cubicBezTo>
                              <a:cubicBezTo>
                                <a:pt x="6688" y="21375"/>
                                <a:pt x="6665" y="21284"/>
                                <a:pt x="6643" y="21193"/>
                              </a:cubicBezTo>
                              <a:cubicBezTo>
                                <a:pt x="6643" y="21160"/>
                                <a:pt x="6631" y="21139"/>
                                <a:pt x="6624" y="21114"/>
                              </a:cubicBezTo>
                              <a:lnTo>
                                <a:pt x="6624" y="21114"/>
                              </a:lnTo>
                              <a:cubicBezTo>
                                <a:pt x="6625" y="21103"/>
                                <a:pt x="6624" y="21078"/>
                                <a:pt x="6620" y="21033"/>
                              </a:cubicBezTo>
                              <a:cubicBezTo>
                                <a:pt x="6460" y="20029"/>
                                <a:pt x="6346" y="19001"/>
                                <a:pt x="5981" y="18043"/>
                              </a:cubicBezTo>
                              <a:cubicBezTo>
                                <a:pt x="5615" y="17038"/>
                                <a:pt x="4931" y="16171"/>
                                <a:pt x="4337" y="15281"/>
                              </a:cubicBezTo>
                              <a:cubicBezTo>
                                <a:pt x="3721" y="14322"/>
                                <a:pt x="3105" y="13341"/>
                                <a:pt x="2603" y="12314"/>
                              </a:cubicBezTo>
                              <a:cubicBezTo>
                                <a:pt x="1712" y="10579"/>
                                <a:pt x="1324" y="8616"/>
                                <a:pt x="1096" y="6699"/>
                              </a:cubicBezTo>
                              <a:cubicBezTo>
                                <a:pt x="822" y="4507"/>
                                <a:pt x="845" y="2293"/>
                                <a:pt x="571" y="125"/>
                              </a:cubicBezTo>
                              <a:cubicBezTo>
                                <a:pt x="571" y="49"/>
                                <a:pt x="500" y="1"/>
                                <a:pt x="4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5"/>
                        <p:cNvSpPr/>
                        <p:nvPr/>
                      </p:nvSpPr>
                      <p:spPr>
                        <a:xfrm>
                          <a:off x="3702225" y="3996625"/>
                          <a:ext cx="347400" cy="544725"/>
                        </a:xfrm>
                        <a:custGeom>
                          <a:rect b="b" l="l" r="r" t="t"/>
                          <a:pathLst>
                            <a:path extrusionOk="0" h="21789" w="13896">
                              <a:moveTo>
                                <a:pt x="13818" y="0"/>
                              </a:moveTo>
                              <a:cubicBezTo>
                                <a:pt x="13808" y="0"/>
                                <a:pt x="13799" y="4"/>
                                <a:pt x="13790" y="13"/>
                              </a:cubicBezTo>
                              <a:cubicBezTo>
                                <a:pt x="13288" y="218"/>
                                <a:pt x="13174" y="789"/>
                                <a:pt x="13105" y="1291"/>
                              </a:cubicBezTo>
                              <a:cubicBezTo>
                                <a:pt x="12991" y="2090"/>
                                <a:pt x="12877" y="2889"/>
                                <a:pt x="12717" y="3688"/>
                              </a:cubicBezTo>
                              <a:cubicBezTo>
                                <a:pt x="12329" y="5582"/>
                                <a:pt x="12078" y="7454"/>
                                <a:pt x="11279" y="9234"/>
                              </a:cubicBezTo>
                              <a:cubicBezTo>
                                <a:pt x="10914" y="10056"/>
                                <a:pt x="10480" y="10832"/>
                                <a:pt x="9978" y="11585"/>
                              </a:cubicBezTo>
                              <a:cubicBezTo>
                                <a:pt x="9499" y="12316"/>
                                <a:pt x="8928" y="13000"/>
                                <a:pt x="8426" y="13708"/>
                              </a:cubicBezTo>
                              <a:cubicBezTo>
                                <a:pt x="7513" y="15009"/>
                                <a:pt x="6760" y="16493"/>
                                <a:pt x="5481" y="17474"/>
                              </a:cubicBezTo>
                              <a:cubicBezTo>
                                <a:pt x="4705" y="18090"/>
                                <a:pt x="3747" y="18547"/>
                                <a:pt x="2879" y="19049"/>
                              </a:cubicBezTo>
                              <a:cubicBezTo>
                                <a:pt x="2423" y="19323"/>
                                <a:pt x="1944" y="19620"/>
                                <a:pt x="1487" y="19916"/>
                              </a:cubicBezTo>
                              <a:cubicBezTo>
                                <a:pt x="1031" y="20213"/>
                                <a:pt x="574" y="20510"/>
                                <a:pt x="254" y="20966"/>
                              </a:cubicBezTo>
                              <a:cubicBezTo>
                                <a:pt x="0" y="21340"/>
                                <a:pt x="401" y="21788"/>
                                <a:pt x="774" y="21788"/>
                              </a:cubicBezTo>
                              <a:cubicBezTo>
                                <a:pt x="874" y="21788"/>
                                <a:pt x="972" y="21756"/>
                                <a:pt x="1055" y="21681"/>
                              </a:cubicBezTo>
                              <a:lnTo>
                                <a:pt x="1055" y="21681"/>
                              </a:lnTo>
                              <a:cubicBezTo>
                                <a:pt x="1396" y="21533"/>
                                <a:pt x="1696" y="21298"/>
                                <a:pt x="2012" y="21081"/>
                              </a:cubicBezTo>
                              <a:cubicBezTo>
                                <a:pt x="2446" y="20784"/>
                                <a:pt x="2879" y="20533"/>
                                <a:pt x="3313" y="20259"/>
                              </a:cubicBezTo>
                              <a:cubicBezTo>
                                <a:pt x="4135" y="19757"/>
                                <a:pt x="5002" y="19323"/>
                                <a:pt x="5801" y="18775"/>
                              </a:cubicBezTo>
                              <a:cubicBezTo>
                                <a:pt x="7148" y="17908"/>
                                <a:pt x="8038" y="16516"/>
                                <a:pt x="8928" y="15192"/>
                              </a:cubicBezTo>
                              <a:cubicBezTo>
                                <a:pt x="9864" y="13754"/>
                                <a:pt x="10982" y="12430"/>
                                <a:pt x="11781" y="10901"/>
                              </a:cubicBezTo>
                              <a:cubicBezTo>
                                <a:pt x="12671" y="9211"/>
                                <a:pt x="13174" y="7431"/>
                                <a:pt x="13425" y="5537"/>
                              </a:cubicBezTo>
                              <a:cubicBezTo>
                                <a:pt x="13539" y="4487"/>
                                <a:pt x="13699" y="3414"/>
                                <a:pt x="13699" y="2364"/>
                              </a:cubicBezTo>
                              <a:cubicBezTo>
                                <a:pt x="13699" y="1679"/>
                                <a:pt x="13516" y="743"/>
                                <a:pt x="13858" y="104"/>
                              </a:cubicBezTo>
                              <a:cubicBezTo>
                                <a:pt x="13895" y="67"/>
                                <a:pt x="13857" y="0"/>
                                <a:pt x="138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1" name="Google Shape;261;p5"/>
                        <p:cNvGrpSpPr/>
                        <p:nvPr/>
                      </p:nvGrpSpPr>
                      <p:grpSpPr>
                        <a:xfrm>
                          <a:off x="71350" y="2408925"/>
                          <a:ext cx="7517550" cy="2939850"/>
                          <a:chOff x="71350" y="2408925"/>
                          <a:chExt cx="7517550" cy="2939850"/>
                        </a:xfrm>
                      </p:grpSpPr>
                      <p:sp>
                        <p:nvSpPr>
                          <p:cNvPr id="262" name="Google Shape;262;p5"/>
                          <p:cNvSpPr/>
                          <p:nvPr/>
                        </p:nvSpPr>
                        <p:spPr>
                          <a:xfrm>
                            <a:off x="3609225" y="4350175"/>
                            <a:ext cx="538200" cy="208650"/>
                          </a:xfrm>
                          <a:custGeom>
                            <a:rect b="b" l="l" r="r" t="t"/>
                            <a:pathLst>
                              <a:path extrusionOk="0" h="8346" w="21528">
                                <a:moveTo>
                                  <a:pt x="20389" y="0"/>
                                </a:moveTo>
                                <a:cubicBezTo>
                                  <a:pt x="19594" y="0"/>
                                  <a:pt x="18690" y="528"/>
                                  <a:pt x="18058" y="844"/>
                                </a:cubicBezTo>
                                <a:cubicBezTo>
                                  <a:pt x="17601" y="1072"/>
                                  <a:pt x="17145" y="1324"/>
                                  <a:pt x="16665" y="1529"/>
                                </a:cubicBezTo>
                                <a:cubicBezTo>
                                  <a:pt x="15981" y="1826"/>
                                  <a:pt x="15273" y="2031"/>
                                  <a:pt x="14565" y="2282"/>
                                </a:cubicBezTo>
                                <a:cubicBezTo>
                                  <a:pt x="12899" y="2876"/>
                                  <a:pt x="11233" y="3401"/>
                                  <a:pt x="9544" y="3948"/>
                                </a:cubicBezTo>
                                <a:cubicBezTo>
                                  <a:pt x="7878" y="4496"/>
                                  <a:pt x="6257" y="5135"/>
                                  <a:pt x="4591" y="5729"/>
                                </a:cubicBezTo>
                                <a:cubicBezTo>
                                  <a:pt x="3084" y="6277"/>
                                  <a:pt x="1395" y="6596"/>
                                  <a:pt x="231" y="7760"/>
                                </a:cubicBezTo>
                                <a:cubicBezTo>
                                  <a:pt x="0" y="7972"/>
                                  <a:pt x="223" y="8248"/>
                                  <a:pt x="476" y="8248"/>
                                </a:cubicBezTo>
                                <a:cubicBezTo>
                                  <a:pt x="524" y="8248"/>
                                  <a:pt x="572" y="8238"/>
                                  <a:pt x="619" y="8217"/>
                                </a:cubicBezTo>
                                <a:cubicBezTo>
                                  <a:pt x="1326" y="7895"/>
                                  <a:pt x="2076" y="7668"/>
                                  <a:pt x="2833" y="7458"/>
                                </a:cubicBezTo>
                                <a:lnTo>
                                  <a:pt x="2833" y="7458"/>
                                </a:lnTo>
                                <a:cubicBezTo>
                                  <a:pt x="2630" y="7838"/>
                                  <a:pt x="2926" y="8346"/>
                                  <a:pt x="3399" y="8346"/>
                                </a:cubicBezTo>
                                <a:cubicBezTo>
                                  <a:pt x="3444" y="8346"/>
                                  <a:pt x="3492" y="8341"/>
                                  <a:pt x="3541" y="8331"/>
                                </a:cubicBezTo>
                                <a:cubicBezTo>
                                  <a:pt x="4493" y="8117"/>
                                  <a:pt x="5434" y="7857"/>
                                  <a:pt x="6366" y="7567"/>
                                </a:cubicBezTo>
                                <a:lnTo>
                                  <a:pt x="6366" y="7567"/>
                                </a:lnTo>
                                <a:cubicBezTo>
                                  <a:pt x="6370" y="7793"/>
                                  <a:pt x="6519" y="8014"/>
                                  <a:pt x="6777" y="8014"/>
                                </a:cubicBezTo>
                                <a:cubicBezTo>
                                  <a:pt x="6794" y="8014"/>
                                  <a:pt x="6810" y="8013"/>
                                  <a:pt x="6828" y="8011"/>
                                </a:cubicBezTo>
                                <a:cubicBezTo>
                                  <a:pt x="7353" y="7966"/>
                                  <a:pt x="7855" y="7760"/>
                                  <a:pt x="8288" y="7486"/>
                                </a:cubicBezTo>
                                <a:cubicBezTo>
                                  <a:pt x="8517" y="7327"/>
                                  <a:pt x="8676" y="7121"/>
                                  <a:pt x="8859" y="6939"/>
                                </a:cubicBezTo>
                                <a:cubicBezTo>
                                  <a:pt x="8922" y="6868"/>
                                  <a:pt x="8990" y="6804"/>
                                  <a:pt x="9061" y="6745"/>
                                </a:cubicBezTo>
                                <a:lnTo>
                                  <a:pt x="9061" y="6745"/>
                                </a:lnTo>
                                <a:cubicBezTo>
                                  <a:pt x="9290" y="6661"/>
                                  <a:pt x="9521" y="6583"/>
                                  <a:pt x="9749" y="6505"/>
                                </a:cubicBezTo>
                                <a:cubicBezTo>
                                  <a:pt x="10731" y="6185"/>
                                  <a:pt x="11735" y="5911"/>
                                  <a:pt x="12694" y="5523"/>
                                </a:cubicBezTo>
                                <a:cubicBezTo>
                                  <a:pt x="12772" y="5491"/>
                                  <a:pt x="12851" y="5458"/>
                                  <a:pt x="12930" y="5426"/>
                                </a:cubicBezTo>
                                <a:lnTo>
                                  <a:pt x="12930" y="5426"/>
                                </a:lnTo>
                                <a:cubicBezTo>
                                  <a:pt x="14210" y="5068"/>
                                  <a:pt x="15517" y="4776"/>
                                  <a:pt x="16779" y="4336"/>
                                </a:cubicBezTo>
                                <a:cubicBezTo>
                                  <a:pt x="17533" y="4108"/>
                                  <a:pt x="18263" y="3789"/>
                                  <a:pt x="18971" y="3469"/>
                                </a:cubicBezTo>
                                <a:cubicBezTo>
                                  <a:pt x="19473" y="3218"/>
                                  <a:pt x="20021" y="2693"/>
                                  <a:pt x="20591" y="2602"/>
                                </a:cubicBezTo>
                                <a:cubicBezTo>
                                  <a:pt x="21048" y="2533"/>
                                  <a:pt x="21345" y="2100"/>
                                  <a:pt x="21093" y="1666"/>
                                </a:cubicBezTo>
                                <a:cubicBezTo>
                                  <a:pt x="20979" y="1461"/>
                                  <a:pt x="21093" y="1301"/>
                                  <a:pt x="21230" y="1141"/>
                                </a:cubicBezTo>
                                <a:cubicBezTo>
                                  <a:pt x="21527" y="753"/>
                                  <a:pt x="21390" y="274"/>
                                  <a:pt x="20911" y="91"/>
                                </a:cubicBezTo>
                                <a:cubicBezTo>
                                  <a:pt x="20746" y="27"/>
                                  <a:pt x="20570" y="0"/>
                                  <a:pt x="203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3" name="Google Shape;263;p5"/>
                          <p:cNvGrpSpPr/>
                          <p:nvPr/>
                        </p:nvGrpSpPr>
                        <p:grpSpPr>
                          <a:xfrm>
                            <a:off x="71350" y="2408925"/>
                            <a:ext cx="7517550" cy="2939850"/>
                            <a:chOff x="71350" y="2408925"/>
                            <a:chExt cx="7517550" cy="2939850"/>
                          </a:xfrm>
                        </p:grpSpPr>
                        <p:sp>
                          <p:nvSpPr>
                            <p:cNvPr id="264" name="Google Shape;264;p5"/>
                            <p:cNvSpPr/>
                            <p:nvPr/>
                          </p:nvSpPr>
                          <p:spPr>
                            <a:xfrm>
                              <a:off x="4847550" y="4464275"/>
                              <a:ext cx="53100" cy="164250"/>
                            </a:xfrm>
                            <a:custGeom>
                              <a:rect b="b" l="l" r="r" t="t"/>
                              <a:pathLst>
                                <a:path extrusionOk="0" h="6570" w="2124">
                                  <a:moveTo>
                                    <a:pt x="343" y="1"/>
                                  </a:moveTo>
                                  <a:cubicBezTo>
                                    <a:pt x="161" y="1"/>
                                    <a:pt x="46" y="161"/>
                                    <a:pt x="24" y="320"/>
                                  </a:cubicBezTo>
                                  <a:cubicBezTo>
                                    <a:pt x="1" y="571"/>
                                    <a:pt x="161" y="822"/>
                                    <a:pt x="275" y="1074"/>
                                  </a:cubicBezTo>
                                  <a:cubicBezTo>
                                    <a:pt x="366" y="1302"/>
                                    <a:pt x="412" y="1576"/>
                                    <a:pt x="457" y="1827"/>
                                  </a:cubicBezTo>
                                  <a:cubicBezTo>
                                    <a:pt x="526" y="2466"/>
                                    <a:pt x="526" y="3105"/>
                                    <a:pt x="549" y="3721"/>
                                  </a:cubicBezTo>
                                  <a:cubicBezTo>
                                    <a:pt x="571" y="4338"/>
                                    <a:pt x="594" y="4977"/>
                                    <a:pt x="822" y="5547"/>
                                  </a:cubicBezTo>
                                  <a:cubicBezTo>
                                    <a:pt x="988" y="5983"/>
                                    <a:pt x="1305" y="6570"/>
                                    <a:pt x="1825" y="6570"/>
                                  </a:cubicBezTo>
                                  <a:cubicBezTo>
                                    <a:pt x="1877" y="6570"/>
                                    <a:pt x="1931" y="6564"/>
                                    <a:pt x="1987" y="6552"/>
                                  </a:cubicBezTo>
                                  <a:cubicBezTo>
                                    <a:pt x="2055" y="6552"/>
                                    <a:pt x="2124" y="6437"/>
                                    <a:pt x="2124" y="6369"/>
                                  </a:cubicBezTo>
                                  <a:cubicBezTo>
                                    <a:pt x="2078" y="6118"/>
                                    <a:pt x="1964" y="5912"/>
                                    <a:pt x="1850" y="5684"/>
                                  </a:cubicBezTo>
                                  <a:cubicBezTo>
                                    <a:pt x="1713" y="5456"/>
                                    <a:pt x="1621" y="5228"/>
                                    <a:pt x="1576" y="4977"/>
                                  </a:cubicBezTo>
                                  <a:cubicBezTo>
                                    <a:pt x="1439" y="4406"/>
                                    <a:pt x="1439" y="3813"/>
                                    <a:pt x="1439" y="3219"/>
                                  </a:cubicBezTo>
                                  <a:cubicBezTo>
                                    <a:pt x="1416" y="2603"/>
                                    <a:pt x="1393" y="1964"/>
                                    <a:pt x="1279" y="1347"/>
                                  </a:cubicBezTo>
                                  <a:cubicBezTo>
                                    <a:pt x="1188" y="845"/>
                                    <a:pt x="959" y="24"/>
                                    <a:pt x="34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5"/>
                            <p:cNvSpPr/>
                            <p:nvPr/>
                          </p:nvSpPr>
                          <p:spPr>
                            <a:xfrm>
                              <a:off x="4796250" y="4476600"/>
                              <a:ext cx="66075" cy="110825"/>
                            </a:xfrm>
                            <a:custGeom>
                              <a:rect b="b" l="l" r="r" t="t"/>
                              <a:pathLst>
                                <a:path extrusionOk="0" h="4433" w="2643">
                                  <a:moveTo>
                                    <a:pt x="1774" y="2572"/>
                                  </a:moveTo>
                                  <a:cubicBezTo>
                                    <a:pt x="1776" y="2577"/>
                                    <a:pt x="1777" y="2583"/>
                                    <a:pt x="1779" y="2589"/>
                                  </a:cubicBezTo>
                                  <a:cubicBezTo>
                                    <a:pt x="1775" y="2577"/>
                                    <a:pt x="1774" y="2572"/>
                                    <a:pt x="1774" y="2572"/>
                                  </a:cubicBezTo>
                                  <a:close/>
                                  <a:moveTo>
                                    <a:pt x="622" y="0"/>
                                  </a:moveTo>
                                  <a:cubicBezTo>
                                    <a:pt x="486" y="0"/>
                                    <a:pt x="347" y="62"/>
                                    <a:pt x="272" y="193"/>
                                  </a:cubicBezTo>
                                  <a:cubicBezTo>
                                    <a:pt x="174" y="357"/>
                                    <a:pt x="138" y="563"/>
                                    <a:pt x="138" y="774"/>
                                  </a:cubicBezTo>
                                  <a:lnTo>
                                    <a:pt x="138" y="774"/>
                                  </a:lnTo>
                                  <a:cubicBezTo>
                                    <a:pt x="0" y="1065"/>
                                    <a:pt x="102" y="1488"/>
                                    <a:pt x="181" y="1790"/>
                                  </a:cubicBezTo>
                                  <a:cubicBezTo>
                                    <a:pt x="295" y="2178"/>
                                    <a:pt x="432" y="2544"/>
                                    <a:pt x="592" y="2909"/>
                                  </a:cubicBezTo>
                                  <a:cubicBezTo>
                                    <a:pt x="752" y="3228"/>
                                    <a:pt x="911" y="3548"/>
                                    <a:pt x="1140" y="3822"/>
                                  </a:cubicBezTo>
                                  <a:cubicBezTo>
                                    <a:pt x="1300" y="4004"/>
                                    <a:pt x="1436" y="4141"/>
                                    <a:pt x="1619" y="4278"/>
                                  </a:cubicBezTo>
                                  <a:cubicBezTo>
                                    <a:pt x="1790" y="4381"/>
                                    <a:pt x="1949" y="4432"/>
                                    <a:pt x="2123" y="4432"/>
                                  </a:cubicBezTo>
                                  <a:cubicBezTo>
                                    <a:pt x="2181" y="4432"/>
                                    <a:pt x="2241" y="4427"/>
                                    <a:pt x="2304" y="4415"/>
                                  </a:cubicBezTo>
                                  <a:cubicBezTo>
                                    <a:pt x="2555" y="4357"/>
                                    <a:pt x="2643" y="4086"/>
                                    <a:pt x="2594" y="3866"/>
                                  </a:cubicBezTo>
                                  <a:lnTo>
                                    <a:pt x="2594" y="3866"/>
                                  </a:lnTo>
                                  <a:cubicBezTo>
                                    <a:pt x="2596" y="3866"/>
                                    <a:pt x="2598" y="3867"/>
                                    <a:pt x="2601" y="3867"/>
                                  </a:cubicBezTo>
                                  <a:cubicBezTo>
                                    <a:pt x="2597" y="3860"/>
                                    <a:pt x="2593" y="3852"/>
                                    <a:pt x="2589" y="3845"/>
                                  </a:cubicBezTo>
                                  <a:lnTo>
                                    <a:pt x="2589" y="3845"/>
                                  </a:lnTo>
                                  <a:cubicBezTo>
                                    <a:pt x="2581" y="3813"/>
                                    <a:pt x="2569" y="3782"/>
                                    <a:pt x="2555" y="3753"/>
                                  </a:cubicBezTo>
                                  <a:cubicBezTo>
                                    <a:pt x="2539" y="3729"/>
                                    <a:pt x="2520" y="3702"/>
                                    <a:pt x="2498" y="3677"/>
                                  </a:cubicBezTo>
                                  <a:lnTo>
                                    <a:pt x="2498" y="3677"/>
                                  </a:lnTo>
                                  <a:cubicBezTo>
                                    <a:pt x="2498" y="3675"/>
                                    <a:pt x="2497" y="3674"/>
                                    <a:pt x="2496" y="3672"/>
                                  </a:cubicBezTo>
                                  <a:lnTo>
                                    <a:pt x="2496" y="3672"/>
                                  </a:lnTo>
                                  <a:cubicBezTo>
                                    <a:pt x="2477" y="3562"/>
                                    <a:pt x="2459" y="3452"/>
                                    <a:pt x="2441" y="3342"/>
                                  </a:cubicBezTo>
                                  <a:cubicBezTo>
                                    <a:pt x="2418" y="3205"/>
                                    <a:pt x="2441" y="3046"/>
                                    <a:pt x="2464" y="2909"/>
                                  </a:cubicBezTo>
                                  <a:cubicBezTo>
                                    <a:pt x="2464" y="2864"/>
                                    <a:pt x="2416" y="2839"/>
                                    <a:pt x="2376" y="2839"/>
                                  </a:cubicBezTo>
                                  <a:cubicBezTo>
                                    <a:pt x="2354" y="2839"/>
                                    <a:pt x="2335" y="2847"/>
                                    <a:pt x="2327" y="2863"/>
                                  </a:cubicBezTo>
                                  <a:cubicBezTo>
                                    <a:pt x="2269" y="2998"/>
                                    <a:pt x="2228" y="3132"/>
                                    <a:pt x="2175" y="3267"/>
                                  </a:cubicBezTo>
                                  <a:lnTo>
                                    <a:pt x="2175" y="3267"/>
                                  </a:lnTo>
                                  <a:cubicBezTo>
                                    <a:pt x="2143" y="3224"/>
                                    <a:pt x="2115" y="3186"/>
                                    <a:pt x="2098" y="3137"/>
                                  </a:cubicBezTo>
                                  <a:cubicBezTo>
                                    <a:pt x="1984" y="3000"/>
                                    <a:pt x="1916" y="2863"/>
                                    <a:pt x="1847" y="2703"/>
                                  </a:cubicBezTo>
                                  <a:cubicBezTo>
                                    <a:pt x="1830" y="2668"/>
                                    <a:pt x="1812" y="2647"/>
                                    <a:pt x="1795" y="2618"/>
                                  </a:cubicBezTo>
                                  <a:lnTo>
                                    <a:pt x="1795" y="2618"/>
                                  </a:lnTo>
                                  <a:cubicBezTo>
                                    <a:pt x="1795" y="2618"/>
                                    <a:pt x="1795" y="2618"/>
                                    <a:pt x="1795" y="2618"/>
                                  </a:cubicBezTo>
                                  <a:cubicBezTo>
                                    <a:pt x="1794" y="2618"/>
                                    <a:pt x="1790" y="2611"/>
                                    <a:pt x="1779" y="2589"/>
                                  </a:cubicBezTo>
                                  <a:lnTo>
                                    <a:pt x="1779" y="2589"/>
                                  </a:lnTo>
                                  <a:cubicBezTo>
                                    <a:pt x="1784" y="2600"/>
                                    <a:pt x="1790" y="2609"/>
                                    <a:pt x="1795" y="2618"/>
                                  </a:cubicBezTo>
                                  <a:lnTo>
                                    <a:pt x="1795" y="2618"/>
                                  </a:lnTo>
                                  <a:cubicBezTo>
                                    <a:pt x="1796" y="2616"/>
                                    <a:pt x="1777" y="2572"/>
                                    <a:pt x="1774" y="2572"/>
                                  </a:cubicBezTo>
                                  <a:lnTo>
                                    <a:pt x="1774" y="2572"/>
                                  </a:lnTo>
                                  <a:cubicBezTo>
                                    <a:pt x="1774" y="2572"/>
                                    <a:pt x="1774" y="2572"/>
                                    <a:pt x="1774" y="2572"/>
                                  </a:cubicBezTo>
                                  <a:lnTo>
                                    <a:pt x="1774" y="2572"/>
                                  </a:lnTo>
                                  <a:cubicBezTo>
                                    <a:pt x="1750" y="2489"/>
                                    <a:pt x="1709" y="2423"/>
                                    <a:pt x="1688" y="2338"/>
                                  </a:cubicBezTo>
                                  <a:cubicBezTo>
                                    <a:pt x="1573" y="2019"/>
                                    <a:pt x="1459" y="1722"/>
                                    <a:pt x="1368" y="1402"/>
                                  </a:cubicBezTo>
                                  <a:cubicBezTo>
                                    <a:pt x="1296" y="1157"/>
                                    <a:pt x="1214" y="829"/>
                                    <a:pt x="1037" y="633"/>
                                  </a:cubicBezTo>
                                  <a:lnTo>
                                    <a:pt x="1037" y="633"/>
                                  </a:lnTo>
                                  <a:cubicBezTo>
                                    <a:pt x="1031" y="592"/>
                                    <a:pt x="1026" y="558"/>
                                    <a:pt x="1026" y="535"/>
                                  </a:cubicBezTo>
                                  <a:cubicBezTo>
                                    <a:pt x="1026" y="461"/>
                                    <a:pt x="1026" y="388"/>
                                    <a:pt x="1002" y="314"/>
                                  </a:cubicBezTo>
                                  <a:lnTo>
                                    <a:pt x="1002" y="314"/>
                                  </a:lnTo>
                                  <a:cubicBezTo>
                                    <a:pt x="982" y="110"/>
                                    <a:pt x="804" y="0"/>
                                    <a:pt x="6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5"/>
                            <p:cNvSpPr/>
                            <p:nvPr/>
                          </p:nvSpPr>
                          <p:spPr>
                            <a:xfrm>
                              <a:off x="4841850" y="4548725"/>
                              <a:ext cx="54225" cy="45675"/>
                            </a:xfrm>
                            <a:custGeom>
                              <a:rect b="b" l="l" r="r" t="t"/>
                              <a:pathLst>
                                <a:path extrusionOk="0" h="1827" w="2169">
                                  <a:moveTo>
                                    <a:pt x="480" y="1233"/>
                                  </a:moveTo>
                                  <a:cubicBezTo>
                                    <a:pt x="471" y="1252"/>
                                    <a:pt x="469" y="1262"/>
                                    <a:pt x="471" y="1265"/>
                                  </a:cubicBezTo>
                                  <a:lnTo>
                                    <a:pt x="471" y="1265"/>
                                  </a:lnTo>
                                  <a:cubicBezTo>
                                    <a:pt x="474" y="1262"/>
                                    <a:pt x="477" y="1260"/>
                                    <a:pt x="480" y="1256"/>
                                  </a:cubicBezTo>
                                  <a:cubicBezTo>
                                    <a:pt x="480" y="1256"/>
                                    <a:pt x="480" y="1256"/>
                                    <a:pt x="480" y="1233"/>
                                  </a:cubicBezTo>
                                  <a:close/>
                                  <a:moveTo>
                                    <a:pt x="1735" y="1"/>
                                  </a:moveTo>
                                  <a:cubicBezTo>
                                    <a:pt x="1712" y="1"/>
                                    <a:pt x="1667" y="24"/>
                                    <a:pt x="1644" y="24"/>
                                  </a:cubicBezTo>
                                  <a:cubicBezTo>
                                    <a:pt x="1507" y="92"/>
                                    <a:pt x="1416" y="183"/>
                                    <a:pt x="1302" y="275"/>
                                  </a:cubicBezTo>
                                  <a:cubicBezTo>
                                    <a:pt x="1119" y="412"/>
                                    <a:pt x="982" y="572"/>
                                    <a:pt x="845" y="754"/>
                                  </a:cubicBezTo>
                                  <a:cubicBezTo>
                                    <a:pt x="777" y="845"/>
                                    <a:pt x="708" y="960"/>
                                    <a:pt x="640" y="1051"/>
                                  </a:cubicBezTo>
                                  <a:cubicBezTo>
                                    <a:pt x="594" y="1097"/>
                                    <a:pt x="525" y="1142"/>
                                    <a:pt x="503" y="1211"/>
                                  </a:cubicBezTo>
                                  <a:cubicBezTo>
                                    <a:pt x="490" y="1248"/>
                                    <a:pt x="478" y="1265"/>
                                    <a:pt x="473" y="1265"/>
                                  </a:cubicBezTo>
                                  <a:cubicBezTo>
                                    <a:pt x="472" y="1265"/>
                                    <a:pt x="472" y="1265"/>
                                    <a:pt x="471" y="1265"/>
                                  </a:cubicBezTo>
                                  <a:lnTo>
                                    <a:pt x="471" y="1265"/>
                                  </a:lnTo>
                                  <a:cubicBezTo>
                                    <a:pt x="457" y="1280"/>
                                    <a:pt x="457" y="1282"/>
                                    <a:pt x="457" y="1302"/>
                                  </a:cubicBezTo>
                                  <a:cubicBezTo>
                                    <a:pt x="411" y="1325"/>
                                    <a:pt x="389" y="1370"/>
                                    <a:pt x="366" y="1393"/>
                                  </a:cubicBezTo>
                                  <a:cubicBezTo>
                                    <a:pt x="320" y="1439"/>
                                    <a:pt x="320" y="1462"/>
                                    <a:pt x="297" y="1485"/>
                                  </a:cubicBezTo>
                                  <a:cubicBezTo>
                                    <a:pt x="307" y="1475"/>
                                    <a:pt x="314" y="1467"/>
                                    <a:pt x="320" y="1462"/>
                                  </a:cubicBezTo>
                                  <a:lnTo>
                                    <a:pt x="320" y="1462"/>
                                  </a:lnTo>
                                  <a:cubicBezTo>
                                    <a:pt x="297" y="1485"/>
                                    <a:pt x="297" y="1507"/>
                                    <a:pt x="274" y="1507"/>
                                  </a:cubicBezTo>
                                  <a:cubicBezTo>
                                    <a:pt x="234" y="1548"/>
                                    <a:pt x="139" y="1571"/>
                                    <a:pt x="86" y="1640"/>
                                  </a:cubicBezTo>
                                  <a:lnTo>
                                    <a:pt x="86" y="1640"/>
                                  </a:lnTo>
                                  <a:cubicBezTo>
                                    <a:pt x="73" y="1644"/>
                                    <a:pt x="59" y="1644"/>
                                    <a:pt x="46" y="1644"/>
                                  </a:cubicBezTo>
                                  <a:cubicBezTo>
                                    <a:pt x="1" y="1667"/>
                                    <a:pt x="1" y="1758"/>
                                    <a:pt x="69" y="1758"/>
                                  </a:cubicBezTo>
                                  <a:cubicBezTo>
                                    <a:pt x="69" y="1781"/>
                                    <a:pt x="92" y="1781"/>
                                    <a:pt x="115" y="1781"/>
                                  </a:cubicBezTo>
                                  <a:cubicBezTo>
                                    <a:pt x="115" y="1781"/>
                                    <a:pt x="160" y="1804"/>
                                    <a:pt x="160" y="1827"/>
                                  </a:cubicBezTo>
                                  <a:cubicBezTo>
                                    <a:pt x="206" y="1827"/>
                                    <a:pt x="274" y="1804"/>
                                    <a:pt x="320" y="1804"/>
                                  </a:cubicBezTo>
                                  <a:cubicBezTo>
                                    <a:pt x="343" y="1804"/>
                                    <a:pt x="389" y="1781"/>
                                    <a:pt x="434" y="1781"/>
                                  </a:cubicBezTo>
                                  <a:cubicBezTo>
                                    <a:pt x="457" y="1758"/>
                                    <a:pt x="480" y="1758"/>
                                    <a:pt x="503" y="1758"/>
                                  </a:cubicBezTo>
                                  <a:cubicBezTo>
                                    <a:pt x="617" y="1736"/>
                                    <a:pt x="731" y="1667"/>
                                    <a:pt x="822" y="1599"/>
                                  </a:cubicBezTo>
                                  <a:cubicBezTo>
                                    <a:pt x="845" y="1576"/>
                                    <a:pt x="891" y="1576"/>
                                    <a:pt x="914" y="1553"/>
                                  </a:cubicBezTo>
                                  <a:cubicBezTo>
                                    <a:pt x="936" y="1530"/>
                                    <a:pt x="959" y="1507"/>
                                    <a:pt x="982" y="1485"/>
                                  </a:cubicBezTo>
                                  <a:cubicBezTo>
                                    <a:pt x="1028" y="1439"/>
                                    <a:pt x="1073" y="1416"/>
                                    <a:pt x="1119" y="1370"/>
                                  </a:cubicBezTo>
                                  <a:cubicBezTo>
                                    <a:pt x="1279" y="1211"/>
                                    <a:pt x="1439" y="1074"/>
                                    <a:pt x="1598" y="914"/>
                                  </a:cubicBezTo>
                                  <a:cubicBezTo>
                                    <a:pt x="1667" y="823"/>
                                    <a:pt x="1735" y="754"/>
                                    <a:pt x="1827" y="686"/>
                                  </a:cubicBezTo>
                                  <a:cubicBezTo>
                                    <a:pt x="1849" y="663"/>
                                    <a:pt x="1849" y="640"/>
                                    <a:pt x="1872" y="640"/>
                                  </a:cubicBezTo>
                                  <a:cubicBezTo>
                                    <a:pt x="1881" y="632"/>
                                    <a:pt x="1886" y="626"/>
                                    <a:pt x="1887" y="624"/>
                                  </a:cubicBezTo>
                                  <a:lnTo>
                                    <a:pt x="1887" y="624"/>
                                  </a:lnTo>
                                  <a:cubicBezTo>
                                    <a:pt x="1892" y="620"/>
                                    <a:pt x="1895" y="617"/>
                                    <a:pt x="1895" y="617"/>
                                  </a:cubicBezTo>
                                  <a:cubicBezTo>
                                    <a:pt x="1946" y="579"/>
                                    <a:pt x="1983" y="540"/>
                                    <a:pt x="2014" y="493"/>
                                  </a:cubicBezTo>
                                  <a:lnTo>
                                    <a:pt x="2014" y="493"/>
                                  </a:lnTo>
                                  <a:cubicBezTo>
                                    <a:pt x="2012" y="497"/>
                                    <a:pt x="2011" y="500"/>
                                    <a:pt x="2009" y="503"/>
                                  </a:cubicBezTo>
                                  <a:cubicBezTo>
                                    <a:pt x="2011" y="499"/>
                                    <a:pt x="2013" y="495"/>
                                    <a:pt x="2015" y="492"/>
                                  </a:cubicBezTo>
                                  <a:lnTo>
                                    <a:pt x="2015" y="492"/>
                                  </a:lnTo>
                                  <a:cubicBezTo>
                                    <a:pt x="2020" y="484"/>
                                    <a:pt x="2025" y="476"/>
                                    <a:pt x="2029" y="468"/>
                                  </a:cubicBezTo>
                                  <a:lnTo>
                                    <a:pt x="2029" y="468"/>
                                  </a:lnTo>
                                  <a:cubicBezTo>
                                    <a:pt x="2047" y="442"/>
                                    <a:pt x="2068" y="421"/>
                                    <a:pt x="2100" y="389"/>
                                  </a:cubicBezTo>
                                  <a:cubicBezTo>
                                    <a:pt x="2123" y="343"/>
                                    <a:pt x="2146" y="320"/>
                                    <a:pt x="2146" y="275"/>
                                  </a:cubicBezTo>
                                  <a:cubicBezTo>
                                    <a:pt x="2169" y="183"/>
                                    <a:pt x="2123" y="69"/>
                                    <a:pt x="2055" y="47"/>
                                  </a:cubicBezTo>
                                  <a:cubicBezTo>
                                    <a:pt x="1986" y="1"/>
                                    <a:pt x="1918" y="1"/>
                                    <a:pt x="1849" y="1"/>
                                  </a:cubicBezTo>
                                  <a:cubicBezTo>
                                    <a:pt x="1827" y="1"/>
                                    <a:pt x="1735" y="24"/>
                                    <a:pt x="1712" y="24"/>
                                  </a:cubicBezTo>
                                  <a:cubicBezTo>
                                    <a:pt x="1758" y="1"/>
                                    <a:pt x="1781" y="1"/>
                                    <a:pt x="17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5"/>
                            <p:cNvSpPr/>
                            <p:nvPr/>
                          </p:nvSpPr>
                          <p:spPr>
                            <a:xfrm>
                              <a:off x="4847550" y="4385125"/>
                              <a:ext cx="97600" cy="265225"/>
                            </a:xfrm>
                            <a:custGeom>
                              <a:rect b="b" l="l" r="r" t="t"/>
                              <a:pathLst>
                                <a:path extrusionOk="0" h="10609" w="3904">
                                  <a:moveTo>
                                    <a:pt x="3321" y="1"/>
                                  </a:moveTo>
                                  <a:cubicBezTo>
                                    <a:pt x="3266" y="1"/>
                                    <a:pt x="3209" y="44"/>
                                    <a:pt x="3196" y="108"/>
                                  </a:cubicBezTo>
                                  <a:cubicBezTo>
                                    <a:pt x="3173" y="633"/>
                                    <a:pt x="3059" y="1112"/>
                                    <a:pt x="3059" y="1637"/>
                                  </a:cubicBezTo>
                                  <a:cubicBezTo>
                                    <a:pt x="3037" y="2117"/>
                                    <a:pt x="3014" y="2619"/>
                                    <a:pt x="2968" y="3121"/>
                                  </a:cubicBezTo>
                                  <a:cubicBezTo>
                                    <a:pt x="2900" y="4171"/>
                                    <a:pt x="2785" y="5221"/>
                                    <a:pt x="2580" y="6271"/>
                                  </a:cubicBezTo>
                                  <a:cubicBezTo>
                                    <a:pt x="2375" y="7161"/>
                                    <a:pt x="2124" y="8029"/>
                                    <a:pt x="1644" y="8805"/>
                                  </a:cubicBezTo>
                                  <a:cubicBezTo>
                                    <a:pt x="1439" y="9170"/>
                                    <a:pt x="1165" y="9489"/>
                                    <a:pt x="845" y="9740"/>
                                  </a:cubicBezTo>
                                  <a:cubicBezTo>
                                    <a:pt x="809" y="9777"/>
                                    <a:pt x="735" y="9813"/>
                                    <a:pt x="666" y="9849"/>
                                  </a:cubicBezTo>
                                  <a:lnTo>
                                    <a:pt x="666" y="9849"/>
                                  </a:lnTo>
                                  <a:cubicBezTo>
                                    <a:pt x="693" y="9751"/>
                                    <a:pt x="717" y="9624"/>
                                    <a:pt x="731" y="9581"/>
                                  </a:cubicBezTo>
                                  <a:cubicBezTo>
                                    <a:pt x="791" y="9447"/>
                                    <a:pt x="656" y="9342"/>
                                    <a:pt x="530" y="9342"/>
                                  </a:cubicBezTo>
                                  <a:cubicBezTo>
                                    <a:pt x="463" y="9342"/>
                                    <a:pt x="398" y="9372"/>
                                    <a:pt x="366" y="9444"/>
                                  </a:cubicBezTo>
                                  <a:cubicBezTo>
                                    <a:pt x="229" y="9718"/>
                                    <a:pt x="1" y="10174"/>
                                    <a:pt x="229" y="10448"/>
                                  </a:cubicBezTo>
                                  <a:cubicBezTo>
                                    <a:pt x="325" y="10566"/>
                                    <a:pt x="457" y="10608"/>
                                    <a:pt x="596" y="10608"/>
                                  </a:cubicBezTo>
                                  <a:cubicBezTo>
                                    <a:pt x="752" y="10608"/>
                                    <a:pt x="918" y="10554"/>
                                    <a:pt x="1051" y="10494"/>
                                  </a:cubicBezTo>
                                  <a:cubicBezTo>
                                    <a:pt x="2032" y="10060"/>
                                    <a:pt x="2648" y="8850"/>
                                    <a:pt x="3037" y="7914"/>
                                  </a:cubicBezTo>
                                  <a:cubicBezTo>
                                    <a:pt x="3493" y="6727"/>
                                    <a:pt x="3676" y="5449"/>
                                    <a:pt x="3813" y="4194"/>
                                  </a:cubicBezTo>
                                  <a:cubicBezTo>
                                    <a:pt x="3881" y="3463"/>
                                    <a:pt x="3904" y="2733"/>
                                    <a:pt x="3858" y="2025"/>
                                  </a:cubicBezTo>
                                  <a:cubicBezTo>
                                    <a:pt x="3813" y="1341"/>
                                    <a:pt x="3653" y="724"/>
                                    <a:pt x="3425" y="85"/>
                                  </a:cubicBezTo>
                                  <a:cubicBezTo>
                                    <a:pt x="3405" y="26"/>
                                    <a:pt x="3363" y="1"/>
                                    <a:pt x="33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5"/>
                            <p:cNvSpPr/>
                            <p:nvPr/>
                          </p:nvSpPr>
                          <p:spPr>
                            <a:xfrm>
                              <a:off x="4848125" y="4490975"/>
                              <a:ext cx="53800" cy="149400"/>
                            </a:xfrm>
                            <a:custGeom>
                              <a:rect b="b" l="l" r="r" t="t"/>
                              <a:pathLst>
                                <a:path extrusionOk="0" h="5976" w="2152">
                                  <a:moveTo>
                                    <a:pt x="1792" y="0"/>
                                  </a:moveTo>
                                  <a:cubicBezTo>
                                    <a:pt x="1684" y="0"/>
                                    <a:pt x="1578" y="60"/>
                                    <a:pt x="1530" y="211"/>
                                  </a:cubicBezTo>
                                  <a:cubicBezTo>
                                    <a:pt x="1370" y="667"/>
                                    <a:pt x="1370" y="1215"/>
                                    <a:pt x="1302" y="1717"/>
                                  </a:cubicBezTo>
                                  <a:cubicBezTo>
                                    <a:pt x="1248" y="2074"/>
                                    <a:pt x="1195" y="2430"/>
                                    <a:pt x="1163" y="2787"/>
                                  </a:cubicBezTo>
                                  <a:lnTo>
                                    <a:pt x="1163" y="2787"/>
                                  </a:lnTo>
                                  <a:cubicBezTo>
                                    <a:pt x="997" y="2496"/>
                                    <a:pt x="915" y="2144"/>
                                    <a:pt x="845" y="1832"/>
                                  </a:cubicBezTo>
                                  <a:cubicBezTo>
                                    <a:pt x="754" y="1375"/>
                                    <a:pt x="663" y="919"/>
                                    <a:pt x="571" y="462"/>
                                  </a:cubicBezTo>
                                  <a:cubicBezTo>
                                    <a:pt x="543" y="339"/>
                                    <a:pt x="456" y="287"/>
                                    <a:pt x="362" y="287"/>
                                  </a:cubicBezTo>
                                  <a:cubicBezTo>
                                    <a:pt x="229" y="287"/>
                                    <a:pt x="82" y="393"/>
                                    <a:pt x="69" y="553"/>
                                  </a:cubicBezTo>
                                  <a:cubicBezTo>
                                    <a:pt x="23" y="1101"/>
                                    <a:pt x="1" y="1626"/>
                                    <a:pt x="92" y="2174"/>
                                  </a:cubicBezTo>
                                  <a:cubicBezTo>
                                    <a:pt x="206" y="2699"/>
                                    <a:pt x="434" y="3224"/>
                                    <a:pt x="868" y="3543"/>
                                  </a:cubicBezTo>
                                  <a:cubicBezTo>
                                    <a:pt x="937" y="3595"/>
                                    <a:pt x="1015" y="3627"/>
                                    <a:pt x="1092" y="3635"/>
                                  </a:cubicBezTo>
                                  <a:lnTo>
                                    <a:pt x="1092" y="3635"/>
                                  </a:lnTo>
                                  <a:cubicBezTo>
                                    <a:pt x="1074" y="3907"/>
                                    <a:pt x="1069" y="4186"/>
                                    <a:pt x="1096" y="4456"/>
                                  </a:cubicBezTo>
                                  <a:cubicBezTo>
                                    <a:pt x="1165" y="4936"/>
                                    <a:pt x="1233" y="5438"/>
                                    <a:pt x="1324" y="5917"/>
                                  </a:cubicBezTo>
                                  <a:cubicBezTo>
                                    <a:pt x="1334" y="5957"/>
                                    <a:pt x="1371" y="5975"/>
                                    <a:pt x="1407" y="5975"/>
                                  </a:cubicBezTo>
                                  <a:cubicBezTo>
                                    <a:pt x="1452" y="5975"/>
                                    <a:pt x="1497" y="5946"/>
                                    <a:pt x="1484" y="5894"/>
                                  </a:cubicBezTo>
                                  <a:cubicBezTo>
                                    <a:pt x="1393" y="4913"/>
                                    <a:pt x="1598" y="3977"/>
                                    <a:pt x="1758" y="2996"/>
                                  </a:cubicBezTo>
                                  <a:cubicBezTo>
                                    <a:pt x="1827" y="2539"/>
                                    <a:pt x="1918" y="2083"/>
                                    <a:pt x="1986" y="1626"/>
                                  </a:cubicBezTo>
                                  <a:cubicBezTo>
                                    <a:pt x="2069" y="1192"/>
                                    <a:pt x="2152" y="758"/>
                                    <a:pt x="2099" y="324"/>
                                  </a:cubicBezTo>
                                  <a:lnTo>
                                    <a:pt x="2099" y="324"/>
                                  </a:lnTo>
                                  <a:cubicBezTo>
                                    <a:pt x="2141" y="151"/>
                                    <a:pt x="1964" y="0"/>
                                    <a:pt x="17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5"/>
                            <p:cNvSpPr/>
                            <p:nvPr/>
                          </p:nvSpPr>
                          <p:spPr>
                            <a:xfrm>
                              <a:off x="4823600" y="4478475"/>
                              <a:ext cx="30075" cy="114975"/>
                            </a:xfrm>
                            <a:custGeom>
                              <a:rect b="b" l="l" r="r" t="t"/>
                              <a:pathLst>
                                <a:path extrusionOk="0" h="4599" w="1203">
                                  <a:moveTo>
                                    <a:pt x="374" y="0"/>
                                  </a:moveTo>
                                  <a:cubicBezTo>
                                    <a:pt x="300" y="0"/>
                                    <a:pt x="229" y="35"/>
                                    <a:pt x="183" y="118"/>
                                  </a:cubicBezTo>
                                  <a:cubicBezTo>
                                    <a:pt x="144" y="214"/>
                                    <a:pt x="122" y="310"/>
                                    <a:pt x="89" y="406"/>
                                  </a:cubicBezTo>
                                  <a:lnTo>
                                    <a:pt x="89" y="406"/>
                                  </a:lnTo>
                                  <a:cubicBezTo>
                                    <a:pt x="8" y="567"/>
                                    <a:pt x="23" y="753"/>
                                    <a:pt x="23" y="939"/>
                                  </a:cubicBezTo>
                                  <a:cubicBezTo>
                                    <a:pt x="23" y="1145"/>
                                    <a:pt x="0" y="1350"/>
                                    <a:pt x="23" y="1556"/>
                                  </a:cubicBezTo>
                                  <a:cubicBezTo>
                                    <a:pt x="23" y="1989"/>
                                    <a:pt x="69" y="2446"/>
                                    <a:pt x="160" y="2902"/>
                                  </a:cubicBezTo>
                                  <a:cubicBezTo>
                                    <a:pt x="206" y="3267"/>
                                    <a:pt x="320" y="3633"/>
                                    <a:pt x="457" y="3975"/>
                                  </a:cubicBezTo>
                                  <a:cubicBezTo>
                                    <a:pt x="502" y="4112"/>
                                    <a:pt x="571" y="4272"/>
                                    <a:pt x="639" y="4386"/>
                                  </a:cubicBezTo>
                                  <a:cubicBezTo>
                                    <a:pt x="685" y="4431"/>
                                    <a:pt x="731" y="4477"/>
                                    <a:pt x="776" y="4500"/>
                                  </a:cubicBezTo>
                                  <a:cubicBezTo>
                                    <a:pt x="799" y="4500"/>
                                    <a:pt x="822" y="4523"/>
                                    <a:pt x="845" y="4523"/>
                                  </a:cubicBezTo>
                                  <a:cubicBezTo>
                                    <a:pt x="890" y="4534"/>
                                    <a:pt x="913" y="4540"/>
                                    <a:pt x="910" y="4540"/>
                                  </a:cubicBezTo>
                                  <a:cubicBezTo>
                                    <a:pt x="907" y="4540"/>
                                    <a:pt x="879" y="4534"/>
                                    <a:pt x="822" y="4523"/>
                                  </a:cubicBezTo>
                                  <a:lnTo>
                                    <a:pt x="822" y="4523"/>
                                  </a:lnTo>
                                  <a:cubicBezTo>
                                    <a:pt x="822" y="4523"/>
                                    <a:pt x="959" y="4591"/>
                                    <a:pt x="959" y="4591"/>
                                  </a:cubicBezTo>
                                  <a:cubicBezTo>
                                    <a:pt x="976" y="4596"/>
                                    <a:pt x="992" y="4598"/>
                                    <a:pt x="1008" y="4598"/>
                                  </a:cubicBezTo>
                                  <a:cubicBezTo>
                                    <a:pt x="1136" y="4598"/>
                                    <a:pt x="1203" y="4440"/>
                                    <a:pt x="1141" y="4317"/>
                                  </a:cubicBezTo>
                                  <a:cubicBezTo>
                                    <a:pt x="1141" y="4317"/>
                                    <a:pt x="1141" y="4317"/>
                                    <a:pt x="1141" y="4316"/>
                                  </a:cubicBezTo>
                                  <a:lnTo>
                                    <a:pt x="1141" y="4316"/>
                                  </a:lnTo>
                                  <a:cubicBezTo>
                                    <a:pt x="1141" y="4310"/>
                                    <a:pt x="1141" y="4303"/>
                                    <a:pt x="1141" y="4295"/>
                                  </a:cubicBezTo>
                                  <a:cubicBezTo>
                                    <a:pt x="1141" y="4203"/>
                                    <a:pt x="1119" y="4158"/>
                                    <a:pt x="1096" y="4089"/>
                                  </a:cubicBezTo>
                                  <a:cubicBezTo>
                                    <a:pt x="1050" y="3952"/>
                                    <a:pt x="1027" y="3815"/>
                                    <a:pt x="1027" y="3724"/>
                                  </a:cubicBezTo>
                                  <a:cubicBezTo>
                                    <a:pt x="982" y="3359"/>
                                    <a:pt x="959" y="2993"/>
                                    <a:pt x="936" y="2628"/>
                                  </a:cubicBezTo>
                                  <a:cubicBezTo>
                                    <a:pt x="890" y="2217"/>
                                    <a:pt x="867" y="1829"/>
                                    <a:pt x="845" y="1441"/>
                                  </a:cubicBezTo>
                                  <a:cubicBezTo>
                                    <a:pt x="822" y="1259"/>
                                    <a:pt x="822" y="1076"/>
                                    <a:pt x="799" y="894"/>
                                  </a:cubicBezTo>
                                  <a:cubicBezTo>
                                    <a:pt x="799" y="733"/>
                                    <a:pt x="799" y="573"/>
                                    <a:pt x="723" y="423"/>
                                  </a:cubicBezTo>
                                  <a:lnTo>
                                    <a:pt x="723" y="423"/>
                                  </a:lnTo>
                                  <a:cubicBezTo>
                                    <a:pt x="726" y="428"/>
                                    <a:pt x="728" y="432"/>
                                    <a:pt x="731" y="437"/>
                                  </a:cubicBezTo>
                                  <a:cubicBezTo>
                                    <a:pt x="708" y="346"/>
                                    <a:pt x="685" y="254"/>
                                    <a:pt x="639" y="186"/>
                                  </a:cubicBezTo>
                                  <a:cubicBezTo>
                                    <a:pt x="598" y="77"/>
                                    <a:pt x="484" y="0"/>
                                    <a:pt x="3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5"/>
                            <p:cNvSpPr/>
                            <p:nvPr/>
                          </p:nvSpPr>
                          <p:spPr>
                            <a:xfrm>
                              <a:off x="4767100" y="4478675"/>
                              <a:ext cx="78675" cy="115075"/>
                            </a:xfrm>
                            <a:custGeom>
                              <a:rect b="b" l="l" r="r" t="t"/>
                              <a:pathLst>
                                <a:path extrusionOk="0" h="4603" w="3147">
                                  <a:moveTo>
                                    <a:pt x="275" y="0"/>
                                  </a:moveTo>
                                  <a:cubicBezTo>
                                    <a:pt x="211" y="0"/>
                                    <a:pt x="150" y="34"/>
                                    <a:pt x="137" y="110"/>
                                  </a:cubicBezTo>
                                  <a:cubicBezTo>
                                    <a:pt x="0" y="977"/>
                                    <a:pt x="411" y="1958"/>
                                    <a:pt x="845" y="2712"/>
                                  </a:cubicBezTo>
                                  <a:cubicBezTo>
                                    <a:pt x="1073" y="3100"/>
                                    <a:pt x="1324" y="3442"/>
                                    <a:pt x="1644" y="3784"/>
                                  </a:cubicBezTo>
                                  <a:cubicBezTo>
                                    <a:pt x="1963" y="4104"/>
                                    <a:pt x="2374" y="4355"/>
                                    <a:pt x="2762" y="4583"/>
                                  </a:cubicBezTo>
                                  <a:cubicBezTo>
                                    <a:pt x="2792" y="4597"/>
                                    <a:pt x="2823" y="4603"/>
                                    <a:pt x="2852" y="4603"/>
                                  </a:cubicBezTo>
                                  <a:cubicBezTo>
                                    <a:pt x="3020" y="4603"/>
                                    <a:pt x="3146" y="4400"/>
                                    <a:pt x="2991" y="4264"/>
                                  </a:cubicBezTo>
                                  <a:cubicBezTo>
                                    <a:pt x="2351" y="3762"/>
                                    <a:pt x="1849" y="3054"/>
                                    <a:pt x="1484" y="2324"/>
                                  </a:cubicBezTo>
                                  <a:cubicBezTo>
                                    <a:pt x="1279" y="1958"/>
                                    <a:pt x="1142" y="1593"/>
                                    <a:pt x="1005" y="1228"/>
                                  </a:cubicBezTo>
                                  <a:cubicBezTo>
                                    <a:pt x="822" y="817"/>
                                    <a:pt x="685" y="406"/>
                                    <a:pt x="411" y="64"/>
                                  </a:cubicBezTo>
                                  <a:cubicBezTo>
                                    <a:pt x="380" y="23"/>
                                    <a:pt x="327" y="0"/>
                                    <a:pt x="2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5"/>
                            <p:cNvSpPr/>
                            <p:nvPr/>
                          </p:nvSpPr>
                          <p:spPr>
                            <a:xfrm>
                              <a:off x="4757400" y="4443300"/>
                              <a:ext cx="27775" cy="76900"/>
                            </a:xfrm>
                            <a:custGeom>
                              <a:rect b="b" l="l" r="r" t="t"/>
                              <a:pathLst>
                                <a:path extrusionOk="0" h="3076" w="1111">
                                  <a:moveTo>
                                    <a:pt x="295" y="1"/>
                                  </a:moveTo>
                                  <a:cubicBezTo>
                                    <a:pt x="222" y="1"/>
                                    <a:pt x="143" y="62"/>
                                    <a:pt x="114" y="132"/>
                                  </a:cubicBezTo>
                                  <a:cubicBezTo>
                                    <a:pt x="92" y="178"/>
                                    <a:pt x="92" y="223"/>
                                    <a:pt x="69" y="292"/>
                                  </a:cubicBezTo>
                                  <a:cubicBezTo>
                                    <a:pt x="46" y="338"/>
                                    <a:pt x="23" y="383"/>
                                    <a:pt x="23" y="452"/>
                                  </a:cubicBezTo>
                                  <a:cubicBezTo>
                                    <a:pt x="0" y="566"/>
                                    <a:pt x="23" y="680"/>
                                    <a:pt x="23" y="794"/>
                                  </a:cubicBezTo>
                                  <a:cubicBezTo>
                                    <a:pt x="0" y="1000"/>
                                    <a:pt x="69" y="1228"/>
                                    <a:pt x="114" y="1456"/>
                                  </a:cubicBezTo>
                                  <a:cubicBezTo>
                                    <a:pt x="160" y="1661"/>
                                    <a:pt x="229" y="1867"/>
                                    <a:pt x="297" y="2072"/>
                                  </a:cubicBezTo>
                                  <a:cubicBezTo>
                                    <a:pt x="384" y="2267"/>
                                    <a:pt x="450" y="2565"/>
                                    <a:pt x="632" y="2673"/>
                                  </a:cubicBezTo>
                                  <a:lnTo>
                                    <a:pt x="632" y="2673"/>
                                  </a:lnTo>
                                  <a:cubicBezTo>
                                    <a:pt x="719" y="2785"/>
                                    <a:pt x="793" y="2896"/>
                                    <a:pt x="868" y="3008"/>
                                  </a:cubicBezTo>
                                  <a:cubicBezTo>
                                    <a:pt x="900" y="3056"/>
                                    <a:pt x="940" y="3076"/>
                                    <a:pt x="978" y="3076"/>
                                  </a:cubicBezTo>
                                  <a:cubicBezTo>
                                    <a:pt x="1048" y="3076"/>
                                    <a:pt x="1111" y="3006"/>
                                    <a:pt x="1096" y="2917"/>
                                  </a:cubicBezTo>
                                  <a:cubicBezTo>
                                    <a:pt x="1075" y="2769"/>
                                    <a:pt x="1054" y="2641"/>
                                    <a:pt x="1033" y="2496"/>
                                  </a:cubicBezTo>
                                  <a:lnTo>
                                    <a:pt x="1033" y="2496"/>
                                  </a:lnTo>
                                  <a:cubicBezTo>
                                    <a:pt x="1064" y="2301"/>
                                    <a:pt x="975" y="2107"/>
                                    <a:pt x="936" y="1913"/>
                                  </a:cubicBezTo>
                                  <a:cubicBezTo>
                                    <a:pt x="891" y="1707"/>
                                    <a:pt x="845" y="1502"/>
                                    <a:pt x="776" y="1273"/>
                                  </a:cubicBezTo>
                                  <a:cubicBezTo>
                                    <a:pt x="731" y="1091"/>
                                    <a:pt x="708" y="885"/>
                                    <a:pt x="639" y="680"/>
                                  </a:cubicBezTo>
                                  <a:cubicBezTo>
                                    <a:pt x="594" y="589"/>
                                    <a:pt x="594" y="475"/>
                                    <a:pt x="571" y="383"/>
                                  </a:cubicBezTo>
                                  <a:cubicBezTo>
                                    <a:pt x="548" y="338"/>
                                    <a:pt x="503" y="292"/>
                                    <a:pt x="480" y="223"/>
                                  </a:cubicBezTo>
                                  <a:cubicBezTo>
                                    <a:pt x="457" y="178"/>
                                    <a:pt x="434" y="132"/>
                                    <a:pt x="411" y="87"/>
                                  </a:cubicBezTo>
                                  <a:cubicBezTo>
                                    <a:pt x="385" y="25"/>
                                    <a:pt x="341" y="1"/>
                                    <a:pt x="2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5"/>
                            <p:cNvSpPr/>
                            <p:nvPr/>
                          </p:nvSpPr>
                          <p:spPr>
                            <a:xfrm>
                              <a:off x="4708900" y="4436325"/>
                              <a:ext cx="44800" cy="89125"/>
                            </a:xfrm>
                            <a:custGeom>
                              <a:rect b="b" l="l" r="r" t="t"/>
                              <a:pathLst>
                                <a:path extrusionOk="0" h="3565" w="1792">
                                  <a:moveTo>
                                    <a:pt x="1484" y="868"/>
                                  </a:moveTo>
                                  <a:cubicBezTo>
                                    <a:pt x="1473" y="868"/>
                                    <a:pt x="1467" y="873"/>
                                    <a:pt x="1464" y="878"/>
                                  </a:cubicBezTo>
                                  <a:lnTo>
                                    <a:pt x="1464" y="878"/>
                                  </a:lnTo>
                                  <a:cubicBezTo>
                                    <a:pt x="1468" y="876"/>
                                    <a:pt x="1475" y="872"/>
                                    <a:pt x="1484" y="868"/>
                                  </a:cubicBezTo>
                                  <a:close/>
                                  <a:moveTo>
                                    <a:pt x="1192" y="1"/>
                                  </a:moveTo>
                                  <a:cubicBezTo>
                                    <a:pt x="974" y="1"/>
                                    <a:pt x="741" y="165"/>
                                    <a:pt x="571" y="297"/>
                                  </a:cubicBezTo>
                                  <a:cubicBezTo>
                                    <a:pt x="411" y="434"/>
                                    <a:pt x="274" y="617"/>
                                    <a:pt x="206" y="799"/>
                                  </a:cubicBezTo>
                                  <a:cubicBezTo>
                                    <a:pt x="23" y="1164"/>
                                    <a:pt x="0" y="1552"/>
                                    <a:pt x="92" y="1918"/>
                                  </a:cubicBezTo>
                                  <a:cubicBezTo>
                                    <a:pt x="160" y="2260"/>
                                    <a:pt x="343" y="2602"/>
                                    <a:pt x="571" y="2853"/>
                                  </a:cubicBezTo>
                                  <a:cubicBezTo>
                                    <a:pt x="685" y="2990"/>
                                    <a:pt x="776" y="3127"/>
                                    <a:pt x="936" y="3219"/>
                                  </a:cubicBezTo>
                                  <a:cubicBezTo>
                                    <a:pt x="936" y="3219"/>
                                    <a:pt x="987" y="3257"/>
                                    <a:pt x="994" y="3257"/>
                                  </a:cubicBezTo>
                                  <a:cubicBezTo>
                                    <a:pt x="994" y="3257"/>
                                    <a:pt x="995" y="3257"/>
                                    <a:pt x="994" y="3256"/>
                                  </a:cubicBezTo>
                                  <a:lnTo>
                                    <a:pt x="994" y="3256"/>
                                  </a:lnTo>
                                  <a:cubicBezTo>
                                    <a:pt x="1014" y="3280"/>
                                    <a:pt x="1036" y="3314"/>
                                    <a:pt x="1073" y="3333"/>
                                  </a:cubicBezTo>
                                  <a:cubicBezTo>
                                    <a:pt x="1167" y="3411"/>
                                    <a:pt x="1250" y="3446"/>
                                    <a:pt x="1351" y="3446"/>
                                  </a:cubicBezTo>
                                  <a:cubicBezTo>
                                    <a:pt x="1366" y="3446"/>
                                    <a:pt x="1381" y="3445"/>
                                    <a:pt x="1396" y="3444"/>
                                  </a:cubicBezTo>
                                  <a:lnTo>
                                    <a:pt x="1396" y="3444"/>
                                  </a:lnTo>
                                  <a:cubicBezTo>
                                    <a:pt x="1441" y="3469"/>
                                    <a:pt x="1485" y="3494"/>
                                    <a:pt x="1530" y="3538"/>
                                  </a:cubicBezTo>
                                  <a:cubicBezTo>
                                    <a:pt x="1553" y="3556"/>
                                    <a:pt x="1583" y="3565"/>
                                    <a:pt x="1614" y="3565"/>
                                  </a:cubicBezTo>
                                  <a:cubicBezTo>
                                    <a:pt x="1701" y="3565"/>
                                    <a:pt x="1791" y="3496"/>
                                    <a:pt x="1758" y="3378"/>
                                  </a:cubicBezTo>
                                  <a:cubicBezTo>
                                    <a:pt x="1742" y="3314"/>
                                    <a:pt x="1725" y="3249"/>
                                    <a:pt x="1709" y="3184"/>
                                  </a:cubicBezTo>
                                  <a:lnTo>
                                    <a:pt x="1709" y="3184"/>
                                  </a:lnTo>
                                  <a:cubicBezTo>
                                    <a:pt x="1732" y="3106"/>
                                    <a:pt x="1742" y="3036"/>
                                    <a:pt x="1712" y="2945"/>
                                  </a:cubicBezTo>
                                  <a:cubicBezTo>
                                    <a:pt x="1689" y="2876"/>
                                    <a:pt x="1666" y="2831"/>
                                    <a:pt x="1644" y="2785"/>
                                  </a:cubicBezTo>
                                  <a:cubicBezTo>
                                    <a:pt x="1628" y="2769"/>
                                    <a:pt x="1623" y="2733"/>
                                    <a:pt x="1622" y="2733"/>
                                  </a:cubicBezTo>
                                  <a:cubicBezTo>
                                    <a:pt x="1621" y="2733"/>
                                    <a:pt x="1621" y="2740"/>
                                    <a:pt x="1621" y="2762"/>
                                  </a:cubicBezTo>
                                  <a:cubicBezTo>
                                    <a:pt x="1598" y="2602"/>
                                    <a:pt x="1507" y="2443"/>
                                    <a:pt x="1415" y="2306"/>
                                  </a:cubicBezTo>
                                  <a:cubicBezTo>
                                    <a:pt x="1393" y="2237"/>
                                    <a:pt x="1347" y="2169"/>
                                    <a:pt x="1324" y="2123"/>
                                  </a:cubicBezTo>
                                  <a:cubicBezTo>
                                    <a:pt x="1301" y="2077"/>
                                    <a:pt x="1278" y="2009"/>
                                    <a:pt x="1233" y="1963"/>
                                  </a:cubicBezTo>
                                  <a:cubicBezTo>
                                    <a:pt x="1233" y="1953"/>
                                    <a:pt x="1224" y="1925"/>
                                    <a:pt x="1218" y="1905"/>
                                  </a:cubicBezTo>
                                  <a:lnTo>
                                    <a:pt x="1218" y="1905"/>
                                  </a:lnTo>
                                  <a:cubicBezTo>
                                    <a:pt x="1225" y="1927"/>
                                    <a:pt x="1235" y="1953"/>
                                    <a:pt x="1238" y="1953"/>
                                  </a:cubicBezTo>
                                  <a:cubicBezTo>
                                    <a:pt x="1240" y="1953"/>
                                    <a:pt x="1239" y="1943"/>
                                    <a:pt x="1233" y="1918"/>
                                  </a:cubicBezTo>
                                  <a:cubicBezTo>
                                    <a:pt x="1220" y="1892"/>
                                    <a:pt x="1214" y="1883"/>
                                    <a:pt x="1213" y="1883"/>
                                  </a:cubicBezTo>
                                  <a:lnTo>
                                    <a:pt x="1213" y="1883"/>
                                  </a:lnTo>
                                  <a:cubicBezTo>
                                    <a:pt x="1211" y="1883"/>
                                    <a:pt x="1214" y="1892"/>
                                    <a:pt x="1218" y="1905"/>
                                  </a:cubicBezTo>
                                  <a:lnTo>
                                    <a:pt x="1218" y="1905"/>
                                  </a:lnTo>
                                  <a:cubicBezTo>
                                    <a:pt x="1213" y="1891"/>
                                    <a:pt x="1210" y="1878"/>
                                    <a:pt x="1210" y="1872"/>
                                  </a:cubicBezTo>
                                  <a:cubicBezTo>
                                    <a:pt x="1187" y="1826"/>
                                    <a:pt x="1164" y="1758"/>
                                    <a:pt x="1164" y="1712"/>
                                  </a:cubicBezTo>
                                  <a:cubicBezTo>
                                    <a:pt x="1141" y="1689"/>
                                    <a:pt x="1141" y="1667"/>
                                    <a:pt x="1141" y="1644"/>
                                  </a:cubicBezTo>
                                  <a:cubicBezTo>
                                    <a:pt x="1141" y="1612"/>
                                    <a:pt x="1141" y="1568"/>
                                    <a:pt x="1141" y="1530"/>
                                  </a:cubicBezTo>
                                  <a:cubicBezTo>
                                    <a:pt x="1141" y="1530"/>
                                    <a:pt x="1164" y="1438"/>
                                    <a:pt x="1164" y="1415"/>
                                  </a:cubicBezTo>
                                  <a:cubicBezTo>
                                    <a:pt x="1164" y="1393"/>
                                    <a:pt x="1164" y="1370"/>
                                    <a:pt x="1187" y="1347"/>
                                  </a:cubicBezTo>
                                  <a:cubicBezTo>
                                    <a:pt x="1189" y="1338"/>
                                    <a:pt x="1190" y="1331"/>
                                    <a:pt x="1191" y="1326"/>
                                  </a:cubicBezTo>
                                  <a:lnTo>
                                    <a:pt x="1191" y="1326"/>
                                  </a:lnTo>
                                  <a:cubicBezTo>
                                    <a:pt x="1220" y="1273"/>
                                    <a:pt x="1238" y="1223"/>
                                    <a:pt x="1256" y="1187"/>
                                  </a:cubicBezTo>
                                  <a:cubicBezTo>
                                    <a:pt x="1278" y="1164"/>
                                    <a:pt x="1301" y="1119"/>
                                    <a:pt x="1324" y="1096"/>
                                  </a:cubicBezTo>
                                  <a:lnTo>
                                    <a:pt x="1324" y="1096"/>
                                  </a:lnTo>
                                  <a:cubicBezTo>
                                    <a:pt x="1306" y="1126"/>
                                    <a:pt x="1301" y="1137"/>
                                    <a:pt x="1303" y="1137"/>
                                  </a:cubicBezTo>
                                  <a:cubicBezTo>
                                    <a:pt x="1308" y="1137"/>
                                    <a:pt x="1370" y="1050"/>
                                    <a:pt x="1370" y="1050"/>
                                  </a:cubicBezTo>
                                  <a:cubicBezTo>
                                    <a:pt x="1393" y="1005"/>
                                    <a:pt x="1415" y="959"/>
                                    <a:pt x="1461" y="890"/>
                                  </a:cubicBezTo>
                                  <a:cubicBezTo>
                                    <a:pt x="1461" y="890"/>
                                    <a:pt x="1461" y="884"/>
                                    <a:pt x="1464" y="878"/>
                                  </a:cubicBezTo>
                                  <a:lnTo>
                                    <a:pt x="1464" y="878"/>
                                  </a:lnTo>
                                  <a:cubicBezTo>
                                    <a:pt x="1461" y="880"/>
                                    <a:pt x="1459" y="881"/>
                                    <a:pt x="1459" y="881"/>
                                  </a:cubicBezTo>
                                  <a:cubicBezTo>
                                    <a:pt x="1458" y="881"/>
                                    <a:pt x="1478" y="865"/>
                                    <a:pt x="1507" y="822"/>
                                  </a:cubicBezTo>
                                  <a:cubicBezTo>
                                    <a:pt x="1575" y="708"/>
                                    <a:pt x="1666" y="571"/>
                                    <a:pt x="1644" y="411"/>
                                  </a:cubicBezTo>
                                  <a:cubicBezTo>
                                    <a:pt x="1598" y="229"/>
                                    <a:pt x="1530" y="92"/>
                                    <a:pt x="1324" y="23"/>
                                  </a:cubicBezTo>
                                  <a:cubicBezTo>
                                    <a:pt x="1281" y="8"/>
                                    <a:pt x="1237" y="1"/>
                                    <a:pt x="11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5"/>
                            <p:cNvSpPr/>
                            <p:nvPr/>
                          </p:nvSpPr>
                          <p:spPr>
                            <a:xfrm>
                              <a:off x="4679225" y="4430800"/>
                              <a:ext cx="43950" cy="83725"/>
                            </a:xfrm>
                            <a:custGeom>
                              <a:rect b="b" l="l" r="r" t="t"/>
                              <a:pathLst>
                                <a:path extrusionOk="0" h="3349" w="1758">
                                  <a:moveTo>
                                    <a:pt x="1135" y="1"/>
                                  </a:moveTo>
                                  <a:cubicBezTo>
                                    <a:pt x="995" y="1"/>
                                    <a:pt x="850" y="132"/>
                                    <a:pt x="868" y="290"/>
                                  </a:cubicBezTo>
                                  <a:cubicBezTo>
                                    <a:pt x="868" y="417"/>
                                    <a:pt x="882" y="500"/>
                                    <a:pt x="888" y="609"/>
                                  </a:cubicBezTo>
                                  <a:lnTo>
                                    <a:pt x="888" y="609"/>
                                  </a:lnTo>
                                  <a:cubicBezTo>
                                    <a:pt x="874" y="655"/>
                                    <a:pt x="868" y="702"/>
                                    <a:pt x="868" y="746"/>
                                  </a:cubicBezTo>
                                  <a:cubicBezTo>
                                    <a:pt x="868" y="769"/>
                                    <a:pt x="868" y="792"/>
                                    <a:pt x="868" y="815"/>
                                  </a:cubicBezTo>
                                  <a:cubicBezTo>
                                    <a:pt x="845" y="929"/>
                                    <a:pt x="845" y="1020"/>
                                    <a:pt x="822" y="1134"/>
                                  </a:cubicBezTo>
                                  <a:cubicBezTo>
                                    <a:pt x="799" y="1180"/>
                                    <a:pt x="799" y="1226"/>
                                    <a:pt x="776" y="1294"/>
                                  </a:cubicBezTo>
                                  <a:cubicBezTo>
                                    <a:pt x="776" y="1317"/>
                                    <a:pt x="754" y="1340"/>
                                    <a:pt x="754" y="1363"/>
                                  </a:cubicBezTo>
                                  <a:cubicBezTo>
                                    <a:pt x="754" y="1363"/>
                                    <a:pt x="739" y="1391"/>
                                    <a:pt x="731" y="1408"/>
                                  </a:cubicBezTo>
                                  <a:cubicBezTo>
                                    <a:pt x="736" y="1397"/>
                                    <a:pt x="739" y="1393"/>
                                    <a:pt x="740" y="1393"/>
                                  </a:cubicBezTo>
                                  <a:lnTo>
                                    <a:pt x="740" y="1393"/>
                                  </a:lnTo>
                                  <a:cubicBezTo>
                                    <a:pt x="744" y="1393"/>
                                    <a:pt x="731" y="1431"/>
                                    <a:pt x="731" y="1431"/>
                                  </a:cubicBezTo>
                                  <a:cubicBezTo>
                                    <a:pt x="708" y="1477"/>
                                    <a:pt x="708" y="1500"/>
                                    <a:pt x="685" y="1522"/>
                                  </a:cubicBezTo>
                                  <a:cubicBezTo>
                                    <a:pt x="662" y="1568"/>
                                    <a:pt x="639" y="1636"/>
                                    <a:pt x="617" y="1682"/>
                                  </a:cubicBezTo>
                                  <a:cubicBezTo>
                                    <a:pt x="571" y="1796"/>
                                    <a:pt x="502" y="1888"/>
                                    <a:pt x="457" y="2002"/>
                                  </a:cubicBezTo>
                                  <a:cubicBezTo>
                                    <a:pt x="434" y="2047"/>
                                    <a:pt x="411" y="2093"/>
                                    <a:pt x="388" y="2139"/>
                                  </a:cubicBezTo>
                                  <a:cubicBezTo>
                                    <a:pt x="365" y="2161"/>
                                    <a:pt x="343" y="2184"/>
                                    <a:pt x="343" y="2207"/>
                                  </a:cubicBezTo>
                                  <a:cubicBezTo>
                                    <a:pt x="343" y="2207"/>
                                    <a:pt x="296" y="2315"/>
                                    <a:pt x="305" y="2315"/>
                                  </a:cubicBezTo>
                                  <a:cubicBezTo>
                                    <a:pt x="307" y="2315"/>
                                    <a:pt x="312" y="2310"/>
                                    <a:pt x="320" y="2298"/>
                                  </a:cubicBezTo>
                                  <a:lnTo>
                                    <a:pt x="320" y="2298"/>
                                  </a:lnTo>
                                  <a:cubicBezTo>
                                    <a:pt x="206" y="2527"/>
                                    <a:pt x="69" y="2709"/>
                                    <a:pt x="23" y="2960"/>
                                  </a:cubicBezTo>
                                  <a:cubicBezTo>
                                    <a:pt x="0" y="3143"/>
                                    <a:pt x="137" y="3348"/>
                                    <a:pt x="343" y="3348"/>
                                  </a:cubicBezTo>
                                  <a:cubicBezTo>
                                    <a:pt x="457" y="3348"/>
                                    <a:pt x="571" y="3303"/>
                                    <a:pt x="617" y="3211"/>
                                  </a:cubicBezTo>
                                  <a:cubicBezTo>
                                    <a:pt x="636" y="3192"/>
                                    <a:pt x="648" y="3172"/>
                                    <a:pt x="656" y="3154"/>
                                  </a:cubicBezTo>
                                  <a:lnTo>
                                    <a:pt x="656" y="3154"/>
                                  </a:lnTo>
                                  <a:cubicBezTo>
                                    <a:pt x="696" y="3113"/>
                                    <a:pt x="732" y="3072"/>
                                    <a:pt x="767" y="3029"/>
                                  </a:cubicBezTo>
                                  <a:lnTo>
                                    <a:pt x="767" y="3029"/>
                                  </a:lnTo>
                                  <a:cubicBezTo>
                                    <a:pt x="770" y="3029"/>
                                    <a:pt x="773" y="3029"/>
                                    <a:pt x="776" y="3029"/>
                                  </a:cubicBezTo>
                                  <a:cubicBezTo>
                                    <a:pt x="791" y="3015"/>
                                    <a:pt x="800" y="2998"/>
                                    <a:pt x="805" y="2982"/>
                                  </a:cubicBezTo>
                                  <a:lnTo>
                                    <a:pt x="805" y="2982"/>
                                  </a:lnTo>
                                  <a:cubicBezTo>
                                    <a:pt x="872" y="2898"/>
                                    <a:pt x="939" y="2809"/>
                                    <a:pt x="1027" y="2709"/>
                                  </a:cubicBezTo>
                                  <a:cubicBezTo>
                                    <a:pt x="1187" y="2504"/>
                                    <a:pt x="1347" y="2253"/>
                                    <a:pt x="1461" y="2025"/>
                                  </a:cubicBezTo>
                                  <a:cubicBezTo>
                                    <a:pt x="1598" y="1796"/>
                                    <a:pt x="1689" y="1545"/>
                                    <a:pt x="1735" y="1271"/>
                                  </a:cubicBezTo>
                                  <a:cubicBezTo>
                                    <a:pt x="1758" y="1111"/>
                                    <a:pt x="1758" y="975"/>
                                    <a:pt x="1735" y="815"/>
                                  </a:cubicBezTo>
                                  <a:cubicBezTo>
                                    <a:pt x="1735" y="746"/>
                                    <a:pt x="1712" y="678"/>
                                    <a:pt x="1689" y="609"/>
                                  </a:cubicBezTo>
                                  <a:cubicBezTo>
                                    <a:pt x="1667" y="531"/>
                                    <a:pt x="1629" y="475"/>
                                    <a:pt x="1576" y="430"/>
                                  </a:cubicBezTo>
                                  <a:lnTo>
                                    <a:pt x="1576" y="430"/>
                                  </a:lnTo>
                                  <a:cubicBezTo>
                                    <a:pt x="1502" y="273"/>
                                    <a:pt x="1412" y="143"/>
                                    <a:pt x="1256" y="39"/>
                                  </a:cubicBezTo>
                                  <a:cubicBezTo>
                                    <a:pt x="1219" y="12"/>
                                    <a:pt x="1177" y="1"/>
                                    <a:pt x="11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5"/>
                            <p:cNvSpPr/>
                            <p:nvPr/>
                          </p:nvSpPr>
                          <p:spPr>
                            <a:xfrm>
                              <a:off x="4672950" y="4392850"/>
                              <a:ext cx="33675" cy="100275"/>
                            </a:xfrm>
                            <a:custGeom>
                              <a:rect b="b" l="l" r="r" t="t"/>
                              <a:pathLst>
                                <a:path extrusionOk="0" h="4011" w="1347">
                                  <a:moveTo>
                                    <a:pt x="827" y="1"/>
                                  </a:moveTo>
                                  <a:cubicBezTo>
                                    <a:pt x="712" y="1"/>
                                    <a:pt x="605" y="55"/>
                                    <a:pt x="548" y="187"/>
                                  </a:cubicBezTo>
                                  <a:cubicBezTo>
                                    <a:pt x="411" y="507"/>
                                    <a:pt x="365" y="803"/>
                                    <a:pt x="320" y="1123"/>
                                  </a:cubicBezTo>
                                  <a:cubicBezTo>
                                    <a:pt x="297" y="1420"/>
                                    <a:pt x="228" y="1694"/>
                                    <a:pt x="183" y="1990"/>
                                  </a:cubicBezTo>
                                  <a:cubicBezTo>
                                    <a:pt x="137" y="2287"/>
                                    <a:pt x="69" y="2584"/>
                                    <a:pt x="46" y="2881"/>
                                  </a:cubicBezTo>
                                  <a:cubicBezTo>
                                    <a:pt x="23" y="3018"/>
                                    <a:pt x="0" y="3154"/>
                                    <a:pt x="0" y="3291"/>
                                  </a:cubicBezTo>
                                  <a:cubicBezTo>
                                    <a:pt x="0" y="3383"/>
                                    <a:pt x="23" y="3451"/>
                                    <a:pt x="23" y="3543"/>
                                  </a:cubicBezTo>
                                  <a:cubicBezTo>
                                    <a:pt x="46" y="3611"/>
                                    <a:pt x="23" y="3702"/>
                                    <a:pt x="23" y="3771"/>
                                  </a:cubicBezTo>
                                  <a:cubicBezTo>
                                    <a:pt x="35" y="3937"/>
                                    <a:pt x="146" y="4011"/>
                                    <a:pt x="262" y="4011"/>
                                  </a:cubicBezTo>
                                  <a:cubicBezTo>
                                    <a:pt x="370" y="4011"/>
                                    <a:pt x="481" y="3949"/>
                                    <a:pt x="525" y="3839"/>
                                  </a:cubicBezTo>
                                  <a:cubicBezTo>
                                    <a:pt x="548" y="3771"/>
                                    <a:pt x="571" y="3702"/>
                                    <a:pt x="594" y="3634"/>
                                  </a:cubicBezTo>
                                  <a:cubicBezTo>
                                    <a:pt x="639" y="3565"/>
                                    <a:pt x="685" y="3497"/>
                                    <a:pt x="731" y="3428"/>
                                  </a:cubicBezTo>
                                  <a:cubicBezTo>
                                    <a:pt x="776" y="3291"/>
                                    <a:pt x="799" y="3154"/>
                                    <a:pt x="868" y="3018"/>
                                  </a:cubicBezTo>
                                  <a:cubicBezTo>
                                    <a:pt x="982" y="2744"/>
                                    <a:pt x="1050" y="2447"/>
                                    <a:pt x="1119" y="2150"/>
                                  </a:cubicBezTo>
                                  <a:cubicBezTo>
                                    <a:pt x="1187" y="1876"/>
                                    <a:pt x="1233" y="1602"/>
                                    <a:pt x="1278" y="1306"/>
                                  </a:cubicBezTo>
                                  <a:cubicBezTo>
                                    <a:pt x="1324" y="940"/>
                                    <a:pt x="1347" y="598"/>
                                    <a:pt x="1233" y="256"/>
                                  </a:cubicBezTo>
                                  <a:cubicBezTo>
                                    <a:pt x="1166" y="109"/>
                                    <a:pt x="990" y="1"/>
                                    <a:pt x="8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5"/>
                            <p:cNvSpPr/>
                            <p:nvPr/>
                          </p:nvSpPr>
                          <p:spPr>
                            <a:xfrm>
                              <a:off x="4638125" y="4369475"/>
                              <a:ext cx="26850" cy="101000"/>
                            </a:xfrm>
                            <a:custGeom>
                              <a:rect b="b" l="l" r="r" t="t"/>
                              <a:pathLst>
                                <a:path extrusionOk="0" h="4040" w="1074">
                                  <a:moveTo>
                                    <a:pt x="483" y="1"/>
                                  </a:moveTo>
                                  <a:cubicBezTo>
                                    <a:pt x="382" y="1"/>
                                    <a:pt x="282" y="48"/>
                                    <a:pt x="229" y="141"/>
                                  </a:cubicBezTo>
                                  <a:cubicBezTo>
                                    <a:pt x="206" y="186"/>
                                    <a:pt x="138" y="346"/>
                                    <a:pt x="115" y="437"/>
                                  </a:cubicBezTo>
                                  <a:cubicBezTo>
                                    <a:pt x="115" y="522"/>
                                    <a:pt x="96" y="606"/>
                                    <a:pt x="93" y="707"/>
                                  </a:cubicBezTo>
                                  <a:lnTo>
                                    <a:pt x="93" y="707"/>
                                  </a:lnTo>
                                  <a:cubicBezTo>
                                    <a:pt x="44" y="839"/>
                                    <a:pt x="39" y="970"/>
                                    <a:pt x="24" y="1122"/>
                                  </a:cubicBezTo>
                                  <a:cubicBezTo>
                                    <a:pt x="24" y="1259"/>
                                    <a:pt x="24" y="1419"/>
                                    <a:pt x="1" y="1556"/>
                                  </a:cubicBezTo>
                                  <a:cubicBezTo>
                                    <a:pt x="1" y="1853"/>
                                    <a:pt x="1" y="2127"/>
                                    <a:pt x="24" y="2400"/>
                                  </a:cubicBezTo>
                                  <a:cubicBezTo>
                                    <a:pt x="47" y="2720"/>
                                    <a:pt x="92" y="3062"/>
                                    <a:pt x="161" y="3291"/>
                                  </a:cubicBezTo>
                                  <a:cubicBezTo>
                                    <a:pt x="206" y="3450"/>
                                    <a:pt x="275" y="3610"/>
                                    <a:pt x="389" y="3724"/>
                                  </a:cubicBezTo>
                                  <a:cubicBezTo>
                                    <a:pt x="457" y="3816"/>
                                    <a:pt x="549" y="3907"/>
                                    <a:pt x="640" y="3975"/>
                                  </a:cubicBezTo>
                                  <a:cubicBezTo>
                                    <a:pt x="684" y="4019"/>
                                    <a:pt x="744" y="4040"/>
                                    <a:pt x="805" y="4040"/>
                                  </a:cubicBezTo>
                                  <a:cubicBezTo>
                                    <a:pt x="934" y="4040"/>
                                    <a:pt x="1066" y="3948"/>
                                    <a:pt x="1051" y="3793"/>
                                  </a:cubicBezTo>
                                  <a:cubicBezTo>
                                    <a:pt x="1051" y="3724"/>
                                    <a:pt x="1028" y="3656"/>
                                    <a:pt x="1028" y="3587"/>
                                  </a:cubicBezTo>
                                  <a:cubicBezTo>
                                    <a:pt x="1028" y="3559"/>
                                    <a:pt x="1028" y="3509"/>
                                    <a:pt x="1028" y="3496"/>
                                  </a:cubicBezTo>
                                  <a:cubicBezTo>
                                    <a:pt x="1051" y="3359"/>
                                    <a:pt x="1028" y="3222"/>
                                    <a:pt x="1028" y="3108"/>
                                  </a:cubicBezTo>
                                  <a:cubicBezTo>
                                    <a:pt x="1028" y="3057"/>
                                    <a:pt x="1028" y="2919"/>
                                    <a:pt x="1028" y="2903"/>
                                  </a:cubicBezTo>
                                  <a:cubicBezTo>
                                    <a:pt x="1028" y="2811"/>
                                    <a:pt x="1028" y="2743"/>
                                    <a:pt x="1028" y="2674"/>
                                  </a:cubicBezTo>
                                  <a:cubicBezTo>
                                    <a:pt x="1028" y="2560"/>
                                    <a:pt x="1028" y="2423"/>
                                    <a:pt x="1028" y="2309"/>
                                  </a:cubicBezTo>
                                  <a:cubicBezTo>
                                    <a:pt x="1051" y="2035"/>
                                    <a:pt x="1051" y="1761"/>
                                    <a:pt x="1074" y="1465"/>
                                  </a:cubicBezTo>
                                  <a:cubicBezTo>
                                    <a:pt x="1074" y="1350"/>
                                    <a:pt x="1074" y="1213"/>
                                    <a:pt x="1074" y="1099"/>
                                  </a:cubicBezTo>
                                  <a:cubicBezTo>
                                    <a:pt x="1058" y="931"/>
                                    <a:pt x="1043" y="804"/>
                                    <a:pt x="987" y="684"/>
                                  </a:cubicBezTo>
                                  <a:lnTo>
                                    <a:pt x="987" y="684"/>
                                  </a:lnTo>
                                  <a:cubicBezTo>
                                    <a:pt x="993" y="693"/>
                                    <a:pt x="999" y="702"/>
                                    <a:pt x="1005" y="711"/>
                                  </a:cubicBezTo>
                                  <a:cubicBezTo>
                                    <a:pt x="937" y="460"/>
                                    <a:pt x="845" y="232"/>
                                    <a:pt x="686" y="72"/>
                                  </a:cubicBezTo>
                                  <a:cubicBezTo>
                                    <a:pt x="629" y="25"/>
                                    <a:pt x="556" y="1"/>
                                    <a:pt x="4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5"/>
                            <p:cNvSpPr/>
                            <p:nvPr/>
                          </p:nvSpPr>
                          <p:spPr>
                            <a:xfrm>
                              <a:off x="4614175" y="4352300"/>
                              <a:ext cx="45350" cy="111300"/>
                            </a:xfrm>
                            <a:custGeom>
                              <a:rect b="b" l="l" r="r" t="t"/>
                              <a:pathLst>
                                <a:path extrusionOk="0" h="4452" w="1814">
                                  <a:moveTo>
                                    <a:pt x="1495" y="23"/>
                                  </a:moveTo>
                                  <a:cubicBezTo>
                                    <a:pt x="1503" y="23"/>
                                    <a:pt x="1517" y="24"/>
                                    <a:pt x="1533" y="28"/>
                                  </a:cubicBezTo>
                                  <a:lnTo>
                                    <a:pt x="1533" y="28"/>
                                  </a:lnTo>
                                  <a:cubicBezTo>
                                    <a:pt x="1532" y="28"/>
                                    <a:pt x="1531" y="29"/>
                                    <a:pt x="1530" y="29"/>
                                  </a:cubicBezTo>
                                  <a:cubicBezTo>
                                    <a:pt x="1484" y="29"/>
                                    <a:pt x="1478" y="23"/>
                                    <a:pt x="1495" y="23"/>
                                  </a:cubicBezTo>
                                  <a:close/>
                                  <a:moveTo>
                                    <a:pt x="1758" y="237"/>
                                  </a:moveTo>
                                  <a:lnTo>
                                    <a:pt x="1758" y="237"/>
                                  </a:lnTo>
                                  <a:cubicBezTo>
                                    <a:pt x="1761" y="254"/>
                                    <a:pt x="1761" y="265"/>
                                    <a:pt x="1760" y="265"/>
                                  </a:cubicBezTo>
                                  <a:cubicBezTo>
                                    <a:pt x="1759" y="265"/>
                                    <a:pt x="1758" y="257"/>
                                    <a:pt x="1758" y="237"/>
                                  </a:cubicBezTo>
                                  <a:close/>
                                  <a:moveTo>
                                    <a:pt x="1415" y="0"/>
                                  </a:moveTo>
                                  <a:cubicBezTo>
                                    <a:pt x="1347" y="0"/>
                                    <a:pt x="1278" y="17"/>
                                    <a:pt x="1233" y="52"/>
                                  </a:cubicBezTo>
                                  <a:cubicBezTo>
                                    <a:pt x="890" y="326"/>
                                    <a:pt x="708" y="714"/>
                                    <a:pt x="525" y="1102"/>
                                  </a:cubicBezTo>
                                  <a:cubicBezTo>
                                    <a:pt x="343" y="1535"/>
                                    <a:pt x="206" y="2015"/>
                                    <a:pt x="114" y="2494"/>
                                  </a:cubicBezTo>
                                  <a:cubicBezTo>
                                    <a:pt x="46" y="2928"/>
                                    <a:pt x="0" y="3384"/>
                                    <a:pt x="160" y="3818"/>
                                  </a:cubicBezTo>
                                  <a:cubicBezTo>
                                    <a:pt x="206" y="3932"/>
                                    <a:pt x="251" y="4023"/>
                                    <a:pt x="343" y="4115"/>
                                  </a:cubicBezTo>
                                  <a:cubicBezTo>
                                    <a:pt x="365" y="4137"/>
                                    <a:pt x="388" y="4160"/>
                                    <a:pt x="411" y="4206"/>
                                  </a:cubicBezTo>
                                  <a:cubicBezTo>
                                    <a:pt x="434" y="4229"/>
                                    <a:pt x="480" y="4251"/>
                                    <a:pt x="502" y="4274"/>
                                  </a:cubicBezTo>
                                  <a:cubicBezTo>
                                    <a:pt x="594" y="4366"/>
                                    <a:pt x="685" y="4411"/>
                                    <a:pt x="799" y="4434"/>
                                  </a:cubicBezTo>
                                  <a:cubicBezTo>
                                    <a:pt x="845" y="4446"/>
                                    <a:pt x="879" y="4451"/>
                                    <a:pt x="910" y="4451"/>
                                  </a:cubicBezTo>
                                  <a:cubicBezTo>
                                    <a:pt x="942" y="4451"/>
                                    <a:pt x="970" y="4446"/>
                                    <a:pt x="1005" y="4434"/>
                                  </a:cubicBezTo>
                                  <a:cubicBezTo>
                                    <a:pt x="1053" y="4429"/>
                                    <a:pt x="1074" y="4428"/>
                                    <a:pt x="1080" y="4428"/>
                                  </a:cubicBezTo>
                                  <a:cubicBezTo>
                                    <a:pt x="1097" y="4428"/>
                                    <a:pt x="996" y="4441"/>
                                    <a:pt x="997" y="4441"/>
                                  </a:cubicBezTo>
                                  <a:cubicBezTo>
                                    <a:pt x="997" y="4441"/>
                                    <a:pt x="1012" y="4439"/>
                                    <a:pt x="1050" y="4434"/>
                                  </a:cubicBezTo>
                                  <a:cubicBezTo>
                                    <a:pt x="1231" y="4434"/>
                                    <a:pt x="1366" y="4189"/>
                                    <a:pt x="1216" y="4051"/>
                                  </a:cubicBezTo>
                                  <a:lnTo>
                                    <a:pt x="1216" y="4051"/>
                                  </a:lnTo>
                                  <a:cubicBezTo>
                                    <a:pt x="1211" y="4040"/>
                                    <a:pt x="1202" y="4024"/>
                                    <a:pt x="1187" y="4000"/>
                                  </a:cubicBezTo>
                                  <a:cubicBezTo>
                                    <a:pt x="1170" y="4000"/>
                                    <a:pt x="1125" y="3933"/>
                                    <a:pt x="1116" y="3933"/>
                                  </a:cubicBezTo>
                                  <a:cubicBezTo>
                                    <a:pt x="1113" y="3933"/>
                                    <a:pt x="1113" y="3939"/>
                                    <a:pt x="1119" y="3955"/>
                                  </a:cubicBezTo>
                                  <a:cubicBezTo>
                                    <a:pt x="1096" y="3909"/>
                                    <a:pt x="1050" y="3864"/>
                                    <a:pt x="1027" y="3818"/>
                                  </a:cubicBezTo>
                                  <a:lnTo>
                                    <a:pt x="1027" y="3818"/>
                                  </a:lnTo>
                                  <a:cubicBezTo>
                                    <a:pt x="1034" y="3832"/>
                                    <a:pt x="1037" y="3837"/>
                                    <a:pt x="1037" y="3837"/>
                                  </a:cubicBezTo>
                                  <a:cubicBezTo>
                                    <a:pt x="1036" y="3837"/>
                                    <a:pt x="1020" y="3811"/>
                                    <a:pt x="1005" y="3795"/>
                                  </a:cubicBezTo>
                                  <a:cubicBezTo>
                                    <a:pt x="1005" y="3783"/>
                                    <a:pt x="1002" y="3773"/>
                                    <a:pt x="998" y="3765"/>
                                  </a:cubicBezTo>
                                  <a:lnTo>
                                    <a:pt x="998" y="3765"/>
                                  </a:lnTo>
                                  <a:cubicBezTo>
                                    <a:pt x="1000" y="3767"/>
                                    <a:pt x="1002" y="3770"/>
                                    <a:pt x="1005" y="3772"/>
                                  </a:cubicBezTo>
                                  <a:cubicBezTo>
                                    <a:pt x="1005" y="3764"/>
                                    <a:pt x="1002" y="3756"/>
                                    <a:pt x="998" y="3749"/>
                                  </a:cubicBezTo>
                                  <a:lnTo>
                                    <a:pt x="998" y="3749"/>
                                  </a:lnTo>
                                  <a:cubicBezTo>
                                    <a:pt x="996" y="3732"/>
                                    <a:pt x="990" y="3702"/>
                                    <a:pt x="982" y="3658"/>
                                  </a:cubicBezTo>
                                  <a:cubicBezTo>
                                    <a:pt x="982" y="3635"/>
                                    <a:pt x="959" y="3590"/>
                                    <a:pt x="959" y="3567"/>
                                  </a:cubicBezTo>
                                  <a:cubicBezTo>
                                    <a:pt x="952" y="3530"/>
                                    <a:pt x="949" y="3519"/>
                                    <a:pt x="948" y="3519"/>
                                  </a:cubicBezTo>
                                  <a:lnTo>
                                    <a:pt x="948" y="3519"/>
                                  </a:lnTo>
                                  <a:cubicBezTo>
                                    <a:pt x="947" y="3519"/>
                                    <a:pt x="949" y="3541"/>
                                    <a:pt x="945" y="3541"/>
                                  </a:cubicBezTo>
                                  <a:cubicBezTo>
                                    <a:pt x="944" y="3541"/>
                                    <a:pt x="941" y="3536"/>
                                    <a:pt x="936" y="3521"/>
                                  </a:cubicBezTo>
                                  <a:cubicBezTo>
                                    <a:pt x="913" y="3110"/>
                                    <a:pt x="936" y="2928"/>
                                    <a:pt x="1027" y="2540"/>
                                  </a:cubicBezTo>
                                  <a:cubicBezTo>
                                    <a:pt x="1073" y="2334"/>
                                    <a:pt x="1119" y="2152"/>
                                    <a:pt x="1187" y="1946"/>
                                  </a:cubicBezTo>
                                  <a:cubicBezTo>
                                    <a:pt x="1210" y="1855"/>
                                    <a:pt x="1256" y="1764"/>
                                    <a:pt x="1278" y="1672"/>
                                  </a:cubicBezTo>
                                  <a:cubicBezTo>
                                    <a:pt x="1301" y="1627"/>
                                    <a:pt x="1324" y="1558"/>
                                    <a:pt x="1347" y="1512"/>
                                  </a:cubicBezTo>
                                  <a:lnTo>
                                    <a:pt x="1347" y="1512"/>
                                  </a:lnTo>
                                  <a:cubicBezTo>
                                    <a:pt x="1341" y="1535"/>
                                    <a:pt x="1340" y="1544"/>
                                    <a:pt x="1341" y="1544"/>
                                  </a:cubicBezTo>
                                  <a:cubicBezTo>
                                    <a:pt x="1344" y="1544"/>
                                    <a:pt x="1370" y="1467"/>
                                    <a:pt x="1370" y="1467"/>
                                  </a:cubicBezTo>
                                  <a:cubicBezTo>
                                    <a:pt x="1438" y="1261"/>
                                    <a:pt x="1552" y="1079"/>
                                    <a:pt x="1621" y="873"/>
                                  </a:cubicBezTo>
                                  <a:cubicBezTo>
                                    <a:pt x="1644" y="851"/>
                                    <a:pt x="1644" y="805"/>
                                    <a:pt x="1666" y="782"/>
                                  </a:cubicBezTo>
                                  <a:cubicBezTo>
                                    <a:pt x="1668" y="778"/>
                                    <a:pt x="1669" y="775"/>
                                    <a:pt x="1670" y="773"/>
                                  </a:cubicBezTo>
                                  <a:lnTo>
                                    <a:pt x="1670" y="773"/>
                                  </a:lnTo>
                                  <a:cubicBezTo>
                                    <a:pt x="1672" y="770"/>
                                    <a:pt x="1678" y="760"/>
                                    <a:pt x="1689" y="736"/>
                                  </a:cubicBezTo>
                                  <a:cubicBezTo>
                                    <a:pt x="1712" y="645"/>
                                    <a:pt x="1758" y="554"/>
                                    <a:pt x="1781" y="463"/>
                                  </a:cubicBezTo>
                                  <a:cubicBezTo>
                                    <a:pt x="1814" y="380"/>
                                    <a:pt x="1799" y="273"/>
                                    <a:pt x="1753" y="194"/>
                                  </a:cubicBezTo>
                                  <a:lnTo>
                                    <a:pt x="1753" y="194"/>
                                  </a:lnTo>
                                  <a:cubicBezTo>
                                    <a:pt x="1733" y="105"/>
                                    <a:pt x="1649" y="26"/>
                                    <a:pt x="1559" y="26"/>
                                  </a:cubicBezTo>
                                  <a:cubicBezTo>
                                    <a:pt x="1557" y="26"/>
                                    <a:pt x="1555" y="26"/>
                                    <a:pt x="1553" y="26"/>
                                  </a:cubicBezTo>
                                  <a:lnTo>
                                    <a:pt x="1553" y="26"/>
                                  </a:lnTo>
                                  <a:cubicBezTo>
                                    <a:pt x="1512" y="9"/>
                                    <a:pt x="1464" y="0"/>
                                    <a:pt x="14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5"/>
                            <p:cNvSpPr/>
                            <p:nvPr/>
                          </p:nvSpPr>
                          <p:spPr>
                            <a:xfrm>
                              <a:off x="4585625" y="4359350"/>
                              <a:ext cx="47400" cy="104750"/>
                            </a:xfrm>
                            <a:custGeom>
                              <a:rect b="b" l="l" r="r" t="t"/>
                              <a:pathLst>
                                <a:path extrusionOk="0" h="4190" w="1896">
                                  <a:moveTo>
                                    <a:pt x="1599" y="0"/>
                                  </a:moveTo>
                                  <a:cubicBezTo>
                                    <a:pt x="1550" y="0"/>
                                    <a:pt x="1500" y="25"/>
                                    <a:pt x="1467" y="65"/>
                                  </a:cubicBezTo>
                                  <a:lnTo>
                                    <a:pt x="1467" y="65"/>
                                  </a:lnTo>
                                  <a:cubicBezTo>
                                    <a:pt x="1404" y="114"/>
                                    <a:pt x="1387" y="182"/>
                                    <a:pt x="1370" y="249"/>
                                  </a:cubicBezTo>
                                  <a:cubicBezTo>
                                    <a:pt x="1360" y="269"/>
                                    <a:pt x="1355" y="285"/>
                                    <a:pt x="1354" y="292"/>
                                  </a:cubicBezTo>
                                  <a:lnTo>
                                    <a:pt x="1354" y="292"/>
                                  </a:lnTo>
                                  <a:cubicBezTo>
                                    <a:pt x="1336" y="316"/>
                                    <a:pt x="1319" y="346"/>
                                    <a:pt x="1302" y="363"/>
                                  </a:cubicBezTo>
                                  <a:cubicBezTo>
                                    <a:pt x="1279" y="409"/>
                                    <a:pt x="1279" y="477"/>
                                    <a:pt x="1256" y="523"/>
                                  </a:cubicBezTo>
                                  <a:cubicBezTo>
                                    <a:pt x="1211" y="683"/>
                                    <a:pt x="1119" y="842"/>
                                    <a:pt x="1051" y="1002"/>
                                  </a:cubicBezTo>
                                  <a:cubicBezTo>
                                    <a:pt x="845" y="1367"/>
                                    <a:pt x="594" y="1687"/>
                                    <a:pt x="389" y="2029"/>
                                  </a:cubicBezTo>
                                  <a:cubicBezTo>
                                    <a:pt x="184" y="2349"/>
                                    <a:pt x="1" y="2760"/>
                                    <a:pt x="24" y="3148"/>
                                  </a:cubicBezTo>
                                  <a:cubicBezTo>
                                    <a:pt x="47" y="3559"/>
                                    <a:pt x="252" y="3901"/>
                                    <a:pt x="549" y="4175"/>
                                  </a:cubicBezTo>
                                  <a:cubicBezTo>
                                    <a:pt x="564" y="4185"/>
                                    <a:pt x="580" y="4190"/>
                                    <a:pt x="594" y="4190"/>
                                  </a:cubicBezTo>
                                  <a:cubicBezTo>
                                    <a:pt x="642" y="4190"/>
                                    <a:pt x="675" y="4137"/>
                                    <a:pt x="640" y="4084"/>
                                  </a:cubicBezTo>
                                  <a:cubicBezTo>
                                    <a:pt x="480" y="3764"/>
                                    <a:pt x="412" y="3422"/>
                                    <a:pt x="549" y="3056"/>
                                  </a:cubicBezTo>
                                  <a:cubicBezTo>
                                    <a:pt x="686" y="2737"/>
                                    <a:pt x="914" y="2417"/>
                                    <a:pt x="1119" y="2143"/>
                                  </a:cubicBezTo>
                                  <a:cubicBezTo>
                                    <a:pt x="1348" y="1824"/>
                                    <a:pt x="1599" y="1504"/>
                                    <a:pt x="1758" y="1162"/>
                                  </a:cubicBezTo>
                                  <a:cubicBezTo>
                                    <a:pt x="1827" y="979"/>
                                    <a:pt x="1895" y="751"/>
                                    <a:pt x="1895" y="546"/>
                                  </a:cubicBezTo>
                                  <a:cubicBezTo>
                                    <a:pt x="1895" y="432"/>
                                    <a:pt x="1850" y="340"/>
                                    <a:pt x="1827" y="249"/>
                                  </a:cubicBezTo>
                                  <a:cubicBezTo>
                                    <a:pt x="1807" y="170"/>
                                    <a:pt x="1771" y="75"/>
                                    <a:pt x="1688" y="35"/>
                                  </a:cubicBezTo>
                                  <a:lnTo>
                                    <a:pt x="1688" y="35"/>
                                  </a:lnTo>
                                  <a:cubicBezTo>
                                    <a:pt x="1663" y="11"/>
                                    <a:pt x="1631" y="0"/>
                                    <a:pt x="15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5"/>
                            <p:cNvSpPr/>
                            <p:nvPr/>
                          </p:nvSpPr>
                          <p:spPr>
                            <a:xfrm>
                              <a:off x="4579350" y="4353000"/>
                              <a:ext cx="29125" cy="93250"/>
                            </a:xfrm>
                            <a:custGeom>
                              <a:rect b="b" l="l" r="r" t="t"/>
                              <a:pathLst>
                                <a:path extrusionOk="0" h="3730" w="1165">
                                  <a:moveTo>
                                    <a:pt x="109" y="3403"/>
                                  </a:moveTo>
                                  <a:lnTo>
                                    <a:pt x="109" y="3403"/>
                                  </a:lnTo>
                                  <a:cubicBezTo>
                                    <a:pt x="108" y="3403"/>
                                    <a:pt x="110" y="3409"/>
                                    <a:pt x="115" y="3425"/>
                                  </a:cubicBezTo>
                                  <a:cubicBezTo>
                                    <a:pt x="115" y="3417"/>
                                    <a:pt x="113" y="3410"/>
                                    <a:pt x="109" y="3403"/>
                                  </a:cubicBezTo>
                                  <a:lnTo>
                                    <a:pt x="109" y="3403"/>
                                  </a:lnTo>
                                  <a:cubicBezTo>
                                    <a:pt x="109" y="3403"/>
                                    <a:pt x="109" y="3403"/>
                                    <a:pt x="109" y="3403"/>
                                  </a:cubicBezTo>
                                  <a:close/>
                                  <a:moveTo>
                                    <a:pt x="571" y="1"/>
                                  </a:moveTo>
                                  <a:cubicBezTo>
                                    <a:pt x="412" y="24"/>
                                    <a:pt x="343" y="161"/>
                                    <a:pt x="320" y="298"/>
                                  </a:cubicBezTo>
                                  <a:cubicBezTo>
                                    <a:pt x="298" y="412"/>
                                    <a:pt x="343" y="549"/>
                                    <a:pt x="343" y="640"/>
                                  </a:cubicBezTo>
                                  <a:cubicBezTo>
                                    <a:pt x="343" y="671"/>
                                    <a:pt x="343" y="804"/>
                                    <a:pt x="343" y="823"/>
                                  </a:cubicBezTo>
                                  <a:cubicBezTo>
                                    <a:pt x="343" y="891"/>
                                    <a:pt x="343" y="937"/>
                                    <a:pt x="343" y="1005"/>
                                  </a:cubicBezTo>
                                  <a:cubicBezTo>
                                    <a:pt x="343" y="1142"/>
                                    <a:pt x="343" y="1188"/>
                                    <a:pt x="298" y="1325"/>
                                  </a:cubicBezTo>
                                  <a:cubicBezTo>
                                    <a:pt x="252" y="1576"/>
                                    <a:pt x="183" y="1827"/>
                                    <a:pt x="115" y="2078"/>
                                  </a:cubicBezTo>
                                  <a:cubicBezTo>
                                    <a:pt x="92" y="2215"/>
                                    <a:pt x="47" y="2352"/>
                                    <a:pt x="24" y="2489"/>
                                  </a:cubicBezTo>
                                  <a:cubicBezTo>
                                    <a:pt x="1" y="2626"/>
                                    <a:pt x="1" y="2786"/>
                                    <a:pt x="1" y="2922"/>
                                  </a:cubicBezTo>
                                  <a:cubicBezTo>
                                    <a:pt x="1" y="3059"/>
                                    <a:pt x="1" y="3242"/>
                                    <a:pt x="69" y="3356"/>
                                  </a:cubicBezTo>
                                  <a:cubicBezTo>
                                    <a:pt x="85" y="3372"/>
                                    <a:pt x="100" y="3387"/>
                                    <a:pt x="109" y="3403"/>
                                  </a:cubicBezTo>
                                  <a:lnTo>
                                    <a:pt x="109" y="3403"/>
                                  </a:lnTo>
                                  <a:cubicBezTo>
                                    <a:pt x="111" y="3403"/>
                                    <a:pt x="138" y="3470"/>
                                    <a:pt x="138" y="3470"/>
                                  </a:cubicBezTo>
                                  <a:cubicBezTo>
                                    <a:pt x="161" y="3539"/>
                                    <a:pt x="183" y="3607"/>
                                    <a:pt x="229" y="3653"/>
                                  </a:cubicBezTo>
                                  <a:cubicBezTo>
                                    <a:pt x="260" y="3707"/>
                                    <a:pt x="304" y="3730"/>
                                    <a:pt x="348" y="3730"/>
                                  </a:cubicBezTo>
                                  <a:cubicBezTo>
                                    <a:pt x="434" y="3730"/>
                                    <a:pt x="518" y="3644"/>
                                    <a:pt x="503" y="3539"/>
                                  </a:cubicBezTo>
                                  <a:cubicBezTo>
                                    <a:pt x="480" y="3493"/>
                                    <a:pt x="480" y="3447"/>
                                    <a:pt x="480" y="3379"/>
                                  </a:cubicBezTo>
                                  <a:cubicBezTo>
                                    <a:pt x="480" y="3333"/>
                                    <a:pt x="503" y="3310"/>
                                    <a:pt x="503" y="3265"/>
                                  </a:cubicBezTo>
                                  <a:cubicBezTo>
                                    <a:pt x="526" y="3151"/>
                                    <a:pt x="526" y="3037"/>
                                    <a:pt x="571" y="2922"/>
                                  </a:cubicBezTo>
                                  <a:cubicBezTo>
                                    <a:pt x="594" y="2808"/>
                                    <a:pt x="663" y="2694"/>
                                    <a:pt x="686" y="2580"/>
                                  </a:cubicBezTo>
                                  <a:cubicBezTo>
                                    <a:pt x="731" y="2466"/>
                                    <a:pt x="777" y="2352"/>
                                    <a:pt x="823" y="2215"/>
                                  </a:cubicBezTo>
                                  <a:cubicBezTo>
                                    <a:pt x="891" y="1987"/>
                                    <a:pt x="982" y="1736"/>
                                    <a:pt x="1051" y="1484"/>
                                  </a:cubicBezTo>
                                  <a:cubicBezTo>
                                    <a:pt x="1096" y="1233"/>
                                    <a:pt x="1165" y="914"/>
                                    <a:pt x="1096" y="640"/>
                                  </a:cubicBezTo>
                                  <a:cubicBezTo>
                                    <a:pt x="1074" y="526"/>
                                    <a:pt x="1051" y="412"/>
                                    <a:pt x="960" y="275"/>
                                  </a:cubicBezTo>
                                  <a:cubicBezTo>
                                    <a:pt x="891" y="138"/>
                                    <a:pt x="754" y="1"/>
                                    <a:pt x="5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5"/>
                            <p:cNvSpPr/>
                            <p:nvPr/>
                          </p:nvSpPr>
                          <p:spPr>
                            <a:xfrm>
                              <a:off x="4535425" y="4362950"/>
                              <a:ext cx="24550" cy="91200"/>
                            </a:xfrm>
                            <a:custGeom>
                              <a:rect b="b" l="l" r="r" t="t"/>
                              <a:pathLst>
                                <a:path extrusionOk="0" h="3648" w="982">
                                  <a:moveTo>
                                    <a:pt x="338" y="0"/>
                                  </a:moveTo>
                                  <a:cubicBezTo>
                                    <a:pt x="230" y="0"/>
                                    <a:pt x="125" y="80"/>
                                    <a:pt x="92" y="196"/>
                                  </a:cubicBezTo>
                                  <a:cubicBezTo>
                                    <a:pt x="69" y="310"/>
                                    <a:pt x="0" y="470"/>
                                    <a:pt x="46" y="630"/>
                                  </a:cubicBezTo>
                                  <a:cubicBezTo>
                                    <a:pt x="46" y="676"/>
                                    <a:pt x="69" y="790"/>
                                    <a:pt x="69" y="813"/>
                                  </a:cubicBezTo>
                                  <a:cubicBezTo>
                                    <a:pt x="69" y="881"/>
                                    <a:pt x="92" y="904"/>
                                    <a:pt x="92" y="972"/>
                                  </a:cubicBezTo>
                                  <a:cubicBezTo>
                                    <a:pt x="137" y="1269"/>
                                    <a:pt x="137" y="1566"/>
                                    <a:pt x="137" y="1840"/>
                                  </a:cubicBezTo>
                                  <a:cubicBezTo>
                                    <a:pt x="137" y="2136"/>
                                    <a:pt x="92" y="2410"/>
                                    <a:pt x="69" y="2684"/>
                                  </a:cubicBezTo>
                                  <a:cubicBezTo>
                                    <a:pt x="69" y="2798"/>
                                    <a:pt x="46" y="2912"/>
                                    <a:pt x="23" y="3027"/>
                                  </a:cubicBezTo>
                                  <a:cubicBezTo>
                                    <a:pt x="0" y="3164"/>
                                    <a:pt x="23" y="3323"/>
                                    <a:pt x="23" y="3460"/>
                                  </a:cubicBezTo>
                                  <a:cubicBezTo>
                                    <a:pt x="37" y="3582"/>
                                    <a:pt x="130" y="3648"/>
                                    <a:pt x="228" y="3648"/>
                                  </a:cubicBezTo>
                                  <a:cubicBezTo>
                                    <a:pt x="283" y="3648"/>
                                    <a:pt x="339" y="3627"/>
                                    <a:pt x="383" y="3584"/>
                                  </a:cubicBezTo>
                                  <a:lnTo>
                                    <a:pt x="383" y="3584"/>
                                  </a:lnTo>
                                  <a:cubicBezTo>
                                    <a:pt x="385" y="3589"/>
                                    <a:pt x="387" y="3593"/>
                                    <a:pt x="388" y="3597"/>
                                  </a:cubicBezTo>
                                  <a:cubicBezTo>
                                    <a:pt x="480" y="3483"/>
                                    <a:pt x="594" y="3369"/>
                                    <a:pt x="639" y="3232"/>
                                  </a:cubicBezTo>
                                  <a:cubicBezTo>
                                    <a:pt x="685" y="3095"/>
                                    <a:pt x="731" y="2958"/>
                                    <a:pt x="776" y="2798"/>
                                  </a:cubicBezTo>
                                  <a:cubicBezTo>
                                    <a:pt x="891" y="2479"/>
                                    <a:pt x="913" y="2159"/>
                                    <a:pt x="959" y="1817"/>
                                  </a:cubicBezTo>
                                  <a:cubicBezTo>
                                    <a:pt x="982" y="1520"/>
                                    <a:pt x="959" y="1201"/>
                                    <a:pt x="936" y="904"/>
                                  </a:cubicBezTo>
                                  <a:cubicBezTo>
                                    <a:pt x="891" y="744"/>
                                    <a:pt x="868" y="561"/>
                                    <a:pt x="799" y="402"/>
                                  </a:cubicBezTo>
                                  <a:cubicBezTo>
                                    <a:pt x="776" y="310"/>
                                    <a:pt x="731" y="219"/>
                                    <a:pt x="662" y="151"/>
                                  </a:cubicBezTo>
                                  <a:cubicBezTo>
                                    <a:pt x="617" y="128"/>
                                    <a:pt x="594" y="105"/>
                                    <a:pt x="548" y="82"/>
                                  </a:cubicBezTo>
                                  <a:cubicBezTo>
                                    <a:pt x="457" y="59"/>
                                    <a:pt x="434" y="59"/>
                                    <a:pt x="480" y="59"/>
                                  </a:cubicBezTo>
                                  <a:cubicBezTo>
                                    <a:pt x="502" y="59"/>
                                    <a:pt x="502" y="37"/>
                                    <a:pt x="457" y="37"/>
                                  </a:cubicBezTo>
                                  <a:cubicBezTo>
                                    <a:pt x="419" y="12"/>
                                    <a:pt x="379" y="0"/>
                                    <a:pt x="3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5"/>
                            <p:cNvSpPr/>
                            <p:nvPr/>
                          </p:nvSpPr>
                          <p:spPr>
                            <a:xfrm>
                              <a:off x="4519450" y="4366700"/>
                              <a:ext cx="27400" cy="108525"/>
                            </a:xfrm>
                            <a:custGeom>
                              <a:rect b="b" l="l" r="r" t="t"/>
                              <a:pathLst>
                                <a:path extrusionOk="0" h="4341" w="1096">
                                  <a:moveTo>
                                    <a:pt x="874" y="4188"/>
                                  </a:moveTo>
                                  <a:lnTo>
                                    <a:pt x="874" y="4188"/>
                                  </a:lnTo>
                                  <a:cubicBezTo>
                                    <a:pt x="875" y="4192"/>
                                    <a:pt x="876" y="4197"/>
                                    <a:pt x="877" y="4201"/>
                                  </a:cubicBezTo>
                                  <a:lnTo>
                                    <a:pt x="877" y="4201"/>
                                  </a:lnTo>
                                  <a:cubicBezTo>
                                    <a:pt x="875" y="4200"/>
                                    <a:pt x="873" y="4200"/>
                                    <a:pt x="868" y="4200"/>
                                  </a:cubicBezTo>
                                  <a:cubicBezTo>
                                    <a:pt x="870" y="4196"/>
                                    <a:pt x="872" y="4192"/>
                                    <a:pt x="874" y="4188"/>
                                  </a:cubicBezTo>
                                  <a:close/>
                                  <a:moveTo>
                                    <a:pt x="877" y="4202"/>
                                  </a:moveTo>
                                  <a:cubicBezTo>
                                    <a:pt x="879" y="4214"/>
                                    <a:pt x="878" y="4223"/>
                                    <a:pt x="868" y="4223"/>
                                  </a:cubicBezTo>
                                  <a:cubicBezTo>
                                    <a:pt x="868" y="4211"/>
                                    <a:pt x="875" y="4205"/>
                                    <a:pt x="877" y="4202"/>
                                  </a:cubicBezTo>
                                  <a:close/>
                                  <a:moveTo>
                                    <a:pt x="160" y="1"/>
                                  </a:moveTo>
                                  <a:cubicBezTo>
                                    <a:pt x="92" y="1"/>
                                    <a:pt x="23" y="69"/>
                                    <a:pt x="23" y="160"/>
                                  </a:cubicBezTo>
                                  <a:cubicBezTo>
                                    <a:pt x="23" y="170"/>
                                    <a:pt x="23" y="180"/>
                                    <a:pt x="23" y="190"/>
                                  </a:cubicBezTo>
                                  <a:lnTo>
                                    <a:pt x="23" y="190"/>
                                  </a:lnTo>
                                  <a:cubicBezTo>
                                    <a:pt x="7" y="229"/>
                                    <a:pt x="0" y="271"/>
                                    <a:pt x="0" y="320"/>
                                  </a:cubicBezTo>
                                  <a:cubicBezTo>
                                    <a:pt x="0" y="366"/>
                                    <a:pt x="23" y="389"/>
                                    <a:pt x="23" y="434"/>
                                  </a:cubicBezTo>
                                  <a:cubicBezTo>
                                    <a:pt x="46" y="548"/>
                                    <a:pt x="69" y="663"/>
                                    <a:pt x="92" y="754"/>
                                  </a:cubicBezTo>
                                  <a:cubicBezTo>
                                    <a:pt x="137" y="959"/>
                                    <a:pt x="183" y="1142"/>
                                    <a:pt x="228" y="1324"/>
                                  </a:cubicBezTo>
                                  <a:cubicBezTo>
                                    <a:pt x="225" y="1318"/>
                                    <a:pt x="223" y="1315"/>
                                    <a:pt x="221" y="1315"/>
                                  </a:cubicBezTo>
                                  <a:lnTo>
                                    <a:pt x="221" y="1315"/>
                                  </a:lnTo>
                                  <a:cubicBezTo>
                                    <a:pt x="212" y="1315"/>
                                    <a:pt x="228" y="1419"/>
                                    <a:pt x="228" y="1439"/>
                                  </a:cubicBezTo>
                                  <a:cubicBezTo>
                                    <a:pt x="251" y="1507"/>
                                    <a:pt x="251" y="1553"/>
                                    <a:pt x="251" y="1621"/>
                                  </a:cubicBezTo>
                                  <a:cubicBezTo>
                                    <a:pt x="274" y="1735"/>
                                    <a:pt x="274" y="1849"/>
                                    <a:pt x="297" y="1964"/>
                                  </a:cubicBezTo>
                                  <a:cubicBezTo>
                                    <a:pt x="297" y="2192"/>
                                    <a:pt x="320" y="2420"/>
                                    <a:pt x="320" y="2671"/>
                                  </a:cubicBezTo>
                                  <a:cubicBezTo>
                                    <a:pt x="320" y="2877"/>
                                    <a:pt x="320" y="3082"/>
                                    <a:pt x="343" y="3310"/>
                                  </a:cubicBezTo>
                                  <a:cubicBezTo>
                                    <a:pt x="365" y="3493"/>
                                    <a:pt x="388" y="3675"/>
                                    <a:pt x="388" y="3812"/>
                                  </a:cubicBezTo>
                                  <a:cubicBezTo>
                                    <a:pt x="411" y="3904"/>
                                    <a:pt x="411" y="4018"/>
                                    <a:pt x="480" y="4086"/>
                                  </a:cubicBezTo>
                                  <a:cubicBezTo>
                                    <a:pt x="495" y="4118"/>
                                    <a:pt x="511" y="4150"/>
                                    <a:pt x="535" y="4174"/>
                                  </a:cubicBezTo>
                                  <a:lnTo>
                                    <a:pt x="535" y="4174"/>
                                  </a:lnTo>
                                  <a:cubicBezTo>
                                    <a:pt x="541" y="4186"/>
                                    <a:pt x="548" y="4200"/>
                                    <a:pt x="548" y="4200"/>
                                  </a:cubicBezTo>
                                  <a:cubicBezTo>
                                    <a:pt x="589" y="4262"/>
                                    <a:pt x="666" y="4341"/>
                                    <a:pt x="747" y="4341"/>
                                  </a:cubicBezTo>
                                  <a:cubicBezTo>
                                    <a:pt x="757" y="4341"/>
                                    <a:pt x="767" y="4340"/>
                                    <a:pt x="776" y="4337"/>
                                  </a:cubicBezTo>
                                  <a:cubicBezTo>
                                    <a:pt x="838" y="4337"/>
                                    <a:pt x="900" y="4262"/>
                                    <a:pt x="878" y="4180"/>
                                  </a:cubicBezTo>
                                  <a:lnTo>
                                    <a:pt x="878" y="4180"/>
                                  </a:lnTo>
                                  <a:cubicBezTo>
                                    <a:pt x="885" y="4165"/>
                                    <a:pt x="893" y="4149"/>
                                    <a:pt x="899" y="4133"/>
                                  </a:cubicBezTo>
                                  <a:lnTo>
                                    <a:pt x="899" y="4133"/>
                                  </a:lnTo>
                                  <a:cubicBezTo>
                                    <a:pt x="949" y="4068"/>
                                    <a:pt x="965" y="3986"/>
                                    <a:pt x="982" y="3904"/>
                                  </a:cubicBezTo>
                                  <a:cubicBezTo>
                                    <a:pt x="982" y="3901"/>
                                    <a:pt x="982" y="3898"/>
                                    <a:pt x="982" y="3895"/>
                                  </a:cubicBezTo>
                                  <a:cubicBezTo>
                                    <a:pt x="982" y="3895"/>
                                    <a:pt x="982" y="3887"/>
                                    <a:pt x="982" y="3858"/>
                                  </a:cubicBezTo>
                                  <a:cubicBezTo>
                                    <a:pt x="982" y="3835"/>
                                    <a:pt x="982" y="3812"/>
                                    <a:pt x="982" y="3790"/>
                                  </a:cubicBezTo>
                                  <a:cubicBezTo>
                                    <a:pt x="1027" y="3607"/>
                                    <a:pt x="1027" y="3447"/>
                                    <a:pt x="1050" y="3287"/>
                                  </a:cubicBezTo>
                                  <a:cubicBezTo>
                                    <a:pt x="1050" y="3151"/>
                                    <a:pt x="1073" y="2945"/>
                                    <a:pt x="1073" y="2762"/>
                                  </a:cubicBezTo>
                                  <a:cubicBezTo>
                                    <a:pt x="1096" y="2557"/>
                                    <a:pt x="1096" y="2374"/>
                                    <a:pt x="1096" y="2169"/>
                                  </a:cubicBezTo>
                                  <a:cubicBezTo>
                                    <a:pt x="1096" y="1781"/>
                                    <a:pt x="1050" y="1370"/>
                                    <a:pt x="982" y="982"/>
                                  </a:cubicBezTo>
                                  <a:cubicBezTo>
                                    <a:pt x="913" y="594"/>
                                    <a:pt x="776" y="275"/>
                                    <a:pt x="457" y="46"/>
                                  </a:cubicBezTo>
                                  <a:cubicBezTo>
                                    <a:pt x="416" y="26"/>
                                    <a:pt x="365" y="14"/>
                                    <a:pt x="314" y="14"/>
                                  </a:cubicBezTo>
                                  <a:cubicBezTo>
                                    <a:pt x="297" y="14"/>
                                    <a:pt x="279" y="16"/>
                                    <a:pt x="262" y="18"/>
                                  </a:cubicBezTo>
                                  <a:lnTo>
                                    <a:pt x="262" y="18"/>
                                  </a:lnTo>
                                  <a:cubicBezTo>
                                    <a:pt x="230" y="7"/>
                                    <a:pt x="195" y="1"/>
                                    <a:pt x="1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5"/>
                            <p:cNvSpPr/>
                            <p:nvPr/>
                          </p:nvSpPr>
                          <p:spPr>
                            <a:xfrm>
                              <a:off x="4493200" y="4363425"/>
                              <a:ext cx="37675" cy="91175"/>
                            </a:xfrm>
                            <a:custGeom>
                              <a:rect b="b" l="l" r="r" t="t"/>
                              <a:pathLst>
                                <a:path extrusionOk="0" h="3647" w="1507">
                                  <a:moveTo>
                                    <a:pt x="206" y="3236"/>
                                  </a:moveTo>
                                  <a:cubicBezTo>
                                    <a:pt x="210" y="3245"/>
                                    <a:pt x="216" y="3254"/>
                                    <a:pt x="223" y="3262"/>
                                  </a:cubicBezTo>
                                  <a:lnTo>
                                    <a:pt x="223" y="3262"/>
                                  </a:lnTo>
                                  <a:cubicBezTo>
                                    <a:pt x="217" y="3253"/>
                                    <a:pt x="211" y="3244"/>
                                    <a:pt x="206" y="3236"/>
                                  </a:cubicBezTo>
                                  <a:close/>
                                  <a:moveTo>
                                    <a:pt x="1247" y="0"/>
                                  </a:moveTo>
                                  <a:cubicBezTo>
                                    <a:pt x="1210" y="0"/>
                                    <a:pt x="1176" y="6"/>
                                    <a:pt x="1142" y="18"/>
                                  </a:cubicBezTo>
                                  <a:cubicBezTo>
                                    <a:pt x="1142" y="18"/>
                                    <a:pt x="1096" y="40"/>
                                    <a:pt x="1073" y="40"/>
                                  </a:cubicBezTo>
                                  <a:lnTo>
                                    <a:pt x="1096" y="40"/>
                                  </a:lnTo>
                                  <a:cubicBezTo>
                                    <a:pt x="1050" y="40"/>
                                    <a:pt x="982" y="63"/>
                                    <a:pt x="936" y="86"/>
                                  </a:cubicBezTo>
                                  <a:cubicBezTo>
                                    <a:pt x="822" y="154"/>
                                    <a:pt x="708" y="269"/>
                                    <a:pt x="639" y="383"/>
                                  </a:cubicBezTo>
                                  <a:cubicBezTo>
                                    <a:pt x="411" y="657"/>
                                    <a:pt x="274" y="999"/>
                                    <a:pt x="183" y="1364"/>
                                  </a:cubicBezTo>
                                  <a:cubicBezTo>
                                    <a:pt x="92" y="1684"/>
                                    <a:pt x="0" y="2072"/>
                                    <a:pt x="23" y="2414"/>
                                  </a:cubicBezTo>
                                  <a:cubicBezTo>
                                    <a:pt x="24" y="2421"/>
                                    <a:pt x="25" y="2428"/>
                                    <a:pt x="26" y="2433"/>
                                  </a:cubicBezTo>
                                  <a:lnTo>
                                    <a:pt x="26" y="2433"/>
                                  </a:lnTo>
                                  <a:cubicBezTo>
                                    <a:pt x="25" y="2435"/>
                                    <a:pt x="23" y="2448"/>
                                    <a:pt x="23" y="2483"/>
                                  </a:cubicBezTo>
                                  <a:cubicBezTo>
                                    <a:pt x="23" y="2528"/>
                                    <a:pt x="23" y="2551"/>
                                    <a:pt x="46" y="2597"/>
                                  </a:cubicBezTo>
                                  <a:cubicBezTo>
                                    <a:pt x="46" y="2688"/>
                                    <a:pt x="46" y="2779"/>
                                    <a:pt x="69" y="2871"/>
                                  </a:cubicBezTo>
                                  <a:cubicBezTo>
                                    <a:pt x="107" y="3025"/>
                                    <a:pt x="146" y="3179"/>
                                    <a:pt x="253" y="3292"/>
                                  </a:cubicBezTo>
                                  <a:lnTo>
                                    <a:pt x="253" y="3292"/>
                                  </a:lnTo>
                                  <a:cubicBezTo>
                                    <a:pt x="242" y="3282"/>
                                    <a:pt x="232" y="3273"/>
                                    <a:pt x="223" y="3262"/>
                                  </a:cubicBezTo>
                                  <a:lnTo>
                                    <a:pt x="223" y="3262"/>
                                  </a:lnTo>
                                  <a:cubicBezTo>
                                    <a:pt x="330" y="3427"/>
                                    <a:pt x="454" y="3644"/>
                                    <a:pt x="657" y="3644"/>
                                  </a:cubicBezTo>
                                  <a:cubicBezTo>
                                    <a:pt x="674" y="3644"/>
                                    <a:pt x="690" y="3643"/>
                                    <a:pt x="708" y="3640"/>
                                  </a:cubicBezTo>
                                  <a:lnTo>
                                    <a:pt x="708" y="3640"/>
                                  </a:lnTo>
                                  <a:cubicBezTo>
                                    <a:pt x="753" y="3647"/>
                                    <a:pt x="799" y="3647"/>
                                    <a:pt x="845" y="3647"/>
                                  </a:cubicBezTo>
                                  <a:cubicBezTo>
                                    <a:pt x="959" y="3647"/>
                                    <a:pt x="982" y="3578"/>
                                    <a:pt x="1050" y="3533"/>
                                  </a:cubicBezTo>
                                  <a:cubicBezTo>
                                    <a:pt x="1096" y="3487"/>
                                    <a:pt x="1119" y="3418"/>
                                    <a:pt x="1050" y="3396"/>
                                  </a:cubicBezTo>
                                  <a:cubicBezTo>
                                    <a:pt x="1027" y="3373"/>
                                    <a:pt x="982" y="3327"/>
                                    <a:pt x="936" y="3304"/>
                                  </a:cubicBezTo>
                                  <a:cubicBezTo>
                                    <a:pt x="929" y="3304"/>
                                    <a:pt x="925" y="3302"/>
                                    <a:pt x="921" y="3300"/>
                                  </a:cubicBezTo>
                                  <a:lnTo>
                                    <a:pt x="921" y="3300"/>
                                  </a:lnTo>
                                  <a:cubicBezTo>
                                    <a:pt x="919" y="3293"/>
                                    <a:pt x="916" y="3287"/>
                                    <a:pt x="913" y="3282"/>
                                  </a:cubicBezTo>
                                  <a:cubicBezTo>
                                    <a:pt x="913" y="3244"/>
                                    <a:pt x="898" y="3206"/>
                                    <a:pt x="867" y="3182"/>
                                  </a:cubicBezTo>
                                  <a:lnTo>
                                    <a:pt x="867" y="3182"/>
                                  </a:lnTo>
                                  <a:cubicBezTo>
                                    <a:pt x="868" y="3179"/>
                                    <a:pt x="868" y="3174"/>
                                    <a:pt x="868" y="3167"/>
                                  </a:cubicBezTo>
                                  <a:cubicBezTo>
                                    <a:pt x="845" y="3145"/>
                                    <a:pt x="822" y="3122"/>
                                    <a:pt x="822" y="3099"/>
                                  </a:cubicBezTo>
                                  <a:lnTo>
                                    <a:pt x="822" y="3099"/>
                                  </a:lnTo>
                                  <a:cubicBezTo>
                                    <a:pt x="837" y="3128"/>
                                    <a:pt x="842" y="3139"/>
                                    <a:pt x="842" y="3139"/>
                                  </a:cubicBezTo>
                                  <a:cubicBezTo>
                                    <a:pt x="843" y="3139"/>
                                    <a:pt x="822" y="3092"/>
                                    <a:pt x="822" y="3076"/>
                                  </a:cubicBezTo>
                                  <a:cubicBezTo>
                                    <a:pt x="822" y="3071"/>
                                    <a:pt x="821" y="3067"/>
                                    <a:pt x="819" y="3064"/>
                                  </a:cubicBezTo>
                                  <a:lnTo>
                                    <a:pt x="819" y="3064"/>
                                  </a:lnTo>
                                  <a:cubicBezTo>
                                    <a:pt x="821" y="3001"/>
                                    <a:pt x="799" y="2909"/>
                                    <a:pt x="799" y="2893"/>
                                  </a:cubicBezTo>
                                  <a:lnTo>
                                    <a:pt x="799" y="2893"/>
                                  </a:lnTo>
                                  <a:cubicBezTo>
                                    <a:pt x="806" y="2927"/>
                                    <a:pt x="809" y="2939"/>
                                    <a:pt x="809" y="2939"/>
                                  </a:cubicBezTo>
                                  <a:cubicBezTo>
                                    <a:pt x="811" y="2939"/>
                                    <a:pt x="799" y="2871"/>
                                    <a:pt x="799" y="2871"/>
                                  </a:cubicBezTo>
                                  <a:cubicBezTo>
                                    <a:pt x="799" y="2825"/>
                                    <a:pt x="799" y="2802"/>
                                    <a:pt x="799" y="2779"/>
                                  </a:cubicBezTo>
                                  <a:cubicBezTo>
                                    <a:pt x="776" y="2711"/>
                                    <a:pt x="776" y="2620"/>
                                    <a:pt x="799" y="2551"/>
                                  </a:cubicBezTo>
                                  <a:cubicBezTo>
                                    <a:pt x="799" y="2505"/>
                                    <a:pt x="799" y="2460"/>
                                    <a:pt x="799" y="2437"/>
                                  </a:cubicBezTo>
                                  <a:cubicBezTo>
                                    <a:pt x="795" y="2458"/>
                                    <a:pt x="793" y="2467"/>
                                    <a:pt x="793" y="2467"/>
                                  </a:cubicBezTo>
                                  <a:cubicBezTo>
                                    <a:pt x="792" y="2467"/>
                                    <a:pt x="822" y="2300"/>
                                    <a:pt x="822" y="2300"/>
                                  </a:cubicBezTo>
                                  <a:cubicBezTo>
                                    <a:pt x="822" y="2277"/>
                                    <a:pt x="822" y="2277"/>
                                    <a:pt x="822" y="2254"/>
                                  </a:cubicBezTo>
                                  <a:cubicBezTo>
                                    <a:pt x="845" y="2209"/>
                                    <a:pt x="845" y="2163"/>
                                    <a:pt x="845" y="2117"/>
                                  </a:cubicBezTo>
                                  <a:cubicBezTo>
                                    <a:pt x="868" y="2049"/>
                                    <a:pt x="868" y="1958"/>
                                    <a:pt x="890" y="1889"/>
                                  </a:cubicBezTo>
                                  <a:cubicBezTo>
                                    <a:pt x="936" y="1707"/>
                                    <a:pt x="982" y="1547"/>
                                    <a:pt x="1027" y="1387"/>
                                  </a:cubicBezTo>
                                  <a:cubicBezTo>
                                    <a:pt x="1043" y="1356"/>
                                    <a:pt x="1058" y="1325"/>
                                    <a:pt x="1067" y="1294"/>
                                  </a:cubicBezTo>
                                  <a:lnTo>
                                    <a:pt x="1067" y="1294"/>
                                  </a:lnTo>
                                  <a:cubicBezTo>
                                    <a:pt x="1067" y="1295"/>
                                    <a:pt x="1067" y="1295"/>
                                    <a:pt x="1068" y="1295"/>
                                  </a:cubicBezTo>
                                  <a:cubicBezTo>
                                    <a:pt x="1073" y="1295"/>
                                    <a:pt x="1096" y="1221"/>
                                    <a:pt x="1096" y="1204"/>
                                  </a:cubicBezTo>
                                  <a:cubicBezTo>
                                    <a:pt x="1142" y="1136"/>
                                    <a:pt x="1164" y="1067"/>
                                    <a:pt x="1187" y="999"/>
                                  </a:cubicBezTo>
                                  <a:cubicBezTo>
                                    <a:pt x="1227" y="940"/>
                                    <a:pt x="1249" y="898"/>
                                    <a:pt x="1254" y="843"/>
                                  </a:cubicBezTo>
                                  <a:lnTo>
                                    <a:pt x="1254" y="843"/>
                                  </a:lnTo>
                                  <a:cubicBezTo>
                                    <a:pt x="1261" y="826"/>
                                    <a:pt x="1270" y="803"/>
                                    <a:pt x="1278" y="794"/>
                                  </a:cubicBezTo>
                                  <a:cubicBezTo>
                                    <a:pt x="1301" y="725"/>
                                    <a:pt x="1347" y="657"/>
                                    <a:pt x="1370" y="588"/>
                                  </a:cubicBezTo>
                                  <a:cubicBezTo>
                                    <a:pt x="1393" y="542"/>
                                    <a:pt x="1415" y="497"/>
                                    <a:pt x="1438" y="451"/>
                                  </a:cubicBezTo>
                                  <a:cubicBezTo>
                                    <a:pt x="1452" y="408"/>
                                    <a:pt x="1458" y="375"/>
                                    <a:pt x="1454" y="339"/>
                                  </a:cubicBezTo>
                                  <a:lnTo>
                                    <a:pt x="1454" y="339"/>
                                  </a:lnTo>
                                  <a:cubicBezTo>
                                    <a:pt x="1463" y="323"/>
                                    <a:pt x="1468" y="307"/>
                                    <a:pt x="1484" y="291"/>
                                  </a:cubicBezTo>
                                  <a:cubicBezTo>
                                    <a:pt x="1484" y="269"/>
                                    <a:pt x="1484" y="246"/>
                                    <a:pt x="1484" y="223"/>
                                  </a:cubicBezTo>
                                  <a:cubicBezTo>
                                    <a:pt x="1507" y="154"/>
                                    <a:pt x="1461" y="18"/>
                                    <a:pt x="1370" y="18"/>
                                  </a:cubicBezTo>
                                  <a:cubicBezTo>
                                    <a:pt x="1324" y="6"/>
                                    <a:pt x="1284" y="0"/>
                                    <a:pt x="12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5"/>
                            <p:cNvSpPr/>
                            <p:nvPr/>
                          </p:nvSpPr>
                          <p:spPr>
                            <a:xfrm>
                              <a:off x="4476650" y="4356275"/>
                              <a:ext cx="30825" cy="114325"/>
                            </a:xfrm>
                            <a:custGeom>
                              <a:rect b="b" l="l" r="r" t="t"/>
                              <a:pathLst>
                                <a:path extrusionOk="0" h="4573" w="1233">
                                  <a:moveTo>
                                    <a:pt x="900" y="0"/>
                                  </a:moveTo>
                                  <a:cubicBezTo>
                                    <a:pt x="834" y="0"/>
                                    <a:pt x="768" y="35"/>
                                    <a:pt x="731" y="98"/>
                                  </a:cubicBezTo>
                                  <a:cubicBezTo>
                                    <a:pt x="685" y="144"/>
                                    <a:pt x="639" y="189"/>
                                    <a:pt x="617" y="235"/>
                                  </a:cubicBezTo>
                                  <a:cubicBezTo>
                                    <a:pt x="525" y="326"/>
                                    <a:pt x="502" y="440"/>
                                    <a:pt x="480" y="555"/>
                                  </a:cubicBezTo>
                                  <a:cubicBezTo>
                                    <a:pt x="434" y="737"/>
                                    <a:pt x="388" y="920"/>
                                    <a:pt x="366" y="1125"/>
                                  </a:cubicBezTo>
                                  <a:cubicBezTo>
                                    <a:pt x="274" y="1559"/>
                                    <a:pt x="183" y="1993"/>
                                    <a:pt x="114" y="2426"/>
                                  </a:cubicBezTo>
                                  <a:cubicBezTo>
                                    <a:pt x="46" y="2837"/>
                                    <a:pt x="0" y="3248"/>
                                    <a:pt x="23" y="3682"/>
                                  </a:cubicBezTo>
                                  <a:cubicBezTo>
                                    <a:pt x="23" y="3864"/>
                                    <a:pt x="69" y="4024"/>
                                    <a:pt x="137" y="4207"/>
                                  </a:cubicBezTo>
                                  <a:cubicBezTo>
                                    <a:pt x="206" y="4366"/>
                                    <a:pt x="274" y="4458"/>
                                    <a:pt x="434" y="4549"/>
                                  </a:cubicBezTo>
                                  <a:cubicBezTo>
                                    <a:pt x="456" y="4566"/>
                                    <a:pt x="479" y="4573"/>
                                    <a:pt x="500" y="4573"/>
                                  </a:cubicBezTo>
                                  <a:cubicBezTo>
                                    <a:pt x="564" y="4573"/>
                                    <a:pt x="617" y="4504"/>
                                    <a:pt x="617" y="4435"/>
                                  </a:cubicBezTo>
                                  <a:cubicBezTo>
                                    <a:pt x="617" y="4366"/>
                                    <a:pt x="662" y="4321"/>
                                    <a:pt x="662" y="4229"/>
                                  </a:cubicBezTo>
                                  <a:cubicBezTo>
                                    <a:pt x="662" y="4161"/>
                                    <a:pt x="639" y="4092"/>
                                    <a:pt x="639" y="4001"/>
                                  </a:cubicBezTo>
                                  <a:cubicBezTo>
                                    <a:pt x="662" y="3864"/>
                                    <a:pt x="662" y="3704"/>
                                    <a:pt x="685" y="3568"/>
                                  </a:cubicBezTo>
                                  <a:cubicBezTo>
                                    <a:pt x="754" y="3179"/>
                                    <a:pt x="822" y="2769"/>
                                    <a:pt x="913" y="2381"/>
                                  </a:cubicBezTo>
                                  <a:cubicBezTo>
                                    <a:pt x="1005" y="1970"/>
                                    <a:pt x="1119" y="1582"/>
                                    <a:pt x="1164" y="1171"/>
                                  </a:cubicBezTo>
                                  <a:cubicBezTo>
                                    <a:pt x="1210" y="988"/>
                                    <a:pt x="1233" y="783"/>
                                    <a:pt x="1233" y="577"/>
                                  </a:cubicBezTo>
                                  <a:cubicBezTo>
                                    <a:pt x="1233" y="372"/>
                                    <a:pt x="1142" y="235"/>
                                    <a:pt x="1050" y="75"/>
                                  </a:cubicBezTo>
                                  <a:cubicBezTo>
                                    <a:pt x="1009" y="24"/>
                                    <a:pt x="954" y="0"/>
                                    <a:pt x="9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5"/>
                            <p:cNvSpPr/>
                            <p:nvPr/>
                          </p:nvSpPr>
                          <p:spPr>
                            <a:xfrm>
                              <a:off x="4442400" y="4338375"/>
                              <a:ext cx="43400" cy="114125"/>
                            </a:xfrm>
                            <a:custGeom>
                              <a:rect b="b" l="l" r="r" t="t"/>
                              <a:pathLst>
                                <a:path extrusionOk="0" h="4565" w="1736">
                                  <a:moveTo>
                                    <a:pt x="978" y="1"/>
                                  </a:moveTo>
                                  <a:cubicBezTo>
                                    <a:pt x="916" y="1"/>
                                    <a:pt x="850" y="58"/>
                                    <a:pt x="868" y="129"/>
                                  </a:cubicBezTo>
                                  <a:cubicBezTo>
                                    <a:pt x="959" y="449"/>
                                    <a:pt x="959" y="768"/>
                                    <a:pt x="982" y="1088"/>
                                  </a:cubicBezTo>
                                  <a:cubicBezTo>
                                    <a:pt x="1028" y="1476"/>
                                    <a:pt x="1005" y="1933"/>
                                    <a:pt x="959" y="2321"/>
                                  </a:cubicBezTo>
                                  <a:cubicBezTo>
                                    <a:pt x="914" y="2709"/>
                                    <a:pt x="800" y="3142"/>
                                    <a:pt x="663" y="3439"/>
                                  </a:cubicBezTo>
                                  <a:cubicBezTo>
                                    <a:pt x="617" y="3530"/>
                                    <a:pt x="571" y="3599"/>
                                    <a:pt x="526" y="3667"/>
                                  </a:cubicBezTo>
                                  <a:cubicBezTo>
                                    <a:pt x="457" y="3781"/>
                                    <a:pt x="457" y="3781"/>
                                    <a:pt x="412" y="3850"/>
                                  </a:cubicBezTo>
                                  <a:cubicBezTo>
                                    <a:pt x="320" y="3964"/>
                                    <a:pt x="252" y="4124"/>
                                    <a:pt x="138" y="4238"/>
                                  </a:cubicBezTo>
                                  <a:cubicBezTo>
                                    <a:pt x="1" y="4352"/>
                                    <a:pt x="115" y="4557"/>
                                    <a:pt x="275" y="4557"/>
                                  </a:cubicBezTo>
                                  <a:cubicBezTo>
                                    <a:pt x="325" y="4562"/>
                                    <a:pt x="373" y="4565"/>
                                    <a:pt x="420" y="4565"/>
                                  </a:cubicBezTo>
                                  <a:cubicBezTo>
                                    <a:pt x="607" y="4565"/>
                                    <a:pt x="768" y="4521"/>
                                    <a:pt x="914" y="4375"/>
                                  </a:cubicBezTo>
                                  <a:cubicBezTo>
                                    <a:pt x="1074" y="4238"/>
                                    <a:pt x="1211" y="4078"/>
                                    <a:pt x="1325" y="3895"/>
                                  </a:cubicBezTo>
                                  <a:cubicBezTo>
                                    <a:pt x="1530" y="3439"/>
                                    <a:pt x="1644" y="2960"/>
                                    <a:pt x="1690" y="2480"/>
                                  </a:cubicBezTo>
                                  <a:cubicBezTo>
                                    <a:pt x="1736" y="1978"/>
                                    <a:pt x="1690" y="1522"/>
                                    <a:pt x="1576" y="1042"/>
                                  </a:cubicBezTo>
                                  <a:cubicBezTo>
                                    <a:pt x="1507" y="654"/>
                                    <a:pt x="1325" y="266"/>
                                    <a:pt x="1028" y="15"/>
                                  </a:cubicBezTo>
                                  <a:cubicBezTo>
                                    <a:pt x="1013" y="5"/>
                                    <a:pt x="996" y="1"/>
                                    <a:pt x="9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5"/>
                            <p:cNvSpPr/>
                            <p:nvPr/>
                          </p:nvSpPr>
                          <p:spPr>
                            <a:xfrm>
                              <a:off x="4389900" y="4364800"/>
                              <a:ext cx="59100" cy="86025"/>
                            </a:xfrm>
                            <a:custGeom>
                              <a:rect b="b" l="l" r="r" t="t"/>
                              <a:pathLst>
                                <a:path extrusionOk="0" h="3441" w="2364">
                                  <a:moveTo>
                                    <a:pt x="2108" y="1"/>
                                  </a:moveTo>
                                  <a:cubicBezTo>
                                    <a:pt x="2054" y="1"/>
                                    <a:pt x="1998" y="12"/>
                                    <a:pt x="1941" y="31"/>
                                  </a:cubicBezTo>
                                  <a:cubicBezTo>
                                    <a:pt x="1804" y="77"/>
                                    <a:pt x="1690" y="236"/>
                                    <a:pt x="1621" y="373"/>
                                  </a:cubicBezTo>
                                  <a:cubicBezTo>
                                    <a:pt x="1485" y="602"/>
                                    <a:pt x="1416" y="898"/>
                                    <a:pt x="1370" y="1172"/>
                                  </a:cubicBezTo>
                                  <a:cubicBezTo>
                                    <a:pt x="1302" y="1446"/>
                                    <a:pt x="1233" y="1743"/>
                                    <a:pt x="1142" y="2017"/>
                                  </a:cubicBezTo>
                                  <a:cubicBezTo>
                                    <a:pt x="1142" y="2040"/>
                                    <a:pt x="1119" y="2062"/>
                                    <a:pt x="1119" y="2108"/>
                                  </a:cubicBezTo>
                                  <a:cubicBezTo>
                                    <a:pt x="1107" y="2133"/>
                                    <a:pt x="1101" y="2141"/>
                                    <a:pt x="1099" y="2141"/>
                                  </a:cubicBezTo>
                                  <a:cubicBezTo>
                                    <a:pt x="1095" y="2141"/>
                                    <a:pt x="1104" y="2111"/>
                                    <a:pt x="1103" y="2111"/>
                                  </a:cubicBezTo>
                                  <a:lnTo>
                                    <a:pt x="1103" y="2111"/>
                                  </a:lnTo>
                                  <a:cubicBezTo>
                                    <a:pt x="1103" y="2111"/>
                                    <a:pt x="1101" y="2116"/>
                                    <a:pt x="1096" y="2131"/>
                                  </a:cubicBezTo>
                                  <a:cubicBezTo>
                                    <a:pt x="1074" y="2199"/>
                                    <a:pt x="1051" y="2268"/>
                                    <a:pt x="1005" y="2336"/>
                                  </a:cubicBezTo>
                                  <a:cubicBezTo>
                                    <a:pt x="982" y="2382"/>
                                    <a:pt x="937" y="2450"/>
                                    <a:pt x="914" y="2496"/>
                                  </a:cubicBezTo>
                                  <a:cubicBezTo>
                                    <a:pt x="891" y="2519"/>
                                    <a:pt x="891" y="2542"/>
                                    <a:pt x="868" y="2587"/>
                                  </a:cubicBezTo>
                                  <a:cubicBezTo>
                                    <a:pt x="857" y="2605"/>
                                    <a:pt x="853" y="2610"/>
                                    <a:pt x="852" y="2610"/>
                                  </a:cubicBezTo>
                                  <a:cubicBezTo>
                                    <a:pt x="850" y="2610"/>
                                    <a:pt x="863" y="2587"/>
                                    <a:pt x="862" y="2587"/>
                                  </a:cubicBezTo>
                                  <a:lnTo>
                                    <a:pt x="862" y="2587"/>
                                  </a:lnTo>
                                  <a:cubicBezTo>
                                    <a:pt x="861" y="2587"/>
                                    <a:pt x="857" y="2593"/>
                                    <a:pt x="845" y="2610"/>
                                  </a:cubicBezTo>
                                  <a:cubicBezTo>
                                    <a:pt x="800" y="2656"/>
                                    <a:pt x="754" y="2724"/>
                                    <a:pt x="686" y="2770"/>
                                  </a:cubicBezTo>
                                  <a:cubicBezTo>
                                    <a:pt x="686" y="2770"/>
                                    <a:pt x="663" y="2793"/>
                                    <a:pt x="663" y="2793"/>
                                  </a:cubicBezTo>
                                  <a:cubicBezTo>
                                    <a:pt x="617" y="2816"/>
                                    <a:pt x="594" y="2838"/>
                                    <a:pt x="571" y="2861"/>
                                  </a:cubicBezTo>
                                  <a:cubicBezTo>
                                    <a:pt x="412" y="2975"/>
                                    <a:pt x="275" y="2998"/>
                                    <a:pt x="115" y="3067"/>
                                  </a:cubicBezTo>
                                  <a:cubicBezTo>
                                    <a:pt x="1" y="3135"/>
                                    <a:pt x="24" y="3295"/>
                                    <a:pt x="115" y="3341"/>
                                  </a:cubicBezTo>
                                  <a:cubicBezTo>
                                    <a:pt x="252" y="3409"/>
                                    <a:pt x="407" y="3440"/>
                                    <a:pt x="561" y="3440"/>
                                  </a:cubicBezTo>
                                  <a:cubicBezTo>
                                    <a:pt x="767" y="3440"/>
                                    <a:pt x="973" y="3386"/>
                                    <a:pt x="1142" y="3295"/>
                                  </a:cubicBezTo>
                                  <a:cubicBezTo>
                                    <a:pt x="1439" y="3135"/>
                                    <a:pt x="1644" y="2838"/>
                                    <a:pt x="1758" y="2565"/>
                                  </a:cubicBezTo>
                                  <a:cubicBezTo>
                                    <a:pt x="2009" y="1994"/>
                                    <a:pt x="2055" y="1378"/>
                                    <a:pt x="2192" y="807"/>
                                  </a:cubicBezTo>
                                  <a:cubicBezTo>
                                    <a:pt x="2215" y="739"/>
                                    <a:pt x="2238" y="670"/>
                                    <a:pt x="2238" y="602"/>
                                  </a:cubicBezTo>
                                  <a:cubicBezTo>
                                    <a:pt x="2261" y="579"/>
                                    <a:pt x="2261" y="556"/>
                                    <a:pt x="2283" y="510"/>
                                  </a:cubicBezTo>
                                  <a:cubicBezTo>
                                    <a:pt x="2283" y="504"/>
                                    <a:pt x="2283" y="500"/>
                                    <a:pt x="2282" y="497"/>
                                  </a:cubicBezTo>
                                  <a:lnTo>
                                    <a:pt x="2282" y="497"/>
                                  </a:lnTo>
                                  <a:cubicBezTo>
                                    <a:pt x="2283" y="494"/>
                                    <a:pt x="2283" y="491"/>
                                    <a:pt x="2283" y="487"/>
                                  </a:cubicBezTo>
                                  <a:cubicBezTo>
                                    <a:pt x="2306" y="465"/>
                                    <a:pt x="2306" y="442"/>
                                    <a:pt x="2329" y="396"/>
                                  </a:cubicBezTo>
                                  <a:cubicBezTo>
                                    <a:pt x="2329" y="383"/>
                                    <a:pt x="2329" y="314"/>
                                    <a:pt x="2329" y="273"/>
                                  </a:cubicBezTo>
                                  <a:lnTo>
                                    <a:pt x="2329" y="273"/>
                                  </a:lnTo>
                                  <a:cubicBezTo>
                                    <a:pt x="2330" y="272"/>
                                    <a:pt x="2331" y="270"/>
                                    <a:pt x="2332" y="269"/>
                                  </a:cubicBezTo>
                                  <a:lnTo>
                                    <a:pt x="2332" y="269"/>
                                  </a:lnTo>
                                  <a:cubicBezTo>
                                    <a:pt x="2330" y="282"/>
                                    <a:pt x="2329" y="294"/>
                                    <a:pt x="2329" y="305"/>
                                  </a:cubicBezTo>
                                  <a:cubicBezTo>
                                    <a:pt x="2336" y="276"/>
                                    <a:pt x="2337" y="268"/>
                                    <a:pt x="2334" y="268"/>
                                  </a:cubicBezTo>
                                  <a:lnTo>
                                    <a:pt x="2334" y="268"/>
                                  </a:lnTo>
                                  <a:cubicBezTo>
                                    <a:pt x="2334" y="268"/>
                                    <a:pt x="2333" y="268"/>
                                    <a:pt x="2332" y="269"/>
                                  </a:cubicBezTo>
                                  <a:lnTo>
                                    <a:pt x="2332" y="269"/>
                                  </a:lnTo>
                                  <a:cubicBezTo>
                                    <a:pt x="2341" y="207"/>
                                    <a:pt x="2363" y="134"/>
                                    <a:pt x="2306" y="77"/>
                                  </a:cubicBezTo>
                                  <a:cubicBezTo>
                                    <a:pt x="2253" y="23"/>
                                    <a:pt x="2184" y="1"/>
                                    <a:pt x="21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5"/>
                            <p:cNvSpPr/>
                            <p:nvPr/>
                          </p:nvSpPr>
                          <p:spPr>
                            <a:xfrm>
                              <a:off x="4389900" y="4386000"/>
                              <a:ext cx="24625" cy="70950"/>
                            </a:xfrm>
                            <a:custGeom>
                              <a:rect b="b" l="l" r="r" t="t"/>
                              <a:pathLst>
                                <a:path extrusionOk="0" h="2838" w="985">
                                  <a:moveTo>
                                    <a:pt x="380" y="0"/>
                                  </a:moveTo>
                                  <a:cubicBezTo>
                                    <a:pt x="343" y="0"/>
                                    <a:pt x="306" y="9"/>
                                    <a:pt x="275" y="28"/>
                                  </a:cubicBezTo>
                                  <a:cubicBezTo>
                                    <a:pt x="224" y="68"/>
                                    <a:pt x="196" y="118"/>
                                    <a:pt x="188" y="171"/>
                                  </a:cubicBezTo>
                                  <a:lnTo>
                                    <a:pt x="188" y="171"/>
                                  </a:lnTo>
                                  <a:cubicBezTo>
                                    <a:pt x="187" y="169"/>
                                    <a:pt x="185" y="167"/>
                                    <a:pt x="183" y="164"/>
                                  </a:cubicBezTo>
                                  <a:cubicBezTo>
                                    <a:pt x="183" y="197"/>
                                    <a:pt x="172" y="230"/>
                                    <a:pt x="156" y="263"/>
                                  </a:cubicBezTo>
                                  <a:lnTo>
                                    <a:pt x="156" y="263"/>
                                  </a:lnTo>
                                  <a:cubicBezTo>
                                    <a:pt x="153" y="270"/>
                                    <a:pt x="149" y="278"/>
                                    <a:pt x="146" y="285"/>
                                  </a:cubicBezTo>
                                  <a:lnTo>
                                    <a:pt x="146" y="285"/>
                                  </a:lnTo>
                                  <a:cubicBezTo>
                                    <a:pt x="143" y="290"/>
                                    <a:pt x="141" y="296"/>
                                    <a:pt x="138" y="301"/>
                                  </a:cubicBezTo>
                                  <a:lnTo>
                                    <a:pt x="142" y="295"/>
                                  </a:lnTo>
                                  <a:lnTo>
                                    <a:pt x="142" y="295"/>
                                  </a:lnTo>
                                  <a:cubicBezTo>
                                    <a:pt x="113" y="366"/>
                                    <a:pt x="108" y="438"/>
                                    <a:pt x="92" y="530"/>
                                  </a:cubicBezTo>
                                  <a:cubicBezTo>
                                    <a:pt x="92" y="598"/>
                                    <a:pt x="69" y="667"/>
                                    <a:pt x="69" y="735"/>
                                  </a:cubicBezTo>
                                  <a:cubicBezTo>
                                    <a:pt x="69" y="758"/>
                                    <a:pt x="69" y="781"/>
                                    <a:pt x="69" y="804"/>
                                  </a:cubicBezTo>
                                  <a:cubicBezTo>
                                    <a:pt x="69" y="785"/>
                                    <a:pt x="68" y="778"/>
                                    <a:pt x="65" y="778"/>
                                  </a:cubicBezTo>
                                  <a:cubicBezTo>
                                    <a:pt x="59" y="778"/>
                                    <a:pt x="47" y="826"/>
                                    <a:pt x="47" y="826"/>
                                  </a:cubicBezTo>
                                  <a:cubicBezTo>
                                    <a:pt x="1" y="1077"/>
                                    <a:pt x="24" y="1329"/>
                                    <a:pt x="24" y="1580"/>
                                  </a:cubicBezTo>
                                  <a:cubicBezTo>
                                    <a:pt x="47" y="1808"/>
                                    <a:pt x="69" y="2036"/>
                                    <a:pt x="138" y="2264"/>
                                  </a:cubicBezTo>
                                  <a:cubicBezTo>
                                    <a:pt x="217" y="2501"/>
                                    <a:pt x="346" y="2822"/>
                                    <a:pt x="615" y="2832"/>
                                  </a:cubicBezTo>
                                  <a:lnTo>
                                    <a:pt x="615" y="2832"/>
                                  </a:lnTo>
                                  <a:cubicBezTo>
                                    <a:pt x="616" y="2834"/>
                                    <a:pt x="617" y="2835"/>
                                    <a:pt x="617" y="2835"/>
                                  </a:cubicBezTo>
                                  <a:cubicBezTo>
                                    <a:pt x="633" y="2837"/>
                                    <a:pt x="648" y="2838"/>
                                    <a:pt x="663" y="2838"/>
                                  </a:cubicBezTo>
                                  <a:cubicBezTo>
                                    <a:pt x="815" y="2838"/>
                                    <a:pt x="941" y="2743"/>
                                    <a:pt x="958" y="2595"/>
                                  </a:cubicBezTo>
                                  <a:lnTo>
                                    <a:pt x="958" y="2595"/>
                                  </a:lnTo>
                                  <a:cubicBezTo>
                                    <a:pt x="985" y="2507"/>
                                    <a:pt x="954" y="2420"/>
                                    <a:pt x="937" y="2333"/>
                                  </a:cubicBezTo>
                                  <a:cubicBezTo>
                                    <a:pt x="935" y="2322"/>
                                    <a:pt x="933" y="2313"/>
                                    <a:pt x="932" y="2305"/>
                                  </a:cubicBezTo>
                                  <a:lnTo>
                                    <a:pt x="932" y="2305"/>
                                  </a:lnTo>
                                  <a:cubicBezTo>
                                    <a:pt x="934" y="2307"/>
                                    <a:pt x="935" y="2309"/>
                                    <a:pt x="937" y="2310"/>
                                  </a:cubicBezTo>
                                  <a:cubicBezTo>
                                    <a:pt x="941" y="2322"/>
                                    <a:pt x="942" y="2326"/>
                                    <a:pt x="943" y="2326"/>
                                  </a:cubicBezTo>
                                  <a:cubicBezTo>
                                    <a:pt x="945" y="2326"/>
                                    <a:pt x="934" y="2280"/>
                                    <a:pt x="931" y="2280"/>
                                  </a:cubicBezTo>
                                  <a:lnTo>
                                    <a:pt x="931" y="2280"/>
                                  </a:lnTo>
                                  <a:cubicBezTo>
                                    <a:pt x="930" y="2280"/>
                                    <a:pt x="930" y="2287"/>
                                    <a:pt x="932" y="2305"/>
                                  </a:cubicBezTo>
                                  <a:lnTo>
                                    <a:pt x="932" y="2305"/>
                                  </a:lnTo>
                                  <a:cubicBezTo>
                                    <a:pt x="914" y="2284"/>
                                    <a:pt x="914" y="2263"/>
                                    <a:pt x="914" y="2242"/>
                                  </a:cubicBezTo>
                                  <a:cubicBezTo>
                                    <a:pt x="868" y="2173"/>
                                    <a:pt x="845" y="2082"/>
                                    <a:pt x="823" y="1990"/>
                                  </a:cubicBezTo>
                                  <a:cubicBezTo>
                                    <a:pt x="823" y="1945"/>
                                    <a:pt x="800" y="1899"/>
                                    <a:pt x="800" y="1831"/>
                                  </a:cubicBezTo>
                                  <a:cubicBezTo>
                                    <a:pt x="794" y="1814"/>
                                    <a:pt x="791" y="1808"/>
                                    <a:pt x="790" y="1808"/>
                                  </a:cubicBezTo>
                                  <a:lnTo>
                                    <a:pt x="790" y="1808"/>
                                  </a:lnTo>
                                  <a:cubicBezTo>
                                    <a:pt x="777" y="1770"/>
                                    <a:pt x="777" y="1732"/>
                                    <a:pt x="777" y="1694"/>
                                  </a:cubicBezTo>
                                  <a:cubicBezTo>
                                    <a:pt x="771" y="1665"/>
                                    <a:pt x="768" y="1655"/>
                                    <a:pt x="767" y="1655"/>
                                  </a:cubicBezTo>
                                  <a:lnTo>
                                    <a:pt x="767" y="1655"/>
                                  </a:lnTo>
                                  <a:cubicBezTo>
                                    <a:pt x="764" y="1655"/>
                                    <a:pt x="767" y="1698"/>
                                    <a:pt x="763" y="1698"/>
                                  </a:cubicBezTo>
                                  <a:cubicBezTo>
                                    <a:pt x="762" y="1698"/>
                                    <a:pt x="759" y="1691"/>
                                    <a:pt x="754" y="1671"/>
                                  </a:cubicBezTo>
                                  <a:cubicBezTo>
                                    <a:pt x="754" y="1648"/>
                                    <a:pt x="754" y="1625"/>
                                    <a:pt x="754" y="1580"/>
                                  </a:cubicBezTo>
                                  <a:cubicBezTo>
                                    <a:pt x="754" y="1534"/>
                                    <a:pt x="731" y="1466"/>
                                    <a:pt x="731" y="1420"/>
                                  </a:cubicBezTo>
                                  <a:cubicBezTo>
                                    <a:pt x="731" y="1306"/>
                                    <a:pt x="708" y="1192"/>
                                    <a:pt x="708" y="1077"/>
                                  </a:cubicBezTo>
                                  <a:cubicBezTo>
                                    <a:pt x="708" y="1009"/>
                                    <a:pt x="708" y="941"/>
                                    <a:pt x="686" y="849"/>
                                  </a:cubicBezTo>
                                  <a:cubicBezTo>
                                    <a:pt x="686" y="849"/>
                                    <a:pt x="686" y="832"/>
                                    <a:pt x="686" y="816"/>
                                  </a:cubicBezTo>
                                  <a:cubicBezTo>
                                    <a:pt x="686" y="816"/>
                                    <a:pt x="686" y="758"/>
                                    <a:pt x="686" y="758"/>
                                  </a:cubicBezTo>
                                  <a:cubicBezTo>
                                    <a:pt x="663" y="644"/>
                                    <a:pt x="663" y="552"/>
                                    <a:pt x="663" y="438"/>
                                  </a:cubicBezTo>
                                  <a:cubicBezTo>
                                    <a:pt x="663" y="370"/>
                                    <a:pt x="640" y="324"/>
                                    <a:pt x="617" y="233"/>
                                  </a:cubicBezTo>
                                  <a:cubicBezTo>
                                    <a:pt x="617" y="221"/>
                                    <a:pt x="617" y="210"/>
                                    <a:pt x="617" y="210"/>
                                  </a:cubicBezTo>
                                  <a:cubicBezTo>
                                    <a:pt x="594" y="187"/>
                                    <a:pt x="594" y="164"/>
                                    <a:pt x="594" y="142"/>
                                  </a:cubicBezTo>
                                  <a:cubicBezTo>
                                    <a:pt x="578" y="59"/>
                                    <a:pt x="477" y="0"/>
                                    <a:pt x="3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5"/>
                            <p:cNvSpPr/>
                            <p:nvPr/>
                          </p:nvSpPr>
                          <p:spPr>
                            <a:xfrm>
                              <a:off x="4373925" y="4351575"/>
                              <a:ext cx="28675" cy="101750"/>
                            </a:xfrm>
                            <a:custGeom>
                              <a:rect b="b" l="l" r="r" t="t"/>
                              <a:pathLst>
                                <a:path extrusionOk="0" h="4070" w="1147">
                                  <a:moveTo>
                                    <a:pt x="935" y="1"/>
                                  </a:moveTo>
                                  <a:cubicBezTo>
                                    <a:pt x="915" y="1"/>
                                    <a:pt x="892" y="4"/>
                                    <a:pt x="868" y="12"/>
                                  </a:cubicBezTo>
                                  <a:cubicBezTo>
                                    <a:pt x="183" y="240"/>
                                    <a:pt x="24" y="994"/>
                                    <a:pt x="1" y="1656"/>
                                  </a:cubicBezTo>
                                  <a:cubicBezTo>
                                    <a:pt x="1" y="2021"/>
                                    <a:pt x="24" y="2409"/>
                                    <a:pt x="69" y="2774"/>
                                  </a:cubicBezTo>
                                  <a:cubicBezTo>
                                    <a:pt x="115" y="2979"/>
                                    <a:pt x="138" y="3185"/>
                                    <a:pt x="161" y="3367"/>
                                  </a:cubicBezTo>
                                  <a:cubicBezTo>
                                    <a:pt x="195" y="3523"/>
                                    <a:pt x="217" y="3691"/>
                                    <a:pt x="314" y="3813"/>
                                  </a:cubicBezTo>
                                  <a:lnTo>
                                    <a:pt x="314" y="3813"/>
                                  </a:lnTo>
                                  <a:cubicBezTo>
                                    <a:pt x="314" y="3818"/>
                                    <a:pt x="316" y="3828"/>
                                    <a:pt x="320" y="3847"/>
                                  </a:cubicBezTo>
                                  <a:cubicBezTo>
                                    <a:pt x="379" y="3944"/>
                                    <a:pt x="454" y="4042"/>
                                    <a:pt x="560" y="4054"/>
                                  </a:cubicBezTo>
                                  <a:lnTo>
                                    <a:pt x="560" y="4054"/>
                                  </a:lnTo>
                                  <a:cubicBezTo>
                                    <a:pt x="581" y="4064"/>
                                    <a:pt x="605" y="4069"/>
                                    <a:pt x="630" y="4069"/>
                                  </a:cubicBezTo>
                                  <a:cubicBezTo>
                                    <a:pt x="659" y="4069"/>
                                    <a:pt x="689" y="4063"/>
                                    <a:pt x="717" y="4050"/>
                                  </a:cubicBezTo>
                                  <a:lnTo>
                                    <a:pt x="717" y="4050"/>
                                  </a:lnTo>
                                  <a:cubicBezTo>
                                    <a:pt x="805" y="4022"/>
                                    <a:pt x="892" y="3912"/>
                                    <a:pt x="914" y="3824"/>
                                  </a:cubicBezTo>
                                  <a:cubicBezTo>
                                    <a:pt x="914" y="3798"/>
                                    <a:pt x="917" y="3770"/>
                                    <a:pt x="921" y="3740"/>
                                  </a:cubicBezTo>
                                  <a:lnTo>
                                    <a:pt x="921" y="3740"/>
                                  </a:lnTo>
                                  <a:cubicBezTo>
                                    <a:pt x="986" y="3600"/>
                                    <a:pt x="950" y="3438"/>
                                    <a:pt x="914" y="3276"/>
                                  </a:cubicBezTo>
                                  <a:cubicBezTo>
                                    <a:pt x="914" y="3116"/>
                                    <a:pt x="868" y="2934"/>
                                    <a:pt x="845" y="2774"/>
                                  </a:cubicBezTo>
                                  <a:cubicBezTo>
                                    <a:pt x="845" y="2751"/>
                                    <a:pt x="845" y="2728"/>
                                    <a:pt x="845" y="2706"/>
                                  </a:cubicBezTo>
                                  <a:cubicBezTo>
                                    <a:pt x="822" y="2660"/>
                                    <a:pt x="822" y="2614"/>
                                    <a:pt x="822" y="2569"/>
                                  </a:cubicBezTo>
                                  <a:cubicBezTo>
                                    <a:pt x="800" y="2500"/>
                                    <a:pt x="800" y="2409"/>
                                    <a:pt x="777" y="2340"/>
                                  </a:cubicBezTo>
                                  <a:cubicBezTo>
                                    <a:pt x="777" y="2158"/>
                                    <a:pt x="754" y="1975"/>
                                    <a:pt x="731" y="1815"/>
                                  </a:cubicBezTo>
                                  <a:cubicBezTo>
                                    <a:pt x="731" y="1633"/>
                                    <a:pt x="731" y="1473"/>
                                    <a:pt x="731" y="1313"/>
                                  </a:cubicBezTo>
                                  <a:cubicBezTo>
                                    <a:pt x="731" y="1131"/>
                                    <a:pt x="777" y="1039"/>
                                    <a:pt x="754" y="880"/>
                                  </a:cubicBezTo>
                                  <a:cubicBezTo>
                                    <a:pt x="754" y="856"/>
                                    <a:pt x="754" y="832"/>
                                    <a:pt x="754" y="811"/>
                                  </a:cubicBezTo>
                                  <a:cubicBezTo>
                                    <a:pt x="754" y="788"/>
                                    <a:pt x="777" y="743"/>
                                    <a:pt x="777" y="720"/>
                                  </a:cubicBezTo>
                                  <a:cubicBezTo>
                                    <a:pt x="800" y="651"/>
                                    <a:pt x="800" y="628"/>
                                    <a:pt x="822" y="560"/>
                                  </a:cubicBezTo>
                                  <a:cubicBezTo>
                                    <a:pt x="891" y="446"/>
                                    <a:pt x="914" y="377"/>
                                    <a:pt x="1005" y="309"/>
                                  </a:cubicBezTo>
                                  <a:cubicBezTo>
                                    <a:pt x="1146" y="208"/>
                                    <a:pt x="1091" y="1"/>
                                    <a:pt x="9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5"/>
                            <p:cNvSpPr/>
                            <p:nvPr/>
                          </p:nvSpPr>
                          <p:spPr>
                            <a:xfrm>
                              <a:off x="4331925" y="4378150"/>
                              <a:ext cx="47225" cy="90875"/>
                            </a:xfrm>
                            <a:custGeom>
                              <a:rect b="b" l="l" r="r" t="t"/>
                              <a:pathLst>
                                <a:path extrusionOk="0" h="3635" w="1889">
                                  <a:moveTo>
                                    <a:pt x="1134" y="1"/>
                                  </a:moveTo>
                                  <a:cubicBezTo>
                                    <a:pt x="1055" y="1"/>
                                    <a:pt x="975" y="30"/>
                                    <a:pt x="905" y="90"/>
                                  </a:cubicBezTo>
                                  <a:cubicBezTo>
                                    <a:pt x="791" y="182"/>
                                    <a:pt x="745" y="387"/>
                                    <a:pt x="699" y="524"/>
                                  </a:cubicBezTo>
                                  <a:cubicBezTo>
                                    <a:pt x="654" y="638"/>
                                    <a:pt x="631" y="775"/>
                                    <a:pt x="608" y="912"/>
                                  </a:cubicBezTo>
                                  <a:cubicBezTo>
                                    <a:pt x="585" y="1072"/>
                                    <a:pt x="562" y="1232"/>
                                    <a:pt x="539" y="1391"/>
                                  </a:cubicBezTo>
                                  <a:cubicBezTo>
                                    <a:pt x="539" y="1483"/>
                                    <a:pt x="539" y="1551"/>
                                    <a:pt x="517" y="1620"/>
                                  </a:cubicBezTo>
                                  <a:cubicBezTo>
                                    <a:pt x="517" y="1630"/>
                                    <a:pt x="517" y="1651"/>
                                    <a:pt x="517" y="1665"/>
                                  </a:cubicBezTo>
                                  <a:cubicBezTo>
                                    <a:pt x="517" y="1711"/>
                                    <a:pt x="517" y="1780"/>
                                    <a:pt x="494" y="1848"/>
                                  </a:cubicBezTo>
                                  <a:cubicBezTo>
                                    <a:pt x="494" y="1848"/>
                                    <a:pt x="494" y="1927"/>
                                    <a:pt x="494" y="1927"/>
                                  </a:cubicBezTo>
                                  <a:cubicBezTo>
                                    <a:pt x="494" y="1951"/>
                                    <a:pt x="494" y="1985"/>
                                    <a:pt x="494" y="1985"/>
                                  </a:cubicBezTo>
                                  <a:cubicBezTo>
                                    <a:pt x="471" y="2053"/>
                                    <a:pt x="471" y="2122"/>
                                    <a:pt x="448" y="2190"/>
                                  </a:cubicBezTo>
                                  <a:cubicBezTo>
                                    <a:pt x="425" y="2327"/>
                                    <a:pt x="403" y="2464"/>
                                    <a:pt x="357" y="2601"/>
                                  </a:cubicBezTo>
                                  <a:cubicBezTo>
                                    <a:pt x="334" y="2647"/>
                                    <a:pt x="311" y="2715"/>
                                    <a:pt x="288" y="2784"/>
                                  </a:cubicBezTo>
                                  <a:cubicBezTo>
                                    <a:pt x="283" y="2794"/>
                                    <a:pt x="282" y="2797"/>
                                    <a:pt x="282" y="2797"/>
                                  </a:cubicBezTo>
                                  <a:cubicBezTo>
                                    <a:pt x="282" y="2797"/>
                                    <a:pt x="291" y="2780"/>
                                    <a:pt x="294" y="2780"/>
                                  </a:cubicBezTo>
                                  <a:lnTo>
                                    <a:pt x="294" y="2780"/>
                                  </a:lnTo>
                                  <a:cubicBezTo>
                                    <a:pt x="296" y="2780"/>
                                    <a:pt x="295" y="2786"/>
                                    <a:pt x="288" y="2807"/>
                                  </a:cubicBezTo>
                                  <a:cubicBezTo>
                                    <a:pt x="266" y="2829"/>
                                    <a:pt x="243" y="2852"/>
                                    <a:pt x="243" y="2898"/>
                                  </a:cubicBezTo>
                                  <a:cubicBezTo>
                                    <a:pt x="197" y="2966"/>
                                    <a:pt x="151" y="3035"/>
                                    <a:pt x="129" y="3103"/>
                                  </a:cubicBezTo>
                                  <a:cubicBezTo>
                                    <a:pt x="129" y="3126"/>
                                    <a:pt x="106" y="3172"/>
                                    <a:pt x="106" y="3195"/>
                                  </a:cubicBezTo>
                                  <a:cubicBezTo>
                                    <a:pt x="106" y="3195"/>
                                    <a:pt x="89" y="3245"/>
                                    <a:pt x="84" y="3245"/>
                                  </a:cubicBezTo>
                                  <a:cubicBezTo>
                                    <a:pt x="83" y="3245"/>
                                    <a:pt x="83" y="3244"/>
                                    <a:pt x="83" y="3240"/>
                                  </a:cubicBezTo>
                                  <a:lnTo>
                                    <a:pt x="83" y="3240"/>
                                  </a:lnTo>
                                  <a:cubicBezTo>
                                    <a:pt x="0" y="3447"/>
                                    <a:pt x="142" y="3635"/>
                                    <a:pt x="339" y="3635"/>
                                  </a:cubicBezTo>
                                  <a:cubicBezTo>
                                    <a:pt x="360" y="3635"/>
                                    <a:pt x="381" y="3633"/>
                                    <a:pt x="403" y="3628"/>
                                  </a:cubicBezTo>
                                  <a:cubicBezTo>
                                    <a:pt x="585" y="3583"/>
                                    <a:pt x="722" y="3537"/>
                                    <a:pt x="836" y="3400"/>
                                  </a:cubicBezTo>
                                  <a:cubicBezTo>
                                    <a:pt x="950" y="3263"/>
                                    <a:pt x="1042" y="3126"/>
                                    <a:pt x="1087" y="2989"/>
                                  </a:cubicBezTo>
                                  <a:cubicBezTo>
                                    <a:pt x="1224" y="2670"/>
                                    <a:pt x="1270" y="2350"/>
                                    <a:pt x="1293" y="2031"/>
                                  </a:cubicBezTo>
                                  <a:cubicBezTo>
                                    <a:pt x="1316" y="1734"/>
                                    <a:pt x="1338" y="1437"/>
                                    <a:pt x="1361" y="1140"/>
                                  </a:cubicBezTo>
                                  <a:cubicBezTo>
                                    <a:pt x="1361" y="1095"/>
                                    <a:pt x="1361" y="1049"/>
                                    <a:pt x="1361" y="1026"/>
                                  </a:cubicBezTo>
                                  <a:cubicBezTo>
                                    <a:pt x="1361" y="1026"/>
                                    <a:pt x="1376" y="939"/>
                                    <a:pt x="1370" y="939"/>
                                  </a:cubicBezTo>
                                  <a:lnTo>
                                    <a:pt x="1370" y="939"/>
                                  </a:lnTo>
                                  <a:cubicBezTo>
                                    <a:pt x="1370" y="939"/>
                                    <a:pt x="1369" y="939"/>
                                    <a:pt x="1369" y="939"/>
                                  </a:cubicBezTo>
                                  <a:lnTo>
                                    <a:pt x="1369" y="939"/>
                                  </a:lnTo>
                                  <a:cubicBezTo>
                                    <a:pt x="1384" y="895"/>
                                    <a:pt x="1387" y="835"/>
                                    <a:pt x="1407" y="775"/>
                                  </a:cubicBezTo>
                                  <a:cubicBezTo>
                                    <a:pt x="1407" y="711"/>
                                    <a:pt x="1407" y="667"/>
                                    <a:pt x="1407" y="606"/>
                                  </a:cubicBezTo>
                                  <a:lnTo>
                                    <a:pt x="1407" y="606"/>
                                  </a:lnTo>
                                  <a:cubicBezTo>
                                    <a:pt x="1443" y="618"/>
                                    <a:pt x="1481" y="637"/>
                                    <a:pt x="1521" y="661"/>
                                  </a:cubicBezTo>
                                  <a:cubicBezTo>
                                    <a:pt x="1544" y="670"/>
                                    <a:pt x="1567" y="674"/>
                                    <a:pt x="1590" y="674"/>
                                  </a:cubicBezTo>
                                  <a:cubicBezTo>
                                    <a:pt x="1749" y="674"/>
                                    <a:pt x="1889" y="484"/>
                                    <a:pt x="1749" y="364"/>
                                  </a:cubicBezTo>
                                  <a:cubicBezTo>
                                    <a:pt x="1629" y="264"/>
                                    <a:pt x="1509" y="182"/>
                                    <a:pt x="1374" y="102"/>
                                  </a:cubicBezTo>
                                  <a:lnTo>
                                    <a:pt x="1374" y="102"/>
                                  </a:lnTo>
                                  <a:cubicBezTo>
                                    <a:pt x="1304" y="35"/>
                                    <a:pt x="1219" y="1"/>
                                    <a:pt x="11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5"/>
                            <p:cNvSpPr/>
                            <p:nvPr/>
                          </p:nvSpPr>
                          <p:spPr>
                            <a:xfrm>
                              <a:off x="4294050" y="4390800"/>
                              <a:ext cx="29250" cy="90350"/>
                            </a:xfrm>
                            <a:custGeom>
                              <a:rect b="b" l="l" r="r" t="t"/>
                              <a:pathLst>
                                <a:path extrusionOk="0" h="3614" w="1170">
                                  <a:moveTo>
                                    <a:pt x="978" y="396"/>
                                  </a:moveTo>
                                  <a:cubicBezTo>
                                    <a:pt x="972" y="407"/>
                                    <a:pt x="959" y="412"/>
                                    <a:pt x="959" y="429"/>
                                  </a:cubicBezTo>
                                  <a:cubicBezTo>
                                    <a:pt x="970" y="418"/>
                                    <a:pt x="975" y="407"/>
                                    <a:pt x="978" y="396"/>
                                  </a:cubicBezTo>
                                  <a:close/>
                                  <a:moveTo>
                                    <a:pt x="67" y="3208"/>
                                  </a:moveTo>
                                  <a:lnTo>
                                    <a:pt x="67" y="3208"/>
                                  </a:lnTo>
                                  <a:cubicBezTo>
                                    <a:pt x="68" y="3210"/>
                                    <a:pt x="68" y="3212"/>
                                    <a:pt x="69" y="3214"/>
                                  </a:cubicBezTo>
                                  <a:cubicBezTo>
                                    <a:pt x="68" y="3212"/>
                                    <a:pt x="67" y="3211"/>
                                    <a:pt x="67" y="3209"/>
                                  </a:cubicBezTo>
                                  <a:lnTo>
                                    <a:pt x="67" y="3209"/>
                                  </a:lnTo>
                                  <a:cubicBezTo>
                                    <a:pt x="67" y="3209"/>
                                    <a:pt x="67" y="3208"/>
                                    <a:pt x="67" y="3208"/>
                                  </a:cubicBezTo>
                                  <a:close/>
                                  <a:moveTo>
                                    <a:pt x="29" y="3307"/>
                                  </a:moveTo>
                                  <a:cubicBezTo>
                                    <a:pt x="29" y="3313"/>
                                    <a:pt x="29" y="3320"/>
                                    <a:pt x="29" y="3326"/>
                                  </a:cubicBezTo>
                                  <a:lnTo>
                                    <a:pt x="29" y="3326"/>
                                  </a:lnTo>
                                  <a:lnTo>
                                    <a:pt x="26" y="3316"/>
                                  </a:lnTo>
                                  <a:lnTo>
                                    <a:pt x="26" y="3316"/>
                                  </a:lnTo>
                                  <a:cubicBezTo>
                                    <a:pt x="27" y="3313"/>
                                    <a:pt x="28" y="3310"/>
                                    <a:pt x="29" y="3307"/>
                                  </a:cubicBezTo>
                                  <a:close/>
                                  <a:moveTo>
                                    <a:pt x="61" y="3438"/>
                                  </a:moveTo>
                                  <a:lnTo>
                                    <a:pt x="61" y="3438"/>
                                  </a:lnTo>
                                  <a:cubicBezTo>
                                    <a:pt x="68" y="3453"/>
                                    <a:pt x="76" y="3468"/>
                                    <a:pt x="84" y="3481"/>
                                  </a:cubicBezTo>
                                  <a:lnTo>
                                    <a:pt x="84" y="3481"/>
                                  </a:lnTo>
                                  <a:cubicBezTo>
                                    <a:pt x="80" y="3476"/>
                                    <a:pt x="75" y="3471"/>
                                    <a:pt x="69" y="3465"/>
                                  </a:cubicBezTo>
                                  <a:lnTo>
                                    <a:pt x="61" y="3438"/>
                                  </a:lnTo>
                                  <a:close/>
                                  <a:moveTo>
                                    <a:pt x="965" y="1"/>
                                  </a:moveTo>
                                  <a:cubicBezTo>
                                    <a:pt x="942" y="1"/>
                                    <a:pt x="917" y="6"/>
                                    <a:pt x="890" y="18"/>
                                  </a:cubicBezTo>
                                  <a:cubicBezTo>
                                    <a:pt x="845" y="41"/>
                                    <a:pt x="776" y="64"/>
                                    <a:pt x="731" y="109"/>
                                  </a:cubicBezTo>
                                  <a:cubicBezTo>
                                    <a:pt x="713" y="109"/>
                                    <a:pt x="654" y="151"/>
                                    <a:pt x="650" y="158"/>
                                  </a:cubicBezTo>
                                  <a:lnTo>
                                    <a:pt x="650" y="158"/>
                                  </a:lnTo>
                                  <a:cubicBezTo>
                                    <a:pt x="626" y="170"/>
                                    <a:pt x="594" y="188"/>
                                    <a:pt x="594" y="201"/>
                                  </a:cubicBezTo>
                                  <a:cubicBezTo>
                                    <a:pt x="480" y="269"/>
                                    <a:pt x="388" y="429"/>
                                    <a:pt x="343" y="566"/>
                                  </a:cubicBezTo>
                                  <a:cubicBezTo>
                                    <a:pt x="297" y="634"/>
                                    <a:pt x="274" y="726"/>
                                    <a:pt x="251" y="794"/>
                                  </a:cubicBezTo>
                                  <a:cubicBezTo>
                                    <a:pt x="228" y="840"/>
                                    <a:pt x="183" y="954"/>
                                    <a:pt x="160" y="1022"/>
                                  </a:cubicBezTo>
                                  <a:cubicBezTo>
                                    <a:pt x="114" y="1182"/>
                                    <a:pt x="114" y="1388"/>
                                    <a:pt x="92" y="1570"/>
                                  </a:cubicBezTo>
                                  <a:cubicBezTo>
                                    <a:pt x="46" y="1890"/>
                                    <a:pt x="46" y="2232"/>
                                    <a:pt x="23" y="2552"/>
                                  </a:cubicBezTo>
                                  <a:cubicBezTo>
                                    <a:pt x="23" y="2643"/>
                                    <a:pt x="23" y="2711"/>
                                    <a:pt x="23" y="2780"/>
                                  </a:cubicBezTo>
                                  <a:cubicBezTo>
                                    <a:pt x="23" y="2826"/>
                                    <a:pt x="23" y="2871"/>
                                    <a:pt x="23" y="2894"/>
                                  </a:cubicBezTo>
                                  <a:cubicBezTo>
                                    <a:pt x="18" y="2916"/>
                                    <a:pt x="15" y="2923"/>
                                    <a:pt x="13" y="2923"/>
                                  </a:cubicBezTo>
                                  <a:cubicBezTo>
                                    <a:pt x="10" y="2923"/>
                                    <a:pt x="13" y="2888"/>
                                    <a:pt x="10" y="2888"/>
                                  </a:cubicBezTo>
                                  <a:cubicBezTo>
                                    <a:pt x="9" y="2888"/>
                                    <a:pt x="6" y="2895"/>
                                    <a:pt x="0" y="2917"/>
                                  </a:cubicBezTo>
                                  <a:cubicBezTo>
                                    <a:pt x="0" y="3008"/>
                                    <a:pt x="0" y="3100"/>
                                    <a:pt x="0" y="3191"/>
                                  </a:cubicBezTo>
                                  <a:cubicBezTo>
                                    <a:pt x="0" y="3214"/>
                                    <a:pt x="0" y="3236"/>
                                    <a:pt x="0" y="3259"/>
                                  </a:cubicBezTo>
                                  <a:cubicBezTo>
                                    <a:pt x="0" y="3328"/>
                                    <a:pt x="23" y="3373"/>
                                    <a:pt x="46" y="3442"/>
                                  </a:cubicBezTo>
                                  <a:cubicBezTo>
                                    <a:pt x="81" y="3489"/>
                                    <a:pt x="104" y="3512"/>
                                    <a:pt x="109" y="3513"/>
                                  </a:cubicBezTo>
                                  <a:lnTo>
                                    <a:pt x="109" y="3513"/>
                                  </a:lnTo>
                                  <a:cubicBezTo>
                                    <a:pt x="164" y="3576"/>
                                    <a:pt x="243" y="3613"/>
                                    <a:pt x="328" y="3613"/>
                                  </a:cubicBezTo>
                                  <a:cubicBezTo>
                                    <a:pt x="355" y="3613"/>
                                    <a:pt x="383" y="3610"/>
                                    <a:pt x="411" y="3602"/>
                                  </a:cubicBezTo>
                                  <a:cubicBezTo>
                                    <a:pt x="639" y="3556"/>
                                    <a:pt x="731" y="3328"/>
                                    <a:pt x="776" y="3145"/>
                                  </a:cubicBezTo>
                                  <a:cubicBezTo>
                                    <a:pt x="822" y="2963"/>
                                    <a:pt x="822" y="2757"/>
                                    <a:pt x="822" y="2597"/>
                                  </a:cubicBezTo>
                                  <a:cubicBezTo>
                                    <a:pt x="822" y="2415"/>
                                    <a:pt x="822" y="2232"/>
                                    <a:pt x="822" y="2050"/>
                                  </a:cubicBezTo>
                                  <a:cubicBezTo>
                                    <a:pt x="822" y="1684"/>
                                    <a:pt x="845" y="1319"/>
                                    <a:pt x="822" y="954"/>
                                  </a:cubicBezTo>
                                  <a:cubicBezTo>
                                    <a:pt x="822" y="940"/>
                                    <a:pt x="822" y="919"/>
                                    <a:pt x="822" y="908"/>
                                  </a:cubicBezTo>
                                  <a:cubicBezTo>
                                    <a:pt x="822" y="863"/>
                                    <a:pt x="845" y="817"/>
                                    <a:pt x="845" y="794"/>
                                  </a:cubicBezTo>
                                  <a:cubicBezTo>
                                    <a:pt x="845" y="749"/>
                                    <a:pt x="868" y="703"/>
                                    <a:pt x="868" y="680"/>
                                  </a:cubicBezTo>
                                  <a:cubicBezTo>
                                    <a:pt x="886" y="662"/>
                                    <a:pt x="904" y="599"/>
                                    <a:pt x="899" y="599"/>
                                  </a:cubicBezTo>
                                  <a:lnTo>
                                    <a:pt x="899" y="599"/>
                                  </a:lnTo>
                                  <a:cubicBezTo>
                                    <a:pt x="898" y="599"/>
                                    <a:pt x="895" y="603"/>
                                    <a:pt x="890" y="612"/>
                                  </a:cubicBezTo>
                                  <a:cubicBezTo>
                                    <a:pt x="913" y="566"/>
                                    <a:pt x="913" y="543"/>
                                    <a:pt x="936" y="520"/>
                                  </a:cubicBezTo>
                                  <a:cubicBezTo>
                                    <a:pt x="936" y="497"/>
                                    <a:pt x="959" y="360"/>
                                    <a:pt x="982" y="360"/>
                                  </a:cubicBezTo>
                                  <a:cubicBezTo>
                                    <a:pt x="982" y="372"/>
                                    <a:pt x="982" y="384"/>
                                    <a:pt x="978" y="396"/>
                                  </a:cubicBezTo>
                                  <a:lnTo>
                                    <a:pt x="978" y="396"/>
                                  </a:lnTo>
                                  <a:cubicBezTo>
                                    <a:pt x="980" y="393"/>
                                    <a:pt x="982" y="389"/>
                                    <a:pt x="982" y="383"/>
                                  </a:cubicBezTo>
                                  <a:cubicBezTo>
                                    <a:pt x="1005" y="383"/>
                                    <a:pt x="1027" y="360"/>
                                    <a:pt x="1050" y="338"/>
                                  </a:cubicBezTo>
                                  <a:cubicBezTo>
                                    <a:pt x="1169" y="238"/>
                                    <a:pt x="1116" y="1"/>
                                    <a:pt x="9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5"/>
                            <p:cNvSpPr/>
                            <p:nvPr/>
                          </p:nvSpPr>
                          <p:spPr>
                            <a:xfrm>
                              <a:off x="4266425" y="4419775"/>
                              <a:ext cx="27650" cy="97050"/>
                            </a:xfrm>
                            <a:custGeom>
                              <a:rect b="b" l="l" r="r" t="t"/>
                              <a:pathLst>
                                <a:path extrusionOk="0" h="3882" w="1106">
                                  <a:moveTo>
                                    <a:pt x="410" y="556"/>
                                  </a:moveTo>
                                  <a:cubicBezTo>
                                    <a:pt x="408" y="557"/>
                                    <a:pt x="404" y="562"/>
                                    <a:pt x="398" y="571"/>
                                  </a:cubicBezTo>
                                  <a:cubicBezTo>
                                    <a:pt x="402" y="567"/>
                                    <a:pt x="406" y="562"/>
                                    <a:pt x="410" y="556"/>
                                  </a:cubicBezTo>
                                  <a:close/>
                                  <a:moveTo>
                                    <a:pt x="484" y="3264"/>
                                  </a:moveTo>
                                  <a:lnTo>
                                    <a:pt x="489" y="3264"/>
                                  </a:lnTo>
                                  <a:cubicBezTo>
                                    <a:pt x="510" y="3279"/>
                                    <a:pt x="518" y="3284"/>
                                    <a:pt x="518" y="3284"/>
                                  </a:cubicBezTo>
                                  <a:cubicBezTo>
                                    <a:pt x="517" y="3284"/>
                                    <a:pt x="502" y="3275"/>
                                    <a:pt x="484" y="3264"/>
                                  </a:cubicBezTo>
                                  <a:close/>
                                  <a:moveTo>
                                    <a:pt x="968" y="0"/>
                                  </a:moveTo>
                                  <a:cubicBezTo>
                                    <a:pt x="923" y="0"/>
                                    <a:pt x="877" y="23"/>
                                    <a:pt x="854" y="23"/>
                                  </a:cubicBezTo>
                                  <a:cubicBezTo>
                                    <a:pt x="864" y="20"/>
                                    <a:pt x="869" y="18"/>
                                    <a:pt x="868" y="18"/>
                                  </a:cubicBezTo>
                                  <a:lnTo>
                                    <a:pt x="868" y="18"/>
                                  </a:lnTo>
                                  <a:cubicBezTo>
                                    <a:pt x="868" y="18"/>
                                    <a:pt x="814" y="36"/>
                                    <a:pt x="800" y="39"/>
                                  </a:cubicBezTo>
                                  <a:lnTo>
                                    <a:pt x="800" y="39"/>
                                  </a:lnTo>
                                  <a:cubicBezTo>
                                    <a:pt x="810" y="34"/>
                                    <a:pt x="821" y="28"/>
                                    <a:pt x="831" y="23"/>
                                  </a:cubicBezTo>
                                  <a:lnTo>
                                    <a:pt x="831" y="23"/>
                                  </a:lnTo>
                                  <a:cubicBezTo>
                                    <a:pt x="801" y="35"/>
                                    <a:pt x="793" y="39"/>
                                    <a:pt x="797" y="39"/>
                                  </a:cubicBezTo>
                                  <a:cubicBezTo>
                                    <a:pt x="797" y="39"/>
                                    <a:pt x="798" y="39"/>
                                    <a:pt x="800" y="39"/>
                                  </a:cubicBezTo>
                                  <a:lnTo>
                                    <a:pt x="800" y="39"/>
                                  </a:lnTo>
                                  <a:cubicBezTo>
                                    <a:pt x="764" y="56"/>
                                    <a:pt x="724" y="74"/>
                                    <a:pt x="672" y="92"/>
                                  </a:cubicBezTo>
                                  <a:cubicBezTo>
                                    <a:pt x="679" y="89"/>
                                    <a:pt x="684" y="88"/>
                                    <a:pt x="688" y="88"/>
                                  </a:cubicBezTo>
                                  <a:cubicBezTo>
                                    <a:pt x="716" y="88"/>
                                    <a:pt x="623" y="163"/>
                                    <a:pt x="603" y="183"/>
                                  </a:cubicBezTo>
                                  <a:cubicBezTo>
                                    <a:pt x="580" y="229"/>
                                    <a:pt x="557" y="251"/>
                                    <a:pt x="557" y="274"/>
                                  </a:cubicBezTo>
                                  <a:cubicBezTo>
                                    <a:pt x="512" y="343"/>
                                    <a:pt x="466" y="411"/>
                                    <a:pt x="443" y="480"/>
                                  </a:cubicBezTo>
                                  <a:cubicBezTo>
                                    <a:pt x="443" y="498"/>
                                    <a:pt x="428" y="532"/>
                                    <a:pt x="410" y="556"/>
                                  </a:cubicBezTo>
                                  <a:lnTo>
                                    <a:pt x="410" y="556"/>
                                  </a:lnTo>
                                  <a:cubicBezTo>
                                    <a:pt x="411" y="556"/>
                                    <a:pt x="411" y="556"/>
                                    <a:pt x="411" y="556"/>
                                  </a:cubicBezTo>
                                  <a:cubicBezTo>
                                    <a:pt x="424" y="556"/>
                                    <a:pt x="375" y="689"/>
                                    <a:pt x="375" y="708"/>
                                  </a:cubicBezTo>
                                  <a:cubicBezTo>
                                    <a:pt x="352" y="776"/>
                                    <a:pt x="329" y="845"/>
                                    <a:pt x="306" y="936"/>
                                  </a:cubicBezTo>
                                  <a:cubicBezTo>
                                    <a:pt x="261" y="1119"/>
                                    <a:pt x="238" y="1324"/>
                                    <a:pt x="215" y="1530"/>
                                  </a:cubicBezTo>
                                  <a:cubicBezTo>
                                    <a:pt x="169" y="1918"/>
                                    <a:pt x="147" y="2283"/>
                                    <a:pt x="124" y="2671"/>
                                  </a:cubicBezTo>
                                  <a:cubicBezTo>
                                    <a:pt x="104" y="2904"/>
                                    <a:pt x="68" y="3138"/>
                                    <a:pt x="72" y="3371"/>
                                  </a:cubicBezTo>
                                  <a:lnTo>
                                    <a:pt x="72" y="3371"/>
                                  </a:lnTo>
                                  <a:cubicBezTo>
                                    <a:pt x="22" y="3488"/>
                                    <a:pt x="0" y="3604"/>
                                    <a:pt x="78" y="3721"/>
                                  </a:cubicBezTo>
                                  <a:cubicBezTo>
                                    <a:pt x="148" y="3808"/>
                                    <a:pt x="257" y="3881"/>
                                    <a:pt x="375" y="3881"/>
                                  </a:cubicBezTo>
                                  <a:cubicBezTo>
                                    <a:pt x="413" y="3881"/>
                                    <a:pt x="451" y="3874"/>
                                    <a:pt x="489" y="3858"/>
                                  </a:cubicBezTo>
                                  <a:cubicBezTo>
                                    <a:pt x="694" y="3767"/>
                                    <a:pt x="808" y="3607"/>
                                    <a:pt x="877" y="3379"/>
                                  </a:cubicBezTo>
                                  <a:cubicBezTo>
                                    <a:pt x="900" y="3219"/>
                                    <a:pt x="900" y="3059"/>
                                    <a:pt x="923" y="2876"/>
                                  </a:cubicBezTo>
                                  <a:cubicBezTo>
                                    <a:pt x="945" y="2511"/>
                                    <a:pt x="945" y="2146"/>
                                    <a:pt x="968" y="1781"/>
                                  </a:cubicBezTo>
                                  <a:cubicBezTo>
                                    <a:pt x="991" y="1598"/>
                                    <a:pt x="1014" y="1416"/>
                                    <a:pt x="1014" y="1210"/>
                                  </a:cubicBezTo>
                                  <a:cubicBezTo>
                                    <a:pt x="1014" y="1142"/>
                                    <a:pt x="1014" y="1050"/>
                                    <a:pt x="1037" y="959"/>
                                  </a:cubicBezTo>
                                  <a:cubicBezTo>
                                    <a:pt x="1037" y="936"/>
                                    <a:pt x="1037" y="891"/>
                                    <a:pt x="1037" y="845"/>
                                  </a:cubicBezTo>
                                  <a:cubicBezTo>
                                    <a:pt x="1037" y="799"/>
                                    <a:pt x="1060" y="754"/>
                                    <a:pt x="1060" y="708"/>
                                  </a:cubicBezTo>
                                  <a:cubicBezTo>
                                    <a:pt x="1060" y="639"/>
                                    <a:pt x="1060" y="571"/>
                                    <a:pt x="1060" y="525"/>
                                  </a:cubicBezTo>
                                  <a:cubicBezTo>
                                    <a:pt x="1060" y="480"/>
                                    <a:pt x="1060" y="457"/>
                                    <a:pt x="1060" y="411"/>
                                  </a:cubicBezTo>
                                  <a:cubicBezTo>
                                    <a:pt x="1060" y="410"/>
                                    <a:pt x="1060" y="409"/>
                                    <a:pt x="1060" y="408"/>
                                  </a:cubicBezTo>
                                  <a:cubicBezTo>
                                    <a:pt x="1060" y="408"/>
                                    <a:pt x="1060" y="399"/>
                                    <a:pt x="1060" y="366"/>
                                  </a:cubicBezTo>
                                  <a:cubicBezTo>
                                    <a:pt x="1060" y="343"/>
                                    <a:pt x="1082" y="297"/>
                                    <a:pt x="1082" y="274"/>
                                  </a:cubicBezTo>
                                  <a:cubicBezTo>
                                    <a:pt x="1082" y="253"/>
                                    <a:pt x="1073" y="222"/>
                                    <a:pt x="1063" y="195"/>
                                  </a:cubicBezTo>
                                  <a:lnTo>
                                    <a:pt x="1063" y="195"/>
                                  </a:lnTo>
                                  <a:cubicBezTo>
                                    <a:pt x="1066" y="184"/>
                                    <a:pt x="1071" y="167"/>
                                    <a:pt x="1069" y="167"/>
                                  </a:cubicBezTo>
                                  <a:lnTo>
                                    <a:pt x="1069" y="167"/>
                                  </a:lnTo>
                                  <a:cubicBezTo>
                                    <a:pt x="1068" y="167"/>
                                    <a:pt x="1065" y="172"/>
                                    <a:pt x="1060" y="183"/>
                                  </a:cubicBezTo>
                                  <a:cubicBezTo>
                                    <a:pt x="1105" y="92"/>
                                    <a:pt x="1037" y="0"/>
                                    <a:pt x="9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5"/>
                            <p:cNvSpPr/>
                            <p:nvPr/>
                          </p:nvSpPr>
                          <p:spPr>
                            <a:xfrm>
                              <a:off x="4242125" y="4433425"/>
                              <a:ext cx="31975" cy="102475"/>
                            </a:xfrm>
                            <a:custGeom>
                              <a:rect b="b" l="l" r="r" t="t"/>
                              <a:pathLst>
                                <a:path extrusionOk="0" h="4099" w="1279">
                                  <a:moveTo>
                                    <a:pt x="316" y="3620"/>
                                  </a:moveTo>
                                  <a:cubicBezTo>
                                    <a:pt x="313" y="3623"/>
                                    <a:pt x="310" y="3627"/>
                                    <a:pt x="308" y="3631"/>
                                  </a:cubicBezTo>
                                  <a:lnTo>
                                    <a:pt x="315" y="3631"/>
                                  </a:lnTo>
                                  <a:cubicBezTo>
                                    <a:pt x="316" y="3628"/>
                                    <a:pt x="316" y="3624"/>
                                    <a:pt x="316" y="3620"/>
                                  </a:cubicBezTo>
                                  <a:close/>
                                  <a:moveTo>
                                    <a:pt x="320" y="3631"/>
                                  </a:moveTo>
                                  <a:lnTo>
                                    <a:pt x="320" y="3631"/>
                                  </a:lnTo>
                                  <a:cubicBezTo>
                                    <a:pt x="320" y="3631"/>
                                    <a:pt x="320" y="3631"/>
                                    <a:pt x="320" y="3631"/>
                                  </a:cubicBezTo>
                                  <a:lnTo>
                                    <a:pt x="320" y="3631"/>
                                  </a:lnTo>
                                  <a:cubicBezTo>
                                    <a:pt x="320" y="3631"/>
                                    <a:pt x="320" y="3631"/>
                                    <a:pt x="320" y="3631"/>
                                  </a:cubicBezTo>
                                  <a:close/>
                                  <a:moveTo>
                                    <a:pt x="315" y="3644"/>
                                  </a:moveTo>
                                  <a:cubicBezTo>
                                    <a:pt x="314" y="3646"/>
                                    <a:pt x="314" y="3649"/>
                                    <a:pt x="314" y="3651"/>
                                  </a:cubicBezTo>
                                  <a:lnTo>
                                    <a:pt x="314" y="3651"/>
                                  </a:lnTo>
                                  <a:cubicBezTo>
                                    <a:pt x="313" y="3650"/>
                                    <a:pt x="312" y="3649"/>
                                    <a:pt x="311" y="3648"/>
                                  </a:cubicBezTo>
                                  <a:lnTo>
                                    <a:pt x="311" y="3648"/>
                                  </a:lnTo>
                                  <a:cubicBezTo>
                                    <a:pt x="312" y="3647"/>
                                    <a:pt x="313" y="3645"/>
                                    <a:pt x="315" y="3644"/>
                                  </a:cubicBezTo>
                                  <a:close/>
                                  <a:moveTo>
                                    <a:pt x="736" y="0"/>
                                  </a:moveTo>
                                  <a:cubicBezTo>
                                    <a:pt x="673" y="0"/>
                                    <a:pt x="614" y="36"/>
                                    <a:pt x="594" y="116"/>
                                  </a:cubicBezTo>
                                  <a:cubicBezTo>
                                    <a:pt x="571" y="185"/>
                                    <a:pt x="548" y="253"/>
                                    <a:pt x="548" y="299"/>
                                  </a:cubicBezTo>
                                  <a:cubicBezTo>
                                    <a:pt x="548" y="319"/>
                                    <a:pt x="530" y="394"/>
                                    <a:pt x="542" y="394"/>
                                  </a:cubicBezTo>
                                  <a:cubicBezTo>
                                    <a:pt x="543" y="394"/>
                                    <a:pt x="545" y="393"/>
                                    <a:pt x="548" y="390"/>
                                  </a:cubicBezTo>
                                  <a:lnTo>
                                    <a:pt x="548" y="390"/>
                                  </a:lnTo>
                                  <a:cubicBezTo>
                                    <a:pt x="525" y="459"/>
                                    <a:pt x="479" y="527"/>
                                    <a:pt x="479" y="618"/>
                                  </a:cubicBezTo>
                                  <a:cubicBezTo>
                                    <a:pt x="479" y="733"/>
                                    <a:pt x="479" y="847"/>
                                    <a:pt x="479" y="938"/>
                                  </a:cubicBezTo>
                                  <a:cubicBezTo>
                                    <a:pt x="479" y="984"/>
                                    <a:pt x="479" y="1006"/>
                                    <a:pt x="479" y="1052"/>
                                  </a:cubicBezTo>
                                  <a:cubicBezTo>
                                    <a:pt x="479" y="1075"/>
                                    <a:pt x="479" y="1075"/>
                                    <a:pt x="479" y="1098"/>
                                  </a:cubicBezTo>
                                  <a:cubicBezTo>
                                    <a:pt x="457" y="1189"/>
                                    <a:pt x="434" y="1258"/>
                                    <a:pt x="434" y="1349"/>
                                  </a:cubicBezTo>
                                  <a:cubicBezTo>
                                    <a:pt x="434" y="1646"/>
                                    <a:pt x="457" y="1920"/>
                                    <a:pt x="434" y="2216"/>
                                  </a:cubicBezTo>
                                  <a:cubicBezTo>
                                    <a:pt x="434" y="2353"/>
                                    <a:pt x="434" y="2490"/>
                                    <a:pt x="434" y="2627"/>
                                  </a:cubicBezTo>
                                  <a:cubicBezTo>
                                    <a:pt x="434" y="2696"/>
                                    <a:pt x="434" y="2764"/>
                                    <a:pt x="411" y="2833"/>
                                  </a:cubicBezTo>
                                  <a:cubicBezTo>
                                    <a:pt x="411" y="2878"/>
                                    <a:pt x="411" y="2901"/>
                                    <a:pt x="411" y="2924"/>
                                  </a:cubicBezTo>
                                  <a:cubicBezTo>
                                    <a:pt x="411" y="2947"/>
                                    <a:pt x="411" y="2969"/>
                                    <a:pt x="411" y="2969"/>
                                  </a:cubicBezTo>
                                  <a:cubicBezTo>
                                    <a:pt x="411" y="2992"/>
                                    <a:pt x="411" y="3020"/>
                                    <a:pt x="411" y="3038"/>
                                  </a:cubicBezTo>
                                  <a:cubicBezTo>
                                    <a:pt x="411" y="3061"/>
                                    <a:pt x="388" y="3106"/>
                                    <a:pt x="388" y="3129"/>
                                  </a:cubicBezTo>
                                  <a:cubicBezTo>
                                    <a:pt x="388" y="3138"/>
                                    <a:pt x="388" y="3145"/>
                                    <a:pt x="389" y="3150"/>
                                  </a:cubicBezTo>
                                  <a:lnTo>
                                    <a:pt x="389" y="3150"/>
                                  </a:lnTo>
                                  <a:cubicBezTo>
                                    <a:pt x="389" y="3151"/>
                                    <a:pt x="388" y="3151"/>
                                    <a:pt x="388" y="3152"/>
                                  </a:cubicBezTo>
                                  <a:cubicBezTo>
                                    <a:pt x="388" y="3165"/>
                                    <a:pt x="380" y="3232"/>
                                    <a:pt x="378" y="3273"/>
                                  </a:cubicBezTo>
                                  <a:lnTo>
                                    <a:pt x="378" y="3273"/>
                                  </a:lnTo>
                                  <a:cubicBezTo>
                                    <a:pt x="372" y="3289"/>
                                    <a:pt x="365" y="3322"/>
                                    <a:pt x="365" y="3335"/>
                                  </a:cubicBezTo>
                                  <a:cubicBezTo>
                                    <a:pt x="350" y="3441"/>
                                    <a:pt x="325" y="3527"/>
                                    <a:pt x="316" y="3620"/>
                                  </a:cubicBezTo>
                                  <a:lnTo>
                                    <a:pt x="316" y="3620"/>
                                  </a:lnTo>
                                  <a:cubicBezTo>
                                    <a:pt x="322" y="3615"/>
                                    <a:pt x="328" y="3612"/>
                                    <a:pt x="331" y="3612"/>
                                  </a:cubicBezTo>
                                  <a:cubicBezTo>
                                    <a:pt x="335" y="3612"/>
                                    <a:pt x="334" y="3617"/>
                                    <a:pt x="320" y="3631"/>
                                  </a:cubicBezTo>
                                  <a:lnTo>
                                    <a:pt x="315" y="3631"/>
                                  </a:lnTo>
                                  <a:cubicBezTo>
                                    <a:pt x="315" y="3634"/>
                                    <a:pt x="315" y="3636"/>
                                    <a:pt x="315" y="3639"/>
                                  </a:cubicBezTo>
                                  <a:lnTo>
                                    <a:pt x="315" y="3639"/>
                                  </a:lnTo>
                                  <a:cubicBezTo>
                                    <a:pt x="313" y="3642"/>
                                    <a:pt x="311" y="3644"/>
                                    <a:pt x="310" y="3647"/>
                                  </a:cubicBezTo>
                                  <a:lnTo>
                                    <a:pt x="310" y="3647"/>
                                  </a:lnTo>
                                  <a:cubicBezTo>
                                    <a:pt x="306" y="3642"/>
                                    <a:pt x="306" y="3636"/>
                                    <a:pt x="308" y="3631"/>
                                  </a:cubicBezTo>
                                  <a:lnTo>
                                    <a:pt x="274" y="3631"/>
                                  </a:lnTo>
                                  <a:cubicBezTo>
                                    <a:pt x="251" y="3631"/>
                                    <a:pt x="228" y="3654"/>
                                    <a:pt x="251" y="3654"/>
                                  </a:cubicBezTo>
                                  <a:cubicBezTo>
                                    <a:pt x="228" y="3654"/>
                                    <a:pt x="206" y="3631"/>
                                    <a:pt x="183" y="3631"/>
                                  </a:cubicBezTo>
                                  <a:cubicBezTo>
                                    <a:pt x="91" y="3631"/>
                                    <a:pt x="0" y="3677"/>
                                    <a:pt x="46" y="3768"/>
                                  </a:cubicBezTo>
                                  <a:cubicBezTo>
                                    <a:pt x="136" y="3988"/>
                                    <a:pt x="307" y="4098"/>
                                    <a:pt x="493" y="4098"/>
                                  </a:cubicBezTo>
                                  <a:cubicBezTo>
                                    <a:pt x="634" y="4098"/>
                                    <a:pt x="784" y="4034"/>
                                    <a:pt x="913" y="3905"/>
                                  </a:cubicBezTo>
                                  <a:lnTo>
                                    <a:pt x="913" y="3905"/>
                                  </a:lnTo>
                                  <a:cubicBezTo>
                                    <a:pt x="867" y="3951"/>
                                    <a:pt x="822" y="3974"/>
                                    <a:pt x="753" y="3997"/>
                                  </a:cubicBezTo>
                                  <a:cubicBezTo>
                                    <a:pt x="1278" y="3768"/>
                                    <a:pt x="1233" y="2901"/>
                                    <a:pt x="1233" y="2422"/>
                                  </a:cubicBezTo>
                                  <a:cubicBezTo>
                                    <a:pt x="1233" y="2125"/>
                                    <a:pt x="1210" y="1828"/>
                                    <a:pt x="1164" y="1531"/>
                                  </a:cubicBezTo>
                                  <a:cubicBezTo>
                                    <a:pt x="1141" y="1212"/>
                                    <a:pt x="1096" y="1029"/>
                                    <a:pt x="1050" y="733"/>
                                  </a:cubicBezTo>
                                  <a:cubicBezTo>
                                    <a:pt x="1027" y="664"/>
                                    <a:pt x="1027" y="573"/>
                                    <a:pt x="1004" y="504"/>
                                  </a:cubicBezTo>
                                  <a:cubicBezTo>
                                    <a:pt x="982" y="459"/>
                                    <a:pt x="959" y="436"/>
                                    <a:pt x="959" y="390"/>
                                  </a:cubicBezTo>
                                  <a:cubicBezTo>
                                    <a:pt x="947" y="367"/>
                                    <a:pt x="947" y="367"/>
                                    <a:pt x="947" y="367"/>
                                  </a:cubicBezTo>
                                  <a:cubicBezTo>
                                    <a:pt x="947" y="367"/>
                                    <a:pt x="947" y="367"/>
                                    <a:pt x="936" y="345"/>
                                  </a:cubicBezTo>
                                  <a:cubicBezTo>
                                    <a:pt x="936" y="322"/>
                                    <a:pt x="913" y="276"/>
                                    <a:pt x="913" y="230"/>
                                  </a:cubicBezTo>
                                  <a:cubicBezTo>
                                    <a:pt x="913" y="196"/>
                                    <a:pt x="913" y="196"/>
                                    <a:pt x="913" y="196"/>
                                  </a:cubicBezTo>
                                  <a:cubicBezTo>
                                    <a:pt x="913" y="196"/>
                                    <a:pt x="913" y="196"/>
                                    <a:pt x="913" y="162"/>
                                  </a:cubicBezTo>
                                  <a:cubicBezTo>
                                    <a:pt x="900" y="59"/>
                                    <a:pt x="816" y="0"/>
                                    <a:pt x="7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5"/>
                            <p:cNvSpPr/>
                            <p:nvPr/>
                          </p:nvSpPr>
                          <p:spPr>
                            <a:xfrm>
                              <a:off x="4213050" y="4497950"/>
                              <a:ext cx="21675" cy="35400"/>
                            </a:xfrm>
                            <a:custGeom>
                              <a:rect b="b" l="l" r="r" t="t"/>
                              <a:pathLst>
                                <a:path extrusionOk="0" h="1416" w="867">
                                  <a:moveTo>
                                    <a:pt x="775" y="297"/>
                                  </a:moveTo>
                                  <a:cubicBezTo>
                                    <a:pt x="773" y="297"/>
                                    <a:pt x="771" y="297"/>
                                    <a:pt x="770" y="298"/>
                                  </a:cubicBezTo>
                                  <a:lnTo>
                                    <a:pt x="770" y="298"/>
                                  </a:lnTo>
                                  <a:cubicBezTo>
                                    <a:pt x="770" y="301"/>
                                    <a:pt x="771" y="304"/>
                                    <a:pt x="772" y="308"/>
                                  </a:cubicBezTo>
                                  <a:lnTo>
                                    <a:pt x="772" y="308"/>
                                  </a:lnTo>
                                  <a:lnTo>
                                    <a:pt x="775" y="297"/>
                                  </a:lnTo>
                                  <a:close/>
                                  <a:moveTo>
                                    <a:pt x="547" y="0"/>
                                  </a:moveTo>
                                  <a:cubicBezTo>
                                    <a:pt x="478" y="23"/>
                                    <a:pt x="456" y="23"/>
                                    <a:pt x="387" y="46"/>
                                  </a:cubicBezTo>
                                  <a:cubicBezTo>
                                    <a:pt x="362" y="58"/>
                                    <a:pt x="344" y="78"/>
                                    <a:pt x="326" y="96"/>
                                  </a:cubicBezTo>
                                  <a:lnTo>
                                    <a:pt x="326" y="96"/>
                                  </a:lnTo>
                                  <a:cubicBezTo>
                                    <a:pt x="295" y="112"/>
                                    <a:pt x="269" y="132"/>
                                    <a:pt x="250" y="160"/>
                                  </a:cubicBezTo>
                                  <a:cubicBezTo>
                                    <a:pt x="227" y="183"/>
                                    <a:pt x="204" y="229"/>
                                    <a:pt x="182" y="252"/>
                                  </a:cubicBezTo>
                                  <a:cubicBezTo>
                                    <a:pt x="173" y="277"/>
                                    <a:pt x="165" y="299"/>
                                    <a:pt x="156" y="320"/>
                                  </a:cubicBezTo>
                                  <a:lnTo>
                                    <a:pt x="156" y="320"/>
                                  </a:lnTo>
                                  <a:cubicBezTo>
                                    <a:pt x="149" y="329"/>
                                    <a:pt x="142" y="338"/>
                                    <a:pt x="136" y="347"/>
                                  </a:cubicBezTo>
                                  <a:lnTo>
                                    <a:pt x="136" y="347"/>
                                  </a:lnTo>
                                  <a:cubicBezTo>
                                    <a:pt x="136" y="343"/>
                                    <a:pt x="136" y="343"/>
                                    <a:pt x="136" y="343"/>
                                  </a:cubicBezTo>
                                  <a:cubicBezTo>
                                    <a:pt x="136" y="344"/>
                                    <a:pt x="136" y="346"/>
                                    <a:pt x="136" y="348"/>
                                  </a:cubicBezTo>
                                  <a:lnTo>
                                    <a:pt x="136" y="348"/>
                                  </a:lnTo>
                                  <a:cubicBezTo>
                                    <a:pt x="136" y="348"/>
                                    <a:pt x="136" y="348"/>
                                    <a:pt x="136" y="347"/>
                                  </a:cubicBezTo>
                                  <a:lnTo>
                                    <a:pt x="136" y="347"/>
                                  </a:lnTo>
                                  <a:cubicBezTo>
                                    <a:pt x="136" y="351"/>
                                    <a:pt x="136" y="356"/>
                                    <a:pt x="136" y="366"/>
                                  </a:cubicBezTo>
                                  <a:cubicBezTo>
                                    <a:pt x="137" y="364"/>
                                    <a:pt x="139" y="363"/>
                                    <a:pt x="140" y="362"/>
                                  </a:cubicBezTo>
                                  <a:lnTo>
                                    <a:pt x="140" y="362"/>
                                  </a:lnTo>
                                  <a:cubicBezTo>
                                    <a:pt x="131" y="384"/>
                                    <a:pt x="122" y="407"/>
                                    <a:pt x="113" y="434"/>
                                  </a:cubicBezTo>
                                  <a:cubicBezTo>
                                    <a:pt x="113" y="413"/>
                                    <a:pt x="133" y="372"/>
                                    <a:pt x="136" y="348"/>
                                  </a:cubicBezTo>
                                  <a:lnTo>
                                    <a:pt x="136" y="348"/>
                                  </a:lnTo>
                                  <a:cubicBezTo>
                                    <a:pt x="89" y="422"/>
                                    <a:pt x="86" y="531"/>
                                    <a:pt x="67" y="640"/>
                                  </a:cubicBezTo>
                                  <a:cubicBezTo>
                                    <a:pt x="67" y="674"/>
                                    <a:pt x="67" y="709"/>
                                    <a:pt x="67" y="744"/>
                                  </a:cubicBezTo>
                                  <a:lnTo>
                                    <a:pt x="67" y="744"/>
                                  </a:lnTo>
                                  <a:cubicBezTo>
                                    <a:pt x="23" y="800"/>
                                    <a:pt x="1" y="873"/>
                                    <a:pt x="22" y="936"/>
                                  </a:cubicBezTo>
                                  <a:cubicBezTo>
                                    <a:pt x="45" y="936"/>
                                    <a:pt x="45" y="959"/>
                                    <a:pt x="45" y="959"/>
                                  </a:cubicBezTo>
                                  <a:cubicBezTo>
                                    <a:pt x="45" y="1028"/>
                                    <a:pt x="45" y="1050"/>
                                    <a:pt x="45" y="1119"/>
                                  </a:cubicBezTo>
                                  <a:cubicBezTo>
                                    <a:pt x="67" y="1187"/>
                                    <a:pt x="113" y="1233"/>
                                    <a:pt x="159" y="1301"/>
                                  </a:cubicBezTo>
                                  <a:cubicBezTo>
                                    <a:pt x="250" y="1393"/>
                                    <a:pt x="387" y="1416"/>
                                    <a:pt x="501" y="1416"/>
                                  </a:cubicBezTo>
                                  <a:cubicBezTo>
                                    <a:pt x="592" y="1416"/>
                                    <a:pt x="707" y="1370"/>
                                    <a:pt x="775" y="1301"/>
                                  </a:cubicBezTo>
                                  <a:cubicBezTo>
                                    <a:pt x="821" y="1233"/>
                                    <a:pt x="866" y="1142"/>
                                    <a:pt x="866" y="1028"/>
                                  </a:cubicBezTo>
                                  <a:cubicBezTo>
                                    <a:pt x="866" y="959"/>
                                    <a:pt x="844" y="868"/>
                                    <a:pt x="821" y="777"/>
                                  </a:cubicBezTo>
                                  <a:cubicBezTo>
                                    <a:pt x="798" y="708"/>
                                    <a:pt x="798" y="662"/>
                                    <a:pt x="775" y="594"/>
                                  </a:cubicBezTo>
                                  <a:cubicBezTo>
                                    <a:pt x="775" y="571"/>
                                    <a:pt x="775" y="548"/>
                                    <a:pt x="775" y="525"/>
                                  </a:cubicBezTo>
                                  <a:cubicBezTo>
                                    <a:pt x="775" y="517"/>
                                    <a:pt x="775" y="508"/>
                                    <a:pt x="775" y="499"/>
                                  </a:cubicBezTo>
                                  <a:lnTo>
                                    <a:pt x="775" y="499"/>
                                  </a:lnTo>
                                  <a:cubicBezTo>
                                    <a:pt x="775" y="500"/>
                                    <a:pt x="775" y="501"/>
                                    <a:pt x="775" y="503"/>
                                  </a:cubicBezTo>
                                  <a:cubicBezTo>
                                    <a:pt x="775" y="500"/>
                                    <a:pt x="775" y="497"/>
                                    <a:pt x="775" y="494"/>
                                  </a:cubicBezTo>
                                  <a:lnTo>
                                    <a:pt x="775" y="494"/>
                                  </a:lnTo>
                                  <a:cubicBezTo>
                                    <a:pt x="774" y="470"/>
                                    <a:pt x="772" y="446"/>
                                    <a:pt x="765" y="422"/>
                                  </a:cubicBezTo>
                                  <a:lnTo>
                                    <a:pt x="765" y="422"/>
                                  </a:lnTo>
                                  <a:cubicBezTo>
                                    <a:pt x="766" y="412"/>
                                    <a:pt x="769" y="401"/>
                                    <a:pt x="775" y="388"/>
                                  </a:cubicBezTo>
                                  <a:cubicBezTo>
                                    <a:pt x="775" y="388"/>
                                    <a:pt x="775" y="366"/>
                                    <a:pt x="775" y="343"/>
                                  </a:cubicBezTo>
                                  <a:cubicBezTo>
                                    <a:pt x="775" y="332"/>
                                    <a:pt x="774" y="320"/>
                                    <a:pt x="772" y="308"/>
                                  </a:cubicBezTo>
                                  <a:lnTo>
                                    <a:pt x="772" y="308"/>
                                  </a:lnTo>
                                  <a:lnTo>
                                    <a:pt x="752" y="366"/>
                                  </a:lnTo>
                                  <a:cubicBezTo>
                                    <a:pt x="752" y="338"/>
                                    <a:pt x="760" y="319"/>
                                    <a:pt x="767" y="298"/>
                                  </a:cubicBezTo>
                                  <a:lnTo>
                                    <a:pt x="767" y="298"/>
                                  </a:lnTo>
                                  <a:cubicBezTo>
                                    <a:pt x="768" y="298"/>
                                    <a:pt x="769" y="298"/>
                                    <a:pt x="770" y="298"/>
                                  </a:cubicBezTo>
                                  <a:lnTo>
                                    <a:pt x="770" y="298"/>
                                  </a:lnTo>
                                  <a:cubicBezTo>
                                    <a:pt x="769" y="296"/>
                                    <a:pt x="769" y="295"/>
                                    <a:pt x="769" y="293"/>
                                  </a:cubicBezTo>
                                  <a:lnTo>
                                    <a:pt x="769" y="293"/>
                                  </a:lnTo>
                                  <a:cubicBezTo>
                                    <a:pt x="772" y="281"/>
                                    <a:pt x="775" y="268"/>
                                    <a:pt x="775" y="252"/>
                                  </a:cubicBezTo>
                                  <a:cubicBezTo>
                                    <a:pt x="775" y="252"/>
                                    <a:pt x="752" y="229"/>
                                    <a:pt x="752" y="229"/>
                                  </a:cubicBezTo>
                                  <a:cubicBezTo>
                                    <a:pt x="752" y="115"/>
                                    <a:pt x="661" y="0"/>
                                    <a:pt x="5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5"/>
                            <p:cNvSpPr/>
                            <p:nvPr/>
                          </p:nvSpPr>
                          <p:spPr>
                            <a:xfrm>
                              <a:off x="4173450" y="4434375"/>
                              <a:ext cx="65700" cy="82125"/>
                            </a:xfrm>
                            <a:custGeom>
                              <a:rect b="b" l="l" r="r" t="t"/>
                              <a:pathLst>
                                <a:path extrusionOk="0" h="3285" w="2628">
                                  <a:moveTo>
                                    <a:pt x="177" y="2402"/>
                                  </a:moveTo>
                                  <a:cubicBezTo>
                                    <a:pt x="165" y="2421"/>
                                    <a:pt x="157" y="2445"/>
                                    <a:pt x="159" y="2445"/>
                                  </a:cubicBezTo>
                                  <a:cubicBezTo>
                                    <a:pt x="160" y="2445"/>
                                    <a:pt x="162" y="2440"/>
                                    <a:pt x="168" y="2429"/>
                                  </a:cubicBezTo>
                                  <a:cubicBezTo>
                                    <a:pt x="173" y="2414"/>
                                    <a:pt x="176" y="2406"/>
                                    <a:pt x="177" y="2402"/>
                                  </a:cubicBezTo>
                                  <a:close/>
                                  <a:moveTo>
                                    <a:pt x="55" y="3074"/>
                                  </a:moveTo>
                                  <a:cubicBezTo>
                                    <a:pt x="58" y="3080"/>
                                    <a:pt x="60" y="3086"/>
                                    <a:pt x="63" y="3092"/>
                                  </a:cubicBezTo>
                                  <a:lnTo>
                                    <a:pt x="63" y="3092"/>
                                  </a:lnTo>
                                  <a:cubicBezTo>
                                    <a:pt x="64" y="3099"/>
                                    <a:pt x="64" y="3103"/>
                                    <a:pt x="64" y="3103"/>
                                  </a:cubicBezTo>
                                  <a:lnTo>
                                    <a:pt x="64" y="3103"/>
                                  </a:lnTo>
                                  <a:cubicBezTo>
                                    <a:pt x="61" y="3094"/>
                                    <a:pt x="58" y="3084"/>
                                    <a:pt x="55" y="3074"/>
                                  </a:cubicBezTo>
                                  <a:close/>
                                  <a:moveTo>
                                    <a:pt x="2144" y="0"/>
                                  </a:moveTo>
                                  <a:cubicBezTo>
                                    <a:pt x="2102" y="0"/>
                                    <a:pt x="2065" y="17"/>
                                    <a:pt x="2017" y="33"/>
                                  </a:cubicBezTo>
                                  <a:cubicBezTo>
                                    <a:pt x="2038" y="28"/>
                                    <a:pt x="2048" y="26"/>
                                    <a:pt x="2048" y="26"/>
                                  </a:cubicBezTo>
                                  <a:lnTo>
                                    <a:pt x="2048" y="26"/>
                                  </a:lnTo>
                                  <a:cubicBezTo>
                                    <a:pt x="2051" y="26"/>
                                    <a:pt x="1898" y="60"/>
                                    <a:pt x="1880" y="78"/>
                                  </a:cubicBezTo>
                                  <a:cubicBezTo>
                                    <a:pt x="1857" y="78"/>
                                    <a:pt x="1834" y="101"/>
                                    <a:pt x="1811" y="124"/>
                                  </a:cubicBezTo>
                                  <a:cubicBezTo>
                                    <a:pt x="1743" y="170"/>
                                    <a:pt x="1674" y="238"/>
                                    <a:pt x="1629" y="284"/>
                                  </a:cubicBezTo>
                                  <a:cubicBezTo>
                                    <a:pt x="1546" y="375"/>
                                    <a:pt x="1478" y="475"/>
                                    <a:pt x="1420" y="579"/>
                                  </a:cubicBezTo>
                                  <a:lnTo>
                                    <a:pt x="1420" y="579"/>
                                  </a:lnTo>
                                  <a:cubicBezTo>
                                    <a:pt x="1163" y="590"/>
                                    <a:pt x="912" y="845"/>
                                    <a:pt x="761" y="1060"/>
                                  </a:cubicBezTo>
                                  <a:cubicBezTo>
                                    <a:pt x="602" y="1265"/>
                                    <a:pt x="510" y="1493"/>
                                    <a:pt x="419" y="1722"/>
                                  </a:cubicBezTo>
                                  <a:cubicBezTo>
                                    <a:pt x="350" y="1950"/>
                                    <a:pt x="259" y="2155"/>
                                    <a:pt x="191" y="2384"/>
                                  </a:cubicBezTo>
                                  <a:cubicBezTo>
                                    <a:pt x="186" y="2388"/>
                                    <a:pt x="182" y="2394"/>
                                    <a:pt x="178" y="2401"/>
                                  </a:cubicBezTo>
                                  <a:lnTo>
                                    <a:pt x="178" y="2401"/>
                                  </a:lnTo>
                                  <a:cubicBezTo>
                                    <a:pt x="178" y="2400"/>
                                    <a:pt x="178" y="2400"/>
                                    <a:pt x="178" y="2400"/>
                                  </a:cubicBezTo>
                                  <a:lnTo>
                                    <a:pt x="178" y="2400"/>
                                  </a:lnTo>
                                  <a:cubicBezTo>
                                    <a:pt x="178" y="2400"/>
                                    <a:pt x="178" y="2400"/>
                                    <a:pt x="177" y="2402"/>
                                  </a:cubicBezTo>
                                  <a:lnTo>
                                    <a:pt x="177" y="2402"/>
                                  </a:lnTo>
                                  <a:cubicBezTo>
                                    <a:pt x="177" y="2402"/>
                                    <a:pt x="178" y="2401"/>
                                    <a:pt x="178" y="2401"/>
                                  </a:cubicBezTo>
                                  <a:lnTo>
                                    <a:pt x="178" y="2401"/>
                                  </a:lnTo>
                                  <a:cubicBezTo>
                                    <a:pt x="176" y="2407"/>
                                    <a:pt x="168" y="2438"/>
                                    <a:pt x="168" y="2452"/>
                                  </a:cubicBezTo>
                                  <a:cubicBezTo>
                                    <a:pt x="122" y="2521"/>
                                    <a:pt x="99" y="2612"/>
                                    <a:pt x="77" y="2680"/>
                                  </a:cubicBezTo>
                                  <a:cubicBezTo>
                                    <a:pt x="38" y="2833"/>
                                    <a:pt x="0" y="2938"/>
                                    <a:pt x="55" y="3074"/>
                                  </a:cubicBezTo>
                                  <a:lnTo>
                                    <a:pt x="55" y="3074"/>
                                  </a:lnTo>
                                  <a:cubicBezTo>
                                    <a:pt x="55" y="3072"/>
                                    <a:pt x="54" y="3071"/>
                                    <a:pt x="54" y="3069"/>
                                  </a:cubicBezTo>
                                  <a:lnTo>
                                    <a:pt x="54" y="3069"/>
                                  </a:lnTo>
                                  <a:cubicBezTo>
                                    <a:pt x="54" y="3071"/>
                                    <a:pt x="55" y="3072"/>
                                    <a:pt x="55" y="3074"/>
                                  </a:cubicBezTo>
                                  <a:lnTo>
                                    <a:pt x="55" y="3074"/>
                                  </a:lnTo>
                                  <a:cubicBezTo>
                                    <a:pt x="55" y="3074"/>
                                    <a:pt x="55" y="3074"/>
                                    <a:pt x="55" y="3074"/>
                                  </a:cubicBezTo>
                                  <a:lnTo>
                                    <a:pt x="55" y="3074"/>
                                  </a:lnTo>
                                  <a:cubicBezTo>
                                    <a:pt x="61" y="3095"/>
                                    <a:pt x="63" y="3103"/>
                                    <a:pt x="64" y="3103"/>
                                  </a:cubicBezTo>
                                  <a:cubicBezTo>
                                    <a:pt x="64" y="3103"/>
                                    <a:pt x="64" y="3103"/>
                                    <a:pt x="64" y="3103"/>
                                  </a:cubicBezTo>
                                  <a:lnTo>
                                    <a:pt x="64" y="3103"/>
                                  </a:lnTo>
                                  <a:cubicBezTo>
                                    <a:pt x="89" y="3182"/>
                                    <a:pt x="134" y="3254"/>
                                    <a:pt x="214" y="3274"/>
                                  </a:cubicBezTo>
                                  <a:cubicBezTo>
                                    <a:pt x="257" y="3280"/>
                                    <a:pt x="301" y="3285"/>
                                    <a:pt x="345" y="3285"/>
                                  </a:cubicBezTo>
                                  <a:cubicBezTo>
                                    <a:pt x="461" y="3285"/>
                                    <a:pt x="577" y="3253"/>
                                    <a:pt x="693" y="3137"/>
                                  </a:cubicBezTo>
                                  <a:cubicBezTo>
                                    <a:pt x="702" y="3125"/>
                                    <a:pt x="711" y="3113"/>
                                    <a:pt x="721" y="3100"/>
                                  </a:cubicBezTo>
                                  <a:lnTo>
                                    <a:pt x="721" y="3100"/>
                                  </a:lnTo>
                                  <a:cubicBezTo>
                                    <a:pt x="736" y="3125"/>
                                    <a:pt x="753" y="3149"/>
                                    <a:pt x="773" y="3171"/>
                                  </a:cubicBezTo>
                                  <a:lnTo>
                                    <a:pt x="773" y="3171"/>
                                  </a:lnTo>
                                  <a:cubicBezTo>
                                    <a:pt x="810" y="3215"/>
                                    <a:pt x="863" y="3250"/>
                                    <a:pt x="921" y="3274"/>
                                  </a:cubicBezTo>
                                  <a:lnTo>
                                    <a:pt x="944" y="3274"/>
                                  </a:lnTo>
                                  <a:cubicBezTo>
                                    <a:pt x="963" y="3278"/>
                                    <a:pt x="984" y="3280"/>
                                    <a:pt x="1006" y="3280"/>
                                  </a:cubicBezTo>
                                  <a:cubicBezTo>
                                    <a:pt x="1110" y="3280"/>
                                    <a:pt x="1230" y="3235"/>
                                    <a:pt x="1286" y="3160"/>
                                  </a:cubicBezTo>
                                  <a:cubicBezTo>
                                    <a:pt x="1469" y="2954"/>
                                    <a:pt x="1560" y="2658"/>
                                    <a:pt x="1651" y="2384"/>
                                  </a:cubicBezTo>
                                  <a:cubicBezTo>
                                    <a:pt x="1720" y="2110"/>
                                    <a:pt x="1788" y="1813"/>
                                    <a:pt x="1880" y="1539"/>
                                  </a:cubicBezTo>
                                  <a:cubicBezTo>
                                    <a:pt x="1925" y="1402"/>
                                    <a:pt x="1971" y="1265"/>
                                    <a:pt x="2017" y="1128"/>
                                  </a:cubicBezTo>
                                  <a:lnTo>
                                    <a:pt x="2017" y="1128"/>
                                  </a:lnTo>
                                  <a:cubicBezTo>
                                    <a:pt x="2007" y="1153"/>
                                    <a:pt x="2002" y="1163"/>
                                    <a:pt x="2001" y="1163"/>
                                  </a:cubicBezTo>
                                  <a:cubicBezTo>
                                    <a:pt x="1998" y="1163"/>
                                    <a:pt x="2044" y="1032"/>
                                    <a:pt x="2062" y="1014"/>
                                  </a:cubicBezTo>
                                  <a:cubicBezTo>
                                    <a:pt x="2068" y="992"/>
                                    <a:pt x="2068" y="985"/>
                                    <a:pt x="2066" y="985"/>
                                  </a:cubicBezTo>
                                  <a:lnTo>
                                    <a:pt x="2066" y="985"/>
                                  </a:lnTo>
                                  <a:cubicBezTo>
                                    <a:pt x="2066" y="985"/>
                                    <a:pt x="2066" y="985"/>
                                    <a:pt x="2065" y="985"/>
                                  </a:cubicBezTo>
                                  <a:lnTo>
                                    <a:pt x="2065" y="985"/>
                                  </a:lnTo>
                                  <a:cubicBezTo>
                                    <a:pt x="2087" y="939"/>
                                    <a:pt x="2109" y="875"/>
                                    <a:pt x="2131" y="832"/>
                                  </a:cubicBezTo>
                                  <a:cubicBezTo>
                                    <a:pt x="2176" y="763"/>
                                    <a:pt x="2199" y="717"/>
                                    <a:pt x="2222" y="672"/>
                                  </a:cubicBezTo>
                                  <a:lnTo>
                                    <a:pt x="2222" y="672"/>
                                  </a:lnTo>
                                  <a:cubicBezTo>
                                    <a:pt x="2226" y="668"/>
                                    <a:pt x="2233" y="661"/>
                                    <a:pt x="2245" y="649"/>
                                  </a:cubicBezTo>
                                  <a:cubicBezTo>
                                    <a:pt x="2268" y="649"/>
                                    <a:pt x="2268" y="626"/>
                                    <a:pt x="2291" y="603"/>
                                  </a:cubicBezTo>
                                  <a:cubicBezTo>
                                    <a:pt x="2298" y="596"/>
                                    <a:pt x="2311" y="576"/>
                                    <a:pt x="2323" y="555"/>
                                  </a:cubicBezTo>
                                  <a:lnTo>
                                    <a:pt x="2323" y="555"/>
                                  </a:lnTo>
                                  <a:cubicBezTo>
                                    <a:pt x="2348" y="579"/>
                                    <a:pt x="2376" y="603"/>
                                    <a:pt x="2405" y="626"/>
                                  </a:cubicBezTo>
                                  <a:cubicBezTo>
                                    <a:pt x="2434" y="649"/>
                                    <a:pt x="2463" y="659"/>
                                    <a:pt x="2490" y="659"/>
                                  </a:cubicBezTo>
                                  <a:cubicBezTo>
                                    <a:pt x="2568" y="659"/>
                                    <a:pt x="2627" y="574"/>
                                    <a:pt x="2610" y="489"/>
                                  </a:cubicBezTo>
                                  <a:cubicBezTo>
                                    <a:pt x="2610" y="398"/>
                                    <a:pt x="2587" y="329"/>
                                    <a:pt x="2610" y="238"/>
                                  </a:cubicBezTo>
                                  <a:cubicBezTo>
                                    <a:pt x="2610" y="147"/>
                                    <a:pt x="2519" y="33"/>
                                    <a:pt x="2428" y="33"/>
                                  </a:cubicBezTo>
                                  <a:cubicBezTo>
                                    <a:pt x="2393" y="21"/>
                                    <a:pt x="2359" y="16"/>
                                    <a:pt x="2325" y="16"/>
                                  </a:cubicBezTo>
                                  <a:cubicBezTo>
                                    <a:pt x="2293" y="16"/>
                                    <a:pt x="2260" y="21"/>
                                    <a:pt x="2228" y="31"/>
                                  </a:cubicBezTo>
                                  <a:lnTo>
                                    <a:pt x="2228" y="31"/>
                                  </a:lnTo>
                                  <a:cubicBezTo>
                                    <a:pt x="2228" y="25"/>
                                    <a:pt x="2221" y="18"/>
                                    <a:pt x="2199" y="10"/>
                                  </a:cubicBezTo>
                                  <a:cubicBezTo>
                                    <a:pt x="2179" y="3"/>
                                    <a:pt x="2161" y="0"/>
                                    <a:pt x="21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5"/>
                            <p:cNvSpPr/>
                            <p:nvPr/>
                          </p:nvSpPr>
                          <p:spPr>
                            <a:xfrm>
                              <a:off x="5243575" y="4592100"/>
                              <a:ext cx="34775" cy="193800"/>
                            </a:xfrm>
                            <a:custGeom>
                              <a:rect b="b" l="l" r="r" t="t"/>
                              <a:pathLst>
                                <a:path extrusionOk="0" h="7752" w="1391">
                                  <a:moveTo>
                                    <a:pt x="320" y="1"/>
                                  </a:moveTo>
                                  <a:cubicBezTo>
                                    <a:pt x="160" y="46"/>
                                    <a:pt x="160" y="275"/>
                                    <a:pt x="115" y="411"/>
                                  </a:cubicBezTo>
                                  <a:cubicBezTo>
                                    <a:pt x="46" y="685"/>
                                    <a:pt x="1" y="982"/>
                                    <a:pt x="1" y="1279"/>
                                  </a:cubicBezTo>
                                  <a:cubicBezTo>
                                    <a:pt x="1" y="1964"/>
                                    <a:pt x="46" y="2648"/>
                                    <a:pt x="115" y="3333"/>
                                  </a:cubicBezTo>
                                  <a:cubicBezTo>
                                    <a:pt x="160" y="4018"/>
                                    <a:pt x="320" y="4725"/>
                                    <a:pt x="274" y="5433"/>
                                  </a:cubicBezTo>
                                  <a:cubicBezTo>
                                    <a:pt x="229" y="6095"/>
                                    <a:pt x="160" y="6757"/>
                                    <a:pt x="320" y="7396"/>
                                  </a:cubicBezTo>
                                  <a:cubicBezTo>
                                    <a:pt x="373" y="7645"/>
                                    <a:pt x="558" y="7752"/>
                                    <a:pt x="754" y="7752"/>
                                  </a:cubicBezTo>
                                  <a:cubicBezTo>
                                    <a:pt x="1059" y="7752"/>
                                    <a:pt x="1390" y="7489"/>
                                    <a:pt x="1279" y="7099"/>
                                  </a:cubicBezTo>
                                  <a:cubicBezTo>
                                    <a:pt x="1142" y="6551"/>
                                    <a:pt x="1187" y="5981"/>
                                    <a:pt x="1165" y="5410"/>
                                  </a:cubicBezTo>
                                  <a:cubicBezTo>
                                    <a:pt x="1096" y="4771"/>
                                    <a:pt x="959" y="4155"/>
                                    <a:pt x="868" y="3516"/>
                                  </a:cubicBezTo>
                                  <a:cubicBezTo>
                                    <a:pt x="799" y="2922"/>
                                    <a:pt x="731" y="2329"/>
                                    <a:pt x="640" y="1735"/>
                                  </a:cubicBezTo>
                                  <a:cubicBezTo>
                                    <a:pt x="594" y="1461"/>
                                    <a:pt x="526" y="1188"/>
                                    <a:pt x="457" y="914"/>
                                  </a:cubicBezTo>
                                  <a:cubicBezTo>
                                    <a:pt x="434" y="754"/>
                                    <a:pt x="434" y="594"/>
                                    <a:pt x="411" y="434"/>
                                  </a:cubicBezTo>
                                  <a:cubicBezTo>
                                    <a:pt x="433" y="349"/>
                                    <a:pt x="394" y="263"/>
                                    <a:pt x="314" y="197"/>
                                  </a:cubicBezTo>
                                  <a:lnTo>
                                    <a:pt x="314" y="197"/>
                                  </a:lnTo>
                                  <a:cubicBezTo>
                                    <a:pt x="331" y="207"/>
                                    <a:pt x="349" y="212"/>
                                    <a:pt x="366" y="229"/>
                                  </a:cubicBezTo>
                                  <a:cubicBezTo>
                                    <a:pt x="380" y="236"/>
                                    <a:pt x="394" y="239"/>
                                    <a:pt x="407" y="239"/>
                                  </a:cubicBezTo>
                                  <a:cubicBezTo>
                                    <a:pt x="475" y="239"/>
                                    <a:pt x="515" y="149"/>
                                    <a:pt x="457" y="92"/>
                                  </a:cubicBezTo>
                                  <a:cubicBezTo>
                                    <a:pt x="457" y="69"/>
                                    <a:pt x="434" y="46"/>
                                    <a:pt x="434" y="46"/>
                                  </a:cubicBezTo>
                                  <a:cubicBezTo>
                                    <a:pt x="411" y="1"/>
                                    <a:pt x="366" y="1"/>
                                    <a:pt x="3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5"/>
                            <p:cNvSpPr/>
                            <p:nvPr/>
                          </p:nvSpPr>
                          <p:spPr>
                            <a:xfrm>
                              <a:off x="5239150" y="4587200"/>
                              <a:ext cx="41550" cy="167325"/>
                            </a:xfrm>
                            <a:custGeom>
                              <a:rect b="b" l="l" r="r" t="t"/>
                              <a:pathLst>
                                <a:path extrusionOk="0" h="6693" w="1662">
                                  <a:moveTo>
                                    <a:pt x="550" y="0"/>
                                  </a:moveTo>
                                  <a:cubicBezTo>
                                    <a:pt x="360" y="0"/>
                                    <a:pt x="172" y="111"/>
                                    <a:pt x="18" y="265"/>
                                  </a:cubicBezTo>
                                  <a:cubicBezTo>
                                    <a:pt x="0" y="300"/>
                                    <a:pt x="23" y="349"/>
                                    <a:pt x="55" y="349"/>
                                  </a:cubicBezTo>
                                  <a:cubicBezTo>
                                    <a:pt x="65" y="349"/>
                                    <a:pt x="76" y="344"/>
                                    <a:pt x="86" y="334"/>
                                  </a:cubicBezTo>
                                  <a:cubicBezTo>
                                    <a:pt x="165" y="287"/>
                                    <a:pt x="297" y="196"/>
                                    <a:pt x="409" y="196"/>
                                  </a:cubicBezTo>
                                  <a:cubicBezTo>
                                    <a:pt x="460" y="196"/>
                                    <a:pt x="507" y="215"/>
                                    <a:pt x="543" y="265"/>
                                  </a:cubicBezTo>
                                  <a:cubicBezTo>
                                    <a:pt x="611" y="356"/>
                                    <a:pt x="588" y="585"/>
                                    <a:pt x="588" y="699"/>
                                  </a:cubicBezTo>
                                  <a:cubicBezTo>
                                    <a:pt x="611" y="1132"/>
                                    <a:pt x="566" y="1589"/>
                                    <a:pt x="543" y="2045"/>
                                  </a:cubicBezTo>
                                  <a:cubicBezTo>
                                    <a:pt x="497" y="2456"/>
                                    <a:pt x="451" y="2867"/>
                                    <a:pt x="474" y="3278"/>
                                  </a:cubicBezTo>
                                  <a:cubicBezTo>
                                    <a:pt x="474" y="3780"/>
                                    <a:pt x="497" y="4260"/>
                                    <a:pt x="497" y="4762"/>
                                  </a:cubicBezTo>
                                  <a:cubicBezTo>
                                    <a:pt x="497" y="5013"/>
                                    <a:pt x="497" y="5287"/>
                                    <a:pt x="497" y="5561"/>
                                  </a:cubicBezTo>
                                  <a:cubicBezTo>
                                    <a:pt x="474" y="5834"/>
                                    <a:pt x="429" y="6108"/>
                                    <a:pt x="543" y="6359"/>
                                  </a:cubicBezTo>
                                  <a:cubicBezTo>
                                    <a:pt x="607" y="6566"/>
                                    <a:pt x="811" y="6693"/>
                                    <a:pt x="1013" y="6693"/>
                                  </a:cubicBezTo>
                                  <a:cubicBezTo>
                                    <a:pt x="1168" y="6693"/>
                                    <a:pt x="1321" y="6619"/>
                                    <a:pt x="1410" y="6451"/>
                                  </a:cubicBezTo>
                                  <a:cubicBezTo>
                                    <a:pt x="1661" y="5949"/>
                                    <a:pt x="1524" y="5173"/>
                                    <a:pt x="1479" y="4625"/>
                                  </a:cubicBezTo>
                                  <a:cubicBezTo>
                                    <a:pt x="1433" y="4054"/>
                                    <a:pt x="1364" y="3483"/>
                                    <a:pt x="1364" y="2913"/>
                                  </a:cubicBezTo>
                                  <a:cubicBezTo>
                                    <a:pt x="1364" y="2479"/>
                                    <a:pt x="1387" y="2023"/>
                                    <a:pt x="1342" y="1589"/>
                                  </a:cubicBezTo>
                                  <a:cubicBezTo>
                                    <a:pt x="1296" y="1132"/>
                                    <a:pt x="1273" y="516"/>
                                    <a:pt x="908" y="151"/>
                                  </a:cubicBezTo>
                                  <a:cubicBezTo>
                                    <a:pt x="793" y="45"/>
                                    <a:pt x="671" y="0"/>
                                    <a:pt x="5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5"/>
                            <p:cNvSpPr/>
                            <p:nvPr/>
                          </p:nvSpPr>
                          <p:spPr>
                            <a:xfrm>
                              <a:off x="4170225" y="4900825"/>
                              <a:ext cx="88475" cy="88450"/>
                            </a:xfrm>
                            <a:custGeom>
                              <a:rect b="b" l="l" r="r" t="t"/>
                              <a:pathLst>
                                <a:path extrusionOk="0" h="3538" w="3539">
                                  <a:moveTo>
                                    <a:pt x="3538" y="1780"/>
                                  </a:moveTo>
                                  <a:cubicBezTo>
                                    <a:pt x="3538" y="2762"/>
                                    <a:pt x="2762" y="3538"/>
                                    <a:pt x="1780" y="3538"/>
                                  </a:cubicBezTo>
                                  <a:cubicBezTo>
                                    <a:pt x="799" y="3538"/>
                                    <a:pt x="0" y="2762"/>
                                    <a:pt x="0" y="1780"/>
                                  </a:cubicBezTo>
                                  <a:cubicBezTo>
                                    <a:pt x="0" y="799"/>
                                    <a:pt x="799" y="0"/>
                                    <a:pt x="1780" y="0"/>
                                  </a:cubicBezTo>
                                  <a:cubicBezTo>
                                    <a:pt x="2762" y="0"/>
                                    <a:pt x="3538" y="799"/>
                                    <a:pt x="3538" y="178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6" name="Google Shape;296;p5"/>
                            <p:cNvGrpSpPr/>
                            <p:nvPr/>
                          </p:nvGrpSpPr>
                          <p:grpSpPr>
                            <a:xfrm>
                              <a:off x="71350" y="2408925"/>
                              <a:ext cx="7517550" cy="2939850"/>
                              <a:chOff x="71350" y="2408925"/>
                              <a:chExt cx="7517550" cy="2939850"/>
                            </a:xfrm>
                          </p:grpSpPr>
                          <p:sp>
                            <p:nvSpPr>
                              <p:cNvPr id="297" name="Google Shape;297;p5"/>
                              <p:cNvSpPr/>
                              <p:nvPr/>
                            </p:nvSpPr>
                            <p:spPr>
                              <a:xfrm>
                                <a:off x="5270900" y="4586800"/>
                                <a:ext cx="36250" cy="158400"/>
                              </a:xfrm>
                              <a:custGeom>
                                <a:rect b="b" l="l" r="r" t="t"/>
                                <a:pathLst>
                                  <a:path extrusionOk="0" h="6336" w="1450">
                                    <a:moveTo>
                                      <a:pt x="562" y="1"/>
                                    </a:moveTo>
                                    <a:cubicBezTo>
                                      <a:pt x="520" y="1"/>
                                      <a:pt x="482" y="24"/>
                                      <a:pt x="482" y="76"/>
                                    </a:cubicBezTo>
                                    <a:cubicBezTo>
                                      <a:pt x="414" y="578"/>
                                      <a:pt x="323" y="1057"/>
                                      <a:pt x="277" y="1559"/>
                                    </a:cubicBezTo>
                                    <a:cubicBezTo>
                                      <a:pt x="254" y="2084"/>
                                      <a:pt x="277" y="2609"/>
                                      <a:pt x="231" y="3111"/>
                                    </a:cubicBezTo>
                                    <a:cubicBezTo>
                                      <a:pt x="188" y="4000"/>
                                      <a:pt x="1" y="4929"/>
                                      <a:pt x="236" y="5802"/>
                                    </a:cubicBezTo>
                                    <a:lnTo>
                                      <a:pt x="236" y="5802"/>
                                    </a:lnTo>
                                    <a:cubicBezTo>
                                      <a:pt x="252" y="5889"/>
                                      <a:pt x="281" y="5979"/>
                                      <a:pt x="323" y="6079"/>
                                    </a:cubicBezTo>
                                    <a:cubicBezTo>
                                      <a:pt x="413" y="6259"/>
                                      <a:pt x="573" y="6336"/>
                                      <a:pt x="740" y="6336"/>
                                    </a:cubicBezTo>
                                    <a:cubicBezTo>
                                      <a:pt x="1080" y="6336"/>
                                      <a:pt x="1449" y="6020"/>
                                      <a:pt x="1327" y="5622"/>
                                    </a:cubicBezTo>
                                    <a:cubicBezTo>
                                      <a:pt x="1053" y="4800"/>
                                      <a:pt x="1213" y="3956"/>
                                      <a:pt x="1144" y="3089"/>
                                    </a:cubicBezTo>
                                    <a:cubicBezTo>
                                      <a:pt x="1099" y="2609"/>
                                      <a:pt x="1030" y="2130"/>
                                      <a:pt x="985" y="1651"/>
                                    </a:cubicBezTo>
                                    <a:cubicBezTo>
                                      <a:pt x="916" y="1126"/>
                                      <a:pt x="734" y="623"/>
                                      <a:pt x="688" y="98"/>
                                    </a:cubicBezTo>
                                    <a:cubicBezTo>
                                      <a:pt x="675" y="36"/>
                                      <a:pt x="615" y="1"/>
                                      <a:pt x="5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5"/>
                              <p:cNvSpPr/>
                              <p:nvPr/>
                            </p:nvSpPr>
                            <p:spPr>
                              <a:xfrm>
                                <a:off x="5278550" y="4588550"/>
                                <a:ext cx="57500" cy="165475"/>
                              </a:xfrm>
                              <a:custGeom>
                                <a:rect b="b" l="l" r="r" t="t"/>
                                <a:pathLst>
                                  <a:path extrusionOk="0" h="6619" w="2300">
                                    <a:moveTo>
                                      <a:pt x="844" y="0"/>
                                    </a:moveTo>
                                    <a:cubicBezTo>
                                      <a:pt x="778" y="0"/>
                                      <a:pt x="712" y="16"/>
                                      <a:pt x="656" y="51"/>
                                    </a:cubicBezTo>
                                    <a:cubicBezTo>
                                      <a:pt x="510" y="177"/>
                                      <a:pt x="402" y="283"/>
                                      <a:pt x="367" y="457"/>
                                    </a:cubicBezTo>
                                    <a:lnTo>
                                      <a:pt x="367" y="457"/>
                                    </a:lnTo>
                                    <a:cubicBezTo>
                                      <a:pt x="345" y="476"/>
                                      <a:pt x="326" y="501"/>
                                      <a:pt x="313" y="531"/>
                                    </a:cubicBezTo>
                                    <a:cubicBezTo>
                                      <a:pt x="222" y="759"/>
                                      <a:pt x="176" y="1010"/>
                                      <a:pt x="131" y="1238"/>
                                    </a:cubicBezTo>
                                    <a:cubicBezTo>
                                      <a:pt x="85" y="1489"/>
                                      <a:pt x="62" y="1740"/>
                                      <a:pt x="17" y="1991"/>
                                    </a:cubicBezTo>
                                    <a:cubicBezTo>
                                      <a:pt x="1" y="2063"/>
                                      <a:pt x="27" y="2118"/>
                                      <a:pt x="69" y="2152"/>
                                    </a:cubicBezTo>
                                    <a:lnTo>
                                      <a:pt x="69" y="2152"/>
                                    </a:lnTo>
                                    <a:cubicBezTo>
                                      <a:pt x="53" y="2382"/>
                                      <a:pt x="45" y="2612"/>
                                      <a:pt x="40" y="2836"/>
                                    </a:cubicBezTo>
                                    <a:cubicBezTo>
                                      <a:pt x="40" y="3315"/>
                                      <a:pt x="17" y="3795"/>
                                      <a:pt x="62" y="4297"/>
                                    </a:cubicBezTo>
                                    <a:cubicBezTo>
                                      <a:pt x="108" y="4845"/>
                                      <a:pt x="199" y="5370"/>
                                      <a:pt x="359" y="5917"/>
                                    </a:cubicBezTo>
                                    <a:cubicBezTo>
                                      <a:pt x="434" y="6143"/>
                                      <a:pt x="664" y="6306"/>
                                      <a:pt x="908" y="6306"/>
                                    </a:cubicBezTo>
                                    <a:cubicBezTo>
                                      <a:pt x="936" y="6306"/>
                                      <a:pt x="965" y="6304"/>
                                      <a:pt x="993" y="6300"/>
                                    </a:cubicBezTo>
                                    <a:lnTo>
                                      <a:pt x="993" y="6300"/>
                                    </a:lnTo>
                                    <a:cubicBezTo>
                                      <a:pt x="1094" y="6485"/>
                                      <a:pt x="1290" y="6619"/>
                                      <a:pt x="1495" y="6619"/>
                                    </a:cubicBezTo>
                                    <a:cubicBezTo>
                                      <a:pt x="1622" y="6619"/>
                                      <a:pt x="1753" y="6567"/>
                                      <a:pt x="1866" y="6442"/>
                                    </a:cubicBezTo>
                                    <a:cubicBezTo>
                                      <a:pt x="2185" y="6054"/>
                                      <a:pt x="2299" y="5575"/>
                                      <a:pt x="1911" y="5210"/>
                                    </a:cubicBezTo>
                                    <a:cubicBezTo>
                                      <a:pt x="1897" y="5196"/>
                                      <a:pt x="1882" y="5183"/>
                                      <a:pt x="1867" y="5170"/>
                                    </a:cubicBezTo>
                                    <a:lnTo>
                                      <a:pt x="1867" y="5170"/>
                                    </a:lnTo>
                                    <a:cubicBezTo>
                                      <a:pt x="1844" y="4795"/>
                                      <a:pt x="1901" y="4408"/>
                                      <a:pt x="1934" y="4046"/>
                                    </a:cubicBezTo>
                                    <a:cubicBezTo>
                                      <a:pt x="1980" y="3544"/>
                                      <a:pt x="1980" y="3041"/>
                                      <a:pt x="1934" y="2539"/>
                                    </a:cubicBezTo>
                                    <a:cubicBezTo>
                                      <a:pt x="1866" y="2106"/>
                                      <a:pt x="1751" y="1695"/>
                                      <a:pt x="1660" y="1284"/>
                                    </a:cubicBezTo>
                                    <a:cubicBezTo>
                                      <a:pt x="1612" y="1081"/>
                                      <a:pt x="1552" y="885"/>
                                      <a:pt x="1476" y="694"/>
                                    </a:cubicBezTo>
                                    <a:lnTo>
                                      <a:pt x="1476" y="694"/>
                                    </a:lnTo>
                                    <a:cubicBezTo>
                                      <a:pt x="1653" y="322"/>
                                      <a:pt x="1339" y="17"/>
                                      <a:pt x="1002" y="17"/>
                                    </a:cubicBezTo>
                                    <a:cubicBezTo>
                                      <a:pt x="992" y="17"/>
                                      <a:pt x="981" y="17"/>
                                      <a:pt x="970" y="18"/>
                                    </a:cubicBezTo>
                                    <a:lnTo>
                                      <a:pt x="970" y="18"/>
                                    </a:lnTo>
                                    <a:cubicBezTo>
                                      <a:pt x="929" y="7"/>
                                      <a:pt x="886" y="0"/>
                                      <a:pt x="8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5"/>
                              <p:cNvSpPr/>
                              <p:nvPr/>
                            </p:nvSpPr>
                            <p:spPr>
                              <a:xfrm>
                                <a:off x="5309200" y="4608275"/>
                                <a:ext cx="89050" cy="174100"/>
                              </a:xfrm>
                              <a:custGeom>
                                <a:rect b="b" l="l" r="r" t="t"/>
                                <a:pathLst>
                                  <a:path extrusionOk="0" h="6964" w="3562">
                                    <a:moveTo>
                                      <a:pt x="1068" y="1"/>
                                    </a:moveTo>
                                    <a:cubicBezTo>
                                      <a:pt x="930" y="1"/>
                                      <a:pt x="794" y="49"/>
                                      <a:pt x="708" y="152"/>
                                    </a:cubicBezTo>
                                    <a:cubicBezTo>
                                      <a:pt x="503" y="404"/>
                                      <a:pt x="252" y="677"/>
                                      <a:pt x="137" y="997"/>
                                    </a:cubicBezTo>
                                    <a:cubicBezTo>
                                      <a:pt x="0" y="1339"/>
                                      <a:pt x="46" y="1750"/>
                                      <a:pt x="46" y="2115"/>
                                    </a:cubicBezTo>
                                    <a:cubicBezTo>
                                      <a:pt x="23" y="2983"/>
                                      <a:pt x="69" y="3919"/>
                                      <a:pt x="343" y="4763"/>
                                    </a:cubicBezTo>
                                    <a:cubicBezTo>
                                      <a:pt x="343" y="4784"/>
                                      <a:pt x="361" y="4795"/>
                                      <a:pt x="382" y="4795"/>
                                    </a:cubicBezTo>
                                    <a:cubicBezTo>
                                      <a:pt x="406" y="4795"/>
                                      <a:pt x="434" y="4778"/>
                                      <a:pt x="434" y="4740"/>
                                    </a:cubicBezTo>
                                    <a:cubicBezTo>
                                      <a:pt x="434" y="3964"/>
                                      <a:pt x="183" y="3211"/>
                                      <a:pt x="183" y="2412"/>
                                    </a:cubicBezTo>
                                    <a:cubicBezTo>
                                      <a:pt x="183" y="2059"/>
                                      <a:pt x="226" y="1598"/>
                                      <a:pt x="560" y="1383"/>
                                    </a:cubicBezTo>
                                    <a:lnTo>
                                      <a:pt x="560" y="1383"/>
                                    </a:lnTo>
                                    <a:cubicBezTo>
                                      <a:pt x="560" y="1619"/>
                                      <a:pt x="559" y="1856"/>
                                      <a:pt x="548" y="2093"/>
                                    </a:cubicBezTo>
                                    <a:cubicBezTo>
                                      <a:pt x="525" y="2595"/>
                                      <a:pt x="525" y="3097"/>
                                      <a:pt x="525" y="3599"/>
                                    </a:cubicBezTo>
                                    <a:cubicBezTo>
                                      <a:pt x="534" y="3773"/>
                                      <a:pt x="537" y="3947"/>
                                      <a:pt x="536" y="4121"/>
                                    </a:cubicBezTo>
                                    <a:lnTo>
                                      <a:pt x="536" y="4121"/>
                                    </a:lnTo>
                                    <a:cubicBezTo>
                                      <a:pt x="518" y="4542"/>
                                      <a:pt x="502" y="4961"/>
                                      <a:pt x="492" y="5382"/>
                                    </a:cubicBezTo>
                                    <a:lnTo>
                                      <a:pt x="492" y="5382"/>
                                    </a:lnTo>
                                    <a:cubicBezTo>
                                      <a:pt x="480" y="5684"/>
                                      <a:pt x="472" y="5987"/>
                                      <a:pt x="480" y="6292"/>
                                    </a:cubicBezTo>
                                    <a:cubicBezTo>
                                      <a:pt x="469" y="6635"/>
                                      <a:pt x="705" y="6812"/>
                                      <a:pt x="966" y="6835"/>
                                    </a:cubicBezTo>
                                    <a:lnTo>
                                      <a:pt x="966" y="6835"/>
                                    </a:lnTo>
                                    <a:cubicBezTo>
                                      <a:pt x="1071" y="6921"/>
                                      <a:pt x="1208" y="6963"/>
                                      <a:pt x="1344" y="6963"/>
                                    </a:cubicBezTo>
                                    <a:cubicBezTo>
                                      <a:pt x="1637" y="6963"/>
                                      <a:pt x="1929" y="6769"/>
                                      <a:pt x="1918" y="6384"/>
                                    </a:cubicBezTo>
                                    <a:cubicBezTo>
                                      <a:pt x="1912" y="6149"/>
                                      <a:pt x="1931" y="5917"/>
                                      <a:pt x="1963" y="5686"/>
                                    </a:cubicBezTo>
                                    <a:lnTo>
                                      <a:pt x="1963" y="5686"/>
                                    </a:lnTo>
                                    <a:cubicBezTo>
                                      <a:pt x="2069" y="5783"/>
                                      <a:pt x="2212" y="5836"/>
                                      <a:pt x="2350" y="5836"/>
                                    </a:cubicBezTo>
                                    <a:cubicBezTo>
                                      <a:pt x="2427" y="5836"/>
                                      <a:pt x="2502" y="5820"/>
                                      <a:pt x="2570" y="5785"/>
                                    </a:cubicBezTo>
                                    <a:lnTo>
                                      <a:pt x="2570" y="5785"/>
                                    </a:lnTo>
                                    <a:cubicBezTo>
                                      <a:pt x="2573" y="5787"/>
                                      <a:pt x="2576" y="5789"/>
                                      <a:pt x="2580" y="5790"/>
                                    </a:cubicBezTo>
                                    <a:cubicBezTo>
                                      <a:pt x="2651" y="5835"/>
                                      <a:pt x="2725" y="5855"/>
                                      <a:pt x="2800" y="5855"/>
                                    </a:cubicBezTo>
                                    <a:cubicBezTo>
                                      <a:pt x="2915" y="5855"/>
                                      <a:pt x="3030" y="5805"/>
                                      <a:pt x="3127" y="5722"/>
                                    </a:cubicBezTo>
                                    <a:cubicBezTo>
                                      <a:pt x="3561" y="5357"/>
                                      <a:pt x="3447" y="4535"/>
                                      <a:pt x="2945" y="4284"/>
                                    </a:cubicBezTo>
                                    <a:cubicBezTo>
                                      <a:pt x="2930" y="4276"/>
                                      <a:pt x="2915" y="4269"/>
                                      <a:pt x="2900" y="4263"/>
                                    </a:cubicBezTo>
                                    <a:lnTo>
                                      <a:pt x="2900" y="4263"/>
                                    </a:lnTo>
                                    <a:cubicBezTo>
                                      <a:pt x="2890" y="3840"/>
                                      <a:pt x="2854" y="3417"/>
                                      <a:pt x="2854" y="3006"/>
                                    </a:cubicBezTo>
                                    <a:cubicBezTo>
                                      <a:pt x="2854" y="2252"/>
                                      <a:pt x="2831" y="1476"/>
                                      <a:pt x="2557" y="746"/>
                                    </a:cubicBezTo>
                                    <a:cubicBezTo>
                                      <a:pt x="2485" y="572"/>
                                      <a:pt x="2323" y="486"/>
                                      <a:pt x="2164" y="486"/>
                                    </a:cubicBezTo>
                                    <a:cubicBezTo>
                                      <a:pt x="1992" y="486"/>
                                      <a:pt x="1825" y="589"/>
                                      <a:pt x="1788" y="795"/>
                                    </a:cubicBezTo>
                                    <a:lnTo>
                                      <a:pt x="1788" y="795"/>
                                    </a:lnTo>
                                    <a:cubicBezTo>
                                      <a:pt x="1777" y="808"/>
                                      <a:pt x="1767" y="822"/>
                                      <a:pt x="1758" y="837"/>
                                    </a:cubicBezTo>
                                    <a:cubicBezTo>
                                      <a:pt x="1723" y="896"/>
                                      <a:pt x="1691" y="954"/>
                                      <a:pt x="1659" y="1012"/>
                                    </a:cubicBezTo>
                                    <a:lnTo>
                                      <a:pt x="1659" y="1012"/>
                                    </a:lnTo>
                                    <a:cubicBezTo>
                                      <a:pt x="1644" y="792"/>
                                      <a:pt x="1618" y="573"/>
                                      <a:pt x="1575" y="358"/>
                                    </a:cubicBezTo>
                                    <a:cubicBezTo>
                                      <a:pt x="1533" y="131"/>
                                      <a:pt x="1296" y="1"/>
                                      <a:pt x="10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5"/>
                              <p:cNvSpPr/>
                              <p:nvPr/>
                            </p:nvSpPr>
                            <p:spPr>
                              <a:xfrm>
                                <a:off x="5367400" y="4643900"/>
                                <a:ext cx="37125" cy="135875"/>
                              </a:xfrm>
                              <a:custGeom>
                                <a:rect b="b" l="l" r="r" t="t"/>
                                <a:pathLst>
                                  <a:path extrusionOk="0" h="5435" w="1485">
                                    <a:moveTo>
                                      <a:pt x="808" y="0"/>
                                    </a:moveTo>
                                    <a:cubicBezTo>
                                      <a:pt x="782" y="0"/>
                                      <a:pt x="754" y="17"/>
                                      <a:pt x="731" y="51"/>
                                    </a:cubicBezTo>
                                    <a:cubicBezTo>
                                      <a:pt x="685" y="143"/>
                                      <a:pt x="617" y="188"/>
                                      <a:pt x="594" y="302"/>
                                    </a:cubicBezTo>
                                    <a:cubicBezTo>
                                      <a:pt x="571" y="348"/>
                                      <a:pt x="571" y="439"/>
                                      <a:pt x="571" y="485"/>
                                    </a:cubicBezTo>
                                    <a:cubicBezTo>
                                      <a:pt x="526" y="508"/>
                                      <a:pt x="503" y="576"/>
                                      <a:pt x="480" y="622"/>
                                    </a:cubicBezTo>
                                    <a:cubicBezTo>
                                      <a:pt x="480" y="668"/>
                                      <a:pt x="480" y="736"/>
                                      <a:pt x="457" y="805"/>
                                    </a:cubicBezTo>
                                    <a:cubicBezTo>
                                      <a:pt x="457" y="873"/>
                                      <a:pt x="457" y="964"/>
                                      <a:pt x="434" y="1056"/>
                                    </a:cubicBezTo>
                                    <a:cubicBezTo>
                                      <a:pt x="389" y="1261"/>
                                      <a:pt x="320" y="1444"/>
                                      <a:pt x="275" y="1649"/>
                                    </a:cubicBezTo>
                                    <a:cubicBezTo>
                                      <a:pt x="252" y="1877"/>
                                      <a:pt x="206" y="2106"/>
                                      <a:pt x="183" y="2311"/>
                                    </a:cubicBezTo>
                                    <a:cubicBezTo>
                                      <a:pt x="92" y="3178"/>
                                      <a:pt x="1" y="4023"/>
                                      <a:pt x="115" y="4890"/>
                                    </a:cubicBezTo>
                                    <a:cubicBezTo>
                                      <a:pt x="156" y="5232"/>
                                      <a:pt x="409" y="5434"/>
                                      <a:pt x="675" y="5434"/>
                                    </a:cubicBezTo>
                                    <a:cubicBezTo>
                                      <a:pt x="853" y="5434"/>
                                      <a:pt x="1036" y="5343"/>
                                      <a:pt x="1165" y="5141"/>
                                    </a:cubicBezTo>
                                    <a:cubicBezTo>
                                      <a:pt x="1439" y="4776"/>
                                      <a:pt x="1416" y="4251"/>
                                      <a:pt x="1439" y="3818"/>
                                    </a:cubicBezTo>
                                    <a:cubicBezTo>
                                      <a:pt x="1484" y="3247"/>
                                      <a:pt x="1461" y="2699"/>
                                      <a:pt x="1347" y="2128"/>
                                    </a:cubicBezTo>
                                    <a:cubicBezTo>
                                      <a:pt x="1329" y="2039"/>
                                      <a:pt x="1278" y="1975"/>
                                      <a:pt x="1209" y="1934"/>
                                    </a:cubicBezTo>
                                    <a:lnTo>
                                      <a:pt x="1209" y="1934"/>
                                    </a:lnTo>
                                    <a:cubicBezTo>
                                      <a:pt x="1210" y="1862"/>
                                      <a:pt x="1210" y="1790"/>
                                      <a:pt x="1210" y="1718"/>
                                    </a:cubicBezTo>
                                    <a:cubicBezTo>
                                      <a:pt x="1210" y="1512"/>
                                      <a:pt x="1165" y="1307"/>
                                      <a:pt x="1142" y="1101"/>
                                    </a:cubicBezTo>
                                    <a:cubicBezTo>
                                      <a:pt x="1119" y="896"/>
                                      <a:pt x="1119" y="713"/>
                                      <a:pt x="1073" y="531"/>
                                    </a:cubicBezTo>
                                    <a:cubicBezTo>
                                      <a:pt x="1051" y="439"/>
                                      <a:pt x="1051" y="348"/>
                                      <a:pt x="1028" y="280"/>
                                    </a:cubicBezTo>
                                    <a:cubicBezTo>
                                      <a:pt x="1005" y="188"/>
                                      <a:pt x="936" y="120"/>
                                      <a:pt x="868" y="51"/>
                                    </a:cubicBezTo>
                                    <a:cubicBezTo>
                                      <a:pt x="857" y="17"/>
                                      <a:pt x="834" y="0"/>
                                      <a:pt x="8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5"/>
                              <p:cNvSpPr/>
                              <p:nvPr/>
                            </p:nvSpPr>
                            <p:spPr>
                              <a:xfrm>
                                <a:off x="5382800" y="4615425"/>
                                <a:ext cx="62800" cy="187825"/>
                              </a:xfrm>
                              <a:custGeom>
                                <a:rect b="b" l="l" r="r" t="t"/>
                                <a:pathLst>
                                  <a:path extrusionOk="0" h="7513" w="2512">
                                    <a:moveTo>
                                      <a:pt x="1713" y="0"/>
                                    </a:moveTo>
                                    <a:cubicBezTo>
                                      <a:pt x="1541" y="0"/>
                                      <a:pt x="1378" y="70"/>
                                      <a:pt x="1282" y="224"/>
                                    </a:cubicBezTo>
                                    <a:lnTo>
                                      <a:pt x="1282" y="224"/>
                                    </a:lnTo>
                                    <a:cubicBezTo>
                                      <a:pt x="1241" y="128"/>
                                      <a:pt x="1140" y="76"/>
                                      <a:pt x="1040" y="76"/>
                                    </a:cubicBezTo>
                                    <a:cubicBezTo>
                                      <a:pt x="930" y="76"/>
                                      <a:pt x="821" y="140"/>
                                      <a:pt x="800" y="277"/>
                                    </a:cubicBezTo>
                                    <a:cubicBezTo>
                                      <a:pt x="708" y="757"/>
                                      <a:pt x="572" y="1213"/>
                                      <a:pt x="503" y="1693"/>
                                    </a:cubicBezTo>
                                    <a:cubicBezTo>
                                      <a:pt x="435" y="2172"/>
                                      <a:pt x="343" y="2674"/>
                                      <a:pt x="298" y="3153"/>
                                    </a:cubicBezTo>
                                    <a:cubicBezTo>
                                      <a:pt x="252" y="4089"/>
                                      <a:pt x="298" y="5002"/>
                                      <a:pt x="92" y="5938"/>
                                    </a:cubicBezTo>
                                    <a:cubicBezTo>
                                      <a:pt x="1" y="6280"/>
                                      <a:pt x="206" y="6623"/>
                                      <a:pt x="549" y="6714"/>
                                    </a:cubicBezTo>
                                    <a:cubicBezTo>
                                      <a:pt x="577" y="6721"/>
                                      <a:pt x="604" y="6726"/>
                                      <a:pt x="631" y="6729"/>
                                    </a:cubicBezTo>
                                    <a:lnTo>
                                      <a:pt x="631" y="6729"/>
                                    </a:lnTo>
                                    <a:cubicBezTo>
                                      <a:pt x="634" y="6754"/>
                                      <a:pt x="637" y="6780"/>
                                      <a:pt x="640" y="6805"/>
                                    </a:cubicBezTo>
                                    <a:cubicBezTo>
                                      <a:pt x="686" y="7193"/>
                                      <a:pt x="960" y="7513"/>
                                      <a:pt x="1370" y="7513"/>
                                    </a:cubicBezTo>
                                    <a:cubicBezTo>
                                      <a:pt x="1713" y="7490"/>
                                      <a:pt x="2101" y="7171"/>
                                      <a:pt x="2055" y="6783"/>
                                    </a:cubicBezTo>
                                    <a:cubicBezTo>
                                      <a:pt x="2055" y="6700"/>
                                      <a:pt x="2057" y="6618"/>
                                      <a:pt x="2059" y="6536"/>
                                    </a:cubicBezTo>
                                    <a:lnTo>
                                      <a:pt x="2059" y="6536"/>
                                    </a:lnTo>
                                    <a:cubicBezTo>
                                      <a:pt x="2078" y="6314"/>
                                      <a:pt x="2122" y="6035"/>
                                      <a:pt x="2118" y="5785"/>
                                    </a:cubicBezTo>
                                    <a:lnTo>
                                      <a:pt x="2118" y="5785"/>
                                    </a:lnTo>
                                    <a:cubicBezTo>
                                      <a:pt x="2204" y="5026"/>
                                      <a:pt x="2357" y="4283"/>
                                      <a:pt x="2420" y="3519"/>
                                    </a:cubicBezTo>
                                    <a:cubicBezTo>
                                      <a:pt x="2466" y="2925"/>
                                      <a:pt x="2443" y="2354"/>
                                      <a:pt x="2443" y="1761"/>
                                    </a:cubicBezTo>
                                    <a:cubicBezTo>
                                      <a:pt x="2420" y="1304"/>
                                      <a:pt x="2512" y="848"/>
                                      <a:pt x="2329" y="391"/>
                                    </a:cubicBezTo>
                                    <a:cubicBezTo>
                                      <a:pt x="2223" y="144"/>
                                      <a:pt x="1959" y="0"/>
                                      <a:pt x="17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5"/>
                              <p:cNvSpPr/>
                              <p:nvPr/>
                            </p:nvSpPr>
                            <p:spPr>
                              <a:xfrm>
                                <a:off x="5407350" y="4693900"/>
                                <a:ext cx="39575" cy="81625"/>
                              </a:xfrm>
                              <a:custGeom>
                                <a:rect b="b" l="l" r="r" t="t"/>
                                <a:pathLst>
                                  <a:path extrusionOk="0" h="3265" w="1583">
                                    <a:moveTo>
                                      <a:pt x="1389" y="872"/>
                                    </a:moveTo>
                                    <a:cubicBezTo>
                                      <a:pt x="1387" y="890"/>
                                      <a:pt x="1383" y="904"/>
                                      <a:pt x="1383" y="904"/>
                                    </a:cubicBezTo>
                                    <a:cubicBezTo>
                                      <a:pt x="1382" y="904"/>
                                      <a:pt x="1384" y="895"/>
                                      <a:pt x="1389" y="872"/>
                                    </a:cubicBezTo>
                                    <a:close/>
                                    <a:moveTo>
                                      <a:pt x="1166" y="1"/>
                                    </a:moveTo>
                                    <a:cubicBezTo>
                                      <a:pt x="1114" y="1"/>
                                      <a:pt x="1059" y="12"/>
                                      <a:pt x="1005" y="37"/>
                                    </a:cubicBezTo>
                                    <a:cubicBezTo>
                                      <a:pt x="964" y="64"/>
                                      <a:pt x="923" y="100"/>
                                      <a:pt x="882" y="139"/>
                                    </a:cubicBezTo>
                                    <a:lnTo>
                                      <a:pt x="882" y="139"/>
                                    </a:lnTo>
                                    <a:cubicBezTo>
                                      <a:pt x="744" y="201"/>
                                      <a:pt x="673" y="317"/>
                                      <a:pt x="617" y="448"/>
                                    </a:cubicBezTo>
                                    <a:cubicBezTo>
                                      <a:pt x="600" y="480"/>
                                      <a:pt x="538" y="571"/>
                                      <a:pt x="544" y="571"/>
                                    </a:cubicBezTo>
                                    <a:cubicBezTo>
                                      <a:pt x="547" y="571"/>
                                      <a:pt x="561" y="556"/>
                                      <a:pt x="594" y="516"/>
                                    </a:cubicBezTo>
                                    <a:lnTo>
                                      <a:pt x="594" y="516"/>
                                    </a:lnTo>
                                    <a:cubicBezTo>
                                      <a:pt x="503" y="631"/>
                                      <a:pt x="480" y="722"/>
                                      <a:pt x="411" y="859"/>
                                    </a:cubicBezTo>
                                    <a:cubicBezTo>
                                      <a:pt x="392" y="935"/>
                                      <a:pt x="326" y="1043"/>
                                      <a:pt x="304" y="1143"/>
                                    </a:cubicBezTo>
                                    <a:lnTo>
                                      <a:pt x="304" y="1143"/>
                                    </a:lnTo>
                                    <a:cubicBezTo>
                                      <a:pt x="302" y="1146"/>
                                      <a:pt x="300" y="1150"/>
                                      <a:pt x="297" y="1156"/>
                                    </a:cubicBezTo>
                                    <a:cubicBezTo>
                                      <a:pt x="274" y="1201"/>
                                      <a:pt x="274" y="1270"/>
                                      <a:pt x="251" y="1315"/>
                                    </a:cubicBezTo>
                                    <a:cubicBezTo>
                                      <a:pt x="229" y="1338"/>
                                      <a:pt x="229" y="1361"/>
                                      <a:pt x="229" y="1407"/>
                                    </a:cubicBezTo>
                                    <a:cubicBezTo>
                                      <a:pt x="206" y="1475"/>
                                      <a:pt x="183" y="1544"/>
                                      <a:pt x="160" y="1589"/>
                                    </a:cubicBezTo>
                                    <a:cubicBezTo>
                                      <a:pt x="92" y="1886"/>
                                      <a:pt x="46" y="2160"/>
                                      <a:pt x="23" y="2434"/>
                                    </a:cubicBezTo>
                                    <a:cubicBezTo>
                                      <a:pt x="0" y="2731"/>
                                      <a:pt x="69" y="3073"/>
                                      <a:pt x="366" y="3210"/>
                                    </a:cubicBezTo>
                                    <a:cubicBezTo>
                                      <a:pt x="430" y="3246"/>
                                      <a:pt x="501" y="3265"/>
                                      <a:pt x="572" y="3265"/>
                                    </a:cubicBezTo>
                                    <a:cubicBezTo>
                                      <a:pt x="679" y="3265"/>
                                      <a:pt x="786" y="3224"/>
                                      <a:pt x="868" y="3141"/>
                                    </a:cubicBezTo>
                                    <a:cubicBezTo>
                                      <a:pt x="936" y="3050"/>
                                      <a:pt x="1028" y="2913"/>
                                      <a:pt x="1050" y="2799"/>
                                    </a:cubicBezTo>
                                    <a:cubicBezTo>
                                      <a:pt x="1055" y="2791"/>
                                      <a:pt x="1058" y="2782"/>
                                      <a:pt x="1061" y="2774"/>
                                    </a:cubicBezTo>
                                    <a:lnTo>
                                      <a:pt x="1061" y="2774"/>
                                    </a:lnTo>
                                    <a:cubicBezTo>
                                      <a:pt x="1064" y="2771"/>
                                      <a:pt x="1068" y="2764"/>
                                      <a:pt x="1073" y="2753"/>
                                    </a:cubicBezTo>
                                    <a:cubicBezTo>
                                      <a:pt x="1073" y="2731"/>
                                      <a:pt x="1073" y="2708"/>
                                      <a:pt x="1073" y="2685"/>
                                    </a:cubicBezTo>
                                    <a:cubicBezTo>
                                      <a:pt x="1073" y="2639"/>
                                      <a:pt x="1096" y="2594"/>
                                      <a:pt x="1096" y="2548"/>
                                    </a:cubicBezTo>
                                    <a:cubicBezTo>
                                      <a:pt x="1119" y="2297"/>
                                      <a:pt x="1164" y="2069"/>
                                      <a:pt x="1210" y="1840"/>
                                    </a:cubicBezTo>
                                    <a:cubicBezTo>
                                      <a:pt x="1210" y="1772"/>
                                      <a:pt x="1233" y="1726"/>
                                      <a:pt x="1233" y="1658"/>
                                    </a:cubicBezTo>
                                    <a:cubicBezTo>
                                      <a:pt x="1256" y="1635"/>
                                      <a:pt x="1256" y="1612"/>
                                      <a:pt x="1256" y="1566"/>
                                    </a:cubicBezTo>
                                    <a:cubicBezTo>
                                      <a:pt x="1279" y="1521"/>
                                      <a:pt x="1279" y="1452"/>
                                      <a:pt x="1279" y="1407"/>
                                    </a:cubicBezTo>
                                    <a:cubicBezTo>
                                      <a:pt x="1279" y="1418"/>
                                      <a:pt x="1279" y="1433"/>
                                      <a:pt x="1279" y="1452"/>
                                    </a:cubicBezTo>
                                    <a:cubicBezTo>
                                      <a:pt x="1301" y="1407"/>
                                      <a:pt x="1301" y="1338"/>
                                      <a:pt x="1301" y="1293"/>
                                    </a:cubicBezTo>
                                    <a:cubicBezTo>
                                      <a:pt x="1324" y="1224"/>
                                      <a:pt x="1347" y="1178"/>
                                      <a:pt x="1347" y="1110"/>
                                    </a:cubicBezTo>
                                    <a:cubicBezTo>
                                      <a:pt x="1368" y="1027"/>
                                      <a:pt x="1389" y="944"/>
                                      <a:pt x="1392" y="861"/>
                                    </a:cubicBezTo>
                                    <a:lnTo>
                                      <a:pt x="1392" y="861"/>
                                    </a:lnTo>
                                    <a:cubicBezTo>
                                      <a:pt x="1392" y="860"/>
                                      <a:pt x="1393" y="860"/>
                                      <a:pt x="1393" y="859"/>
                                    </a:cubicBezTo>
                                    <a:cubicBezTo>
                                      <a:pt x="1416" y="836"/>
                                      <a:pt x="1416" y="813"/>
                                      <a:pt x="1416" y="790"/>
                                    </a:cubicBezTo>
                                    <a:cubicBezTo>
                                      <a:pt x="1438" y="745"/>
                                      <a:pt x="1438" y="699"/>
                                      <a:pt x="1461" y="653"/>
                                    </a:cubicBezTo>
                                    <a:cubicBezTo>
                                      <a:pt x="1461" y="608"/>
                                      <a:pt x="1484" y="562"/>
                                      <a:pt x="1484" y="516"/>
                                    </a:cubicBezTo>
                                    <a:cubicBezTo>
                                      <a:pt x="1484" y="506"/>
                                      <a:pt x="1478" y="482"/>
                                      <a:pt x="1470" y="453"/>
                                    </a:cubicBezTo>
                                    <a:lnTo>
                                      <a:pt x="1470" y="453"/>
                                    </a:lnTo>
                                    <a:cubicBezTo>
                                      <a:pt x="1583" y="217"/>
                                      <a:pt x="1396" y="1"/>
                                      <a:pt x="11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5"/>
                              <p:cNvSpPr/>
                              <p:nvPr/>
                            </p:nvSpPr>
                            <p:spPr>
                              <a:xfrm>
                                <a:off x="5429600" y="4640425"/>
                                <a:ext cx="50225" cy="158675"/>
                              </a:xfrm>
                              <a:custGeom>
                                <a:rect b="b" l="l" r="r" t="t"/>
                                <a:pathLst>
                                  <a:path extrusionOk="0" h="6347" w="2009">
                                    <a:moveTo>
                                      <a:pt x="1345" y="0"/>
                                    </a:moveTo>
                                    <a:cubicBezTo>
                                      <a:pt x="1314" y="0"/>
                                      <a:pt x="1285" y="3"/>
                                      <a:pt x="1256" y="8"/>
                                    </a:cubicBezTo>
                                    <a:cubicBezTo>
                                      <a:pt x="1015" y="45"/>
                                      <a:pt x="849" y="203"/>
                                      <a:pt x="783" y="420"/>
                                    </a:cubicBezTo>
                                    <a:lnTo>
                                      <a:pt x="783" y="420"/>
                                    </a:lnTo>
                                    <a:lnTo>
                                      <a:pt x="777" y="419"/>
                                    </a:lnTo>
                                    <a:cubicBezTo>
                                      <a:pt x="744" y="588"/>
                                      <a:pt x="723" y="760"/>
                                      <a:pt x="709" y="934"/>
                                    </a:cubicBezTo>
                                    <a:lnTo>
                                      <a:pt x="709" y="934"/>
                                    </a:lnTo>
                                    <a:cubicBezTo>
                                      <a:pt x="679" y="1072"/>
                                      <a:pt x="641" y="1209"/>
                                      <a:pt x="617" y="1332"/>
                                    </a:cubicBezTo>
                                    <a:cubicBezTo>
                                      <a:pt x="571" y="1606"/>
                                      <a:pt x="526" y="1879"/>
                                      <a:pt x="457" y="2153"/>
                                    </a:cubicBezTo>
                                    <a:cubicBezTo>
                                      <a:pt x="366" y="2610"/>
                                      <a:pt x="297" y="3089"/>
                                      <a:pt x="183" y="3546"/>
                                    </a:cubicBezTo>
                                    <a:cubicBezTo>
                                      <a:pt x="92" y="3934"/>
                                      <a:pt x="1" y="4345"/>
                                      <a:pt x="46" y="4755"/>
                                    </a:cubicBezTo>
                                    <a:cubicBezTo>
                                      <a:pt x="67" y="4946"/>
                                      <a:pt x="88" y="5136"/>
                                      <a:pt x="182" y="5308"/>
                                    </a:cubicBezTo>
                                    <a:lnTo>
                                      <a:pt x="182" y="5308"/>
                                    </a:lnTo>
                                    <a:cubicBezTo>
                                      <a:pt x="171" y="5428"/>
                                      <a:pt x="164" y="5548"/>
                                      <a:pt x="160" y="5668"/>
                                    </a:cubicBezTo>
                                    <a:cubicBezTo>
                                      <a:pt x="160" y="5965"/>
                                      <a:pt x="411" y="6262"/>
                                      <a:pt x="685" y="6330"/>
                                    </a:cubicBezTo>
                                    <a:cubicBezTo>
                                      <a:pt x="736" y="6341"/>
                                      <a:pt x="785" y="6346"/>
                                      <a:pt x="834" y="6346"/>
                                    </a:cubicBezTo>
                                    <a:cubicBezTo>
                                      <a:pt x="1095" y="6346"/>
                                      <a:pt x="1327" y="6200"/>
                                      <a:pt x="1461" y="5988"/>
                                    </a:cubicBezTo>
                                    <a:cubicBezTo>
                                      <a:pt x="1667" y="5691"/>
                                      <a:pt x="1918" y="5258"/>
                                      <a:pt x="1964" y="4892"/>
                                    </a:cubicBezTo>
                                    <a:lnTo>
                                      <a:pt x="1964" y="4892"/>
                                    </a:lnTo>
                                    <a:cubicBezTo>
                                      <a:pt x="1961" y="4892"/>
                                      <a:pt x="1958" y="4893"/>
                                      <a:pt x="1956" y="4893"/>
                                    </a:cubicBezTo>
                                    <a:lnTo>
                                      <a:pt x="1956" y="4893"/>
                                    </a:lnTo>
                                    <a:cubicBezTo>
                                      <a:pt x="2009" y="4644"/>
                                      <a:pt x="1914" y="4371"/>
                                      <a:pt x="1706" y="4198"/>
                                    </a:cubicBezTo>
                                    <a:lnTo>
                                      <a:pt x="1706" y="4198"/>
                                    </a:lnTo>
                                    <a:cubicBezTo>
                                      <a:pt x="1763" y="3846"/>
                                      <a:pt x="1820" y="3493"/>
                                      <a:pt x="1849" y="3135"/>
                                    </a:cubicBezTo>
                                    <a:cubicBezTo>
                                      <a:pt x="1872" y="2701"/>
                                      <a:pt x="1895" y="2267"/>
                                      <a:pt x="1918" y="1857"/>
                                    </a:cubicBezTo>
                                    <a:cubicBezTo>
                                      <a:pt x="1941" y="1377"/>
                                      <a:pt x="1964" y="875"/>
                                      <a:pt x="1895" y="396"/>
                                    </a:cubicBezTo>
                                    <a:cubicBezTo>
                                      <a:pt x="1855" y="153"/>
                                      <a:pt x="1581" y="0"/>
                                      <a:pt x="13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5"/>
                              <p:cNvSpPr/>
                              <p:nvPr/>
                            </p:nvSpPr>
                            <p:spPr>
                              <a:xfrm>
                                <a:off x="5461125" y="4644125"/>
                                <a:ext cx="68350" cy="166125"/>
                              </a:xfrm>
                              <a:custGeom>
                                <a:rect b="b" l="l" r="r" t="t"/>
                                <a:pathLst>
                                  <a:path extrusionOk="0" h="6645" w="2734">
                                    <a:moveTo>
                                      <a:pt x="2232" y="1215"/>
                                    </a:moveTo>
                                    <a:cubicBezTo>
                                      <a:pt x="2233" y="1215"/>
                                      <a:pt x="2230" y="1221"/>
                                      <a:pt x="2222" y="1233"/>
                                    </a:cubicBezTo>
                                    <a:lnTo>
                                      <a:pt x="2222" y="1233"/>
                                    </a:lnTo>
                                    <a:cubicBezTo>
                                      <a:pt x="2227" y="1220"/>
                                      <a:pt x="2231" y="1215"/>
                                      <a:pt x="2232" y="1215"/>
                                    </a:cubicBezTo>
                                    <a:close/>
                                    <a:moveTo>
                                      <a:pt x="1606" y="1"/>
                                    </a:moveTo>
                                    <a:cubicBezTo>
                                      <a:pt x="1484" y="1"/>
                                      <a:pt x="1346" y="78"/>
                                      <a:pt x="1296" y="202"/>
                                    </a:cubicBezTo>
                                    <a:cubicBezTo>
                                      <a:pt x="1220" y="430"/>
                                      <a:pt x="1128" y="642"/>
                                      <a:pt x="1060" y="877"/>
                                    </a:cubicBezTo>
                                    <a:lnTo>
                                      <a:pt x="1060" y="877"/>
                                    </a:lnTo>
                                    <a:cubicBezTo>
                                      <a:pt x="1020" y="970"/>
                                      <a:pt x="985" y="1065"/>
                                      <a:pt x="954" y="1161"/>
                                    </a:cubicBezTo>
                                    <a:cubicBezTo>
                                      <a:pt x="794" y="1640"/>
                                      <a:pt x="703" y="2165"/>
                                      <a:pt x="588" y="2690"/>
                                    </a:cubicBezTo>
                                    <a:cubicBezTo>
                                      <a:pt x="521" y="3080"/>
                                      <a:pt x="431" y="3472"/>
                                      <a:pt x="351" y="3869"/>
                                    </a:cubicBezTo>
                                    <a:lnTo>
                                      <a:pt x="351" y="3869"/>
                                    </a:lnTo>
                                    <a:cubicBezTo>
                                      <a:pt x="162" y="4596"/>
                                      <a:pt x="1" y="5329"/>
                                      <a:pt x="200" y="6091"/>
                                    </a:cubicBezTo>
                                    <a:cubicBezTo>
                                      <a:pt x="280" y="6398"/>
                                      <a:pt x="535" y="6537"/>
                                      <a:pt x="795" y="6537"/>
                                    </a:cubicBezTo>
                                    <a:cubicBezTo>
                                      <a:pt x="828" y="6537"/>
                                      <a:pt x="861" y="6535"/>
                                      <a:pt x="894" y="6530"/>
                                    </a:cubicBezTo>
                                    <a:lnTo>
                                      <a:pt x="894" y="6530"/>
                                    </a:lnTo>
                                    <a:cubicBezTo>
                                      <a:pt x="1014" y="6603"/>
                                      <a:pt x="1153" y="6644"/>
                                      <a:pt x="1289" y="6644"/>
                                    </a:cubicBezTo>
                                    <a:cubicBezTo>
                                      <a:pt x="1504" y="6644"/>
                                      <a:pt x="1710" y="6542"/>
                                      <a:pt x="1821" y="6296"/>
                                    </a:cubicBezTo>
                                    <a:cubicBezTo>
                                      <a:pt x="2255" y="5247"/>
                                      <a:pt x="2460" y="4082"/>
                                      <a:pt x="2574" y="2964"/>
                                    </a:cubicBezTo>
                                    <a:cubicBezTo>
                                      <a:pt x="2643" y="2507"/>
                                      <a:pt x="2688" y="2028"/>
                                      <a:pt x="2711" y="1572"/>
                                    </a:cubicBezTo>
                                    <a:cubicBezTo>
                                      <a:pt x="2734" y="1161"/>
                                      <a:pt x="2711" y="704"/>
                                      <a:pt x="2392" y="408"/>
                                    </a:cubicBezTo>
                                    <a:cubicBezTo>
                                      <a:pt x="2246" y="262"/>
                                      <a:pt x="2062" y="193"/>
                                      <a:pt x="1881" y="193"/>
                                    </a:cubicBezTo>
                                    <a:cubicBezTo>
                                      <a:pt x="1862" y="193"/>
                                      <a:pt x="1843" y="194"/>
                                      <a:pt x="1824" y="196"/>
                                    </a:cubicBezTo>
                                    <a:lnTo>
                                      <a:pt x="1824" y="196"/>
                                    </a:lnTo>
                                    <a:cubicBezTo>
                                      <a:pt x="1823" y="190"/>
                                      <a:pt x="1822" y="185"/>
                                      <a:pt x="1821" y="179"/>
                                    </a:cubicBezTo>
                                    <a:cubicBezTo>
                                      <a:pt x="1800" y="55"/>
                                      <a:pt x="1708" y="1"/>
                                      <a:pt x="16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5"/>
                              <p:cNvSpPr/>
                              <p:nvPr/>
                            </p:nvSpPr>
                            <p:spPr>
                              <a:xfrm>
                                <a:off x="5484650" y="4668275"/>
                                <a:ext cx="88200" cy="169225"/>
                              </a:xfrm>
                              <a:custGeom>
                                <a:rect b="b" l="l" r="r" t="t"/>
                                <a:pathLst>
                                  <a:path extrusionOk="0" h="6769" w="3528">
                                    <a:moveTo>
                                      <a:pt x="2835" y="1072"/>
                                    </a:moveTo>
                                    <a:cubicBezTo>
                                      <a:pt x="2844" y="1072"/>
                                      <a:pt x="2835" y="1096"/>
                                      <a:pt x="2788" y="1125"/>
                                    </a:cubicBezTo>
                                    <a:lnTo>
                                      <a:pt x="2788" y="1125"/>
                                    </a:lnTo>
                                    <a:cubicBezTo>
                                      <a:pt x="2809" y="1087"/>
                                      <a:pt x="2827" y="1072"/>
                                      <a:pt x="2835" y="1072"/>
                                    </a:cubicBezTo>
                                    <a:close/>
                                    <a:moveTo>
                                      <a:pt x="1511" y="1252"/>
                                    </a:moveTo>
                                    <a:cubicBezTo>
                                      <a:pt x="1511" y="1252"/>
                                      <a:pt x="1511" y="1252"/>
                                      <a:pt x="1511" y="1252"/>
                                    </a:cubicBezTo>
                                    <a:lnTo>
                                      <a:pt x="1511" y="1252"/>
                                    </a:lnTo>
                                    <a:cubicBezTo>
                                      <a:pt x="1506" y="1265"/>
                                      <a:pt x="1501" y="1278"/>
                                      <a:pt x="1496" y="1290"/>
                                    </a:cubicBezTo>
                                    <a:cubicBezTo>
                                      <a:pt x="1505" y="1265"/>
                                      <a:pt x="1510" y="1252"/>
                                      <a:pt x="1511" y="1252"/>
                                    </a:cubicBezTo>
                                    <a:close/>
                                    <a:moveTo>
                                      <a:pt x="2469" y="1"/>
                                    </a:moveTo>
                                    <a:cubicBezTo>
                                      <a:pt x="2365" y="1"/>
                                      <a:pt x="2262" y="24"/>
                                      <a:pt x="2175" y="71"/>
                                    </a:cubicBezTo>
                                    <a:lnTo>
                                      <a:pt x="2175" y="71"/>
                                    </a:lnTo>
                                    <a:cubicBezTo>
                                      <a:pt x="2120" y="34"/>
                                      <a:pt x="2054" y="11"/>
                                      <a:pt x="1981" y="11"/>
                                    </a:cubicBezTo>
                                    <a:cubicBezTo>
                                      <a:pt x="1972" y="11"/>
                                      <a:pt x="1962" y="11"/>
                                      <a:pt x="1953" y="12"/>
                                    </a:cubicBezTo>
                                    <a:cubicBezTo>
                                      <a:pt x="1405" y="35"/>
                                      <a:pt x="1222" y="765"/>
                                      <a:pt x="1085" y="1199"/>
                                    </a:cubicBezTo>
                                    <a:cubicBezTo>
                                      <a:pt x="903" y="1701"/>
                                      <a:pt x="789" y="2226"/>
                                      <a:pt x="652" y="2728"/>
                                    </a:cubicBezTo>
                                    <a:cubicBezTo>
                                      <a:pt x="332" y="3824"/>
                                      <a:pt x="35" y="4942"/>
                                      <a:pt x="13" y="6084"/>
                                    </a:cubicBezTo>
                                    <a:cubicBezTo>
                                      <a:pt x="0" y="6523"/>
                                      <a:pt x="380" y="6769"/>
                                      <a:pt x="752" y="6769"/>
                                    </a:cubicBezTo>
                                    <a:cubicBezTo>
                                      <a:pt x="1057" y="6769"/>
                                      <a:pt x="1356" y="6603"/>
                                      <a:pt x="1428" y="6243"/>
                                    </a:cubicBezTo>
                                    <a:cubicBezTo>
                                      <a:pt x="1514" y="5791"/>
                                      <a:pt x="1722" y="5399"/>
                                      <a:pt x="1861" y="4973"/>
                                    </a:cubicBezTo>
                                    <a:lnTo>
                                      <a:pt x="1861" y="4973"/>
                                    </a:lnTo>
                                    <a:cubicBezTo>
                                      <a:pt x="1945" y="4924"/>
                                      <a:pt x="2029" y="4889"/>
                                      <a:pt x="2113" y="4805"/>
                                    </a:cubicBezTo>
                                    <a:cubicBezTo>
                                      <a:pt x="2227" y="4714"/>
                                      <a:pt x="2318" y="4577"/>
                                      <a:pt x="2386" y="4440"/>
                                    </a:cubicBezTo>
                                    <a:cubicBezTo>
                                      <a:pt x="2501" y="4235"/>
                                      <a:pt x="2592" y="3984"/>
                                      <a:pt x="2660" y="3733"/>
                                    </a:cubicBezTo>
                                    <a:cubicBezTo>
                                      <a:pt x="2774" y="3368"/>
                                      <a:pt x="2889" y="2979"/>
                                      <a:pt x="3003" y="2591"/>
                                    </a:cubicBezTo>
                                    <a:cubicBezTo>
                                      <a:pt x="3231" y="1861"/>
                                      <a:pt x="3528" y="788"/>
                                      <a:pt x="2911" y="172"/>
                                    </a:cubicBezTo>
                                    <a:cubicBezTo>
                                      <a:pt x="2797" y="58"/>
                                      <a:pt x="2632" y="1"/>
                                      <a:pt x="24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5"/>
                              <p:cNvSpPr/>
                              <p:nvPr/>
                            </p:nvSpPr>
                            <p:spPr>
                              <a:xfrm>
                                <a:off x="5510900" y="4672100"/>
                                <a:ext cx="73950" cy="177600"/>
                              </a:xfrm>
                              <a:custGeom>
                                <a:rect b="b" l="l" r="r" t="t"/>
                                <a:pathLst>
                                  <a:path extrusionOk="0" h="7104" w="2958">
                                    <a:moveTo>
                                      <a:pt x="2200" y="0"/>
                                    </a:moveTo>
                                    <a:cubicBezTo>
                                      <a:pt x="2071" y="0"/>
                                      <a:pt x="1945" y="48"/>
                                      <a:pt x="1861" y="156"/>
                                    </a:cubicBezTo>
                                    <a:cubicBezTo>
                                      <a:pt x="1542" y="590"/>
                                      <a:pt x="1473" y="1160"/>
                                      <a:pt x="1336" y="1685"/>
                                    </a:cubicBezTo>
                                    <a:cubicBezTo>
                                      <a:pt x="1200" y="2210"/>
                                      <a:pt x="1063" y="2758"/>
                                      <a:pt x="948" y="3306"/>
                                    </a:cubicBezTo>
                                    <a:cubicBezTo>
                                      <a:pt x="820" y="3778"/>
                                      <a:pt x="711" y="4269"/>
                                      <a:pt x="642" y="4763"/>
                                    </a:cubicBezTo>
                                    <a:lnTo>
                                      <a:pt x="642" y="4763"/>
                                    </a:lnTo>
                                    <a:cubicBezTo>
                                      <a:pt x="544" y="4825"/>
                                      <a:pt x="465" y="4911"/>
                                      <a:pt x="423" y="5018"/>
                                    </a:cubicBezTo>
                                    <a:cubicBezTo>
                                      <a:pt x="264" y="5451"/>
                                      <a:pt x="81" y="5794"/>
                                      <a:pt x="35" y="6273"/>
                                    </a:cubicBezTo>
                                    <a:cubicBezTo>
                                      <a:pt x="1" y="6609"/>
                                      <a:pt x="225" y="6840"/>
                                      <a:pt x="508" y="6928"/>
                                    </a:cubicBezTo>
                                    <a:lnTo>
                                      <a:pt x="508" y="6928"/>
                                    </a:lnTo>
                                    <a:cubicBezTo>
                                      <a:pt x="633" y="7050"/>
                                      <a:pt x="789" y="7104"/>
                                      <a:pt x="951" y="7104"/>
                                    </a:cubicBezTo>
                                    <a:cubicBezTo>
                                      <a:pt x="1220" y="7104"/>
                                      <a:pt x="1504" y="6954"/>
                                      <a:pt x="1679" y="6730"/>
                                    </a:cubicBezTo>
                                    <a:cubicBezTo>
                                      <a:pt x="1953" y="6342"/>
                                      <a:pt x="2021" y="5839"/>
                                      <a:pt x="2067" y="5383"/>
                                    </a:cubicBezTo>
                                    <a:cubicBezTo>
                                      <a:pt x="2083" y="5289"/>
                                      <a:pt x="2098" y="5195"/>
                                      <a:pt x="2114" y="5102"/>
                                    </a:cubicBezTo>
                                    <a:lnTo>
                                      <a:pt x="2114" y="5102"/>
                                    </a:lnTo>
                                    <a:cubicBezTo>
                                      <a:pt x="2163" y="4996"/>
                                      <a:pt x="2182" y="4876"/>
                                      <a:pt x="2174" y="4758"/>
                                    </a:cubicBezTo>
                                    <a:lnTo>
                                      <a:pt x="2174" y="4758"/>
                                    </a:lnTo>
                                    <a:cubicBezTo>
                                      <a:pt x="2232" y="4428"/>
                                      <a:pt x="2293" y="4099"/>
                                      <a:pt x="2364" y="3762"/>
                                    </a:cubicBezTo>
                                    <a:cubicBezTo>
                                      <a:pt x="2592" y="2667"/>
                                      <a:pt x="2957" y="1480"/>
                                      <a:pt x="2706" y="361"/>
                                    </a:cubicBezTo>
                                    <a:cubicBezTo>
                                      <a:pt x="2662" y="144"/>
                                      <a:pt x="2426" y="0"/>
                                      <a:pt x="22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7" name="Google Shape;307;p5"/>
                              <p:cNvGrpSpPr/>
                              <p:nvPr/>
                            </p:nvGrpSpPr>
                            <p:grpSpPr>
                              <a:xfrm>
                                <a:off x="71350" y="2408925"/>
                                <a:ext cx="7517550" cy="2939850"/>
                                <a:chOff x="71350" y="2408925"/>
                                <a:chExt cx="7517550" cy="2939850"/>
                              </a:xfrm>
                            </p:grpSpPr>
                            <p:grpSp>
                              <p:nvGrpSpPr>
                                <p:cNvPr id="308" name="Google Shape;308;p5"/>
                                <p:cNvGrpSpPr/>
                                <p:nvPr/>
                              </p:nvGrpSpPr>
                              <p:grpSpPr>
                                <a:xfrm>
                                  <a:off x="71350" y="2408925"/>
                                  <a:ext cx="7517550" cy="2939850"/>
                                  <a:chOff x="71350" y="2408925"/>
                                  <a:chExt cx="7517550" cy="2939850"/>
                                </a:xfrm>
                              </p:grpSpPr>
                              <p:sp>
                                <p:nvSpPr>
                                  <p:cNvPr id="309" name="Google Shape;309;p5"/>
                                  <p:cNvSpPr/>
                                  <p:nvPr/>
                                </p:nvSpPr>
                                <p:spPr>
                                  <a:xfrm>
                                    <a:off x="71350" y="2408925"/>
                                    <a:ext cx="7517550" cy="2939850"/>
                                  </a:xfrm>
                                  <a:custGeom>
                                    <a:rect b="b" l="l" r="r" t="t"/>
                                    <a:pathLst>
                                      <a:path extrusionOk="0" h="117594" w="300702">
                                        <a:moveTo>
                                          <a:pt x="9245" y="0"/>
                                        </a:moveTo>
                                        <a:cubicBezTo>
                                          <a:pt x="8284" y="0"/>
                                          <a:pt x="6863" y="1543"/>
                                          <a:pt x="5342" y="1779"/>
                                        </a:cubicBezTo>
                                        <a:cubicBezTo>
                                          <a:pt x="4315" y="1938"/>
                                          <a:pt x="3653" y="2167"/>
                                          <a:pt x="2215" y="2577"/>
                                        </a:cubicBezTo>
                                        <a:cubicBezTo>
                                          <a:pt x="686" y="7142"/>
                                          <a:pt x="2854" y="8147"/>
                                          <a:pt x="2854" y="10224"/>
                                        </a:cubicBezTo>
                                        <a:cubicBezTo>
                                          <a:pt x="2854" y="12164"/>
                                          <a:pt x="2649" y="12164"/>
                                          <a:pt x="2649" y="14127"/>
                                        </a:cubicBezTo>
                                        <a:cubicBezTo>
                                          <a:pt x="2649" y="16090"/>
                                          <a:pt x="3356" y="16090"/>
                                          <a:pt x="3356" y="18053"/>
                                        </a:cubicBezTo>
                                        <a:cubicBezTo>
                                          <a:pt x="3356" y="19993"/>
                                          <a:pt x="2740" y="19993"/>
                                          <a:pt x="2740" y="21956"/>
                                        </a:cubicBezTo>
                                        <a:cubicBezTo>
                                          <a:pt x="2740" y="23919"/>
                                          <a:pt x="1188" y="23919"/>
                                          <a:pt x="1188" y="25859"/>
                                        </a:cubicBezTo>
                                        <a:cubicBezTo>
                                          <a:pt x="1188" y="27822"/>
                                          <a:pt x="3105" y="27822"/>
                                          <a:pt x="3105" y="29785"/>
                                        </a:cubicBezTo>
                                        <a:cubicBezTo>
                                          <a:pt x="3105" y="31725"/>
                                          <a:pt x="960" y="31725"/>
                                          <a:pt x="960" y="33688"/>
                                        </a:cubicBezTo>
                                        <a:cubicBezTo>
                                          <a:pt x="960" y="35651"/>
                                          <a:pt x="1348" y="35651"/>
                                          <a:pt x="1348" y="37614"/>
                                        </a:cubicBezTo>
                                        <a:cubicBezTo>
                                          <a:pt x="1348" y="39554"/>
                                          <a:pt x="3060" y="39554"/>
                                          <a:pt x="3060" y="41517"/>
                                        </a:cubicBezTo>
                                        <a:cubicBezTo>
                                          <a:pt x="3060" y="43480"/>
                                          <a:pt x="2694" y="43480"/>
                                          <a:pt x="2694" y="45420"/>
                                        </a:cubicBezTo>
                                        <a:cubicBezTo>
                                          <a:pt x="2694" y="47383"/>
                                          <a:pt x="503" y="47383"/>
                                          <a:pt x="503" y="49346"/>
                                        </a:cubicBezTo>
                                        <a:cubicBezTo>
                                          <a:pt x="503" y="51287"/>
                                          <a:pt x="3082" y="51287"/>
                                          <a:pt x="3082" y="53249"/>
                                        </a:cubicBezTo>
                                        <a:cubicBezTo>
                                          <a:pt x="3082" y="55212"/>
                                          <a:pt x="1188" y="55212"/>
                                          <a:pt x="1188" y="57175"/>
                                        </a:cubicBezTo>
                                        <a:cubicBezTo>
                                          <a:pt x="1188" y="59116"/>
                                          <a:pt x="709" y="59116"/>
                                          <a:pt x="709" y="61079"/>
                                        </a:cubicBezTo>
                                        <a:cubicBezTo>
                                          <a:pt x="709" y="63042"/>
                                          <a:pt x="3174" y="63042"/>
                                          <a:pt x="3174" y="64982"/>
                                        </a:cubicBezTo>
                                        <a:cubicBezTo>
                                          <a:pt x="3174" y="66945"/>
                                          <a:pt x="1713" y="66945"/>
                                          <a:pt x="1713" y="68908"/>
                                        </a:cubicBezTo>
                                        <a:cubicBezTo>
                                          <a:pt x="1713" y="70848"/>
                                          <a:pt x="2763" y="70848"/>
                                          <a:pt x="2763" y="72811"/>
                                        </a:cubicBezTo>
                                        <a:cubicBezTo>
                                          <a:pt x="2763" y="74774"/>
                                          <a:pt x="2101" y="74774"/>
                                          <a:pt x="2101" y="76714"/>
                                        </a:cubicBezTo>
                                        <a:cubicBezTo>
                                          <a:pt x="2101" y="78677"/>
                                          <a:pt x="1964" y="78677"/>
                                          <a:pt x="1964" y="80640"/>
                                        </a:cubicBezTo>
                                        <a:cubicBezTo>
                                          <a:pt x="1964" y="82580"/>
                                          <a:pt x="3105" y="82580"/>
                                          <a:pt x="3105" y="84543"/>
                                        </a:cubicBezTo>
                                        <a:cubicBezTo>
                                          <a:pt x="3105" y="86506"/>
                                          <a:pt x="1" y="86506"/>
                                          <a:pt x="1" y="88446"/>
                                        </a:cubicBezTo>
                                        <a:cubicBezTo>
                                          <a:pt x="1" y="90409"/>
                                          <a:pt x="2649" y="90409"/>
                                          <a:pt x="2649" y="92372"/>
                                        </a:cubicBezTo>
                                        <a:cubicBezTo>
                                          <a:pt x="2649" y="94312"/>
                                          <a:pt x="3105" y="94312"/>
                                          <a:pt x="3105" y="96275"/>
                                        </a:cubicBezTo>
                                        <a:cubicBezTo>
                                          <a:pt x="3105" y="98238"/>
                                          <a:pt x="2352" y="98238"/>
                                          <a:pt x="2352" y="100178"/>
                                        </a:cubicBezTo>
                                        <a:cubicBezTo>
                                          <a:pt x="2352" y="102141"/>
                                          <a:pt x="1713" y="102141"/>
                                          <a:pt x="1713" y="104104"/>
                                        </a:cubicBezTo>
                                        <a:cubicBezTo>
                                          <a:pt x="1713" y="106044"/>
                                          <a:pt x="161" y="106044"/>
                                          <a:pt x="161" y="108007"/>
                                        </a:cubicBezTo>
                                        <a:cubicBezTo>
                                          <a:pt x="161" y="109970"/>
                                          <a:pt x="2101" y="109970"/>
                                          <a:pt x="2101" y="111910"/>
                                        </a:cubicBezTo>
                                        <a:cubicBezTo>
                                          <a:pt x="2101" y="113873"/>
                                          <a:pt x="640" y="114056"/>
                                          <a:pt x="2032" y="115448"/>
                                        </a:cubicBezTo>
                                        <a:cubicBezTo>
                                          <a:pt x="3425" y="116818"/>
                                          <a:pt x="3607" y="117320"/>
                                          <a:pt x="5570" y="117320"/>
                                        </a:cubicBezTo>
                                        <a:cubicBezTo>
                                          <a:pt x="7510" y="117320"/>
                                          <a:pt x="7510" y="116704"/>
                                          <a:pt x="9473" y="116704"/>
                                        </a:cubicBezTo>
                                        <a:cubicBezTo>
                                          <a:pt x="11436" y="116704"/>
                                          <a:pt x="11436" y="115928"/>
                                          <a:pt x="13399" y="115928"/>
                                        </a:cubicBezTo>
                                        <a:cubicBezTo>
                                          <a:pt x="15362" y="115928"/>
                                          <a:pt x="15362" y="116453"/>
                                          <a:pt x="17303" y="116453"/>
                                        </a:cubicBezTo>
                                        <a:cubicBezTo>
                                          <a:pt x="19266" y="116453"/>
                                          <a:pt x="19266" y="115677"/>
                                          <a:pt x="21228" y="115677"/>
                                        </a:cubicBezTo>
                                        <a:cubicBezTo>
                                          <a:pt x="23191" y="115677"/>
                                          <a:pt x="23191" y="116179"/>
                                          <a:pt x="25132" y="116179"/>
                                        </a:cubicBezTo>
                                        <a:cubicBezTo>
                                          <a:pt x="27757" y="116179"/>
                                          <a:pt x="25520" y="114923"/>
                                          <a:pt x="32961" y="114923"/>
                                        </a:cubicBezTo>
                                        <a:cubicBezTo>
                                          <a:pt x="34924" y="114923"/>
                                          <a:pt x="34924" y="114216"/>
                                          <a:pt x="36887" y="114216"/>
                                        </a:cubicBezTo>
                                        <a:cubicBezTo>
                                          <a:pt x="39740" y="114216"/>
                                          <a:pt x="36362" y="114855"/>
                                          <a:pt x="44716" y="114855"/>
                                        </a:cubicBezTo>
                                        <a:cubicBezTo>
                                          <a:pt x="46679" y="114855"/>
                                          <a:pt x="46679" y="116498"/>
                                          <a:pt x="48619" y="116498"/>
                                        </a:cubicBezTo>
                                        <a:cubicBezTo>
                                          <a:pt x="50582" y="116498"/>
                                          <a:pt x="50582" y="115380"/>
                                          <a:pt x="52545" y="115380"/>
                                        </a:cubicBezTo>
                                        <a:cubicBezTo>
                                          <a:pt x="54508" y="115380"/>
                                          <a:pt x="54508" y="114512"/>
                                          <a:pt x="56448" y="114512"/>
                                        </a:cubicBezTo>
                                        <a:cubicBezTo>
                                          <a:pt x="58411" y="114512"/>
                                          <a:pt x="58411" y="114992"/>
                                          <a:pt x="60374" y="114992"/>
                                        </a:cubicBezTo>
                                        <a:cubicBezTo>
                                          <a:pt x="62337" y="114992"/>
                                          <a:pt x="62337" y="117297"/>
                                          <a:pt x="64277" y="117297"/>
                                        </a:cubicBezTo>
                                        <a:cubicBezTo>
                                          <a:pt x="66240" y="117297"/>
                                          <a:pt x="66240" y="115540"/>
                                          <a:pt x="68203" y="115540"/>
                                        </a:cubicBezTo>
                                        <a:cubicBezTo>
                                          <a:pt x="70166" y="115540"/>
                                          <a:pt x="70166" y="116293"/>
                                          <a:pt x="72106" y="116293"/>
                                        </a:cubicBezTo>
                                        <a:cubicBezTo>
                                          <a:pt x="74069" y="116293"/>
                                          <a:pt x="74069" y="117160"/>
                                          <a:pt x="76032" y="117160"/>
                                        </a:cubicBezTo>
                                        <a:cubicBezTo>
                                          <a:pt x="77972" y="117160"/>
                                          <a:pt x="77972" y="117503"/>
                                          <a:pt x="79935" y="117503"/>
                                        </a:cubicBezTo>
                                        <a:cubicBezTo>
                                          <a:pt x="81898" y="117503"/>
                                          <a:pt x="81898" y="115494"/>
                                          <a:pt x="83861" y="115494"/>
                                        </a:cubicBezTo>
                                        <a:cubicBezTo>
                                          <a:pt x="85801" y="115494"/>
                                          <a:pt x="85801" y="116316"/>
                                          <a:pt x="87764" y="116316"/>
                                        </a:cubicBezTo>
                                        <a:cubicBezTo>
                                          <a:pt x="89727" y="116316"/>
                                          <a:pt x="89727" y="117594"/>
                                          <a:pt x="91690" y="117594"/>
                                        </a:cubicBezTo>
                                        <a:cubicBezTo>
                                          <a:pt x="93630" y="117594"/>
                                          <a:pt x="93630" y="117046"/>
                                          <a:pt x="95593" y="117046"/>
                                        </a:cubicBezTo>
                                        <a:cubicBezTo>
                                          <a:pt x="97556" y="117046"/>
                                          <a:pt x="97556" y="115973"/>
                                          <a:pt x="99519" y="115973"/>
                                        </a:cubicBezTo>
                                        <a:cubicBezTo>
                                          <a:pt x="100729" y="115973"/>
                                          <a:pt x="106595" y="115517"/>
                                          <a:pt x="107326" y="115517"/>
                                        </a:cubicBezTo>
                                        <a:cubicBezTo>
                                          <a:pt x="109289" y="115517"/>
                                          <a:pt x="109289" y="117274"/>
                                          <a:pt x="111251" y="117274"/>
                                        </a:cubicBezTo>
                                        <a:cubicBezTo>
                                          <a:pt x="113214" y="117274"/>
                                          <a:pt x="113214" y="115174"/>
                                          <a:pt x="115155" y="115174"/>
                                        </a:cubicBezTo>
                                        <a:cubicBezTo>
                                          <a:pt x="123988" y="115174"/>
                                          <a:pt x="125837" y="116955"/>
                                          <a:pt x="130813" y="116955"/>
                                        </a:cubicBezTo>
                                        <a:cubicBezTo>
                                          <a:pt x="132776" y="116955"/>
                                          <a:pt x="132776" y="116179"/>
                                          <a:pt x="134739" y="116179"/>
                                        </a:cubicBezTo>
                                        <a:cubicBezTo>
                                          <a:pt x="136702" y="116179"/>
                                          <a:pt x="136702" y="114398"/>
                                          <a:pt x="138642" y="114398"/>
                                        </a:cubicBezTo>
                                        <a:cubicBezTo>
                                          <a:pt x="140605" y="114398"/>
                                          <a:pt x="140605" y="117525"/>
                                          <a:pt x="142568" y="117525"/>
                                        </a:cubicBezTo>
                                        <a:cubicBezTo>
                                          <a:pt x="144508" y="117525"/>
                                          <a:pt x="144508" y="116795"/>
                                          <a:pt x="146471" y="116795"/>
                                        </a:cubicBezTo>
                                        <a:cubicBezTo>
                                          <a:pt x="148434" y="116795"/>
                                          <a:pt x="148434" y="114444"/>
                                          <a:pt x="150397" y="114444"/>
                                        </a:cubicBezTo>
                                        <a:cubicBezTo>
                                          <a:pt x="152337" y="114444"/>
                                          <a:pt x="152337" y="115836"/>
                                          <a:pt x="154300" y="115836"/>
                                        </a:cubicBezTo>
                                        <a:cubicBezTo>
                                          <a:pt x="156263" y="115836"/>
                                          <a:pt x="156263" y="114946"/>
                                          <a:pt x="158226" y="114946"/>
                                        </a:cubicBezTo>
                                        <a:cubicBezTo>
                                          <a:pt x="160166" y="114946"/>
                                          <a:pt x="160166" y="116681"/>
                                          <a:pt x="162129" y="116681"/>
                                        </a:cubicBezTo>
                                        <a:cubicBezTo>
                                          <a:pt x="164092" y="116681"/>
                                          <a:pt x="164092" y="117274"/>
                                          <a:pt x="166032" y="117274"/>
                                        </a:cubicBezTo>
                                        <a:cubicBezTo>
                                          <a:pt x="167995" y="117274"/>
                                          <a:pt x="167995" y="114695"/>
                                          <a:pt x="169958" y="114695"/>
                                        </a:cubicBezTo>
                                        <a:cubicBezTo>
                                          <a:pt x="182444" y="114695"/>
                                          <a:pt x="178723" y="116590"/>
                                          <a:pt x="181690" y="116590"/>
                                        </a:cubicBezTo>
                                        <a:cubicBezTo>
                                          <a:pt x="183653" y="116590"/>
                                          <a:pt x="183653" y="115426"/>
                                          <a:pt x="185616" y="115426"/>
                                        </a:cubicBezTo>
                                        <a:cubicBezTo>
                                          <a:pt x="187556" y="115426"/>
                                          <a:pt x="187556" y="115129"/>
                                          <a:pt x="189519" y="115129"/>
                                        </a:cubicBezTo>
                                        <a:cubicBezTo>
                                          <a:pt x="191482" y="115129"/>
                                          <a:pt x="191482" y="116202"/>
                                          <a:pt x="193423" y="116202"/>
                                        </a:cubicBezTo>
                                        <a:cubicBezTo>
                                          <a:pt x="195386" y="116202"/>
                                          <a:pt x="195386" y="115289"/>
                                          <a:pt x="197349" y="115289"/>
                                        </a:cubicBezTo>
                                        <a:cubicBezTo>
                                          <a:pt x="199312" y="115289"/>
                                          <a:pt x="199312" y="114604"/>
                                          <a:pt x="201252" y="114604"/>
                                        </a:cubicBezTo>
                                        <a:cubicBezTo>
                                          <a:pt x="203215" y="114604"/>
                                          <a:pt x="203215" y="117343"/>
                                          <a:pt x="205178" y="117343"/>
                                        </a:cubicBezTo>
                                        <a:lnTo>
                                          <a:pt x="209081" y="117343"/>
                                        </a:lnTo>
                                        <a:cubicBezTo>
                                          <a:pt x="211044" y="117343"/>
                                          <a:pt x="211044" y="115540"/>
                                          <a:pt x="213007" y="115540"/>
                                        </a:cubicBezTo>
                                        <a:cubicBezTo>
                                          <a:pt x="216567" y="115540"/>
                                          <a:pt x="210313" y="117457"/>
                                          <a:pt x="228642" y="117457"/>
                                        </a:cubicBezTo>
                                        <a:cubicBezTo>
                                          <a:pt x="230605" y="117457"/>
                                          <a:pt x="230605" y="116590"/>
                                          <a:pt x="232568" y="116590"/>
                                        </a:cubicBezTo>
                                        <a:cubicBezTo>
                                          <a:pt x="234508" y="116590"/>
                                          <a:pt x="234508" y="114330"/>
                                          <a:pt x="236471" y="114330"/>
                                        </a:cubicBezTo>
                                        <a:cubicBezTo>
                                          <a:pt x="237224" y="114330"/>
                                          <a:pt x="242223" y="115243"/>
                                          <a:pt x="244300" y="115243"/>
                                        </a:cubicBezTo>
                                        <a:cubicBezTo>
                                          <a:pt x="246240" y="115243"/>
                                          <a:pt x="246240" y="117525"/>
                                          <a:pt x="248203" y="117525"/>
                                        </a:cubicBezTo>
                                        <a:cubicBezTo>
                                          <a:pt x="250166" y="117525"/>
                                          <a:pt x="250166" y="116681"/>
                                          <a:pt x="252129" y="116681"/>
                                        </a:cubicBezTo>
                                        <a:cubicBezTo>
                                          <a:pt x="254069" y="116681"/>
                                          <a:pt x="254069" y="115791"/>
                                          <a:pt x="256032" y="115791"/>
                                        </a:cubicBezTo>
                                        <a:cubicBezTo>
                                          <a:pt x="257995" y="115791"/>
                                          <a:pt x="257995" y="114147"/>
                                          <a:pt x="259936" y="114147"/>
                                        </a:cubicBezTo>
                                        <a:cubicBezTo>
                                          <a:pt x="261899" y="114147"/>
                                          <a:pt x="261899" y="115037"/>
                                          <a:pt x="263861" y="115037"/>
                                        </a:cubicBezTo>
                                        <a:cubicBezTo>
                                          <a:pt x="265802" y="115037"/>
                                          <a:pt x="265802" y="115814"/>
                                          <a:pt x="267765" y="115814"/>
                                        </a:cubicBezTo>
                                        <a:cubicBezTo>
                                          <a:pt x="269728" y="115814"/>
                                          <a:pt x="269728" y="115152"/>
                                          <a:pt x="271668" y="115152"/>
                                        </a:cubicBezTo>
                                        <a:cubicBezTo>
                                          <a:pt x="273631" y="115152"/>
                                          <a:pt x="273631" y="116156"/>
                                          <a:pt x="275594" y="116156"/>
                                        </a:cubicBezTo>
                                        <a:cubicBezTo>
                                          <a:pt x="277557" y="116156"/>
                                          <a:pt x="277557" y="115357"/>
                                          <a:pt x="279497" y="115357"/>
                                        </a:cubicBezTo>
                                        <a:cubicBezTo>
                                          <a:pt x="281460" y="115357"/>
                                          <a:pt x="281460" y="114923"/>
                                          <a:pt x="283423" y="114923"/>
                                        </a:cubicBezTo>
                                        <a:cubicBezTo>
                                          <a:pt x="285363" y="114923"/>
                                          <a:pt x="285363" y="117069"/>
                                          <a:pt x="287326" y="117069"/>
                                        </a:cubicBezTo>
                                        <a:cubicBezTo>
                                          <a:pt x="289289" y="117069"/>
                                          <a:pt x="289289" y="115608"/>
                                          <a:pt x="291229" y="115608"/>
                                        </a:cubicBezTo>
                                        <a:cubicBezTo>
                                          <a:pt x="293192" y="115608"/>
                                          <a:pt x="293192" y="114627"/>
                                          <a:pt x="295155" y="114627"/>
                                        </a:cubicBezTo>
                                        <a:cubicBezTo>
                                          <a:pt x="296756" y="114627"/>
                                          <a:pt x="297598" y="116539"/>
                                          <a:pt x="298646" y="116539"/>
                                        </a:cubicBezTo>
                                        <a:cubicBezTo>
                                          <a:pt x="298883" y="116539"/>
                                          <a:pt x="299131" y="116442"/>
                                          <a:pt x="299400" y="116202"/>
                                        </a:cubicBezTo>
                                        <a:cubicBezTo>
                                          <a:pt x="300702" y="115060"/>
                                          <a:pt x="297871" y="114102"/>
                                          <a:pt x="297871" y="112367"/>
                                        </a:cubicBezTo>
                                        <a:cubicBezTo>
                                          <a:pt x="297871" y="110632"/>
                                          <a:pt x="299903" y="110632"/>
                                          <a:pt x="299903" y="108897"/>
                                        </a:cubicBezTo>
                                        <a:cubicBezTo>
                                          <a:pt x="299903" y="107186"/>
                                          <a:pt x="298624" y="107186"/>
                                          <a:pt x="298624" y="105451"/>
                                        </a:cubicBezTo>
                                        <a:cubicBezTo>
                                          <a:pt x="298624" y="103716"/>
                                          <a:pt x="299652" y="103625"/>
                                          <a:pt x="298876" y="102073"/>
                                        </a:cubicBezTo>
                                        <a:cubicBezTo>
                                          <a:pt x="298430" y="101171"/>
                                          <a:pt x="298055" y="100978"/>
                                          <a:pt x="297482" y="100978"/>
                                        </a:cubicBezTo>
                                        <a:cubicBezTo>
                                          <a:pt x="297057" y="100978"/>
                                          <a:pt x="296523" y="101084"/>
                                          <a:pt x="295771" y="101084"/>
                                        </a:cubicBezTo>
                                        <a:cubicBezTo>
                                          <a:pt x="295613" y="101084"/>
                                          <a:pt x="295447" y="101080"/>
                                          <a:pt x="295269" y="101068"/>
                                        </a:cubicBezTo>
                                        <a:cubicBezTo>
                                          <a:pt x="295251" y="101067"/>
                                          <a:pt x="295232" y="101067"/>
                                          <a:pt x="295214" y="101067"/>
                                        </a:cubicBezTo>
                                        <a:cubicBezTo>
                                          <a:pt x="294095" y="101067"/>
                                          <a:pt x="292534" y="102960"/>
                                          <a:pt x="291304" y="102960"/>
                                        </a:cubicBezTo>
                                        <a:cubicBezTo>
                                          <a:pt x="291232" y="102960"/>
                                          <a:pt x="291161" y="102954"/>
                                          <a:pt x="291092" y="102940"/>
                                        </a:cubicBezTo>
                                        <a:cubicBezTo>
                                          <a:pt x="289723" y="102666"/>
                                          <a:pt x="288536" y="101114"/>
                                          <a:pt x="287554" y="100543"/>
                                        </a:cubicBezTo>
                                        <a:cubicBezTo>
                                          <a:pt x="284929" y="99037"/>
                                          <a:pt x="286459" y="97120"/>
                                          <a:pt x="280889" y="93148"/>
                                        </a:cubicBezTo>
                                        <a:cubicBezTo>
                                          <a:pt x="279861" y="92412"/>
                                          <a:pt x="279274" y="92146"/>
                                          <a:pt x="278938" y="92146"/>
                                        </a:cubicBezTo>
                                        <a:cubicBezTo>
                                          <a:pt x="278065" y="92146"/>
                                          <a:pt x="278883" y="93935"/>
                                          <a:pt x="278063" y="93935"/>
                                        </a:cubicBezTo>
                                        <a:cubicBezTo>
                                          <a:pt x="277915" y="93935"/>
                                          <a:pt x="277715" y="93878"/>
                                          <a:pt x="277443" y="93742"/>
                                        </a:cubicBezTo>
                                        <a:cubicBezTo>
                                          <a:pt x="276885" y="93465"/>
                                          <a:pt x="276590" y="93339"/>
                                          <a:pt x="276399" y="93339"/>
                                        </a:cubicBezTo>
                                        <a:cubicBezTo>
                                          <a:pt x="275799" y="93339"/>
                                          <a:pt x="276212" y="94579"/>
                                          <a:pt x="272718" y="96344"/>
                                        </a:cubicBezTo>
                                        <a:cubicBezTo>
                                          <a:pt x="272423" y="96491"/>
                                          <a:pt x="272134" y="96548"/>
                                          <a:pt x="271856" y="96548"/>
                                        </a:cubicBezTo>
                                        <a:cubicBezTo>
                                          <a:pt x="270896" y="96548"/>
                                          <a:pt x="270059" y="95866"/>
                                          <a:pt x="269480" y="95866"/>
                                        </a:cubicBezTo>
                                        <a:cubicBezTo>
                                          <a:pt x="269423" y="95866"/>
                                          <a:pt x="269369" y="95872"/>
                                          <a:pt x="269317" y="95887"/>
                                        </a:cubicBezTo>
                                        <a:cubicBezTo>
                                          <a:pt x="268541" y="96093"/>
                                          <a:pt x="268244" y="97919"/>
                                          <a:pt x="266692" y="98238"/>
                                        </a:cubicBezTo>
                                        <a:cubicBezTo>
                                          <a:pt x="265482" y="98489"/>
                                          <a:pt x="264501" y="99836"/>
                                          <a:pt x="263359" y="99904"/>
                                        </a:cubicBezTo>
                                        <a:cubicBezTo>
                                          <a:pt x="263349" y="99905"/>
                                          <a:pt x="263339" y="99905"/>
                                          <a:pt x="263329" y="99905"/>
                                        </a:cubicBezTo>
                                        <a:cubicBezTo>
                                          <a:pt x="262379" y="99905"/>
                                          <a:pt x="261359" y="96730"/>
                                          <a:pt x="260027" y="96595"/>
                                        </a:cubicBezTo>
                                        <a:cubicBezTo>
                                          <a:pt x="259933" y="96586"/>
                                          <a:pt x="259839" y="96582"/>
                                          <a:pt x="259743" y="96582"/>
                                        </a:cubicBezTo>
                                        <a:cubicBezTo>
                                          <a:pt x="259049" y="96582"/>
                                          <a:pt x="258291" y="96788"/>
                                          <a:pt x="257420" y="96788"/>
                                        </a:cubicBezTo>
                                        <a:cubicBezTo>
                                          <a:pt x="257180" y="96788"/>
                                          <a:pt x="256930" y="96772"/>
                                          <a:pt x="256672" y="96732"/>
                                        </a:cubicBezTo>
                                        <a:cubicBezTo>
                                          <a:pt x="255051" y="96458"/>
                                          <a:pt x="254115" y="95864"/>
                                          <a:pt x="253156" y="95613"/>
                                        </a:cubicBezTo>
                                        <a:cubicBezTo>
                                          <a:pt x="253067" y="95591"/>
                                          <a:pt x="252977" y="95581"/>
                                          <a:pt x="252885" y="95581"/>
                                        </a:cubicBezTo>
                                        <a:cubicBezTo>
                                          <a:pt x="251745" y="95581"/>
                                          <a:pt x="250402" y="97143"/>
                                          <a:pt x="249206" y="97143"/>
                                        </a:cubicBezTo>
                                        <a:cubicBezTo>
                                          <a:pt x="249091" y="97143"/>
                                          <a:pt x="248977" y="97129"/>
                                          <a:pt x="248865" y="97097"/>
                                        </a:cubicBezTo>
                                        <a:cubicBezTo>
                                          <a:pt x="247907" y="96823"/>
                                          <a:pt x="246788" y="96846"/>
                                          <a:pt x="245190" y="96526"/>
                                        </a:cubicBezTo>
                                        <a:cubicBezTo>
                                          <a:pt x="244029" y="96285"/>
                                          <a:pt x="243141" y="94761"/>
                                          <a:pt x="242021" y="94761"/>
                                        </a:cubicBezTo>
                                        <a:cubicBezTo>
                                          <a:pt x="241975" y="94761"/>
                                          <a:pt x="241928" y="94763"/>
                                          <a:pt x="241881" y="94769"/>
                                        </a:cubicBezTo>
                                        <a:cubicBezTo>
                                          <a:pt x="240717" y="94906"/>
                                          <a:pt x="239986" y="96846"/>
                                          <a:pt x="238799" y="97165"/>
                                        </a:cubicBezTo>
                                        <a:cubicBezTo>
                                          <a:pt x="238628" y="97214"/>
                                          <a:pt x="238448" y="97234"/>
                                          <a:pt x="238261" y="97234"/>
                                        </a:cubicBezTo>
                                        <a:cubicBezTo>
                                          <a:pt x="237414" y="97234"/>
                                          <a:pt x="236435" y="96822"/>
                                          <a:pt x="235566" y="96822"/>
                                        </a:cubicBezTo>
                                        <a:cubicBezTo>
                                          <a:pt x="235375" y="96822"/>
                                          <a:pt x="235188" y="96842"/>
                                          <a:pt x="235010" y="96891"/>
                                        </a:cubicBezTo>
                                        <a:cubicBezTo>
                                          <a:pt x="234871" y="96930"/>
                                          <a:pt x="234728" y="96947"/>
                                          <a:pt x="234583" y="96947"/>
                                        </a:cubicBezTo>
                                        <a:cubicBezTo>
                                          <a:pt x="233620" y="96947"/>
                                          <a:pt x="232530" y="96210"/>
                                          <a:pt x="231536" y="96210"/>
                                        </a:cubicBezTo>
                                        <a:cubicBezTo>
                                          <a:pt x="231446" y="96210"/>
                                          <a:pt x="231356" y="96216"/>
                                          <a:pt x="231267" y="96229"/>
                                        </a:cubicBezTo>
                                        <a:cubicBezTo>
                                          <a:pt x="230901" y="96288"/>
                                          <a:pt x="230561" y="96309"/>
                                          <a:pt x="230226" y="96309"/>
                                        </a:cubicBezTo>
                                        <a:cubicBezTo>
                                          <a:pt x="229517" y="96309"/>
                                          <a:pt x="228833" y="96215"/>
                                          <a:pt x="227980" y="96184"/>
                                        </a:cubicBezTo>
                                        <a:cubicBezTo>
                                          <a:pt x="227960" y="96183"/>
                                          <a:pt x="227939" y="96182"/>
                                          <a:pt x="227919" y="96182"/>
                                        </a:cubicBezTo>
                                        <a:cubicBezTo>
                                          <a:pt x="226512" y="96182"/>
                                          <a:pt x="224885" y="98301"/>
                                          <a:pt x="223668" y="98301"/>
                                        </a:cubicBezTo>
                                        <a:cubicBezTo>
                                          <a:pt x="223574" y="98301"/>
                                          <a:pt x="223482" y="98289"/>
                                          <a:pt x="223392" y="98261"/>
                                        </a:cubicBezTo>
                                        <a:cubicBezTo>
                                          <a:pt x="221954" y="97827"/>
                                          <a:pt x="220334" y="97713"/>
                                          <a:pt x="219078" y="97188"/>
                                        </a:cubicBezTo>
                                        <a:cubicBezTo>
                                          <a:pt x="217754" y="96617"/>
                                          <a:pt x="216933" y="95225"/>
                                          <a:pt x="215586" y="94883"/>
                                        </a:cubicBezTo>
                                        <a:cubicBezTo>
                                          <a:pt x="214359" y="94587"/>
                                          <a:pt x="213171" y="93329"/>
                                          <a:pt x="211785" y="93329"/>
                                        </a:cubicBezTo>
                                        <a:cubicBezTo>
                                          <a:pt x="211676" y="93329"/>
                                          <a:pt x="211566" y="93337"/>
                                          <a:pt x="211455" y="93353"/>
                                        </a:cubicBezTo>
                                        <a:cubicBezTo>
                                          <a:pt x="211198" y="93393"/>
                                          <a:pt x="210955" y="93410"/>
                                          <a:pt x="210725" y="93410"/>
                                        </a:cubicBezTo>
                                        <a:cubicBezTo>
                                          <a:pt x="209439" y="93410"/>
                                          <a:pt x="208547" y="92890"/>
                                          <a:pt x="207942" y="92890"/>
                                        </a:cubicBezTo>
                                        <a:cubicBezTo>
                                          <a:pt x="207902" y="92890"/>
                                          <a:pt x="207863" y="92892"/>
                                          <a:pt x="207825" y="92897"/>
                                        </a:cubicBezTo>
                                        <a:cubicBezTo>
                                          <a:pt x="206823" y="93057"/>
                                          <a:pt x="206648" y="93763"/>
                                          <a:pt x="205308" y="93763"/>
                                        </a:cubicBezTo>
                                        <a:cubicBezTo>
                                          <a:pt x="205121" y="93763"/>
                                          <a:pt x="204912" y="93749"/>
                                          <a:pt x="204675" y="93719"/>
                                        </a:cubicBezTo>
                                        <a:cubicBezTo>
                                          <a:pt x="203854" y="93605"/>
                                          <a:pt x="202781" y="93171"/>
                                          <a:pt x="201229" y="92965"/>
                                        </a:cubicBezTo>
                                        <a:cubicBezTo>
                                          <a:pt x="199973" y="92828"/>
                                          <a:pt x="199129" y="92372"/>
                                          <a:pt x="198147" y="92052"/>
                                        </a:cubicBezTo>
                                        <a:cubicBezTo>
                                          <a:pt x="197987" y="91999"/>
                                          <a:pt x="197816" y="91976"/>
                                          <a:pt x="197637" y="91976"/>
                                        </a:cubicBezTo>
                                        <a:cubicBezTo>
                                          <a:pt x="196681" y="91976"/>
                                          <a:pt x="195519" y="92624"/>
                                          <a:pt x="194717" y="92624"/>
                                        </a:cubicBezTo>
                                        <a:cubicBezTo>
                                          <a:pt x="194520" y="92624"/>
                                          <a:pt x="194344" y="92584"/>
                                          <a:pt x="194199" y="92486"/>
                                        </a:cubicBezTo>
                                        <a:cubicBezTo>
                                          <a:pt x="193126" y="91779"/>
                                          <a:pt x="193742" y="89496"/>
                                          <a:pt x="193103" y="88697"/>
                                        </a:cubicBezTo>
                                        <a:cubicBezTo>
                                          <a:pt x="192281" y="87647"/>
                                          <a:pt x="190912" y="87282"/>
                                          <a:pt x="190501" y="86460"/>
                                        </a:cubicBezTo>
                                        <a:cubicBezTo>
                                          <a:pt x="190159" y="85798"/>
                                          <a:pt x="189040" y="84977"/>
                                          <a:pt x="187579" y="84178"/>
                                        </a:cubicBezTo>
                                        <a:cubicBezTo>
                                          <a:pt x="186598" y="83653"/>
                                          <a:pt x="185730" y="82397"/>
                                          <a:pt x="184498" y="81918"/>
                                        </a:cubicBezTo>
                                        <a:cubicBezTo>
                                          <a:pt x="183379" y="81462"/>
                                          <a:pt x="182307" y="80389"/>
                                          <a:pt x="181120" y="80046"/>
                                        </a:cubicBezTo>
                                        <a:cubicBezTo>
                                          <a:pt x="181015" y="80017"/>
                                          <a:pt x="180906" y="80004"/>
                                          <a:pt x="180794" y="80004"/>
                                        </a:cubicBezTo>
                                        <a:cubicBezTo>
                                          <a:pt x="179655" y="80004"/>
                                          <a:pt x="178193" y="81383"/>
                                          <a:pt x="177154" y="81383"/>
                                        </a:cubicBezTo>
                                        <a:cubicBezTo>
                                          <a:pt x="177098" y="81383"/>
                                          <a:pt x="177042" y="81379"/>
                                          <a:pt x="176988" y="81370"/>
                                        </a:cubicBezTo>
                                        <a:cubicBezTo>
                                          <a:pt x="175309" y="81109"/>
                                          <a:pt x="175109" y="80010"/>
                                          <a:pt x="173036" y="80010"/>
                                        </a:cubicBezTo>
                                        <a:cubicBezTo>
                                          <a:pt x="172207" y="80010"/>
                                          <a:pt x="171077" y="80186"/>
                                          <a:pt x="169433" y="80663"/>
                                        </a:cubicBezTo>
                                        <a:cubicBezTo>
                                          <a:pt x="168269" y="81005"/>
                                          <a:pt x="167425" y="82785"/>
                                          <a:pt x="166169" y="83196"/>
                                        </a:cubicBezTo>
                                        <a:cubicBezTo>
                                          <a:pt x="164937" y="83607"/>
                                          <a:pt x="163636" y="83904"/>
                                          <a:pt x="162403" y="84269"/>
                                        </a:cubicBezTo>
                                        <a:cubicBezTo>
                                          <a:pt x="161463" y="84557"/>
                                          <a:pt x="158716" y="85942"/>
                                          <a:pt x="156020" y="85942"/>
                                        </a:cubicBezTo>
                                        <a:cubicBezTo>
                                          <a:pt x="155509" y="85942"/>
                                          <a:pt x="155000" y="85892"/>
                                          <a:pt x="154505" y="85775"/>
                                        </a:cubicBezTo>
                                        <a:cubicBezTo>
                                          <a:pt x="153273" y="85502"/>
                                          <a:pt x="152086" y="84771"/>
                                          <a:pt x="150762" y="84589"/>
                                        </a:cubicBezTo>
                                        <a:cubicBezTo>
                                          <a:pt x="150604" y="84569"/>
                                          <a:pt x="150439" y="84562"/>
                                          <a:pt x="150267" y="84562"/>
                                        </a:cubicBezTo>
                                        <a:cubicBezTo>
                                          <a:pt x="149542" y="84562"/>
                                          <a:pt x="148688" y="84699"/>
                                          <a:pt x="147636" y="84699"/>
                                        </a:cubicBezTo>
                                        <a:cubicBezTo>
                                          <a:pt x="145664" y="84699"/>
                                          <a:pt x="142998" y="84216"/>
                                          <a:pt x="139190" y="81439"/>
                                        </a:cubicBezTo>
                                        <a:cubicBezTo>
                                          <a:pt x="138254" y="80754"/>
                                          <a:pt x="138573" y="77992"/>
                                          <a:pt x="137272" y="77125"/>
                                        </a:cubicBezTo>
                                        <a:cubicBezTo>
                                          <a:pt x="136291" y="76463"/>
                                          <a:pt x="134328" y="77033"/>
                                          <a:pt x="132981" y="76280"/>
                                        </a:cubicBezTo>
                                        <a:cubicBezTo>
                                          <a:pt x="131634" y="75527"/>
                                          <a:pt x="132000" y="74226"/>
                                          <a:pt x="131634" y="73016"/>
                                        </a:cubicBezTo>
                                        <a:cubicBezTo>
                                          <a:pt x="131269" y="71829"/>
                                          <a:pt x="130493" y="70871"/>
                                          <a:pt x="130607" y="69455"/>
                                        </a:cubicBezTo>
                                        <a:cubicBezTo>
                                          <a:pt x="130721" y="68154"/>
                                          <a:pt x="128759" y="66579"/>
                                          <a:pt x="128895" y="65278"/>
                                        </a:cubicBezTo>
                                        <a:cubicBezTo>
                                          <a:pt x="129192" y="62699"/>
                                          <a:pt x="133141" y="61489"/>
                                          <a:pt x="124285" y="57404"/>
                                        </a:cubicBezTo>
                                        <a:cubicBezTo>
                                          <a:pt x="123166" y="56879"/>
                                          <a:pt x="122870" y="53866"/>
                                          <a:pt x="121569" y="53409"/>
                                        </a:cubicBezTo>
                                        <a:cubicBezTo>
                                          <a:pt x="121406" y="53358"/>
                                          <a:pt x="121233" y="53336"/>
                                          <a:pt x="121052" y="53336"/>
                                        </a:cubicBezTo>
                                        <a:cubicBezTo>
                                          <a:pt x="120016" y="53336"/>
                                          <a:pt x="118724" y="54054"/>
                                          <a:pt x="117661" y="54054"/>
                                        </a:cubicBezTo>
                                        <a:cubicBezTo>
                                          <a:pt x="117505" y="54054"/>
                                          <a:pt x="117354" y="54038"/>
                                          <a:pt x="117209" y="54003"/>
                                        </a:cubicBezTo>
                                        <a:cubicBezTo>
                                          <a:pt x="115931" y="53683"/>
                                          <a:pt x="114744" y="52770"/>
                                          <a:pt x="113443" y="52542"/>
                                        </a:cubicBezTo>
                                        <a:cubicBezTo>
                                          <a:pt x="113291" y="52516"/>
                                          <a:pt x="113137" y="52504"/>
                                          <a:pt x="112982" y="52504"/>
                                        </a:cubicBezTo>
                                        <a:cubicBezTo>
                                          <a:pt x="111879" y="52504"/>
                                          <a:pt x="110699" y="53081"/>
                                          <a:pt x="109637" y="53081"/>
                                        </a:cubicBezTo>
                                        <a:cubicBezTo>
                                          <a:pt x="109542" y="53081"/>
                                          <a:pt x="109449" y="53077"/>
                                          <a:pt x="109357" y="53067"/>
                                        </a:cubicBezTo>
                                        <a:cubicBezTo>
                                          <a:pt x="109352" y="53066"/>
                                          <a:pt x="109343" y="53066"/>
                                          <a:pt x="109330" y="53066"/>
                                        </a:cubicBezTo>
                                        <a:cubicBezTo>
                                          <a:pt x="108980" y="53066"/>
                                          <a:pt x="105690" y="53287"/>
                                          <a:pt x="103406" y="53287"/>
                                        </a:cubicBezTo>
                                        <a:cubicBezTo>
                                          <a:pt x="102774" y="53287"/>
                                          <a:pt x="102219" y="53270"/>
                                          <a:pt x="101825" y="53227"/>
                                        </a:cubicBezTo>
                                        <a:cubicBezTo>
                                          <a:pt x="100615" y="53067"/>
                                          <a:pt x="99725" y="49963"/>
                                          <a:pt x="98469" y="49803"/>
                                        </a:cubicBezTo>
                                        <a:cubicBezTo>
                                          <a:pt x="98367" y="49790"/>
                                          <a:pt x="98264" y="49784"/>
                                          <a:pt x="98160" y="49784"/>
                                        </a:cubicBezTo>
                                        <a:cubicBezTo>
                                          <a:pt x="97128" y="49784"/>
                                          <a:pt x="96020" y="50376"/>
                                          <a:pt x="95002" y="50376"/>
                                        </a:cubicBezTo>
                                        <a:cubicBezTo>
                                          <a:pt x="94886" y="50376"/>
                                          <a:pt x="94771" y="50368"/>
                                          <a:pt x="94657" y="50351"/>
                                        </a:cubicBezTo>
                                        <a:cubicBezTo>
                                          <a:pt x="94612" y="50351"/>
                                          <a:pt x="87445" y="48433"/>
                                          <a:pt x="84089" y="47178"/>
                                        </a:cubicBezTo>
                                        <a:cubicBezTo>
                                          <a:pt x="83877" y="47100"/>
                                          <a:pt x="83640" y="47069"/>
                                          <a:pt x="83388" y="47069"/>
                                        </a:cubicBezTo>
                                        <a:cubicBezTo>
                                          <a:pt x="82246" y="47069"/>
                                          <a:pt x="80797" y="47719"/>
                                          <a:pt x="79952" y="47719"/>
                                        </a:cubicBezTo>
                                        <a:cubicBezTo>
                                          <a:pt x="79719" y="47719"/>
                                          <a:pt x="79532" y="47669"/>
                                          <a:pt x="79410" y="47543"/>
                                        </a:cubicBezTo>
                                        <a:cubicBezTo>
                                          <a:pt x="75758" y="43914"/>
                                          <a:pt x="76306" y="43845"/>
                                          <a:pt x="74777" y="43138"/>
                                        </a:cubicBezTo>
                                        <a:cubicBezTo>
                                          <a:pt x="74001" y="42773"/>
                                          <a:pt x="74001" y="39668"/>
                                          <a:pt x="72540" y="39258"/>
                                        </a:cubicBezTo>
                                        <a:cubicBezTo>
                                          <a:pt x="72092" y="39122"/>
                                          <a:pt x="71649" y="39068"/>
                                          <a:pt x="71219" y="39068"/>
                                        </a:cubicBezTo>
                                        <a:cubicBezTo>
                                          <a:pt x="69657" y="39068"/>
                                          <a:pt x="68257" y="39771"/>
                                          <a:pt x="67371" y="39771"/>
                                        </a:cubicBezTo>
                                        <a:cubicBezTo>
                                          <a:pt x="67232" y="39771"/>
                                          <a:pt x="67106" y="39754"/>
                                          <a:pt x="66993" y="39714"/>
                                        </a:cubicBezTo>
                                        <a:cubicBezTo>
                                          <a:pt x="65669" y="39235"/>
                                          <a:pt x="64528" y="39920"/>
                                          <a:pt x="62291" y="38892"/>
                                        </a:cubicBezTo>
                                        <a:cubicBezTo>
                                          <a:pt x="61081" y="38367"/>
                                          <a:pt x="61287" y="35126"/>
                                          <a:pt x="60283" y="34601"/>
                                        </a:cubicBezTo>
                                        <a:cubicBezTo>
                                          <a:pt x="60115" y="34514"/>
                                          <a:pt x="59917" y="34478"/>
                                          <a:pt x="59699" y="34478"/>
                                        </a:cubicBezTo>
                                        <a:cubicBezTo>
                                          <a:pt x="58689" y="34478"/>
                                          <a:pt x="57241" y="35250"/>
                                          <a:pt x="56284" y="35250"/>
                                        </a:cubicBezTo>
                                        <a:cubicBezTo>
                                          <a:pt x="56044" y="35250"/>
                                          <a:pt x="55835" y="35201"/>
                                          <a:pt x="55672" y="35081"/>
                                        </a:cubicBezTo>
                                        <a:cubicBezTo>
                                          <a:pt x="54713" y="34373"/>
                                          <a:pt x="55832" y="31406"/>
                                          <a:pt x="55010" y="30424"/>
                                        </a:cubicBezTo>
                                        <a:cubicBezTo>
                                          <a:pt x="53937" y="29192"/>
                                          <a:pt x="52157" y="28438"/>
                                          <a:pt x="51061" y="27457"/>
                                        </a:cubicBezTo>
                                        <a:cubicBezTo>
                                          <a:pt x="49714" y="26224"/>
                                          <a:pt x="47409" y="26886"/>
                                          <a:pt x="46222" y="26339"/>
                                        </a:cubicBezTo>
                                        <a:cubicBezTo>
                                          <a:pt x="45423" y="25973"/>
                                          <a:pt x="44875" y="24239"/>
                                          <a:pt x="43666" y="23851"/>
                                        </a:cubicBezTo>
                                        <a:cubicBezTo>
                                          <a:pt x="42616" y="23531"/>
                                          <a:pt x="41885" y="22207"/>
                                          <a:pt x="40858" y="21819"/>
                                        </a:cubicBezTo>
                                        <a:cubicBezTo>
                                          <a:pt x="40635" y="21739"/>
                                          <a:pt x="40395" y="21709"/>
                                          <a:pt x="40147" y="21709"/>
                                        </a:cubicBezTo>
                                        <a:cubicBezTo>
                                          <a:pt x="39434" y="21709"/>
                                          <a:pt x="38655" y="21954"/>
                                          <a:pt x="38031" y="21954"/>
                                        </a:cubicBezTo>
                                        <a:cubicBezTo>
                                          <a:pt x="37759" y="21954"/>
                                          <a:pt x="37516" y="21907"/>
                                          <a:pt x="37320" y="21773"/>
                                        </a:cubicBezTo>
                                        <a:cubicBezTo>
                                          <a:pt x="36225" y="21066"/>
                                          <a:pt x="36384" y="19308"/>
                                          <a:pt x="35403" y="17962"/>
                                        </a:cubicBezTo>
                                        <a:cubicBezTo>
                                          <a:pt x="34718" y="17026"/>
                                          <a:pt x="32573" y="17163"/>
                                          <a:pt x="31249" y="16090"/>
                                        </a:cubicBezTo>
                                        <a:cubicBezTo>
                                          <a:pt x="28875" y="14173"/>
                                          <a:pt x="25200" y="13123"/>
                                          <a:pt x="24287" y="12598"/>
                                        </a:cubicBezTo>
                                        <a:cubicBezTo>
                                          <a:pt x="23032" y="11913"/>
                                          <a:pt x="22758" y="9927"/>
                                          <a:pt x="21822" y="9357"/>
                                        </a:cubicBezTo>
                                        <a:cubicBezTo>
                                          <a:pt x="20703" y="8672"/>
                                          <a:pt x="19288" y="8740"/>
                                          <a:pt x="18216" y="8078"/>
                                        </a:cubicBezTo>
                                        <a:cubicBezTo>
                                          <a:pt x="17257" y="7485"/>
                                          <a:pt x="16435" y="6572"/>
                                          <a:pt x="15203" y="5841"/>
                                        </a:cubicBezTo>
                                        <a:cubicBezTo>
                                          <a:pt x="13902" y="5088"/>
                                          <a:pt x="12395" y="4974"/>
                                          <a:pt x="11573" y="4289"/>
                                        </a:cubicBezTo>
                                        <a:cubicBezTo>
                                          <a:pt x="10546" y="3445"/>
                                          <a:pt x="10752" y="341"/>
                                          <a:pt x="9428" y="21"/>
                                        </a:cubicBezTo>
                                        <a:cubicBezTo>
                                          <a:pt x="9369" y="7"/>
                                          <a:pt x="9308" y="0"/>
                                          <a:pt x="92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5"/>
                                  <p:cNvSpPr/>
                                  <p:nvPr/>
                                </p:nvSpPr>
                                <p:spPr>
                                  <a:xfrm>
                                    <a:off x="7236225" y="4535600"/>
                                    <a:ext cx="72500" cy="464400"/>
                                  </a:xfrm>
                                  <a:custGeom>
                                    <a:rect b="b" l="l" r="r" t="t"/>
                                    <a:pathLst>
                                      <a:path extrusionOk="0" h="18576" w="2900">
                                        <a:moveTo>
                                          <a:pt x="662" y="1"/>
                                        </a:moveTo>
                                        <a:cubicBezTo>
                                          <a:pt x="434" y="115"/>
                                          <a:pt x="389" y="343"/>
                                          <a:pt x="343" y="594"/>
                                        </a:cubicBezTo>
                                        <a:cubicBezTo>
                                          <a:pt x="297" y="891"/>
                                          <a:pt x="274" y="1233"/>
                                          <a:pt x="252" y="1530"/>
                                        </a:cubicBezTo>
                                        <a:cubicBezTo>
                                          <a:pt x="206" y="2169"/>
                                          <a:pt x="183" y="2808"/>
                                          <a:pt x="92" y="3425"/>
                                        </a:cubicBezTo>
                                        <a:cubicBezTo>
                                          <a:pt x="0" y="4109"/>
                                          <a:pt x="46" y="4749"/>
                                          <a:pt x="160" y="5433"/>
                                        </a:cubicBezTo>
                                        <a:cubicBezTo>
                                          <a:pt x="274" y="6072"/>
                                          <a:pt x="457" y="6712"/>
                                          <a:pt x="548" y="7373"/>
                                        </a:cubicBezTo>
                                        <a:cubicBezTo>
                                          <a:pt x="617" y="8035"/>
                                          <a:pt x="503" y="8697"/>
                                          <a:pt x="457" y="9359"/>
                                        </a:cubicBezTo>
                                        <a:cubicBezTo>
                                          <a:pt x="434" y="9679"/>
                                          <a:pt x="434" y="9976"/>
                                          <a:pt x="457" y="10272"/>
                                        </a:cubicBezTo>
                                        <a:cubicBezTo>
                                          <a:pt x="503" y="10660"/>
                                          <a:pt x="617" y="11003"/>
                                          <a:pt x="685" y="11368"/>
                                        </a:cubicBezTo>
                                        <a:cubicBezTo>
                                          <a:pt x="777" y="11961"/>
                                          <a:pt x="617" y="12532"/>
                                          <a:pt x="525" y="13103"/>
                                        </a:cubicBezTo>
                                        <a:cubicBezTo>
                                          <a:pt x="411" y="13742"/>
                                          <a:pt x="457" y="14312"/>
                                          <a:pt x="594" y="14929"/>
                                        </a:cubicBezTo>
                                        <a:cubicBezTo>
                                          <a:pt x="731" y="15591"/>
                                          <a:pt x="982" y="16184"/>
                                          <a:pt x="1416" y="16709"/>
                                        </a:cubicBezTo>
                                        <a:cubicBezTo>
                                          <a:pt x="1598" y="16960"/>
                                          <a:pt x="1827" y="17166"/>
                                          <a:pt x="1986" y="17439"/>
                                        </a:cubicBezTo>
                                        <a:cubicBezTo>
                                          <a:pt x="2169" y="17713"/>
                                          <a:pt x="2192" y="17942"/>
                                          <a:pt x="2123" y="18284"/>
                                        </a:cubicBezTo>
                                        <a:cubicBezTo>
                                          <a:pt x="2094" y="18457"/>
                                          <a:pt x="2221" y="18576"/>
                                          <a:pt x="2358" y="18576"/>
                                        </a:cubicBezTo>
                                        <a:cubicBezTo>
                                          <a:pt x="2438" y="18576"/>
                                          <a:pt x="2521" y="18536"/>
                                          <a:pt x="2580" y="18444"/>
                                        </a:cubicBezTo>
                                        <a:cubicBezTo>
                                          <a:pt x="2899" y="17942"/>
                                          <a:pt x="2625" y="17348"/>
                                          <a:pt x="2306" y="16914"/>
                                        </a:cubicBezTo>
                                        <a:cubicBezTo>
                                          <a:pt x="1941" y="16435"/>
                                          <a:pt x="1507" y="16024"/>
                                          <a:pt x="1302" y="15454"/>
                                        </a:cubicBezTo>
                                        <a:cubicBezTo>
                                          <a:pt x="1119" y="14906"/>
                                          <a:pt x="959" y="14267"/>
                                          <a:pt x="1005" y="13696"/>
                                        </a:cubicBezTo>
                                        <a:cubicBezTo>
                                          <a:pt x="1028" y="13103"/>
                                          <a:pt x="1210" y="12532"/>
                                          <a:pt x="1256" y="11939"/>
                                        </a:cubicBezTo>
                                        <a:cubicBezTo>
                                          <a:pt x="1302" y="11254"/>
                                          <a:pt x="1005" y="10615"/>
                                          <a:pt x="982" y="9930"/>
                                        </a:cubicBezTo>
                                        <a:cubicBezTo>
                                          <a:pt x="982" y="9268"/>
                                          <a:pt x="1119" y="8606"/>
                                          <a:pt x="1119" y="7944"/>
                                        </a:cubicBezTo>
                                        <a:cubicBezTo>
                                          <a:pt x="1142" y="6620"/>
                                          <a:pt x="548" y="5365"/>
                                          <a:pt x="594" y="4041"/>
                                        </a:cubicBezTo>
                                        <a:cubicBezTo>
                                          <a:pt x="594" y="3676"/>
                                          <a:pt x="662" y="3288"/>
                                          <a:pt x="685" y="2923"/>
                                        </a:cubicBezTo>
                                        <a:cubicBezTo>
                                          <a:pt x="708" y="2580"/>
                                          <a:pt x="731" y="2238"/>
                                          <a:pt x="754" y="1895"/>
                                        </a:cubicBezTo>
                                        <a:cubicBezTo>
                                          <a:pt x="754" y="1530"/>
                                          <a:pt x="777" y="1165"/>
                                          <a:pt x="799" y="800"/>
                                        </a:cubicBezTo>
                                        <a:cubicBezTo>
                                          <a:pt x="822" y="526"/>
                                          <a:pt x="891" y="229"/>
                                          <a:pt x="708" y="24"/>
                                        </a:cubicBezTo>
                                        <a:cubicBezTo>
                                          <a:pt x="685" y="1"/>
                                          <a:pt x="662" y="1"/>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5"/>
                                  <p:cNvSpPr/>
                                  <p:nvPr/>
                                </p:nvSpPr>
                                <p:spPr>
                                  <a:xfrm>
                                    <a:off x="7275200" y="4535950"/>
                                    <a:ext cx="48350" cy="453375"/>
                                  </a:xfrm>
                                  <a:custGeom>
                                    <a:rect b="b" l="l" r="r" t="t"/>
                                    <a:pathLst>
                                      <a:path extrusionOk="0" h="18135" w="1934">
                                        <a:moveTo>
                                          <a:pt x="1109" y="0"/>
                                        </a:moveTo>
                                        <a:cubicBezTo>
                                          <a:pt x="1103" y="0"/>
                                          <a:pt x="1096" y="3"/>
                                          <a:pt x="1089" y="10"/>
                                        </a:cubicBezTo>
                                        <a:cubicBezTo>
                                          <a:pt x="222" y="740"/>
                                          <a:pt x="541" y="1973"/>
                                          <a:pt x="678" y="2954"/>
                                        </a:cubicBezTo>
                                        <a:cubicBezTo>
                                          <a:pt x="770" y="3616"/>
                                          <a:pt x="907" y="4232"/>
                                          <a:pt x="1089" y="4894"/>
                                        </a:cubicBezTo>
                                        <a:cubicBezTo>
                                          <a:pt x="1249" y="5556"/>
                                          <a:pt x="1454" y="6241"/>
                                          <a:pt x="1386" y="6926"/>
                                        </a:cubicBezTo>
                                        <a:cubicBezTo>
                                          <a:pt x="1295" y="8341"/>
                                          <a:pt x="450" y="9665"/>
                                          <a:pt x="678" y="11103"/>
                                        </a:cubicBezTo>
                                        <a:cubicBezTo>
                                          <a:pt x="747" y="11422"/>
                                          <a:pt x="861" y="11765"/>
                                          <a:pt x="907" y="12084"/>
                                        </a:cubicBezTo>
                                        <a:cubicBezTo>
                                          <a:pt x="998" y="12472"/>
                                          <a:pt x="929" y="12815"/>
                                          <a:pt x="838" y="13157"/>
                                        </a:cubicBezTo>
                                        <a:cubicBezTo>
                                          <a:pt x="678" y="13728"/>
                                          <a:pt x="610" y="14253"/>
                                          <a:pt x="701" y="14823"/>
                                        </a:cubicBezTo>
                                        <a:cubicBezTo>
                                          <a:pt x="770" y="15348"/>
                                          <a:pt x="907" y="15873"/>
                                          <a:pt x="907" y="16398"/>
                                        </a:cubicBezTo>
                                        <a:cubicBezTo>
                                          <a:pt x="884" y="16649"/>
                                          <a:pt x="838" y="16900"/>
                                          <a:pt x="724" y="17129"/>
                                        </a:cubicBezTo>
                                        <a:cubicBezTo>
                                          <a:pt x="564" y="17403"/>
                                          <a:pt x="313" y="17562"/>
                                          <a:pt x="131" y="17791"/>
                                        </a:cubicBezTo>
                                        <a:cubicBezTo>
                                          <a:pt x="1" y="17942"/>
                                          <a:pt x="117" y="18135"/>
                                          <a:pt x="305" y="18135"/>
                                        </a:cubicBezTo>
                                        <a:cubicBezTo>
                                          <a:pt x="315" y="18135"/>
                                          <a:pt x="325" y="18134"/>
                                          <a:pt x="336" y="18133"/>
                                        </a:cubicBezTo>
                                        <a:cubicBezTo>
                                          <a:pt x="838" y="18042"/>
                                          <a:pt x="1203" y="17494"/>
                                          <a:pt x="1340" y="17037"/>
                                        </a:cubicBezTo>
                                        <a:cubicBezTo>
                                          <a:pt x="1477" y="16558"/>
                                          <a:pt x="1432" y="16056"/>
                                          <a:pt x="1363" y="15599"/>
                                        </a:cubicBezTo>
                                        <a:cubicBezTo>
                                          <a:pt x="1295" y="15143"/>
                                          <a:pt x="1181" y="14709"/>
                                          <a:pt x="1181" y="14253"/>
                                        </a:cubicBezTo>
                                        <a:cubicBezTo>
                                          <a:pt x="1158" y="13545"/>
                                          <a:pt x="1546" y="12929"/>
                                          <a:pt x="1477" y="12221"/>
                                        </a:cubicBezTo>
                                        <a:cubicBezTo>
                                          <a:pt x="1432" y="11856"/>
                                          <a:pt x="1317" y="11514"/>
                                          <a:pt x="1226" y="11171"/>
                                        </a:cubicBezTo>
                                        <a:cubicBezTo>
                                          <a:pt x="1158" y="10829"/>
                                          <a:pt x="1158" y="10487"/>
                                          <a:pt x="1203" y="10121"/>
                                        </a:cubicBezTo>
                                        <a:cubicBezTo>
                                          <a:pt x="1295" y="9414"/>
                                          <a:pt x="1546" y="8706"/>
                                          <a:pt x="1706" y="8021"/>
                                        </a:cubicBezTo>
                                        <a:cubicBezTo>
                                          <a:pt x="1865" y="7337"/>
                                          <a:pt x="1934" y="6652"/>
                                          <a:pt x="1820" y="5944"/>
                                        </a:cubicBezTo>
                                        <a:cubicBezTo>
                                          <a:pt x="1683" y="5260"/>
                                          <a:pt x="1432" y="4598"/>
                                          <a:pt x="1272" y="3913"/>
                                        </a:cubicBezTo>
                                        <a:cubicBezTo>
                                          <a:pt x="1089" y="3274"/>
                                          <a:pt x="998" y="2635"/>
                                          <a:pt x="884" y="1973"/>
                                        </a:cubicBezTo>
                                        <a:cubicBezTo>
                                          <a:pt x="770" y="1311"/>
                                          <a:pt x="678" y="603"/>
                                          <a:pt x="1135" y="33"/>
                                        </a:cubicBezTo>
                                        <a:cubicBezTo>
                                          <a:pt x="1135" y="16"/>
                                          <a:pt x="1123" y="0"/>
                                          <a:pt x="11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5"/>
                                  <p:cNvSpPr/>
                                  <p:nvPr/>
                                </p:nvSpPr>
                                <p:spPr>
                                  <a:xfrm>
                                    <a:off x="7174600" y="4545250"/>
                                    <a:ext cx="132475" cy="436225"/>
                                  </a:xfrm>
                                  <a:custGeom>
                                    <a:rect b="b" l="l" r="r" t="t"/>
                                    <a:pathLst>
                                      <a:path extrusionOk="0" h="17449" w="5299">
                                        <a:moveTo>
                                          <a:pt x="927" y="1"/>
                                        </a:moveTo>
                                        <a:cubicBezTo>
                                          <a:pt x="908" y="1"/>
                                          <a:pt x="891" y="20"/>
                                          <a:pt x="891" y="49"/>
                                        </a:cubicBezTo>
                                        <a:cubicBezTo>
                                          <a:pt x="868" y="619"/>
                                          <a:pt x="913" y="1190"/>
                                          <a:pt x="822" y="1738"/>
                                        </a:cubicBezTo>
                                        <a:cubicBezTo>
                                          <a:pt x="754" y="2331"/>
                                          <a:pt x="617" y="2925"/>
                                          <a:pt x="480" y="3495"/>
                                        </a:cubicBezTo>
                                        <a:cubicBezTo>
                                          <a:pt x="229" y="4614"/>
                                          <a:pt x="0" y="5823"/>
                                          <a:pt x="457" y="6942"/>
                                        </a:cubicBezTo>
                                        <a:cubicBezTo>
                                          <a:pt x="731" y="7604"/>
                                          <a:pt x="1096" y="8197"/>
                                          <a:pt x="1301" y="8882"/>
                                        </a:cubicBezTo>
                                        <a:cubicBezTo>
                                          <a:pt x="1416" y="9202"/>
                                          <a:pt x="1484" y="9521"/>
                                          <a:pt x="1507" y="9863"/>
                                        </a:cubicBezTo>
                                        <a:cubicBezTo>
                                          <a:pt x="1552" y="10229"/>
                                          <a:pt x="1507" y="10594"/>
                                          <a:pt x="1461" y="10982"/>
                                        </a:cubicBezTo>
                                        <a:cubicBezTo>
                                          <a:pt x="1393" y="11735"/>
                                          <a:pt x="1438" y="12488"/>
                                          <a:pt x="1530" y="13219"/>
                                        </a:cubicBezTo>
                                        <a:cubicBezTo>
                                          <a:pt x="1621" y="13812"/>
                                          <a:pt x="1667" y="14429"/>
                                          <a:pt x="1963" y="14976"/>
                                        </a:cubicBezTo>
                                        <a:cubicBezTo>
                                          <a:pt x="2260" y="15524"/>
                                          <a:pt x="2717" y="16026"/>
                                          <a:pt x="3173" y="16437"/>
                                        </a:cubicBezTo>
                                        <a:cubicBezTo>
                                          <a:pt x="3675" y="16848"/>
                                          <a:pt x="4246" y="17259"/>
                                          <a:pt x="4862" y="17441"/>
                                        </a:cubicBezTo>
                                        <a:cubicBezTo>
                                          <a:pt x="4884" y="17446"/>
                                          <a:pt x="4904" y="17449"/>
                                          <a:pt x="4924" y="17449"/>
                                        </a:cubicBezTo>
                                        <a:cubicBezTo>
                                          <a:pt x="5180" y="17449"/>
                                          <a:pt x="5299" y="17066"/>
                                          <a:pt x="5045" y="16939"/>
                                        </a:cubicBezTo>
                                        <a:cubicBezTo>
                                          <a:pt x="4040" y="16437"/>
                                          <a:pt x="3082" y="15775"/>
                                          <a:pt x="2488" y="14771"/>
                                        </a:cubicBezTo>
                                        <a:cubicBezTo>
                                          <a:pt x="2214" y="14269"/>
                                          <a:pt x="2146" y="13698"/>
                                          <a:pt x="2077" y="13127"/>
                                        </a:cubicBezTo>
                                        <a:cubicBezTo>
                                          <a:pt x="1986" y="12397"/>
                                          <a:pt x="1941" y="11689"/>
                                          <a:pt x="2009" y="10959"/>
                                        </a:cubicBezTo>
                                        <a:cubicBezTo>
                                          <a:pt x="2055" y="10617"/>
                                          <a:pt x="2100" y="10274"/>
                                          <a:pt x="2055" y="9932"/>
                                        </a:cubicBezTo>
                                        <a:cubicBezTo>
                                          <a:pt x="2032" y="9567"/>
                                          <a:pt x="1963" y="9224"/>
                                          <a:pt x="1872" y="8882"/>
                                        </a:cubicBezTo>
                                        <a:cubicBezTo>
                                          <a:pt x="1667" y="8220"/>
                                          <a:pt x="1370" y="7604"/>
                                          <a:pt x="1050" y="6987"/>
                                        </a:cubicBezTo>
                                        <a:cubicBezTo>
                                          <a:pt x="525" y="5938"/>
                                          <a:pt x="708" y="4773"/>
                                          <a:pt x="913" y="3678"/>
                                        </a:cubicBezTo>
                                        <a:cubicBezTo>
                                          <a:pt x="1050" y="3062"/>
                                          <a:pt x="1187" y="2422"/>
                                          <a:pt x="1256" y="1783"/>
                                        </a:cubicBezTo>
                                        <a:cubicBezTo>
                                          <a:pt x="1301" y="1190"/>
                                          <a:pt x="1324" y="528"/>
                                          <a:pt x="959" y="26"/>
                                        </a:cubicBezTo>
                                        <a:cubicBezTo>
                                          <a:pt x="950" y="8"/>
                                          <a:pt x="938" y="1"/>
                                          <a:pt x="9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5"/>
                                  <p:cNvSpPr/>
                                  <p:nvPr/>
                                </p:nvSpPr>
                                <p:spPr>
                                  <a:xfrm>
                                    <a:off x="7279025" y="4612025"/>
                                    <a:ext cx="84475" cy="372225"/>
                                  </a:xfrm>
                                  <a:custGeom>
                                    <a:rect b="b" l="l" r="r" t="t"/>
                                    <a:pathLst>
                                      <a:path extrusionOk="0" h="14889" w="3379">
                                        <a:moveTo>
                                          <a:pt x="2653" y="0"/>
                                        </a:moveTo>
                                        <a:cubicBezTo>
                                          <a:pt x="2625" y="0"/>
                                          <a:pt x="2594" y="20"/>
                                          <a:pt x="2580" y="48"/>
                                        </a:cubicBezTo>
                                        <a:cubicBezTo>
                                          <a:pt x="2374" y="505"/>
                                          <a:pt x="2511" y="1144"/>
                                          <a:pt x="2557" y="1646"/>
                                        </a:cubicBezTo>
                                        <a:cubicBezTo>
                                          <a:pt x="2625" y="2194"/>
                                          <a:pt x="2717" y="2742"/>
                                          <a:pt x="2785" y="3289"/>
                                        </a:cubicBezTo>
                                        <a:cubicBezTo>
                                          <a:pt x="2831" y="3883"/>
                                          <a:pt x="2876" y="4453"/>
                                          <a:pt x="2831" y="5047"/>
                                        </a:cubicBezTo>
                                        <a:cubicBezTo>
                                          <a:pt x="2762" y="5595"/>
                                          <a:pt x="2602" y="6142"/>
                                          <a:pt x="2466" y="6667"/>
                                        </a:cubicBezTo>
                                        <a:cubicBezTo>
                                          <a:pt x="2351" y="7215"/>
                                          <a:pt x="2237" y="7740"/>
                                          <a:pt x="2192" y="8288"/>
                                        </a:cubicBezTo>
                                        <a:cubicBezTo>
                                          <a:pt x="2146" y="8859"/>
                                          <a:pt x="2169" y="9429"/>
                                          <a:pt x="2169" y="10000"/>
                                        </a:cubicBezTo>
                                        <a:cubicBezTo>
                                          <a:pt x="2192" y="10593"/>
                                          <a:pt x="2169" y="11164"/>
                                          <a:pt x="2032" y="11735"/>
                                        </a:cubicBezTo>
                                        <a:cubicBezTo>
                                          <a:pt x="1963" y="12100"/>
                                          <a:pt x="1849" y="12442"/>
                                          <a:pt x="1735" y="12785"/>
                                        </a:cubicBezTo>
                                        <a:cubicBezTo>
                                          <a:pt x="1621" y="13150"/>
                                          <a:pt x="1484" y="13492"/>
                                          <a:pt x="1256" y="13789"/>
                                        </a:cubicBezTo>
                                        <a:cubicBezTo>
                                          <a:pt x="982" y="14154"/>
                                          <a:pt x="594" y="14245"/>
                                          <a:pt x="206" y="14474"/>
                                        </a:cubicBezTo>
                                        <a:cubicBezTo>
                                          <a:pt x="0" y="14588"/>
                                          <a:pt x="137" y="14862"/>
                                          <a:pt x="343" y="14885"/>
                                        </a:cubicBezTo>
                                        <a:cubicBezTo>
                                          <a:pt x="375" y="14887"/>
                                          <a:pt x="407" y="14889"/>
                                          <a:pt x="439" y="14889"/>
                                        </a:cubicBezTo>
                                        <a:cubicBezTo>
                                          <a:pt x="1193" y="14889"/>
                                          <a:pt x="1793" y="14127"/>
                                          <a:pt x="2077" y="13492"/>
                                        </a:cubicBezTo>
                                        <a:cubicBezTo>
                                          <a:pt x="2397" y="12716"/>
                                          <a:pt x="2648" y="11803"/>
                                          <a:pt x="2694" y="10981"/>
                                        </a:cubicBezTo>
                                        <a:cubicBezTo>
                                          <a:pt x="2739" y="10365"/>
                                          <a:pt x="2717" y="9749"/>
                                          <a:pt x="2717" y="9155"/>
                                        </a:cubicBezTo>
                                        <a:cubicBezTo>
                                          <a:pt x="2694" y="8562"/>
                                          <a:pt x="2762" y="7969"/>
                                          <a:pt x="2876" y="7375"/>
                                        </a:cubicBezTo>
                                        <a:cubicBezTo>
                                          <a:pt x="2991" y="6827"/>
                                          <a:pt x="3150" y="6279"/>
                                          <a:pt x="3264" y="5709"/>
                                        </a:cubicBezTo>
                                        <a:cubicBezTo>
                                          <a:pt x="3379" y="5115"/>
                                          <a:pt x="3379" y="4499"/>
                                          <a:pt x="3333" y="3883"/>
                                        </a:cubicBezTo>
                                        <a:cubicBezTo>
                                          <a:pt x="3287" y="3221"/>
                                          <a:pt x="3150" y="2582"/>
                                          <a:pt x="3036" y="1920"/>
                                        </a:cubicBezTo>
                                        <a:cubicBezTo>
                                          <a:pt x="2991" y="1600"/>
                                          <a:pt x="2922" y="1258"/>
                                          <a:pt x="2876" y="938"/>
                                        </a:cubicBezTo>
                                        <a:cubicBezTo>
                                          <a:pt x="2854" y="642"/>
                                          <a:pt x="2831" y="322"/>
                                          <a:pt x="2694" y="25"/>
                                        </a:cubicBezTo>
                                        <a:cubicBezTo>
                                          <a:pt x="2685" y="8"/>
                                          <a:pt x="2670" y="0"/>
                                          <a:pt x="265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5"/>
                                  <p:cNvSpPr/>
                                  <p:nvPr/>
                                </p:nvSpPr>
                                <p:spPr>
                                  <a:xfrm>
                                    <a:off x="7188850" y="4619075"/>
                                    <a:ext cx="121450" cy="365725"/>
                                  </a:xfrm>
                                  <a:custGeom>
                                    <a:rect b="b" l="l" r="r" t="t"/>
                                    <a:pathLst>
                                      <a:path extrusionOk="0" h="14629" w="4858">
                                        <a:moveTo>
                                          <a:pt x="880" y="0"/>
                                        </a:moveTo>
                                        <a:cubicBezTo>
                                          <a:pt x="874" y="0"/>
                                          <a:pt x="868" y="6"/>
                                          <a:pt x="868" y="17"/>
                                        </a:cubicBezTo>
                                        <a:cubicBezTo>
                                          <a:pt x="800" y="268"/>
                                          <a:pt x="846" y="588"/>
                                          <a:pt x="868" y="862"/>
                                        </a:cubicBezTo>
                                        <a:cubicBezTo>
                                          <a:pt x="891" y="1181"/>
                                          <a:pt x="982" y="1501"/>
                                          <a:pt x="1074" y="1820"/>
                                        </a:cubicBezTo>
                                        <a:cubicBezTo>
                                          <a:pt x="1234" y="2460"/>
                                          <a:pt x="1279" y="3076"/>
                                          <a:pt x="1234" y="3738"/>
                                        </a:cubicBezTo>
                                        <a:cubicBezTo>
                                          <a:pt x="1142" y="5062"/>
                                          <a:pt x="754" y="6340"/>
                                          <a:pt x="480" y="7618"/>
                                        </a:cubicBezTo>
                                        <a:cubicBezTo>
                                          <a:pt x="184" y="8851"/>
                                          <a:pt x="1" y="10129"/>
                                          <a:pt x="366" y="11339"/>
                                        </a:cubicBezTo>
                                        <a:cubicBezTo>
                                          <a:pt x="503" y="11818"/>
                                          <a:pt x="709" y="12297"/>
                                          <a:pt x="1051" y="12640"/>
                                        </a:cubicBezTo>
                                        <a:cubicBezTo>
                                          <a:pt x="1348" y="12913"/>
                                          <a:pt x="1690" y="13119"/>
                                          <a:pt x="2055" y="13279"/>
                                        </a:cubicBezTo>
                                        <a:cubicBezTo>
                                          <a:pt x="2489" y="13484"/>
                                          <a:pt x="2923" y="13644"/>
                                          <a:pt x="3356" y="13827"/>
                                        </a:cubicBezTo>
                                        <a:cubicBezTo>
                                          <a:pt x="3767" y="14009"/>
                                          <a:pt x="4087" y="14237"/>
                                          <a:pt x="4406" y="14557"/>
                                        </a:cubicBezTo>
                                        <a:cubicBezTo>
                                          <a:pt x="4457" y="14607"/>
                                          <a:pt x="4511" y="14629"/>
                                          <a:pt x="4564" y="14629"/>
                                        </a:cubicBezTo>
                                        <a:cubicBezTo>
                                          <a:pt x="4723" y="14629"/>
                                          <a:pt x="4858" y="14427"/>
                                          <a:pt x="4771" y="14237"/>
                                        </a:cubicBezTo>
                                        <a:cubicBezTo>
                                          <a:pt x="4452" y="13553"/>
                                          <a:pt x="3470" y="13302"/>
                                          <a:pt x="2831" y="13028"/>
                                        </a:cubicBezTo>
                                        <a:cubicBezTo>
                                          <a:pt x="2443" y="12891"/>
                                          <a:pt x="2078" y="12731"/>
                                          <a:pt x="1736" y="12503"/>
                                        </a:cubicBezTo>
                                        <a:cubicBezTo>
                                          <a:pt x="1348" y="12274"/>
                                          <a:pt x="1119" y="11955"/>
                                          <a:pt x="960" y="11544"/>
                                        </a:cubicBezTo>
                                        <a:cubicBezTo>
                                          <a:pt x="503" y="10334"/>
                                          <a:pt x="640" y="9056"/>
                                          <a:pt x="914" y="7823"/>
                                        </a:cubicBezTo>
                                        <a:cubicBezTo>
                                          <a:pt x="1165" y="6591"/>
                                          <a:pt x="1462" y="5381"/>
                                          <a:pt x="1599" y="4126"/>
                                        </a:cubicBezTo>
                                        <a:cubicBezTo>
                                          <a:pt x="1667" y="3418"/>
                                          <a:pt x="1644" y="2733"/>
                                          <a:pt x="1507" y="2049"/>
                                        </a:cubicBezTo>
                                        <a:cubicBezTo>
                                          <a:pt x="1416" y="1706"/>
                                          <a:pt x="1325" y="1387"/>
                                          <a:pt x="1211" y="1044"/>
                                        </a:cubicBezTo>
                                        <a:cubicBezTo>
                                          <a:pt x="1165" y="885"/>
                                          <a:pt x="1097" y="725"/>
                                          <a:pt x="1051" y="565"/>
                                        </a:cubicBezTo>
                                        <a:cubicBezTo>
                                          <a:pt x="982" y="382"/>
                                          <a:pt x="960" y="200"/>
                                          <a:pt x="891" y="17"/>
                                        </a:cubicBezTo>
                                        <a:cubicBezTo>
                                          <a:pt x="891" y="6"/>
                                          <a:pt x="885" y="0"/>
                                          <a:pt x="8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5"/>
                                  <p:cNvSpPr/>
                                  <p:nvPr/>
                                </p:nvSpPr>
                                <p:spPr>
                                  <a:xfrm>
                                    <a:off x="7291925" y="4617750"/>
                                    <a:ext cx="109225" cy="364825"/>
                                  </a:xfrm>
                                  <a:custGeom>
                                    <a:rect b="b" l="l" r="r" t="t"/>
                                    <a:pathLst>
                                      <a:path extrusionOk="0" h="14593" w="4369">
                                        <a:moveTo>
                                          <a:pt x="4229" y="1"/>
                                        </a:moveTo>
                                        <a:cubicBezTo>
                                          <a:pt x="4211" y="1"/>
                                          <a:pt x="4194" y="8"/>
                                          <a:pt x="4186" y="25"/>
                                        </a:cubicBezTo>
                                        <a:cubicBezTo>
                                          <a:pt x="3890" y="390"/>
                                          <a:pt x="3890" y="915"/>
                                          <a:pt x="3913" y="1371"/>
                                        </a:cubicBezTo>
                                        <a:cubicBezTo>
                                          <a:pt x="3913" y="1896"/>
                                          <a:pt x="3913" y="2398"/>
                                          <a:pt x="3798" y="2901"/>
                                        </a:cubicBezTo>
                                        <a:cubicBezTo>
                                          <a:pt x="3684" y="3471"/>
                                          <a:pt x="3524" y="4019"/>
                                          <a:pt x="3410" y="4590"/>
                                        </a:cubicBezTo>
                                        <a:cubicBezTo>
                                          <a:pt x="3296" y="5115"/>
                                          <a:pt x="3228" y="5640"/>
                                          <a:pt x="3205" y="6165"/>
                                        </a:cubicBezTo>
                                        <a:cubicBezTo>
                                          <a:pt x="3159" y="7260"/>
                                          <a:pt x="3159" y="8356"/>
                                          <a:pt x="3068" y="9451"/>
                                        </a:cubicBezTo>
                                        <a:cubicBezTo>
                                          <a:pt x="2977" y="10410"/>
                                          <a:pt x="2840" y="11529"/>
                                          <a:pt x="2338" y="12396"/>
                                        </a:cubicBezTo>
                                        <a:cubicBezTo>
                                          <a:pt x="2109" y="12761"/>
                                          <a:pt x="1790" y="13103"/>
                                          <a:pt x="1447" y="13355"/>
                                        </a:cubicBezTo>
                                        <a:cubicBezTo>
                                          <a:pt x="1242" y="13491"/>
                                          <a:pt x="1059" y="13628"/>
                                          <a:pt x="854" y="13743"/>
                                        </a:cubicBezTo>
                                        <a:cubicBezTo>
                                          <a:pt x="626" y="13880"/>
                                          <a:pt x="375" y="13994"/>
                                          <a:pt x="169" y="14176"/>
                                        </a:cubicBezTo>
                                        <a:cubicBezTo>
                                          <a:pt x="0" y="14345"/>
                                          <a:pt x="163" y="14592"/>
                                          <a:pt x="351" y="14592"/>
                                        </a:cubicBezTo>
                                        <a:cubicBezTo>
                                          <a:pt x="367" y="14592"/>
                                          <a:pt x="382" y="14591"/>
                                          <a:pt x="397" y="14587"/>
                                        </a:cubicBezTo>
                                        <a:cubicBezTo>
                                          <a:pt x="831" y="14473"/>
                                          <a:pt x="1265" y="14153"/>
                                          <a:pt x="1607" y="13902"/>
                                        </a:cubicBezTo>
                                        <a:cubicBezTo>
                                          <a:pt x="1950" y="13651"/>
                                          <a:pt x="2269" y="13400"/>
                                          <a:pt x="2520" y="13058"/>
                                        </a:cubicBezTo>
                                        <a:cubicBezTo>
                                          <a:pt x="3136" y="12282"/>
                                          <a:pt x="3342" y="11300"/>
                                          <a:pt x="3502" y="10342"/>
                                        </a:cubicBezTo>
                                        <a:cubicBezTo>
                                          <a:pt x="3661" y="9223"/>
                                          <a:pt x="3684" y="8105"/>
                                          <a:pt x="3707" y="6986"/>
                                        </a:cubicBezTo>
                                        <a:cubicBezTo>
                                          <a:pt x="3730" y="6416"/>
                                          <a:pt x="3707" y="5868"/>
                                          <a:pt x="3776" y="5297"/>
                                        </a:cubicBezTo>
                                        <a:cubicBezTo>
                                          <a:pt x="3867" y="4727"/>
                                          <a:pt x="4004" y="4179"/>
                                          <a:pt x="4141" y="3608"/>
                                        </a:cubicBezTo>
                                        <a:cubicBezTo>
                                          <a:pt x="4278" y="3015"/>
                                          <a:pt x="4369" y="2444"/>
                                          <a:pt x="4323" y="1851"/>
                                        </a:cubicBezTo>
                                        <a:cubicBezTo>
                                          <a:pt x="4278" y="1234"/>
                                          <a:pt x="4255" y="664"/>
                                          <a:pt x="4301" y="70"/>
                                        </a:cubicBezTo>
                                        <a:cubicBezTo>
                                          <a:pt x="4301" y="26"/>
                                          <a:pt x="4262" y="1"/>
                                          <a:pt x="42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5"/>
                                  <p:cNvSpPr/>
                                  <p:nvPr/>
                                </p:nvSpPr>
                                <p:spPr>
                                  <a:xfrm>
                                    <a:off x="7282450" y="4583900"/>
                                    <a:ext cx="50800" cy="396075"/>
                                  </a:xfrm>
                                  <a:custGeom>
                                    <a:rect b="b" l="l" r="r" t="t"/>
                                    <a:pathLst>
                                      <a:path extrusionOk="0" h="15843" w="2032">
                                        <a:moveTo>
                                          <a:pt x="1655" y="0"/>
                                        </a:moveTo>
                                        <a:cubicBezTo>
                                          <a:pt x="1649" y="0"/>
                                          <a:pt x="1644" y="3"/>
                                          <a:pt x="1644" y="9"/>
                                        </a:cubicBezTo>
                                        <a:cubicBezTo>
                                          <a:pt x="1461" y="466"/>
                                          <a:pt x="1324" y="899"/>
                                          <a:pt x="1301" y="1379"/>
                                        </a:cubicBezTo>
                                        <a:cubicBezTo>
                                          <a:pt x="1256" y="1881"/>
                                          <a:pt x="1324" y="2383"/>
                                          <a:pt x="1370" y="2885"/>
                                        </a:cubicBezTo>
                                        <a:cubicBezTo>
                                          <a:pt x="1438" y="3387"/>
                                          <a:pt x="1484" y="3912"/>
                                          <a:pt x="1530" y="4414"/>
                                        </a:cubicBezTo>
                                        <a:cubicBezTo>
                                          <a:pt x="1552" y="4939"/>
                                          <a:pt x="1530" y="5441"/>
                                          <a:pt x="1507" y="5944"/>
                                        </a:cubicBezTo>
                                        <a:cubicBezTo>
                                          <a:pt x="1507" y="6514"/>
                                          <a:pt x="1530" y="7085"/>
                                          <a:pt x="1530" y="7633"/>
                                        </a:cubicBezTo>
                                        <a:cubicBezTo>
                                          <a:pt x="1530" y="8226"/>
                                          <a:pt x="1461" y="8797"/>
                                          <a:pt x="1324" y="9367"/>
                                        </a:cubicBezTo>
                                        <a:cubicBezTo>
                                          <a:pt x="1210" y="9892"/>
                                          <a:pt x="1050" y="10417"/>
                                          <a:pt x="913" y="10942"/>
                                        </a:cubicBezTo>
                                        <a:cubicBezTo>
                                          <a:pt x="754" y="11490"/>
                                          <a:pt x="662" y="12038"/>
                                          <a:pt x="503" y="12586"/>
                                        </a:cubicBezTo>
                                        <a:cubicBezTo>
                                          <a:pt x="343" y="13111"/>
                                          <a:pt x="46" y="13613"/>
                                          <a:pt x="23" y="14184"/>
                                        </a:cubicBezTo>
                                        <a:cubicBezTo>
                                          <a:pt x="0" y="14435"/>
                                          <a:pt x="69" y="14686"/>
                                          <a:pt x="137" y="14914"/>
                                        </a:cubicBezTo>
                                        <a:cubicBezTo>
                                          <a:pt x="206" y="15165"/>
                                          <a:pt x="229" y="15439"/>
                                          <a:pt x="297" y="15690"/>
                                        </a:cubicBezTo>
                                        <a:cubicBezTo>
                                          <a:pt x="322" y="15790"/>
                                          <a:pt x="416" y="15843"/>
                                          <a:pt x="511" y="15843"/>
                                        </a:cubicBezTo>
                                        <a:cubicBezTo>
                                          <a:pt x="589" y="15843"/>
                                          <a:pt x="667" y="15808"/>
                                          <a:pt x="708" y="15736"/>
                                        </a:cubicBezTo>
                                        <a:cubicBezTo>
                                          <a:pt x="913" y="15302"/>
                                          <a:pt x="662" y="14868"/>
                                          <a:pt x="571" y="14435"/>
                                        </a:cubicBezTo>
                                        <a:cubicBezTo>
                                          <a:pt x="503" y="13955"/>
                                          <a:pt x="754" y="13476"/>
                                          <a:pt x="913" y="13019"/>
                                        </a:cubicBezTo>
                                        <a:cubicBezTo>
                                          <a:pt x="1096" y="12517"/>
                                          <a:pt x="1187" y="11992"/>
                                          <a:pt x="1301" y="11467"/>
                                        </a:cubicBezTo>
                                        <a:cubicBezTo>
                                          <a:pt x="1461" y="10920"/>
                                          <a:pt x="1598" y="10395"/>
                                          <a:pt x="1735" y="9847"/>
                                        </a:cubicBezTo>
                                        <a:cubicBezTo>
                                          <a:pt x="1872" y="9322"/>
                                          <a:pt x="1963" y="8797"/>
                                          <a:pt x="2009" y="8272"/>
                                        </a:cubicBezTo>
                                        <a:cubicBezTo>
                                          <a:pt x="2032" y="7701"/>
                                          <a:pt x="2009" y="7131"/>
                                          <a:pt x="1986" y="6583"/>
                                        </a:cubicBezTo>
                                        <a:cubicBezTo>
                                          <a:pt x="1986" y="6035"/>
                                          <a:pt x="2032" y="5510"/>
                                          <a:pt x="2009" y="4962"/>
                                        </a:cubicBezTo>
                                        <a:cubicBezTo>
                                          <a:pt x="1986" y="4483"/>
                                          <a:pt x="1918" y="3981"/>
                                          <a:pt x="1849" y="3501"/>
                                        </a:cubicBezTo>
                                        <a:cubicBezTo>
                                          <a:pt x="1758" y="2931"/>
                                          <a:pt x="1667" y="2337"/>
                                          <a:pt x="1644" y="1767"/>
                                        </a:cubicBezTo>
                                        <a:cubicBezTo>
                                          <a:pt x="1598" y="1196"/>
                                          <a:pt x="1552" y="603"/>
                                          <a:pt x="1689" y="55"/>
                                        </a:cubicBezTo>
                                        <a:cubicBezTo>
                                          <a:pt x="1706" y="21"/>
                                          <a:pt x="1674" y="0"/>
                                          <a:pt x="16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5"/>
                                  <p:cNvSpPr/>
                                  <p:nvPr/>
                                </p:nvSpPr>
                                <p:spPr>
                                  <a:xfrm>
                                    <a:off x="7161475" y="4612600"/>
                                    <a:ext cx="156375" cy="375975"/>
                                  </a:xfrm>
                                  <a:custGeom>
                                    <a:rect b="b" l="l" r="r" t="t"/>
                                    <a:pathLst>
                                      <a:path extrusionOk="0" h="15039" w="6255">
                                        <a:moveTo>
                                          <a:pt x="297" y="0"/>
                                        </a:moveTo>
                                        <a:cubicBezTo>
                                          <a:pt x="279" y="0"/>
                                          <a:pt x="260" y="8"/>
                                          <a:pt x="251" y="25"/>
                                        </a:cubicBezTo>
                                        <a:cubicBezTo>
                                          <a:pt x="46" y="573"/>
                                          <a:pt x="0" y="1189"/>
                                          <a:pt x="23" y="1783"/>
                                        </a:cubicBezTo>
                                        <a:cubicBezTo>
                                          <a:pt x="46" y="2079"/>
                                          <a:pt x="92" y="2399"/>
                                          <a:pt x="115" y="2696"/>
                                        </a:cubicBezTo>
                                        <a:cubicBezTo>
                                          <a:pt x="115" y="3061"/>
                                          <a:pt x="115" y="3426"/>
                                          <a:pt x="160" y="3768"/>
                                        </a:cubicBezTo>
                                        <a:cubicBezTo>
                                          <a:pt x="229" y="4522"/>
                                          <a:pt x="388" y="5229"/>
                                          <a:pt x="457" y="5983"/>
                                        </a:cubicBezTo>
                                        <a:cubicBezTo>
                                          <a:pt x="525" y="6667"/>
                                          <a:pt x="388" y="7284"/>
                                          <a:pt x="229" y="7968"/>
                                        </a:cubicBezTo>
                                        <a:cubicBezTo>
                                          <a:pt x="92" y="8607"/>
                                          <a:pt x="46" y="9224"/>
                                          <a:pt x="160" y="9863"/>
                                        </a:cubicBezTo>
                                        <a:cubicBezTo>
                                          <a:pt x="251" y="10411"/>
                                          <a:pt x="366" y="10958"/>
                                          <a:pt x="548" y="11461"/>
                                        </a:cubicBezTo>
                                        <a:cubicBezTo>
                                          <a:pt x="731" y="12031"/>
                                          <a:pt x="1005" y="12556"/>
                                          <a:pt x="1393" y="13013"/>
                                        </a:cubicBezTo>
                                        <a:cubicBezTo>
                                          <a:pt x="1781" y="13492"/>
                                          <a:pt x="2351" y="13834"/>
                                          <a:pt x="2922" y="14063"/>
                                        </a:cubicBezTo>
                                        <a:cubicBezTo>
                                          <a:pt x="3493" y="14314"/>
                                          <a:pt x="4040" y="14451"/>
                                          <a:pt x="4657" y="14542"/>
                                        </a:cubicBezTo>
                                        <a:cubicBezTo>
                                          <a:pt x="5045" y="14588"/>
                                          <a:pt x="5501" y="14610"/>
                                          <a:pt x="5730" y="14953"/>
                                        </a:cubicBezTo>
                                        <a:cubicBezTo>
                                          <a:pt x="5764" y="15010"/>
                                          <a:pt x="5821" y="15038"/>
                                          <a:pt x="5878" y="15038"/>
                                        </a:cubicBezTo>
                                        <a:cubicBezTo>
                                          <a:pt x="5935" y="15038"/>
                                          <a:pt x="5992" y="15010"/>
                                          <a:pt x="6026" y="14953"/>
                                        </a:cubicBezTo>
                                        <a:cubicBezTo>
                                          <a:pt x="6255" y="14519"/>
                                          <a:pt x="5821" y="14222"/>
                                          <a:pt x="5478" y="14131"/>
                                        </a:cubicBezTo>
                                        <a:cubicBezTo>
                                          <a:pt x="5045" y="13994"/>
                                          <a:pt x="4611" y="13994"/>
                                          <a:pt x="4200" y="13926"/>
                                        </a:cubicBezTo>
                                        <a:cubicBezTo>
                                          <a:pt x="2990" y="13697"/>
                                          <a:pt x="1826" y="13013"/>
                                          <a:pt x="1279" y="11917"/>
                                        </a:cubicBezTo>
                                        <a:cubicBezTo>
                                          <a:pt x="1028" y="11415"/>
                                          <a:pt x="891" y="10844"/>
                                          <a:pt x="754" y="10297"/>
                                        </a:cubicBezTo>
                                        <a:cubicBezTo>
                                          <a:pt x="617" y="9680"/>
                                          <a:pt x="525" y="9110"/>
                                          <a:pt x="639" y="8470"/>
                                        </a:cubicBezTo>
                                        <a:cubicBezTo>
                                          <a:pt x="754" y="7854"/>
                                          <a:pt x="936" y="7261"/>
                                          <a:pt x="959" y="6622"/>
                                        </a:cubicBezTo>
                                        <a:cubicBezTo>
                                          <a:pt x="982" y="5914"/>
                                          <a:pt x="799" y="5206"/>
                                          <a:pt x="662" y="4499"/>
                                        </a:cubicBezTo>
                                        <a:cubicBezTo>
                                          <a:pt x="525" y="3746"/>
                                          <a:pt x="503" y="2992"/>
                                          <a:pt x="411" y="2239"/>
                                        </a:cubicBezTo>
                                        <a:cubicBezTo>
                                          <a:pt x="297" y="1532"/>
                                          <a:pt x="115" y="778"/>
                                          <a:pt x="343" y="48"/>
                                        </a:cubicBezTo>
                                        <a:cubicBezTo>
                                          <a:pt x="357" y="20"/>
                                          <a:pt x="327" y="0"/>
                                          <a:pt x="2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5"/>
                                  <p:cNvSpPr/>
                                  <p:nvPr/>
                                </p:nvSpPr>
                                <p:spPr>
                                  <a:xfrm>
                                    <a:off x="7294200" y="4682350"/>
                                    <a:ext cx="122950" cy="302525"/>
                                  </a:xfrm>
                                  <a:custGeom>
                                    <a:rect b="b" l="l" r="r" t="t"/>
                                    <a:pathLst>
                                      <a:path extrusionOk="0" h="12101" w="4918">
                                        <a:moveTo>
                                          <a:pt x="4874" y="0"/>
                                        </a:moveTo>
                                        <a:cubicBezTo>
                                          <a:pt x="4865" y="0"/>
                                          <a:pt x="4856" y="6"/>
                                          <a:pt x="4849" y="20"/>
                                        </a:cubicBezTo>
                                        <a:cubicBezTo>
                                          <a:pt x="4324" y="705"/>
                                          <a:pt x="4278" y="1663"/>
                                          <a:pt x="4232" y="2508"/>
                                        </a:cubicBezTo>
                                        <a:cubicBezTo>
                                          <a:pt x="4164" y="3466"/>
                                          <a:pt x="4210" y="4425"/>
                                          <a:pt x="4027" y="5338"/>
                                        </a:cubicBezTo>
                                        <a:cubicBezTo>
                                          <a:pt x="3936" y="5840"/>
                                          <a:pt x="3776" y="6342"/>
                                          <a:pt x="3707" y="6845"/>
                                        </a:cubicBezTo>
                                        <a:cubicBezTo>
                                          <a:pt x="3662" y="7301"/>
                                          <a:pt x="3707" y="7735"/>
                                          <a:pt x="3662" y="8191"/>
                                        </a:cubicBezTo>
                                        <a:cubicBezTo>
                                          <a:pt x="3570" y="9059"/>
                                          <a:pt x="3091" y="9789"/>
                                          <a:pt x="2635" y="10474"/>
                                        </a:cubicBezTo>
                                        <a:cubicBezTo>
                                          <a:pt x="2361" y="10885"/>
                                          <a:pt x="2018" y="11159"/>
                                          <a:pt x="1539" y="11273"/>
                                        </a:cubicBezTo>
                                        <a:cubicBezTo>
                                          <a:pt x="1288" y="11318"/>
                                          <a:pt x="1037" y="11341"/>
                                          <a:pt x="786" y="11410"/>
                                        </a:cubicBezTo>
                                        <a:cubicBezTo>
                                          <a:pt x="489" y="11455"/>
                                          <a:pt x="306" y="11569"/>
                                          <a:pt x="124" y="11798"/>
                                        </a:cubicBezTo>
                                        <a:cubicBezTo>
                                          <a:pt x="0" y="11921"/>
                                          <a:pt x="100" y="12101"/>
                                          <a:pt x="255" y="12101"/>
                                        </a:cubicBezTo>
                                        <a:cubicBezTo>
                                          <a:pt x="271" y="12101"/>
                                          <a:pt x="289" y="12099"/>
                                          <a:pt x="306" y="12094"/>
                                        </a:cubicBezTo>
                                        <a:cubicBezTo>
                                          <a:pt x="763" y="12003"/>
                                          <a:pt x="1242" y="11935"/>
                                          <a:pt x="1722" y="11820"/>
                                        </a:cubicBezTo>
                                        <a:cubicBezTo>
                                          <a:pt x="2132" y="11706"/>
                                          <a:pt x="2520" y="11501"/>
                                          <a:pt x="2817" y="11181"/>
                                        </a:cubicBezTo>
                                        <a:cubicBezTo>
                                          <a:pt x="3068" y="10885"/>
                                          <a:pt x="3274" y="10519"/>
                                          <a:pt x="3502" y="10177"/>
                                        </a:cubicBezTo>
                                        <a:cubicBezTo>
                                          <a:pt x="3730" y="9812"/>
                                          <a:pt x="3936" y="9401"/>
                                          <a:pt x="4073" y="8967"/>
                                        </a:cubicBezTo>
                                        <a:cubicBezTo>
                                          <a:pt x="4210" y="8534"/>
                                          <a:pt x="4255" y="8100"/>
                                          <a:pt x="4232" y="7643"/>
                                        </a:cubicBezTo>
                                        <a:cubicBezTo>
                                          <a:pt x="4210" y="7141"/>
                                          <a:pt x="4278" y="6685"/>
                                          <a:pt x="4392" y="6183"/>
                                        </a:cubicBezTo>
                                        <a:cubicBezTo>
                                          <a:pt x="4506" y="5703"/>
                                          <a:pt x="4598" y="5201"/>
                                          <a:pt x="4620" y="4699"/>
                                        </a:cubicBezTo>
                                        <a:cubicBezTo>
                                          <a:pt x="4666" y="4220"/>
                                          <a:pt x="4666" y="3740"/>
                                          <a:pt x="4666" y="3284"/>
                                        </a:cubicBezTo>
                                        <a:cubicBezTo>
                                          <a:pt x="4666" y="2736"/>
                                          <a:pt x="4643" y="2188"/>
                                          <a:pt x="4689" y="1663"/>
                                        </a:cubicBezTo>
                                        <a:cubicBezTo>
                                          <a:pt x="4735" y="1115"/>
                                          <a:pt x="4849" y="590"/>
                                          <a:pt x="4917" y="43"/>
                                        </a:cubicBezTo>
                                        <a:cubicBezTo>
                                          <a:pt x="4917" y="27"/>
                                          <a:pt x="4895" y="0"/>
                                          <a:pt x="48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9" name="Google Shape;319;p5"/>
                                <p:cNvSpPr/>
                                <p:nvPr/>
                              </p:nvSpPr>
                              <p:spPr>
                                <a:xfrm>
                                  <a:off x="5853825" y="4737925"/>
                                  <a:ext cx="95075" cy="121100"/>
                                </a:xfrm>
                                <a:custGeom>
                                  <a:rect b="b" l="l" r="r" t="t"/>
                                  <a:pathLst>
                                    <a:path extrusionOk="0" h="4844" w="3803">
                                      <a:moveTo>
                                        <a:pt x="539" y="2933"/>
                                      </a:moveTo>
                                      <a:cubicBezTo>
                                        <a:pt x="542" y="2936"/>
                                        <a:pt x="545" y="2939"/>
                                        <a:pt x="549" y="2942"/>
                                      </a:cubicBezTo>
                                      <a:lnTo>
                                        <a:pt x="549" y="2942"/>
                                      </a:lnTo>
                                      <a:cubicBezTo>
                                        <a:pt x="548" y="2943"/>
                                        <a:pt x="548" y="2944"/>
                                        <a:pt x="547" y="2944"/>
                                      </a:cubicBezTo>
                                      <a:lnTo>
                                        <a:pt x="547" y="2944"/>
                                      </a:lnTo>
                                      <a:cubicBezTo>
                                        <a:pt x="544" y="2941"/>
                                        <a:pt x="541" y="2937"/>
                                        <a:pt x="539" y="2933"/>
                                      </a:cubicBezTo>
                                      <a:close/>
                                      <a:moveTo>
                                        <a:pt x="580" y="2960"/>
                                      </a:moveTo>
                                      <a:cubicBezTo>
                                        <a:pt x="582" y="2961"/>
                                        <a:pt x="583" y="2961"/>
                                        <a:pt x="584" y="2962"/>
                                      </a:cubicBezTo>
                                      <a:lnTo>
                                        <a:pt x="584" y="2962"/>
                                      </a:lnTo>
                                      <a:cubicBezTo>
                                        <a:pt x="584" y="2964"/>
                                        <a:pt x="584" y="2965"/>
                                        <a:pt x="584" y="2967"/>
                                      </a:cubicBezTo>
                                      <a:lnTo>
                                        <a:pt x="584" y="2967"/>
                                      </a:lnTo>
                                      <a:cubicBezTo>
                                        <a:pt x="583" y="2964"/>
                                        <a:pt x="581" y="2962"/>
                                        <a:pt x="580" y="2960"/>
                                      </a:cubicBezTo>
                                      <a:close/>
                                      <a:moveTo>
                                        <a:pt x="559" y="2956"/>
                                      </a:moveTo>
                                      <a:cubicBezTo>
                                        <a:pt x="561" y="2956"/>
                                        <a:pt x="562" y="2957"/>
                                        <a:pt x="564" y="2957"/>
                                      </a:cubicBezTo>
                                      <a:lnTo>
                                        <a:pt x="564" y="2957"/>
                                      </a:lnTo>
                                      <a:cubicBezTo>
                                        <a:pt x="570" y="2962"/>
                                        <a:pt x="575" y="2966"/>
                                        <a:pt x="581" y="2969"/>
                                      </a:cubicBezTo>
                                      <a:lnTo>
                                        <a:pt x="581" y="2969"/>
                                      </a:lnTo>
                                      <a:cubicBezTo>
                                        <a:pt x="575" y="2968"/>
                                        <a:pt x="567" y="2964"/>
                                        <a:pt x="559" y="2956"/>
                                      </a:cubicBezTo>
                                      <a:close/>
                                      <a:moveTo>
                                        <a:pt x="3574" y="3617"/>
                                      </a:moveTo>
                                      <a:lnTo>
                                        <a:pt x="3574" y="3617"/>
                                      </a:lnTo>
                                      <a:cubicBezTo>
                                        <a:pt x="3576" y="3624"/>
                                        <a:pt x="3578" y="3630"/>
                                        <a:pt x="3579" y="3636"/>
                                      </a:cubicBezTo>
                                      <a:lnTo>
                                        <a:pt x="3579" y="3636"/>
                                      </a:lnTo>
                                      <a:cubicBezTo>
                                        <a:pt x="3576" y="3630"/>
                                        <a:pt x="3574" y="3624"/>
                                        <a:pt x="3574" y="3617"/>
                                      </a:cubicBezTo>
                                      <a:close/>
                                      <a:moveTo>
                                        <a:pt x="3002" y="3821"/>
                                      </a:moveTo>
                                      <a:cubicBezTo>
                                        <a:pt x="3011" y="3826"/>
                                        <a:pt x="3017" y="3829"/>
                                        <a:pt x="3016" y="3829"/>
                                      </a:cubicBezTo>
                                      <a:cubicBezTo>
                                        <a:pt x="3016" y="3829"/>
                                        <a:pt x="3012" y="3827"/>
                                        <a:pt x="3004" y="3823"/>
                                      </a:cubicBezTo>
                                      <a:cubicBezTo>
                                        <a:pt x="3003" y="3822"/>
                                        <a:pt x="3002" y="3821"/>
                                        <a:pt x="3002" y="3821"/>
                                      </a:cubicBezTo>
                                      <a:close/>
                                      <a:moveTo>
                                        <a:pt x="2579" y="3905"/>
                                      </a:moveTo>
                                      <a:lnTo>
                                        <a:pt x="2579" y="3905"/>
                                      </a:lnTo>
                                      <a:cubicBezTo>
                                        <a:pt x="2562" y="3923"/>
                                        <a:pt x="2547" y="3941"/>
                                        <a:pt x="2547" y="3960"/>
                                      </a:cubicBezTo>
                                      <a:lnTo>
                                        <a:pt x="2547" y="3960"/>
                                      </a:lnTo>
                                      <a:cubicBezTo>
                                        <a:pt x="2547" y="3942"/>
                                        <a:pt x="2559" y="3923"/>
                                        <a:pt x="2579" y="3905"/>
                                      </a:cubicBezTo>
                                      <a:close/>
                                      <a:moveTo>
                                        <a:pt x="3535" y="4286"/>
                                      </a:moveTo>
                                      <a:cubicBezTo>
                                        <a:pt x="3516" y="4308"/>
                                        <a:pt x="3490" y="4328"/>
                                        <a:pt x="3460" y="4348"/>
                                      </a:cubicBezTo>
                                      <a:cubicBezTo>
                                        <a:pt x="3487" y="4330"/>
                                        <a:pt x="3512" y="4309"/>
                                        <a:pt x="3535" y="4286"/>
                                      </a:cubicBezTo>
                                      <a:close/>
                                      <a:moveTo>
                                        <a:pt x="3080" y="1"/>
                                      </a:moveTo>
                                      <a:cubicBezTo>
                                        <a:pt x="2963" y="1"/>
                                        <a:pt x="2836" y="72"/>
                                        <a:pt x="2821" y="193"/>
                                      </a:cubicBezTo>
                                      <a:cubicBezTo>
                                        <a:pt x="2780" y="501"/>
                                        <a:pt x="2794" y="827"/>
                                        <a:pt x="2798" y="1138"/>
                                      </a:cubicBezTo>
                                      <a:lnTo>
                                        <a:pt x="2798" y="1138"/>
                                      </a:lnTo>
                                      <a:cubicBezTo>
                                        <a:pt x="2701" y="1394"/>
                                        <a:pt x="2725" y="1661"/>
                                        <a:pt x="2707" y="1928"/>
                                      </a:cubicBezTo>
                                      <a:cubicBezTo>
                                        <a:pt x="2707" y="2088"/>
                                        <a:pt x="2684" y="2225"/>
                                        <a:pt x="2661" y="2385"/>
                                      </a:cubicBezTo>
                                      <a:cubicBezTo>
                                        <a:pt x="2661" y="2453"/>
                                        <a:pt x="2661" y="2522"/>
                                        <a:pt x="2661" y="2590"/>
                                      </a:cubicBezTo>
                                      <a:cubicBezTo>
                                        <a:pt x="2661" y="2623"/>
                                        <a:pt x="2650" y="2713"/>
                                        <a:pt x="2651" y="2713"/>
                                      </a:cubicBezTo>
                                      <a:cubicBezTo>
                                        <a:pt x="2651" y="2713"/>
                                        <a:pt x="2651" y="2713"/>
                                        <a:pt x="2652" y="2713"/>
                                      </a:cubicBezTo>
                                      <a:lnTo>
                                        <a:pt x="2652" y="2713"/>
                                      </a:lnTo>
                                      <a:cubicBezTo>
                                        <a:pt x="2650" y="2723"/>
                                        <a:pt x="2648" y="2734"/>
                                        <a:pt x="2646" y="2745"/>
                                      </a:cubicBezTo>
                                      <a:lnTo>
                                        <a:pt x="2646" y="2745"/>
                                      </a:lnTo>
                                      <a:cubicBezTo>
                                        <a:pt x="2535" y="2602"/>
                                        <a:pt x="2373" y="2520"/>
                                        <a:pt x="2205" y="2520"/>
                                      </a:cubicBezTo>
                                      <a:cubicBezTo>
                                        <a:pt x="2073" y="2520"/>
                                        <a:pt x="1937" y="2570"/>
                                        <a:pt x="1817" y="2681"/>
                                      </a:cubicBezTo>
                                      <a:cubicBezTo>
                                        <a:pt x="1791" y="2708"/>
                                        <a:pt x="1766" y="2735"/>
                                        <a:pt x="1742" y="2763"/>
                                      </a:cubicBezTo>
                                      <a:lnTo>
                                        <a:pt x="1742" y="2763"/>
                                      </a:lnTo>
                                      <a:cubicBezTo>
                                        <a:pt x="1560" y="2445"/>
                                        <a:pt x="1311" y="2041"/>
                                        <a:pt x="972" y="1883"/>
                                      </a:cubicBezTo>
                                      <a:cubicBezTo>
                                        <a:pt x="880" y="1836"/>
                                        <a:pt x="784" y="1816"/>
                                        <a:pt x="691" y="1816"/>
                                      </a:cubicBezTo>
                                      <a:cubicBezTo>
                                        <a:pt x="323" y="1816"/>
                                        <a:pt x="0" y="2144"/>
                                        <a:pt x="128" y="2544"/>
                                      </a:cubicBezTo>
                                      <a:cubicBezTo>
                                        <a:pt x="173" y="2681"/>
                                        <a:pt x="242" y="2818"/>
                                        <a:pt x="265" y="2955"/>
                                      </a:cubicBezTo>
                                      <a:cubicBezTo>
                                        <a:pt x="288" y="3047"/>
                                        <a:pt x="310" y="3115"/>
                                        <a:pt x="333" y="3184"/>
                                      </a:cubicBezTo>
                                      <a:cubicBezTo>
                                        <a:pt x="333" y="3229"/>
                                        <a:pt x="356" y="3275"/>
                                        <a:pt x="356" y="3321"/>
                                      </a:cubicBezTo>
                                      <a:cubicBezTo>
                                        <a:pt x="362" y="3353"/>
                                        <a:pt x="365" y="3363"/>
                                        <a:pt x="366" y="3363"/>
                                      </a:cubicBezTo>
                                      <a:cubicBezTo>
                                        <a:pt x="369" y="3363"/>
                                        <a:pt x="365" y="3326"/>
                                        <a:pt x="370" y="3326"/>
                                      </a:cubicBezTo>
                                      <a:cubicBezTo>
                                        <a:pt x="372" y="3326"/>
                                        <a:pt x="374" y="3330"/>
                                        <a:pt x="379" y="3343"/>
                                      </a:cubicBezTo>
                                      <a:cubicBezTo>
                                        <a:pt x="402" y="3526"/>
                                        <a:pt x="379" y="3663"/>
                                        <a:pt x="379" y="3846"/>
                                      </a:cubicBezTo>
                                      <a:cubicBezTo>
                                        <a:pt x="379" y="3868"/>
                                        <a:pt x="379" y="3914"/>
                                        <a:pt x="356" y="3960"/>
                                      </a:cubicBezTo>
                                      <a:cubicBezTo>
                                        <a:pt x="333" y="4051"/>
                                        <a:pt x="333" y="4142"/>
                                        <a:pt x="333" y="4234"/>
                                      </a:cubicBezTo>
                                      <a:cubicBezTo>
                                        <a:pt x="314" y="4483"/>
                                        <a:pt x="569" y="4717"/>
                                        <a:pt x="814" y="4717"/>
                                      </a:cubicBezTo>
                                      <a:cubicBezTo>
                                        <a:pt x="860" y="4717"/>
                                        <a:pt x="906" y="4708"/>
                                        <a:pt x="949" y="4690"/>
                                      </a:cubicBezTo>
                                      <a:cubicBezTo>
                                        <a:pt x="1120" y="4623"/>
                                        <a:pt x="1247" y="4516"/>
                                        <a:pt x="1340" y="4382"/>
                                      </a:cubicBezTo>
                                      <a:lnTo>
                                        <a:pt x="1340" y="4382"/>
                                      </a:lnTo>
                                      <a:cubicBezTo>
                                        <a:pt x="1451" y="4524"/>
                                        <a:pt x="1617" y="4593"/>
                                        <a:pt x="1781" y="4593"/>
                                      </a:cubicBezTo>
                                      <a:cubicBezTo>
                                        <a:pt x="1920" y="4593"/>
                                        <a:pt x="2057" y="4544"/>
                                        <a:pt x="2157" y="4448"/>
                                      </a:cubicBezTo>
                                      <a:lnTo>
                                        <a:pt x="2157" y="4448"/>
                                      </a:lnTo>
                                      <a:cubicBezTo>
                                        <a:pt x="2192" y="4492"/>
                                        <a:pt x="2230" y="4535"/>
                                        <a:pt x="2273" y="4576"/>
                                      </a:cubicBezTo>
                                      <a:cubicBezTo>
                                        <a:pt x="2428" y="4730"/>
                                        <a:pt x="2666" y="4843"/>
                                        <a:pt x="2896" y="4843"/>
                                      </a:cubicBezTo>
                                      <a:cubicBezTo>
                                        <a:pt x="3006" y="4843"/>
                                        <a:pt x="3113" y="4818"/>
                                        <a:pt x="3209" y="4759"/>
                                      </a:cubicBezTo>
                                      <a:cubicBezTo>
                                        <a:pt x="3323" y="4690"/>
                                        <a:pt x="3415" y="4576"/>
                                        <a:pt x="3483" y="4462"/>
                                      </a:cubicBezTo>
                                      <a:cubicBezTo>
                                        <a:pt x="3526" y="4398"/>
                                        <a:pt x="3549" y="4313"/>
                                        <a:pt x="3570" y="4247"/>
                                      </a:cubicBezTo>
                                      <a:lnTo>
                                        <a:pt x="3570" y="4247"/>
                                      </a:lnTo>
                                      <a:cubicBezTo>
                                        <a:pt x="3684" y="4105"/>
                                        <a:pt x="3723" y="3903"/>
                                        <a:pt x="3643" y="3729"/>
                                      </a:cubicBezTo>
                                      <a:lnTo>
                                        <a:pt x="3643" y="3729"/>
                                      </a:lnTo>
                                      <a:cubicBezTo>
                                        <a:pt x="3644" y="3572"/>
                                        <a:pt x="3647" y="3435"/>
                                        <a:pt x="3666" y="3343"/>
                                      </a:cubicBezTo>
                                      <a:cubicBezTo>
                                        <a:pt x="3688" y="3092"/>
                                        <a:pt x="3757" y="2864"/>
                                        <a:pt x="3780" y="2636"/>
                                      </a:cubicBezTo>
                                      <a:cubicBezTo>
                                        <a:pt x="3803" y="2362"/>
                                        <a:pt x="3780" y="2111"/>
                                        <a:pt x="3780" y="1837"/>
                                      </a:cubicBezTo>
                                      <a:cubicBezTo>
                                        <a:pt x="3761" y="1579"/>
                                        <a:pt x="3758" y="1307"/>
                                        <a:pt x="3638" y="1080"/>
                                      </a:cubicBezTo>
                                      <a:lnTo>
                                        <a:pt x="3638" y="1080"/>
                                      </a:lnTo>
                                      <a:cubicBezTo>
                                        <a:pt x="3570" y="722"/>
                                        <a:pt x="3477" y="346"/>
                                        <a:pt x="3232" y="57"/>
                                      </a:cubicBezTo>
                                      <a:cubicBezTo>
                                        <a:pt x="3194" y="18"/>
                                        <a:pt x="3138" y="1"/>
                                        <a:pt x="30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5"/>
                                <p:cNvSpPr/>
                                <p:nvPr/>
                              </p:nvSpPr>
                              <p:spPr>
                                <a:xfrm>
                                  <a:off x="5920350" y="4625225"/>
                                  <a:ext cx="89050" cy="263125"/>
                                </a:xfrm>
                                <a:custGeom>
                                  <a:rect b="b" l="l" r="r" t="t"/>
                                  <a:pathLst>
                                    <a:path extrusionOk="0" h="10525" w="3562">
                                      <a:moveTo>
                                        <a:pt x="295" y="0"/>
                                      </a:moveTo>
                                      <a:cubicBezTo>
                                        <a:pt x="260" y="0"/>
                                        <a:pt x="225" y="20"/>
                                        <a:pt x="206" y="68"/>
                                      </a:cubicBezTo>
                                      <a:cubicBezTo>
                                        <a:pt x="0" y="867"/>
                                        <a:pt x="69" y="1689"/>
                                        <a:pt x="137" y="2510"/>
                                      </a:cubicBezTo>
                                      <a:cubicBezTo>
                                        <a:pt x="229" y="3423"/>
                                        <a:pt x="366" y="4313"/>
                                        <a:pt x="434" y="5226"/>
                                      </a:cubicBezTo>
                                      <a:cubicBezTo>
                                        <a:pt x="502" y="6094"/>
                                        <a:pt x="525" y="6938"/>
                                        <a:pt x="594" y="7783"/>
                                      </a:cubicBezTo>
                                      <a:cubicBezTo>
                                        <a:pt x="639" y="8605"/>
                                        <a:pt x="708" y="9518"/>
                                        <a:pt x="1050" y="10271"/>
                                      </a:cubicBezTo>
                                      <a:cubicBezTo>
                                        <a:pt x="1140" y="10450"/>
                                        <a:pt x="1289" y="10525"/>
                                        <a:pt x="1442" y="10525"/>
                                      </a:cubicBezTo>
                                      <a:cubicBezTo>
                                        <a:pt x="1716" y="10525"/>
                                        <a:pt x="2005" y="10290"/>
                                        <a:pt x="2007" y="9997"/>
                                      </a:cubicBezTo>
                                      <a:lnTo>
                                        <a:pt x="2007" y="9997"/>
                                      </a:lnTo>
                                      <a:cubicBezTo>
                                        <a:pt x="2007" y="9997"/>
                                        <a:pt x="2008" y="9997"/>
                                        <a:pt x="2009" y="9997"/>
                                      </a:cubicBezTo>
                                      <a:cubicBezTo>
                                        <a:pt x="1972" y="9537"/>
                                        <a:pt x="1887" y="9084"/>
                                        <a:pt x="1807" y="8634"/>
                                      </a:cubicBezTo>
                                      <a:lnTo>
                                        <a:pt x="1807" y="8634"/>
                                      </a:lnTo>
                                      <a:cubicBezTo>
                                        <a:pt x="1815" y="8442"/>
                                        <a:pt x="1840" y="8261"/>
                                        <a:pt x="1895" y="8080"/>
                                      </a:cubicBezTo>
                                      <a:cubicBezTo>
                                        <a:pt x="1895" y="8037"/>
                                        <a:pt x="1900" y="7993"/>
                                        <a:pt x="1908" y="7953"/>
                                      </a:cubicBezTo>
                                      <a:lnTo>
                                        <a:pt x="1908" y="7953"/>
                                      </a:lnTo>
                                      <a:cubicBezTo>
                                        <a:pt x="1963" y="8140"/>
                                        <a:pt x="2129" y="8238"/>
                                        <a:pt x="2308" y="8254"/>
                                      </a:cubicBezTo>
                                      <a:lnTo>
                                        <a:pt x="2308" y="8254"/>
                                      </a:lnTo>
                                      <a:cubicBezTo>
                                        <a:pt x="2306" y="8371"/>
                                        <a:pt x="2306" y="8488"/>
                                        <a:pt x="2306" y="8605"/>
                                      </a:cubicBezTo>
                                      <a:cubicBezTo>
                                        <a:pt x="2306" y="8983"/>
                                        <a:pt x="2654" y="9201"/>
                                        <a:pt x="2981" y="9201"/>
                                      </a:cubicBezTo>
                                      <a:cubicBezTo>
                                        <a:pt x="3246" y="9201"/>
                                        <a:pt x="3497" y="9058"/>
                                        <a:pt x="3538" y="8742"/>
                                      </a:cubicBezTo>
                                      <a:cubicBezTo>
                                        <a:pt x="3544" y="8685"/>
                                        <a:pt x="3547" y="8631"/>
                                        <a:pt x="3549" y="8579"/>
                                      </a:cubicBezTo>
                                      <a:lnTo>
                                        <a:pt x="3549" y="8579"/>
                                      </a:lnTo>
                                      <a:lnTo>
                                        <a:pt x="3561" y="8582"/>
                                      </a:lnTo>
                                      <a:cubicBezTo>
                                        <a:pt x="3561" y="7669"/>
                                        <a:pt x="3401" y="6756"/>
                                        <a:pt x="3401" y="5866"/>
                                      </a:cubicBezTo>
                                      <a:cubicBezTo>
                                        <a:pt x="3414" y="5534"/>
                                        <a:pt x="3161" y="5361"/>
                                        <a:pt x="2901" y="5361"/>
                                      </a:cubicBezTo>
                                      <a:cubicBezTo>
                                        <a:pt x="2677" y="5361"/>
                                        <a:pt x="2448" y="5488"/>
                                        <a:pt x="2374" y="5751"/>
                                      </a:cubicBezTo>
                                      <a:cubicBezTo>
                                        <a:pt x="2296" y="6026"/>
                                        <a:pt x="2307" y="6407"/>
                                        <a:pt x="2262" y="6750"/>
                                      </a:cubicBezTo>
                                      <a:lnTo>
                                        <a:pt x="2262" y="6750"/>
                                      </a:lnTo>
                                      <a:cubicBezTo>
                                        <a:pt x="2232" y="6742"/>
                                        <a:pt x="2200" y="6739"/>
                                        <a:pt x="2169" y="6739"/>
                                      </a:cubicBezTo>
                                      <a:cubicBezTo>
                                        <a:pt x="2066" y="6739"/>
                                        <a:pt x="1963" y="6779"/>
                                        <a:pt x="1895" y="6870"/>
                                      </a:cubicBezTo>
                                      <a:cubicBezTo>
                                        <a:pt x="1872" y="6870"/>
                                        <a:pt x="1872" y="6893"/>
                                        <a:pt x="1849" y="6916"/>
                                      </a:cubicBezTo>
                                      <a:cubicBezTo>
                                        <a:pt x="1763" y="7024"/>
                                        <a:pt x="1717" y="7214"/>
                                        <a:pt x="1791" y="7350"/>
                                      </a:cubicBezTo>
                                      <a:lnTo>
                                        <a:pt x="1791" y="7350"/>
                                      </a:lnTo>
                                      <a:cubicBezTo>
                                        <a:pt x="1791" y="7352"/>
                                        <a:pt x="1791" y="7353"/>
                                        <a:pt x="1791" y="7354"/>
                                      </a:cubicBezTo>
                                      <a:lnTo>
                                        <a:pt x="1791" y="7354"/>
                                      </a:lnTo>
                                      <a:cubicBezTo>
                                        <a:pt x="1773" y="7330"/>
                                        <a:pt x="1759" y="7320"/>
                                        <a:pt x="1747" y="7320"/>
                                      </a:cubicBezTo>
                                      <a:cubicBezTo>
                                        <a:pt x="1708" y="7320"/>
                                        <a:pt x="1695" y="7432"/>
                                        <a:pt x="1647" y="7547"/>
                                      </a:cubicBezTo>
                                      <a:lnTo>
                                        <a:pt x="1647" y="7547"/>
                                      </a:lnTo>
                                      <a:cubicBezTo>
                                        <a:pt x="1646" y="7534"/>
                                        <a:pt x="1645" y="7522"/>
                                        <a:pt x="1644" y="7509"/>
                                      </a:cubicBezTo>
                                      <a:cubicBezTo>
                                        <a:pt x="1575" y="6710"/>
                                        <a:pt x="1530" y="5911"/>
                                        <a:pt x="1438" y="5135"/>
                                      </a:cubicBezTo>
                                      <a:cubicBezTo>
                                        <a:pt x="1347" y="4313"/>
                                        <a:pt x="1187" y="3515"/>
                                        <a:pt x="1050" y="2716"/>
                                      </a:cubicBezTo>
                                      <a:cubicBezTo>
                                        <a:pt x="959" y="2305"/>
                                        <a:pt x="891" y="1894"/>
                                        <a:pt x="799" y="1506"/>
                                      </a:cubicBezTo>
                                      <a:cubicBezTo>
                                        <a:pt x="685" y="1004"/>
                                        <a:pt x="457" y="570"/>
                                        <a:pt x="388" y="91"/>
                                      </a:cubicBezTo>
                                      <a:cubicBezTo>
                                        <a:pt x="388" y="38"/>
                                        <a:pt x="342" y="0"/>
                                        <a:pt x="2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5"/>
                                <p:cNvSpPr/>
                                <p:nvPr/>
                              </p:nvSpPr>
                              <p:spPr>
                                <a:xfrm>
                                  <a:off x="6001375" y="4755400"/>
                                  <a:ext cx="30850" cy="102075"/>
                                </a:xfrm>
                                <a:custGeom>
                                  <a:rect b="b" l="l" r="r" t="t"/>
                                  <a:pathLst>
                                    <a:path extrusionOk="0" h="4083" w="1234">
                                      <a:moveTo>
                                        <a:pt x="540" y="0"/>
                                      </a:moveTo>
                                      <a:cubicBezTo>
                                        <a:pt x="465" y="0"/>
                                        <a:pt x="389" y="50"/>
                                        <a:pt x="389" y="134"/>
                                      </a:cubicBezTo>
                                      <a:cubicBezTo>
                                        <a:pt x="411" y="293"/>
                                        <a:pt x="411" y="430"/>
                                        <a:pt x="366" y="567"/>
                                      </a:cubicBezTo>
                                      <a:cubicBezTo>
                                        <a:pt x="320" y="727"/>
                                        <a:pt x="343" y="887"/>
                                        <a:pt x="320" y="1047"/>
                                      </a:cubicBezTo>
                                      <a:cubicBezTo>
                                        <a:pt x="320" y="1298"/>
                                        <a:pt x="252" y="1572"/>
                                        <a:pt x="229" y="1823"/>
                                      </a:cubicBezTo>
                                      <a:cubicBezTo>
                                        <a:pt x="183" y="2119"/>
                                        <a:pt x="137" y="2416"/>
                                        <a:pt x="115" y="2713"/>
                                      </a:cubicBezTo>
                                      <a:cubicBezTo>
                                        <a:pt x="69" y="3032"/>
                                        <a:pt x="1" y="3398"/>
                                        <a:pt x="115" y="3717"/>
                                      </a:cubicBezTo>
                                      <a:cubicBezTo>
                                        <a:pt x="118" y="3714"/>
                                        <a:pt x="121" y="3712"/>
                                        <a:pt x="124" y="3709"/>
                                      </a:cubicBezTo>
                                      <a:lnTo>
                                        <a:pt x="124" y="3709"/>
                                      </a:lnTo>
                                      <a:cubicBezTo>
                                        <a:pt x="145" y="3767"/>
                                        <a:pt x="180" y="3824"/>
                                        <a:pt x="229" y="3877"/>
                                      </a:cubicBezTo>
                                      <a:cubicBezTo>
                                        <a:pt x="328" y="4009"/>
                                        <a:pt x="501" y="4083"/>
                                        <a:pt x="669" y="4083"/>
                                      </a:cubicBezTo>
                                      <a:cubicBezTo>
                                        <a:pt x="850" y="4083"/>
                                        <a:pt x="1025" y="3998"/>
                                        <a:pt x="1096" y="3808"/>
                                      </a:cubicBezTo>
                                      <a:cubicBezTo>
                                        <a:pt x="1165" y="3672"/>
                                        <a:pt x="1210" y="3557"/>
                                        <a:pt x="1210" y="3398"/>
                                      </a:cubicBezTo>
                                      <a:cubicBezTo>
                                        <a:pt x="1210" y="3352"/>
                                        <a:pt x="1210" y="3283"/>
                                        <a:pt x="1210" y="3215"/>
                                      </a:cubicBezTo>
                                      <a:cubicBezTo>
                                        <a:pt x="1210" y="3055"/>
                                        <a:pt x="1210" y="2918"/>
                                        <a:pt x="1233" y="2758"/>
                                      </a:cubicBezTo>
                                      <a:cubicBezTo>
                                        <a:pt x="1233" y="2439"/>
                                        <a:pt x="1210" y="2142"/>
                                        <a:pt x="1210" y="1823"/>
                                      </a:cubicBezTo>
                                      <a:cubicBezTo>
                                        <a:pt x="1187" y="1503"/>
                                        <a:pt x="1096" y="1206"/>
                                        <a:pt x="1050" y="887"/>
                                      </a:cubicBezTo>
                                      <a:cubicBezTo>
                                        <a:pt x="1005" y="750"/>
                                        <a:pt x="982" y="590"/>
                                        <a:pt x="891" y="476"/>
                                      </a:cubicBezTo>
                                      <a:cubicBezTo>
                                        <a:pt x="777" y="339"/>
                                        <a:pt x="731" y="202"/>
                                        <a:pt x="662" y="65"/>
                                      </a:cubicBezTo>
                                      <a:cubicBezTo>
                                        <a:pt x="636" y="21"/>
                                        <a:pt x="588" y="0"/>
                                        <a:pt x="5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5"/>
                                <p:cNvSpPr/>
                                <p:nvPr/>
                              </p:nvSpPr>
                              <p:spPr>
                                <a:xfrm>
                                  <a:off x="6019875" y="4675200"/>
                                  <a:ext cx="104200" cy="186325"/>
                                </a:xfrm>
                                <a:custGeom>
                                  <a:rect b="b" l="l" r="r" t="t"/>
                                  <a:pathLst>
                                    <a:path extrusionOk="0" h="7453" w="4168">
                                      <a:moveTo>
                                        <a:pt x="1996" y="5167"/>
                                      </a:moveTo>
                                      <a:cubicBezTo>
                                        <a:pt x="2011" y="5174"/>
                                        <a:pt x="2022" y="5182"/>
                                        <a:pt x="2022" y="5190"/>
                                      </a:cubicBezTo>
                                      <a:cubicBezTo>
                                        <a:pt x="2021" y="5192"/>
                                        <a:pt x="2020" y="5192"/>
                                        <a:pt x="2018" y="5192"/>
                                      </a:cubicBezTo>
                                      <a:cubicBezTo>
                                        <a:pt x="2012" y="5192"/>
                                        <a:pt x="2004" y="5182"/>
                                        <a:pt x="1996" y="5167"/>
                                      </a:cubicBezTo>
                                      <a:close/>
                                      <a:moveTo>
                                        <a:pt x="1016" y="1"/>
                                      </a:moveTo>
                                      <a:cubicBezTo>
                                        <a:pt x="949" y="1"/>
                                        <a:pt x="882" y="31"/>
                                        <a:pt x="835" y="100"/>
                                      </a:cubicBezTo>
                                      <a:cubicBezTo>
                                        <a:pt x="265" y="1013"/>
                                        <a:pt x="333" y="1995"/>
                                        <a:pt x="425" y="3022"/>
                                      </a:cubicBezTo>
                                      <a:cubicBezTo>
                                        <a:pt x="470" y="3593"/>
                                        <a:pt x="516" y="4163"/>
                                        <a:pt x="539" y="4734"/>
                                      </a:cubicBezTo>
                                      <a:cubicBezTo>
                                        <a:pt x="556" y="4979"/>
                                        <a:pt x="557" y="5218"/>
                                        <a:pt x="543" y="5453"/>
                                      </a:cubicBezTo>
                                      <a:lnTo>
                                        <a:pt x="543" y="5453"/>
                                      </a:lnTo>
                                      <a:cubicBezTo>
                                        <a:pt x="384" y="5839"/>
                                        <a:pt x="294" y="6250"/>
                                        <a:pt x="151" y="6651"/>
                                      </a:cubicBezTo>
                                      <a:cubicBezTo>
                                        <a:pt x="1" y="7101"/>
                                        <a:pt x="433" y="7453"/>
                                        <a:pt x="830" y="7453"/>
                                      </a:cubicBezTo>
                                      <a:cubicBezTo>
                                        <a:pt x="892" y="7453"/>
                                        <a:pt x="953" y="7444"/>
                                        <a:pt x="1011" y="7426"/>
                                      </a:cubicBezTo>
                                      <a:lnTo>
                                        <a:pt x="1011" y="7426"/>
                                      </a:lnTo>
                                      <a:cubicBezTo>
                                        <a:pt x="1021" y="7427"/>
                                        <a:pt x="1031" y="7427"/>
                                        <a:pt x="1041" y="7427"/>
                                      </a:cubicBezTo>
                                      <a:cubicBezTo>
                                        <a:pt x="1383" y="7404"/>
                                        <a:pt x="1589" y="7199"/>
                                        <a:pt x="1680" y="6902"/>
                                      </a:cubicBezTo>
                                      <a:cubicBezTo>
                                        <a:pt x="1747" y="6732"/>
                                        <a:pt x="1798" y="6557"/>
                                        <a:pt x="1837" y="6377"/>
                                      </a:cubicBezTo>
                                      <a:lnTo>
                                        <a:pt x="1837" y="6377"/>
                                      </a:lnTo>
                                      <a:cubicBezTo>
                                        <a:pt x="1846" y="6377"/>
                                        <a:pt x="1854" y="6377"/>
                                        <a:pt x="1863" y="6377"/>
                                      </a:cubicBezTo>
                                      <a:cubicBezTo>
                                        <a:pt x="2265" y="6363"/>
                                        <a:pt x="2522" y="6141"/>
                                        <a:pt x="2670" y="5835"/>
                                      </a:cubicBezTo>
                                      <a:lnTo>
                                        <a:pt x="2670" y="5835"/>
                                      </a:lnTo>
                                      <a:cubicBezTo>
                                        <a:pt x="2814" y="5960"/>
                                        <a:pt x="3008" y="6029"/>
                                        <a:pt x="3196" y="6029"/>
                                      </a:cubicBezTo>
                                      <a:cubicBezTo>
                                        <a:pt x="3434" y="6029"/>
                                        <a:pt x="3664" y="5919"/>
                                        <a:pt x="3780" y="5670"/>
                                      </a:cubicBezTo>
                                      <a:cubicBezTo>
                                        <a:pt x="4054" y="5076"/>
                                        <a:pt x="4168" y="4026"/>
                                        <a:pt x="3780" y="3479"/>
                                      </a:cubicBezTo>
                                      <a:cubicBezTo>
                                        <a:pt x="3654" y="3281"/>
                                        <a:pt x="3472" y="3183"/>
                                        <a:pt x="3256" y="3183"/>
                                      </a:cubicBezTo>
                                      <a:cubicBezTo>
                                        <a:pt x="3197" y="3183"/>
                                        <a:pt x="3136" y="3190"/>
                                        <a:pt x="3072" y="3205"/>
                                      </a:cubicBezTo>
                                      <a:cubicBezTo>
                                        <a:pt x="2479" y="3342"/>
                                        <a:pt x="2182" y="3935"/>
                                        <a:pt x="1931" y="4460"/>
                                      </a:cubicBezTo>
                                      <a:cubicBezTo>
                                        <a:pt x="1923" y="4476"/>
                                        <a:pt x="1911" y="4498"/>
                                        <a:pt x="1895" y="4524"/>
                                      </a:cubicBezTo>
                                      <a:lnTo>
                                        <a:pt x="1895" y="4524"/>
                                      </a:lnTo>
                                      <a:cubicBezTo>
                                        <a:pt x="1848" y="4041"/>
                                        <a:pt x="1771" y="3563"/>
                                        <a:pt x="1703" y="3113"/>
                                      </a:cubicBezTo>
                                      <a:cubicBezTo>
                                        <a:pt x="1612" y="2657"/>
                                        <a:pt x="1520" y="2177"/>
                                        <a:pt x="1406" y="1698"/>
                                      </a:cubicBezTo>
                                      <a:cubicBezTo>
                                        <a:pt x="1315" y="1264"/>
                                        <a:pt x="1178" y="717"/>
                                        <a:pt x="1246" y="283"/>
                                      </a:cubicBezTo>
                                      <a:cubicBezTo>
                                        <a:pt x="1277" y="117"/>
                                        <a:pt x="1147" y="1"/>
                                        <a:pt x="10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5"/>
                                <p:cNvSpPr/>
                                <p:nvPr/>
                              </p:nvSpPr>
                              <p:spPr>
                                <a:xfrm>
                                  <a:off x="6094225" y="4774275"/>
                                  <a:ext cx="34425" cy="56675"/>
                                </a:xfrm>
                                <a:custGeom>
                                  <a:rect b="b" l="l" r="r" t="t"/>
                                  <a:pathLst>
                                    <a:path extrusionOk="0" h="2267" w="1377">
                                      <a:moveTo>
                                        <a:pt x="1148" y="332"/>
                                      </a:moveTo>
                                      <a:cubicBezTo>
                                        <a:pt x="1156" y="343"/>
                                        <a:pt x="1164" y="353"/>
                                        <a:pt x="1164" y="353"/>
                                      </a:cubicBezTo>
                                      <a:cubicBezTo>
                                        <a:pt x="1164" y="353"/>
                                        <a:pt x="1159" y="348"/>
                                        <a:pt x="1148" y="337"/>
                                      </a:cubicBezTo>
                                      <a:cubicBezTo>
                                        <a:pt x="1148" y="337"/>
                                        <a:pt x="1148" y="335"/>
                                        <a:pt x="1148" y="332"/>
                                      </a:cubicBezTo>
                                      <a:close/>
                                      <a:moveTo>
                                        <a:pt x="462" y="433"/>
                                      </a:moveTo>
                                      <a:cubicBezTo>
                                        <a:pt x="456" y="450"/>
                                        <a:pt x="451" y="464"/>
                                        <a:pt x="441" y="474"/>
                                      </a:cubicBezTo>
                                      <a:lnTo>
                                        <a:pt x="462" y="433"/>
                                      </a:lnTo>
                                      <a:close/>
                                      <a:moveTo>
                                        <a:pt x="1331" y="880"/>
                                      </a:moveTo>
                                      <a:cubicBezTo>
                                        <a:pt x="1331" y="889"/>
                                        <a:pt x="1331" y="899"/>
                                        <a:pt x="1331" y="908"/>
                                      </a:cubicBezTo>
                                      <a:cubicBezTo>
                                        <a:pt x="1331" y="899"/>
                                        <a:pt x="1331" y="889"/>
                                        <a:pt x="1331" y="880"/>
                                      </a:cubicBezTo>
                                      <a:close/>
                                      <a:moveTo>
                                        <a:pt x="252" y="948"/>
                                      </a:moveTo>
                                      <a:cubicBezTo>
                                        <a:pt x="248" y="959"/>
                                        <a:pt x="243" y="969"/>
                                        <a:pt x="235" y="976"/>
                                      </a:cubicBezTo>
                                      <a:cubicBezTo>
                                        <a:pt x="240" y="967"/>
                                        <a:pt x="246" y="957"/>
                                        <a:pt x="252" y="948"/>
                                      </a:cubicBezTo>
                                      <a:close/>
                                      <a:moveTo>
                                        <a:pt x="732" y="1"/>
                                      </a:moveTo>
                                      <a:cubicBezTo>
                                        <a:pt x="683" y="1"/>
                                        <a:pt x="637" y="14"/>
                                        <a:pt x="601" y="41"/>
                                      </a:cubicBezTo>
                                      <a:cubicBezTo>
                                        <a:pt x="486" y="109"/>
                                        <a:pt x="441" y="223"/>
                                        <a:pt x="464" y="360"/>
                                      </a:cubicBezTo>
                                      <a:cubicBezTo>
                                        <a:pt x="464" y="366"/>
                                        <a:pt x="464" y="371"/>
                                        <a:pt x="464" y="383"/>
                                      </a:cubicBezTo>
                                      <a:cubicBezTo>
                                        <a:pt x="418" y="451"/>
                                        <a:pt x="395" y="543"/>
                                        <a:pt x="372" y="611"/>
                                      </a:cubicBezTo>
                                      <a:cubicBezTo>
                                        <a:pt x="372" y="637"/>
                                        <a:pt x="369" y="664"/>
                                        <a:pt x="363" y="689"/>
                                      </a:cubicBezTo>
                                      <a:lnTo>
                                        <a:pt x="363" y="689"/>
                                      </a:lnTo>
                                      <a:cubicBezTo>
                                        <a:pt x="306" y="748"/>
                                        <a:pt x="325" y="754"/>
                                        <a:pt x="281" y="885"/>
                                      </a:cubicBezTo>
                                      <a:cubicBezTo>
                                        <a:pt x="269" y="897"/>
                                        <a:pt x="264" y="914"/>
                                        <a:pt x="258" y="931"/>
                                      </a:cubicBezTo>
                                      <a:lnTo>
                                        <a:pt x="258" y="931"/>
                                      </a:lnTo>
                                      <a:cubicBezTo>
                                        <a:pt x="229" y="969"/>
                                        <a:pt x="202" y="1007"/>
                                        <a:pt x="190" y="1045"/>
                                      </a:cubicBezTo>
                                      <a:cubicBezTo>
                                        <a:pt x="144" y="1113"/>
                                        <a:pt x="121" y="1182"/>
                                        <a:pt x="98" y="1273"/>
                                      </a:cubicBezTo>
                                      <a:cubicBezTo>
                                        <a:pt x="90" y="1291"/>
                                        <a:pt x="81" y="1311"/>
                                        <a:pt x="73" y="1334"/>
                                      </a:cubicBezTo>
                                      <a:lnTo>
                                        <a:pt x="73" y="1334"/>
                                      </a:lnTo>
                                      <a:cubicBezTo>
                                        <a:pt x="42" y="1399"/>
                                        <a:pt x="24" y="1467"/>
                                        <a:pt x="28" y="1529"/>
                                      </a:cubicBezTo>
                                      <a:lnTo>
                                        <a:pt x="28" y="1529"/>
                                      </a:lnTo>
                                      <a:cubicBezTo>
                                        <a:pt x="0" y="1665"/>
                                        <a:pt x="45" y="1843"/>
                                        <a:pt x="121" y="1958"/>
                                      </a:cubicBezTo>
                                      <a:cubicBezTo>
                                        <a:pt x="212" y="2095"/>
                                        <a:pt x="372" y="2209"/>
                                        <a:pt x="532" y="2255"/>
                                      </a:cubicBezTo>
                                      <a:cubicBezTo>
                                        <a:pt x="581" y="2262"/>
                                        <a:pt x="633" y="2266"/>
                                        <a:pt x="685" y="2266"/>
                                      </a:cubicBezTo>
                                      <a:cubicBezTo>
                                        <a:pt x="802" y="2266"/>
                                        <a:pt x="924" y="2242"/>
                                        <a:pt x="1034" y="2163"/>
                                      </a:cubicBezTo>
                                      <a:cubicBezTo>
                                        <a:pt x="1171" y="2072"/>
                                        <a:pt x="1285" y="1935"/>
                                        <a:pt x="1331" y="1775"/>
                                      </a:cubicBezTo>
                                      <a:cubicBezTo>
                                        <a:pt x="1354" y="1661"/>
                                        <a:pt x="1354" y="1547"/>
                                        <a:pt x="1354" y="1433"/>
                                      </a:cubicBezTo>
                                      <a:cubicBezTo>
                                        <a:pt x="1354" y="1387"/>
                                        <a:pt x="1377" y="1364"/>
                                        <a:pt x="1377" y="1342"/>
                                      </a:cubicBezTo>
                                      <a:cubicBezTo>
                                        <a:pt x="1377" y="1282"/>
                                        <a:pt x="1367" y="1232"/>
                                        <a:pt x="1354" y="1179"/>
                                      </a:cubicBezTo>
                                      <a:lnTo>
                                        <a:pt x="1354" y="1179"/>
                                      </a:lnTo>
                                      <a:cubicBezTo>
                                        <a:pt x="1354" y="1146"/>
                                        <a:pt x="1354" y="1118"/>
                                        <a:pt x="1354" y="1090"/>
                                      </a:cubicBezTo>
                                      <a:cubicBezTo>
                                        <a:pt x="1369" y="983"/>
                                        <a:pt x="1364" y="896"/>
                                        <a:pt x="1331" y="809"/>
                                      </a:cubicBezTo>
                                      <a:lnTo>
                                        <a:pt x="1331" y="809"/>
                                      </a:lnTo>
                                      <a:cubicBezTo>
                                        <a:pt x="1331" y="802"/>
                                        <a:pt x="1330" y="797"/>
                                        <a:pt x="1327" y="792"/>
                                      </a:cubicBezTo>
                                      <a:lnTo>
                                        <a:pt x="1327" y="792"/>
                                      </a:lnTo>
                                      <a:cubicBezTo>
                                        <a:pt x="1315" y="609"/>
                                        <a:pt x="1268" y="420"/>
                                        <a:pt x="1130" y="306"/>
                                      </a:cubicBezTo>
                                      <a:lnTo>
                                        <a:pt x="1130" y="306"/>
                                      </a:lnTo>
                                      <a:cubicBezTo>
                                        <a:pt x="1132" y="309"/>
                                        <a:pt x="1134" y="313"/>
                                        <a:pt x="1137" y="317"/>
                                      </a:cubicBezTo>
                                      <a:lnTo>
                                        <a:pt x="1137" y="317"/>
                                      </a:lnTo>
                                      <a:cubicBezTo>
                                        <a:pt x="1134" y="315"/>
                                        <a:pt x="1130" y="314"/>
                                        <a:pt x="1125" y="314"/>
                                      </a:cubicBezTo>
                                      <a:cubicBezTo>
                                        <a:pt x="1122" y="307"/>
                                        <a:pt x="1118" y="299"/>
                                        <a:pt x="1114" y="293"/>
                                      </a:cubicBezTo>
                                      <a:lnTo>
                                        <a:pt x="1114" y="293"/>
                                      </a:lnTo>
                                      <a:cubicBezTo>
                                        <a:pt x="1119" y="297"/>
                                        <a:pt x="1125" y="301"/>
                                        <a:pt x="1130" y="306"/>
                                      </a:cubicBezTo>
                                      <a:lnTo>
                                        <a:pt x="1130" y="306"/>
                                      </a:lnTo>
                                      <a:cubicBezTo>
                                        <a:pt x="1127" y="300"/>
                                        <a:pt x="1125" y="295"/>
                                        <a:pt x="1125" y="292"/>
                                      </a:cubicBezTo>
                                      <a:cubicBezTo>
                                        <a:pt x="1120" y="286"/>
                                        <a:pt x="1112" y="281"/>
                                        <a:pt x="1104" y="278"/>
                                      </a:cubicBezTo>
                                      <a:lnTo>
                                        <a:pt x="1104" y="278"/>
                                      </a:lnTo>
                                      <a:cubicBezTo>
                                        <a:pt x="1107" y="282"/>
                                        <a:pt x="1111" y="287"/>
                                        <a:pt x="1114" y="293"/>
                                      </a:cubicBezTo>
                                      <a:lnTo>
                                        <a:pt x="1114" y="293"/>
                                      </a:lnTo>
                                      <a:cubicBezTo>
                                        <a:pt x="1102" y="284"/>
                                        <a:pt x="1089" y="275"/>
                                        <a:pt x="1075" y="267"/>
                                      </a:cubicBezTo>
                                      <a:lnTo>
                                        <a:pt x="1075" y="267"/>
                                      </a:lnTo>
                                      <a:cubicBezTo>
                                        <a:pt x="1085" y="271"/>
                                        <a:pt x="1095" y="274"/>
                                        <a:pt x="1104" y="278"/>
                                      </a:cubicBezTo>
                                      <a:lnTo>
                                        <a:pt x="1104" y="278"/>
                                      </a:lnTo>
                                      <a:cubicBezTo>
                                        <a:pt x="1088" y="255"/>
                                        <a:pt x="1073" y="239"/>
                                        <a:pt x="1057" y="223"/>
                                      </a:cubicBezTo>
                                      <a:lnTo>
                                        <a:pt x="1057" y="223"/>
                                      </a:lnTo>
                                      <a:cubicBezTo>
                                        <a:pt x="1066" y="232"/>
                                        <a:pt x="1071" y="236"/>
                                        <a:pt x="1072" y="236"/>
                                      </a:cubicBezTo>
                                      <a:cubicBezTo>
                                        <a:pt x="1078" y="236"/>
                                        <a:pt x="1034" y="177"/>
                                        <a:pt x="1034" y="177"/>
                                      </a:cubicBezTo>
                                      <a:cubicBezTo>
                                        <a:pt x="1011" y="177"/>
                                        <a:pt x="1011" y="155"/>
                                        <a:pt x="989" y="132"/>
                                      </a:cubicBezTo>
                                      <a:cubicBezTo>
                                        <a:pt x="966" y="109"/>
                                        <a:pt x="943" y="86"/>
                                        <a:pt x="943" y="86"/>
                                      </a:cubicBezTo>
                                      <a:cubicBezTo>
                                        <a:pt x="888" y="31"/>
                                        <a:pt x="807" y="1"/>
                                        <a:pt x="7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5"/>
                                <p:cNvSpPr/>
                                <p:nvPr/>
                              </p:nvSpPr>
                              <p:spPr>
                                <a:xfrm>
                                  <a:off x="5865000" y="4741400"/>
                                  <a:ext cx="132975" cy="86175"/>
                                </a:xfrm>
                                <a:custGeom>
                                  <a:rect b="b" l="l" r="r" t="t"/>
                                  <a:pathLst>
                                    <a:path extrusionOk="0" h="3447" w="5319">
                                      <a:moveTo>
                                        <a:pt x="2411" y="2366"/>
                                      </a:moveTo>
                                      <a:cubicBezTo>
                                        <a:pt x="2414" y="2366"/>
                                        <a:pt x="2410" y="2388"/>
                                        <a:pt x="2397" y="2407"/>
                                      </a:cubicBezTo>
                                      <a:lnTo>
                                        <a:pt x="2397" y="2407"/>
                                      </a:lnTo>
                                      <a:cubicBezTo>
                                        <a:pt x="2397" y="2407"/>
                                        <a:pt x="2397" y="2406"/>
                                        <a:pt x="2397" y="2405"/>
                                      </a:cubicBezTo>
                                      <a:cubicBezTo>
                                        <a:pt x="2404" y="2376"/>
                                        <a:pt x="2409" y="2366"/>
                                        <a:pt x="2411" y="2366"/>
                                      </a:cubicBezTo>
                                      <a:close/>
                                      <a:moveTo>
                                        <a:pt x="543" y="0"/>
                                      </a:moveTo>
                                      <a:cubicBezTo>
                                        <a:pt x="430" y="0"/>
                                        <a:pt x="316" y="34"/>
                                        <a:pt x="229" y="100"/>
                                      </a:cubicBezTo>
                                      <a:cubicBezTo>
                                        <a:pt x="46" y="260"/>
                                        <a:pt x="0" y="511"/>
                                        <a:pt x="137" y="716"/>
                                      </a:cubicBezTo>
                                      <a:cubicBezTo>
                                        <a:pt x="223" y="880"/>
                                        <a:pt x="316" y="1040"/>
                                        <a:pt x="416" y="1197"/>
                                      </a:cubicBezTo>
                                      <a:lnTo>
                                        <a:pt x="416" y="1197"/>
                                      </a:lnTo>
                                      <a:cubicBezTo>
                                        <a:pt x="471" y="1299"/>
                                        <a:pt x="527" y="1400"/>
                                        <a:pt x="591" y="1497"/>
                                      </a:cubicBezTo>
                                      <a:lnTo>
                                        <a:pt x="591" y="1497"/>
                                      </a:lnTo>
                                      <a:cubicBezTo>
                                        <a:pt x="732" y="2176"/>
                                        <a:pt x="996" y="3099"/>
                                        <a:pt x="1758" y="3273"/>
                                      </a:cubicBezTo>
                                      <a:cubicBezTo>
                                        <a:pt x="1790" y="3279"/>
                                        <a:pt x="1822" y="3281"/>
                                        <a:pt x="1854" y="3281"/>
                                      </a:cubicBezTo>
                                      <a:cubicBezTo>
                                        <a:pt x="1999" y="3281"/>
                                        <a:pt x="2142" y="3223"/>
                                        <a:pt x="2240" y="3116"/>
                                      </a:cubicBezTo>
                                      <a:lnTo>
                                        <a:pt x="2240" y="3116"/>
                                      </a:lnTo>
                                      <a:cubicBezTo>
                                        <a:pt x="2270" y="3144"/>
                                        <a:pt x="2300" y="3156"/>
                                        <a:pt x="2329" y="3156"/>
                                      </a:cubicBezTo>
                                      <a:cubicBezTo>
                                        <a:pt x="2410" y="3156"/>
                                        <a:pt x="2470" y="3060"/>
                                        <a:pt x="2420" y="2976"/>
                                      </a:cubicBezTo>
                                      <a:cubicBezTo>
                                        <a:pt x="2395" y="2927"/>
                                        <a:pt x="2376" y="2878"/>
                                        <a:pt x="2360" y="2829"/>
                                      </a:cubicBezTo>
                                      <a:lnTo>
                                        <a:pt x="2360" y="2829"/>
                                      </a:lnTo>
                                      <a:cubicBezTo>
                                        <a:pt x="2362" y="2796"/>
                                        <a:pt x="2363" y="2762"/>
                                        <a:pt x="2363" y="2729"/>
                                      </a:cubicBezTo>
                                      <a:lnTo>
                                        <a:pt x="2363" y="2729"/>
                                      </a:lnTo>
                                      <a:cubicBezTo>
                                        <a:pt x="2388" y="2759"/>
                                        <a:pt x="2409" y="2782"/>
                                        <a:pt x="2420" y="2794"/>
                                      </a:cubicBezTo>
                                      <a:cubicBezTo>
                                        <a:pt x="2534" y="2953"/>
                                        <a:pt x="2671" y="3090"/>
                                        <a:pt x="2853" y="3204"/>
                                      </a:cubicBezTo>
                                      <a:cubicBezTo>
                                        <a:pt x="3147" y="3369"/>
                                        <a:pt x="3500" y="3446"/>
                                        <a:pt x="3840" y="3446"/>
                                      </a:cubicBezTo>
                                      <a:cubicBezTo>
                                        <a:pt x="3923" y="3446"/>
                                        <a:pt x="4005" y="3442"/>
                                        <a:pt x="4086" y="3433"/>
                                      </a:cubicBezTo>
                                      <a:cubicBezTo>
                                        <a:pt x="4497" y="3387"/>
                                        <a:pt x="4931" y="3296"/>
                                        <a:pt x="5227" y="2953"/>
                                      </a:cubicBezTo>
                                      <a:cubicBezTo>
                                        <a:pt x="5319" y="2862"/>
                                        <a:pt x="5296" y="2725"/>
                                        <a:pt x="5182" y="2679"/>
                                      </a:cubicBezTo>
                                      <a:cubicBezTo>
                                        <a:pt x="4985" y="2570"/>
                                        <a:pt x="4778" y="2539"/>
                                        <a:pt x="4569" y="2539"/>
                                      </a:cubicBezTo>
                                      <a:cubicBezTo>
                                        <a:pt x="4339" y="2539"/>
                                        <a:pt x="4107" y="2576"/>
                                        <a:pt x="3881" y="2588"/>
                                      </a:cubicBezTo>
                                      <a:cubicBezTo>
                                        <a:pt x="3493" y="2588"/>
                                        <a:pt x="3219" y="2451"/>
                                        <a:pt x="2968" y="2154"/>
                                      </a:cubicBezTo>
                                      <a:cubicBezTo>
                                        <a:pt x="2788" y="1921"/>
                                        <a:pt x="2538" y="1687"/>
                                        <a:pt x="2239" y="1687"/>
                                      </a:cubicBezTo>
                                      <a:cubicBezTo>
                                        <a:pt x="2158" y="1687"/>
                                        <a:pt x="2074" y="1705"/>
                                        <a:pt x="1986" y="1744"/>
                                      </a:cubicBezTo>
                                      <a:cubicBezTo>
                                        <a:pt x="1948" y="1763"/>
                                        <a:pt x="1913" y="1785"/>
                                        <a:pt x="1881" y="1810"/>
                                      </a:cubicBezTo>
                                      <a:lnTo>
                                        <a:pt x="1881" y="1810"/>
                                      </a:lnTo>
                                      <a:cubicBezTo>
                                        <a:pt x="1834" y="1729"/>
                                        <a:pt x="1786" y="1646"/>
                                        <a:pt x="1735" y="1561"/>
                                      </a:cubicBezTo>
                                      <a:cubicBezTo>
                                        <a:pt x="1719" y="1538"/>
                                        <a:pt x="1704" y="1515"/>
                                        <a:pt x="1688" y="1492"/>
                                      </a:cubicBezTo>
                                      <a:lnTo>
                                        <a:pt x="1688" y="1492"/>
                                      </a:lnTo>
                                      <a:cubicBezTo>
                                        <a:pt x="1693" y="1404"/>
                                        <a:pt x="1673" y="1310"/>
                                        <a:pt x="1621" y="1219"/>
                                      </a:cubicBezTo>
                                      <a:cubicBezTo>
                                        <a:pt x="1552" y="1104"/>
                                        <a:pt x="1484" y="990"/>
                                        <a:pt x="1393" y="899"/>
                                      </a:cubicBezTo>
                                      <a:cubicBezTo>
                                        <a:pt x="1368" y="875"/>
                                        <a:pt x="1341" y="854"/>
                                        <a:pt x="1312" y="837"/>
                                      </a:cubicBezTo>
                                      <a:lnTo>
                                        <a:pt x="1312" y="837"/>
                                      </a:lnTo>
                                      <a:cubicBezTo>
                                        <a:pt x="1159" y="605"/>
                                        <a:pt x="1040" y="343"/>
                                        <a:pt x="868" y="123"/>
                                      </a:cubicBezTo>
                                      <a:cubicBezTo>
                                        <a:pt x="785" y="40"/>
                                        <a:pt x="665" y="0"/>
                                        <a:pt x="5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5"/>
                                <p:cNvSpPr/>
                                <p:nvPr/>
                              </p:nvSpPr>
                              <p:spPr>
                                <a:xfrm>
                                  <a:off x="5977975" y="4767500"/>
                                  <a:ext cx="57700" cy="94575"/>
                                </a:xfrm>
                                <a:custGeom>
                                  <a:rect b="b" l="l" r="r" t="t"/>
                                  <a:pathLst>
                                    <a:path extrusionOk="0" h="3783" w="2308">
                                      <a:moveTo>
                                        <a:pt x="1853" y="743"/>
                                      </a:moveTo>
                                      <a:cubicBezTo>
                                        <a:pt x="1852" y="743"/>
                                        <a:pt x="1851" y="744"/>
                                        <a:pt x="1850" y="745"/>
                                      </a:cubicBezTo>
                                      <a:cubicBezTo>
                                        <a:pt x="1850" y="749"/>
                                        <a:pt x="1850" y="752"/>
                                        <a:pt x="1850" y="755"/>
                                      </a:cubicBezTo>
                                      <a:lnTo>
                                        <a:pt x="1850" y="755"/>
                                      </a:lnTo>
                                      <a:cubicBezTo>
                                        <a:pt x="1853" y="748"/>
                                        <a:pt x="1854" y="743"/>
                                        <a:pt x="1853" y="743"/>
                                      </a:cubicBezTo>
                                      <a:close/>
                                      <a:moveTo>
                                        <a:pt x="1853" y="652"/>
                                      </a:moveTo>
                                      <a:cubicBezTo>
                                        <a:pt x="1867" y="652"/>
                                        <a:pt x="1855" y="761"/>
                                        <a:pt x="1851" y="761"/>
                                      </a:cubicBezTo>
                                      <a:cubicBezTo>
                                        <a:pt x="1850" y="761"/>
                                        <a:pt x="1850" y="759"/>
                                        <a:pt x="1850" y="755"/>
                                      </a:cubicBezTo>
                                      <a:lnTo>
                                        <a:pt x="1850" y="755"/>
                                      </a:lnTo>
                                      <a:cubicBezTo>
                                        <a:pt x="1850" y="755"/>
                                        <a:pt x="1849" y="756"/>
                                        <a:pt x="1849" y="756"/>
                                      </a:cubicBezTo>
                                      <a:lnTo>
                                        <a:pt x="1849" y="756"/>
                                      </a:lnTo>
                                      <a:cubicBezTo>
                                        <a:pt x="1850" y="737"/>
                                        <a:pt x="1850" y="718"/>
                                        <a:pt x="1850" y="700"/>
                                      </a:cubicBezTo>
                                      <a:cubicBezTo>
                                        <a:pt x="1850" y="700"/>
                                        <a:pt x="1850" y="677"/>
                                        <a:pt x="1850" y="654"/>
                                      </a:cubicBezTo>
                                      <a:cubicBezTo>
                                        <a:pt x="1851" y="653"/>
                                        <a:pt x="1852" y="652"/>
                                        <a:pt x="1853" y="652"/>
                                      </a:cubicBezTo>
                                      <a:close/>
                                      <a:moveTo>
                                        <a:pt x="1895" y="722"/>
                                      </a:moveTo>
                                      <a:cubicBezTo>
                                        <a:pt x="1910" y="722"/>
                                        <a:pt x="1867" y="771"/>
                                        <a:pt x="1847" y="792"/>
                                      </a:cubicBezTo>
                                      <a:lnTo>
                                        <a:pt x="1847" y="792"/>
                                      </a:lnTo>
                                      <a:cubicBezTo>
                                        <a:pt x="1847" y="792"/>
                                        <a:pt x="1847" y="792"/>
                                        <a:pt x="1847" y="792"/>
                                      </a:cubicBezTo>
                                      <a:lnTo>
                                        <a:pt x="1847" y="792"/>
                                      </a:lnTo>
                                      <a:cubicBezTo>
                                        <a:pt x="1864" y="769"/>
                                        <a:pt x="1880" y="746"/>
                                        <a:pt x="1895" y="722"/>
                                      </a:cubicBezTo>
                                      <a:close/>
                                      <a:moveTo>
                                        <a:pt x="1736" y="905"/>
                                      </a:moveTo>
                                      <a:lnTo>
                                        <a:pt x="1736" y="905"/>
                                      </a:lnTo>
                                      <a:cubicBezTo>
                                        <a:pt x="1734" y="907"/>
                                        <a:pt x="1732" y="908"/>
                                        <a:pt x="1732" y="908"/>
                                      </a:cubicBezTo>
                                      <a:cubicBezTo>
                                        <a:pt x="1732" y="908"/>
                                        <a:pt x="1733" y="907"/>
                                        <a:pt x="1735" y="905"/>
                                      </a:cubicBezTo>
                                      <a:cubicBezTo>
                                        <a:pt x="1736" y="905"/>
                                        <a:pt x="1736" y="905"/>
                                        <a:pt x="1736" y="905"/>
                                      </a:cubicBezTo>
                                      <a:close/>
                                      <a:moveTo>
                                        <a:pt x="1465" y="0"/>
                                      </a:moveTo>
                                      <a:cubicBezTo>
                                        <a:pt x="1352" y="0"/>
                                        <a:pt x="1237" y="34"/>
                                        <a:pt x="1142" y="106"/>
                                      </a:cubicBezTo>
                                      <a:cubicBezTo>
                                        <a:pt x="1073" y="152"/>
                                        <a:pt x="1028" y="197"/>
                                        <a:pt x="982" y="266"/>
                                      </a:cubicBezTo>
                                      <a:cubicBezTo>
                                        <a:pt x="973" y="275"/>
                                        <a:pt x="960" y="288"/>
                                        <a:pt x="946" y="303"/>
                                      </a:cubicBezTo>
                                      <a:lnTo>
                                        <a:pt x="946" y="303"/>
                                      </a:lnTo>
                                      <a:cubicBezTo>
                                        <a:pt x="945" y="304"/>
                                        <a:pt x="942" y="306"/>
                                        <a:pt x="937" y="312"/>
                                      </a:cubicBezTo>
                                      <a:cubicBezTo>
                                        <a:pt x="868" y="380"/>
                                        <a:pt x="822" y="448"/>
                                        <a:pt x="800" y="540"/>
                                      </a:cubicBezTo>
                                      <a:cubicBezTo>
                                        <a:pt x="685" y="836"/>
                                        <a:pt x="617" y="1156"/>
                                        <a:pt x="594" y="1476"/>
                                      </a:cubicBezTo>
                                      <a:cubicBezTo>
                                        <a:pt x="594" y="1613"/>
                                        <a:pt x="571" y="1750"/>
                                        <a:pt x="571" y="1886"/>
                                      </a:cubicBezTo>
                                      <a:cubicBezTo>
                                        <a:pt x="571" y="1937"/>
                                        <a:pt x="571" y="1987"/>
                                        <a:pt x="562" y="2038"/>
                                      </a:cubicBezTo>
                                      <a:lnTo>
                                        <a:pt x="562" y="2038"/>
                                      </a:lnTo>
                                      <a:cubicBezTo>
                                        <a:pt x="354" y="2108"/>
                                        <a:pt x="197" y="2270"/>
                                        <a:pt x="139" y="2480"/>
                                      </a:cubicBezTo>
                                      <a:lnTo>
                                        <a:pt x="139" y="2480"/>
                                      </a:lnTo>
                                      <a:cubicBezTo>
                                        <a:pt x="139" y="2480"/>
                                        <a:pt x="138" y="2480"/>
                                        <a:pt x="138" y="2480"/>
                                      </a:cubicBezTo>
                                      <a:lnTo>
                                        <a:pt x="138" y="2480"/>
                                      </a:lnTo>
                                      <a:cubicBezTo>
                                        <a:pt x="1" y="2914"/>
                                        <a:pt x="160" y="3439"/>
                                        <a:pt x="571" y="3667"/>
                                      </a:cubicBezTo>
                                      <a:cubicBezTo>
                                        <a:pt x="705" y="3744"/>
                                        <a:pt x="862" y="3783"/>
                                        <a:pt x="1020" y="3783"/>
                                      </a:cubicBezTo>
                                      <a:cubicBezTo>
                                        <a:pt x="1306" y="3783"/>
                                        <a:pt x="1592" y="3655"/>
                                        <a:pt x="1732" y="3405"/>
                                      </a:cubicBezTo>
                                      <a:lnTo>
                                        <a:pt x="1732" y="3405"/>
                                      </a:lnTo>
                                      <a:cubicBezTo>
                                        <a:pt x="1923" y="3232"/>
                                        <a:pt x="2104" y="2981"/>
                                        <a:pt x="2032" y="2731"/>
                                      </a:cubicBezTo>
                                      <a:lnTo>
                                        <a:pt x="2032" y="2731"/>
                                      </a:lnTo>
                                      <a:cubicBezTo>
                                        <a:pt x="2032" y="2747"/>
                                        <a:pt x="2032" y="2763"/>
                                        <a:pt x="2032" y="2777"/>
                                      </a:cubicBezTo>
                                      <a:cubicBezTo>
                                        <a:pt x="2032" y="2618"/>
                                        <a:pt x="1924" y="2541"/>
                                        <a:pt x="1801" y="2525"/>
                                      </a:cubicBezTo>
                                      <a:lnTo>
                                        <a:pt x="1801" y="2525"/>
                                      </a:lnTo>
                                      <a:cubicBezTo>
                                        <a:pt x="1778" y="2519"/>
                                        <a:pt x="1757" y="2515"/>
                                        <a:pt x="1737" y="2512"/>
                                      </a:cubicBezTo>
                                      <a:lnTo>
                                        <a:pt x="1737" y="2512"/>
                                      </a:lnTo>
                                      <a:cubicBezTo>
                                        <a:pt x="1764" y="2288"/>
                                        <a:pt x="1773" y="2064"/>
                                        <a:pt x="1781" y="1864"/>
                                      </a:cubicBezTo>
                                      <a:cubicBezTo>
                                        <a:pt x="1781" y="1635"/>
                                        <a:pt x="1781" y="1407"/>
                                        <a:pt x="1781" y="1179"/>
                                      </a:cubicBezTo>
                                      <a:cubicBezTo>
                                        <a:pt x="1781" y="1166"/>
                                        <a:pt x="1788" y="1147"/>
                                        <a:pt x="1794" y="1128"/>
                                      </a:cubicBezTo>
                                      <a:lnTo>
                                        <a:pt x="1794" y="1128"/>
                                      </a:lnTo>
                                      <a:cubicBezTo>
                                        <a:pt x="1794" y="1131"/>
                                        <a:pt x="1795" y="1133"/>
                                        <a:pt x="1796" y="1133"/>
                                      </a:cubicBezTo>
                                      <a:cubicBezTo>
                                        <a:pt x="1797" y="1133"/>
                                        <a:pt x="1800" y="1126"/>
                                        <a:pt x="1804" y="1110"/>
                                      </a:cubicBezTo>
                                      <a:cubicBezTo>
                                        <a:pt x="1804" y="1042"/>
                                        <a:pt x="1827" y="973"/>
                                        <a:pt x="1827" y="905"/>
                                      </a:cubicBezTo>
                                      <a:cubicBezTo>
                                        <a:pt x="1828" y="900"/>
                                        <a:pt x="1830" y="895"/>
                                        <a:pt x="1831" y="890"/>
                                      </a:cubicBezTo>
                                      <a:lnTo>
                                        <a:pt x="1831" y="890"/>
                                      </a:lnTo>
                                      <a:cubicBezTo>
                                        <a:pt x="1878" y="911"/>
                                        <a:pt x="1927" y="936"/>
                                        <a:pt x="1986" y="951"/>
                                      </a:cubicBezTo>
                                      <a:cubicBezTo>
                                        <a:pt x="2012" y="968"/>
                                        <a:pt x="2040" y="975"/>
                                        <a:pt x="2067" y="975"/>
                                      </a:cubicBezTo>
                                      <a:cubicBezTo>
                                        <a:pt x="2189" y="975"/>
                                        <a:pt x="2308" y="830"/>
                                        <a:pt x="2215" y="700"/>
                                      </a:cubicBezTo>
                                      <a:cubicBezTo>
                                        <a:pt x="2192" y="631"/>
                                        <a:pt x="2146" y="585"/>
                                        <a:pt x="2101" y="517"/>
                                      </a:cubicBezTo>
                                      <a:cubicBezTo>
                                        <a:pt x="2078" y="494"/>
                                        <a:pt x="2078" y="471"/>
                                        <a:pt x="2055" y="448"/>
                                      </a:cubicBezTo>
                                      <a:cubicBezTo>
                                        <a:pt x="2055" y="448"/>
                                        <a:pt x="2043" y="436"/>
                                        <a:pt x="2036" y="430"/>
                                      </a:cubicBezTo>
                                      <a:lnTo>
                                        <a:pt x="2036" y="430"/>
                                      </a:lnTo>
                                      <a:cubicBezTo>
                                        <a:pt x="2043" y="368"/>
                                        <a:pt x="1984" y="307"/>
                                        <a:pt x="1964" y="266"/>
                                      </a:cubicBezTo>
                                      <a:cubicBezTo>
                                        <a:pt x="1918" y="197"/>
                                        <a:pt x="1850" y="129"/>
                                        <a:pt x="1758" y="83"/>
                                      </a:cubicBezTo>
                                      <a:cubicBezTo>
                                        <a:pt x="1671" y="29"/>
                                        <a:pt x="1568" y="0"/>
                                        <a:pt x="14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5"/>
                                <p:cNvSpPr/>
                                <p:nvPr/>
                              </p:nvSpPr>
                              <p:spPr>
                                <a:xfrm>
                                  <a:off x="6274700" y="4627375"/>
                                  <a:ext cx="36550" cy="238800"/>
                                </a:xfrm>
                                <a:custGeom>
                                  <a:rect b="b" l="l" r="r" t="t"/>
                                  <a:pathLst>
                                    <a:path extrusionOk="0" h="9552" w="1462">
                                      <a:moveTo>
                                        <a:pt x="111" y="0"/>
                                      </a:moveTo>
                                      <a:cubicBezTo>
                                        <a:pt x="53" y="0"/>
                                        <a:pt x="4" y="62"/>
                                        <a:pt x="24" y="142"/>
                                      </a:cubicBezTo>
                                      <a:cubicBezTo>
                                        <a:pt x="69" y="279"/>
                                        <a:pt x="69" y="279"/>
                                        <a:pt x="138" y="393"/>
                                      </a:cubicBezTo>
                                      <a:cubicBezTo>
                                        <a:pt x="146" y="409"/>
                                        <a:pt x="157" y="420"/>
                                        <a:pt x="170" y="427"/>
                                      </a:cubicBezTo>
                                      <a:lnTo>
                                        <a:pt x="170" y="427"/>
                                      </a:lnTo>
                                      <a:cubicBezTo>
                                        <a:pt x="193" y="551"/>
                                        <a:pt x="206" y="688"/>
                                        <a:pt x="206" y="712"/>
                                      </a:cubicBezTo>
                                      <a:cubicBezTo>
                                        <a:pt x="229" y="1009"/>
                                        <a:pt x="229" y="1283"/>
                                        <a:pt x="252" y="1580"/>
                                      </a:cubicBezTo>
                                      <a:cubicBezTo>
                                        <a:pt x="252" y="2196"/>
                                        <a:pt x="252" y="2812"/>
                                        <a:pt x="252" y="3451"/>
                                      </a:cubicBezTo>
                                      <a:cubicBezTo>
                                        <a:pt x="252" y="4045"/>
                                        <a:pt x="252" y="4615"/>
                                        <a:pt x="252" y="5209"/>
                                      </a:cubicBezTo>
                                      <a:cubicBezTo>
                                        <a:pt x="206" y="6441"/>
                                        <a:pt x="1" y="7720"/>
                                        <a:pt x="115" y="8929"/>
                                      </a:cubicBezTo>
                                      <a:cubicBezTo>
                                        <a:pt x="104" y="9351"/>
                                        <a:pt x="401" y="9552"/>
                                        <a:pt x="714" y="9552"/>
                                      </a:cubicBezTo>
                                      <a:cubicBezTo>
                                        <a:pt x="1044" y="9552"/>
                                        <a:pt x="1393" y="9329"/>
                                        <a:pt x="1416" y="8907"/>
                                      </a:cubicBezTo>
                                      <a:cubicBezTo>
                                        <a:pt x="1462" y="8222"/>
                                        <a:pt x="1439" y="7514"/>
                                        <a:pt x="1439" y="6830"/>
                                      </a:cubicBezTo>
                                      <a:cubicBezTo>
                                        <a:pt x="1439" y="6168"/>
                                        <a:pt x="1416" y="5506"/>
                                        <a:pt x="1370" y="4844"/>
                                      </a:cubicBezTo>
                                      <a:cubicBezTo>
                                        <a:pt x="1348" y="4661"/>
                                        <a:pt x="1325" y="4479"/>
                                        <a:pt x="1302" y="4319"/>
                                      </a:cubicBezTo>
                                      <a:cubicBezTo>
                                        <a:pt x="1302" y="4266"/>
                                        <a:pt x="1286" y="4166"/>
                                        <a:pt x="1278" y="4124"/>
                                      </a:cubicBezTo>
                                      <a:lnTo>
                                        <a:pt x="1278" y="4124"/>
                                      </a:lnTo>
                                      <a:cubicBezTo>
                                        <a:pt x="1274" y="4045"/>
                                        <a:pt x="1256" y="3968"/>
                                        <a:pt x="1256" y="3908"/>
                                      </a:cubicBezTo>
                                      <a:cubicBezTo>
                                        <a:pt x="1233" y="3611"/>
                                        <a:pt x="1233" y="3314"/>
                                        <a:pt x="1188" y="3018"/>
                                      </a:cubicBezTo>
                                      <a:cubicBezTo>
                                        <a:pt x="1096" y="2333"/>
                                        <a:pt x="1051" y="1625"/>
                                        <a:pt x="845" y="963"/>
                                      </a:cubicBezTo>
                                      <a:cubicBezTo>
                                        <a:pt x="731" y="575"/>
                                        <a:pt x="594" y="96"/>
                                        <a:pt x="138" y="5"/>
                                      </a:cubicBezTo>
                                      <a:cubicBezTo>
                                        <a:pt x="129" y="2"/>
                                        <a:pt x="120" y="0"/>
                                        <a:pt x="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5"/>
                                <p:cNvSpPr/>
                                <p:nvPr/>
                              </p:nvSpPr>
                              <p:spPr>
                                <a:xfrm>
                                  <a:off x="6304950" y="4722925"/>
                                  <a:ext cx="45675" cy="126125"/>
                                </a:xfrm>
                                <a:custGeom>
                                  <a:rect b="b" l="l" r="r" t="t"/>
                                  <a:pathLst>
                                    <a:path extrusionOk="0" h="5045" w="1827">
                                      <a:moveTo>
                                        <a:pt x="138" y="542"/>
                                      </a:moveTo>
                                      <a:lnTo>
                                        <a:pt x="138" y="542"/>
                                      </a:lnTo>
                                      <a:cubicBezTo>
                                        <a:pt x="138" y="544"/>
                                        <a:pt x="138" y="546"/>
                                        <a:pt x="138" y="548"/>
                                      </a:cubicBezTo>
                                      <a:lnTo>
                                        <a:pt x="138" y="548"/>
                                      </a:lnTo>
                                      <a:cubicBezTo>
                                        <a:pt x="138" y="549"/>
                                        <a:pt x="138" y="550"/>
                                        <a:pt x="138" y="550"/>
                                      </a:cubicBezTo>
                                      <a:cubicBezTo>
                                        <a:pt x="138" y="550"/>
                                        <a:pt x="138" y="548"/>
                                        <a:pt x="138" y="542"/>
                                      </a:cubicBezTo>
                                      <a:close/>
                                      <a:moveTo>
                                        <a:pt x="138" y="3533"/>
                                      </a:moveTo>
                                      <a:cubicBezTo>
                                        <a:pt x="138" y="3533"/>
                                        <a:pt x="139" y="3533"/>
                                        <a:pt x="140" y="3533"/>
                                      </a:cubicBezTo>
                                      <a:lnTo>
                                        <a:pt x="140" y="3533"/>
                                      </a:lnTo>
                                      <a:cubicBezTo>
                                        <a:pt x="121" y="3568"/>
                                        <a:pt x="104" y="3596"/>
                                        <a:pt x="103" y="3596"/>
                                      </a:cubicBezTo>
                                      <a:cubicBezTo>
                                        <a:pt x="102" y="3596"/>
                                        <a:pt x="111" y="3579"/>
                                        <a:pt x="138" y="3533"/>
                                      </a:cubicBezTo>
                                      <a:close/>
                                      <a:moveTo>
                                        <a:pt x="353" y="1"/>
                                      </a:moveTo>
                                      <a:cubicBezTo>
                                        <a:pt x="210" y="1"/>
                                        <a:pt x="94" y="150"/>
                                        <a:pt x="109" y="297"/>
                                      </a:cubicBezTo>
                                      <a:lnTo>
                                        <a:pt x="109" y="297"/>
                                      </a:lnTo>
                                      <a:lnTo>
                                        <a:pt x="92" y="268"/>
                                      </a:lnTo>
                                      <a:lnTo>
                                        <a:pt x="92" y="268"/>
                                      </a:lnTo>
                                      <a:cubicBezTo>
                                        <a:pt x="115" y="451"/>
                                        <a:pt x="160" y="702"/>
                                        <a:pt x="138" y="862"/>
                                      </a:cubicBezTo>
                                      <a:cubicBezTo>
                                        <a:pt x="115" y="1022"/>
                                        <a:pt x="115" y="1182"/>
                                        <a:pt x="115" y="1341"/>
                                      </a:cubicBezTo>
                                      <a:cubicBezTo>
                                        <a:pt x="92" y="1478"/>
                                        <a:pt x="92" y="1592"/>
                                        <a:pt x="92" y="1661"/>
                                      </a:cubicBezTo>
                                      <a:cubicBezTo>
                                        <a:pt x="46" y="2003"/>
                                        <a:pt x="46" y="2323"/>
                                        <a:pt x="46" y="2665"/>
                                      </a:cubicBezTo>
                                      <a:cubicBezTo>
                                        <a:pt x="46" y="3099"/>
                                        <a:pt x="1" y="3555"/>
                                        <a:pt x="92" y="3966"/>
                                      </a:cubicBezTo>
                                      <a:cubicBezTo>
                                        <a:pt x="133" y="4157"/>
                                        <a:pt x="279" y="4291"/>
                                        <a:pt x="454" y="4348"/>
                                      </a:cubicBezTo>
                                      <a:lnTo>
                                        <a:pt x="454" y="4348"/>
                                      </a:lnTo>
                                      <a:cubicBezTo>
                                        <a:pt x="455" y="4468"/>
                                        <a:pt x="469" y="4585"/>
                                        <a:pt x="503" y="4697"/>
                                      </a:cubicBezTo>
                                      <a:cubicBezTo>
                                        <a:pt x="578" y="4922"/>
                                        <a:pt x="784" y="5045"/>
                                        <a:pt x="993" y="5045"/>
                                      </a:cubicBezTo>
                                      <a:cubicBezTo>
                                        <a:pt x="1164" y="5045"/>
                                        <a:pt x="1336" y="4963"/>
                                        <a:pt x="1439" y="4788"/>
                                      </a:cubicBezTo>
                                      <a:cubicBezTo>
                                        <a:pt x="1553" y="4582"/>
                                        <a:pt x="1598" y="4309"/>
                                        <a:pt x="1644" y="4080"/>
                                      </a:cubicBezTo>
                                      <a:cubicBezTo>
                                        <a:pt x="1667" y="3829"/>
                                        <a:pt x="1712" y="3601"/>
                                        <a:pt x="1758" y="3373"/>
                                      </a:cubicBezTo>
                                      <a:cubicBezTo>
                                        <a:pt x="1781" y="3122"/>
                                        <a:pt x="1827" y="2893"/>
                                        <a:pt x="1827" y="2642"/>
                                      </a:cubicBezTo>
                                      <a:cubicBezTo>
                                        <a:pt x="1827" y="2368"/>
                                        <a:pt x="1781" y="2140"/>
                                        <a:pt x="1712" y="1889"/>
                                      </a:cubicBezTo>
                                      <a:cubicBezTo>
                                        <a:pt x="1676" y="1693"/>
                                        <a:pt x="1515" y="1603"/>
                                        <a:pt x="1348" y="1603"/>
                                      </a:cubicBezTo>
                                      <a:cubicBezTo>
                                        <a:pt x="1263" y="1603"/>
                                        <a:pt x="1176" y="1626"/>
                                        <a:pt x="1104" y="1672"/>
                                      </a:cubicBezTo>
                                      <a:lnTo>
                                        <a:pt x="1104" y="1672"/>
                                      </a:lnTo>
                                      <a:cubicBezTo>
                                        <a:pt x="1102" y="1653"/>
                                        <a:pt x="1099" y="1634"/>
                                        <a:pt x="1096" y="1615"/>
                                      </a:cubicBezTo>
                                      <a:cubicBezTo>
                                        <a:pt x="1051" y="1090"/>
                                        <a:pt x="1005" y="337"/>
                                        <a:pt x="480" y="40"/>
                                      </a:cubicBezTo>
                                      <a:cubicBezTo>
                                        <a:pt x="437" y="13"/>
                                        <a:pt x="394" y="1"/>
                                        <a:pt x="3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5"/>
                                <p:cNvSpPr/>
                                <p:nvPr/>
                              </p:nvSpPr>
                              <p:spPr>
                                <a:xfrm>
                                  <a:off x="6338625" y="4768650"/>
                                  <a:ext cx="54800" cy="67250"/>
                                </a:xfrm>
                                <a:custGeom>
                                  <a:rect b="b" l="l" r="r" t="t"/>
                                  <a:pathLst>
                                    <a:path extrusionOk="0" h="2690" w="2192">
                                      <a:moveTo>
                                        <a:pt x="989" y="631"/>
                                      </a:moveTo>
                                      <a:lnTo>
                                        <a:pt x="989" y="631"/>
                                      </a:lnTo>
                                      <a:cubicBezTo>
                                        <a:pt x="992" y="640"/>
                                        <a:pt x="995" y="650"/>
                                        <a:pt x="998" y="659"/>
                                      </a:cubicBezTo>
                                      <a:lnTo>
                                        <a:pt x="998" y="659"/>
                                      </a:lnTo>
                                      <a:cubicBezTo>
                                        <a:pt x="997" y="659"/>
                                        <a:pt x="997" y="658"/>
                                        <a:pt x="997" y="658"/>
                                      </a:cubicBezTo>
                                      <a:lnTo>
                                        <a:pt x="997" y="658"/>
                                      </a:lnTo>
                                      <a:cubicBezTo>
                                        <a:pt x="995" y="650"/>
                                        <a:pt x="992" y="641"/>
                                        <a:pt x="989" y="631"/>
                                      </a:cubicBezTo>
                                      <a:lnTo>
                                        <a:pt x="989" y="631"/>
                                      </a:lnTo>
                                      <a:cubicBezTo>
                                        <a:pt x="989" y="631"/>
                                        <a:pt x="989" y="631"/>
                                        <a:pt x="989" y="631"/>
                                      </a:cubicBezTo>
                                      <a:close/>
                                      <a:moveTo>
                                        <a:pt x="1005" y="705"/>
                                      </a:moveTo>
                                      <a:cubicBezTo>
                                        <a:pt x="1007" y="709"/>
                                        <a:pt x="1008" y="712"/>
                                        <a:pt x="1009" y="714"/>
                                      </a:cubicBezTo>
                                      <a:lnTo>
                                        <a:pt x="1009" y="714"/>
                                      </a:lnTo>
                                      <a:cubicBezTo>
                                        <a:pt x="1016" y="740"/>
                                        <a:pt x="1021" y="765"/>
                                        <a:pt x="1022" y="790"/>
                                      </a:cubicBezTo>
                                      <a:lnTo>
                                        <a:pt x="1022" y="790"/>
                                      </a:lnTo>
                                      <a:cubicBezTo>
                                        <a:pt x="1015" y="762"/>
                                        <a:pt x="1006" y="733"/>
                                        <a:pt x="1005" y="705"/>
                                      </a:cubicBezTo>
                                      <a:close/>
                                      <a:moveTo>
                                        <a:pt x="1719" y="846"/>
                                      </a:moveTo>
                                      <a:cubicBezTo>
                                        <a:pt x="1722" y="846"/>
                                        <a:pt x="1716" y="855"/>
                                        <a:pt x="1689" y="882"/>
                                      </a:cubicBezTo>
                                      <a:cubicBezTo>
                                        <a:pt x="1675" y="891"/>
                                        <a:pt x="1666" y="897"/>
                                        <a:pt x="1660" y="900"/>
                                      </a:cubicBezTo>
                                      <a:lnTo>
                                        <a:pt x="1660" y="900"/>
                                      </a:lnTo>
                                      <a:cubicBezTo>
                                        <a:pt x="1670" y="890"/>
                                        <a:pt x="1680" y="882"/>
                                        <a:pt x="1689" y="882"/>
                                      </a:cubicBezTo>
                                      <a:cubicBezTo>
                                        <a:pt x="1689" y="868"/>
                                        <a:pt x="1715" y="846"/>
                                        <a:pt x="1719" y="846"/>
                                      </a:cubicBezTo>
                                      <a:close/>
                                      <a:moveTo>
                                        <a:pt x="531" y="1029"/>
                                      </a:moveTo>
                                      <a:cubicBezTo>
                                        <a:pt x="532" y="1029"/>
                                        <a:pt x="530" y="1032"/>
                                        <a:pt x="525" y="1042"/>
                                      </a:cubicBezTo>
                                      <a:cubicBezTo>
                                        <a:pt x="523" y="1043"/>
                                        <a:pt x="521" y="1045"/>
                                        <a:pt x="520" y="1047"/>
                                      </a:cubicBezTo>
                                      <a:lnTo>
                                        <a:pt x="520" y="1047"/>
                                      </a:lnTo>
                                      <a:cubicBezTo>
                                        <a:pt x="526" y="1037"/>
                                        <a:pt x="531" y="1029"/>
                                        <a:pt x="531" y="1029"/>
                                      </a:cubicBezTo>
                                      <a:close/>
                                      <a:moveTo>
                                        <a:pt x="443" y="1123"/>
                                      </a:moveTo>
                                      <a:cubicBezTo>
                                        <a:pt x="443" y="1123"/>
                                        <a:pt x="442" y="1125"/>
                                        <a:pt x="437" y="1130"/>
                                      </a:cubicBezTo>
                                      <a:lnTo>
                                        <a:pt x="437" y="1130"/>
                                      </a:lnTo>
                                      <a:cubicBezTo>
                                        <a:pt x="437" y="1130"/>
                                        <a:pt x="436" y="1130"/>
                                        <a:pt x="436" y="1130"/>
                                      </a:cubicBezTo>
                                      <a:lnTo>
                                        <a:pt x="436" y="1130"/>
                                      </a:lnTo>
                                      <a:cubicBezTo>
                                        <a:pt x="440" y="1126"/>
                                        <a:pt x="443" y="1123"/>
                                        <a:pt x="443" y="1123"/>
                                      </a:cubicBezTo>
                                      <a:close/>
                                      <a:moveTo>
                                        <a:pt x="418" y="1149"/>
                                      </a:moveTo>
                                      <a:cubicBezTo>
                                        <a:pt x="414" y="1153"/>
                                        <a:pt x="411" y="1156"/>
                                        <a:pt x="411" y="1156"/>
                                      </a:cubicBezTo>
                                      <a:cubicBezTo>
                                        <a:pt x="408" y="1157"/>
                                        <a:pt x="406" y="1158"/>
                                        <a:pt x="403" y="1160"/>
                                      </a:cubicBezTo>
                                      <a:lnTo>
                                        <a:pt x="403" y="1160"/>
                                      </a:lnTo>
                                      <a:cubicBezTo>
                                        <a:pt x="407" y="1156"/>
                                        <a:pt x="411" y="1153"/>
                                        <a:pt x="415" y="1149"/>
                                      </a:cubicBezTo>
                                      <a:lnTo>
                                        <a:pt x="415" y="1149"/>
                                      </a:lnTo>
                                      <a:cubicBezTo>
                                        <a:pt x="416" y="1149"/>
                                        <a:pt x="417" y="1149"/>
                                        <a:pt x="418" y="1149"/>
                                      </a:cubicBezTo>
                                      <a:close/>
                                      <a:moveTo>
                                        <a:pt x="388" y="1156"/>
                                      </a:moveTo>
                                      <a:lnTo>
                                        <a:pt x="388" y="1156"/>
                                      </a:lnTo>
                                      <a:cubicBezTo>
                                        <a:pt x="383" y="1163"/>
                                        <a:pt x="380" y="1169"/>
                                        <a:pt x="379" y="1172"/>
                                      </a:cubicBezTo>
                                      <a:lnTo>
                                        <a:pt x="379" y="1172"/>
                                      </a:lnTo>
                                      <a:cubicBezTo>
                                        <a:pt x="374" y="1174"/>
                                        <a:pt x="368" y="1177"/>
                                        <a:pt x="362" y="1180"/>
                                      </a:cubicBezTo>
                                      <a:lnTo>
                                        <a:pt x="362" y="1180"/>
                                      </a:lnTo>
                                      <a:cubicBezTo>
                                        <a:pt x="358" y="1181"/>
                                        <a:pt x="354" y="1182"/>
                                        <a:pt x="351" y="1182"/>
                                      </a:cubicBezTo>
                                      <a:cubicBezTo>
                                        <a:pt x="344" y="1182"/>
                                        <a:pt x="350" y="1175"/>
                                        <a:pt x="388" y="1156"/>
                                      </a:cubicBezTo>
                                      <a:close/>
                                      <a:moveTo>
                                        <a:pt x="1425" y="1"/>
                                      </a:moveTo>
                                      <a:cubicBezTo>
                                        <a:pt x="1268" y="1"/>
                                        <a:pt x="1121" y="83"/>
                                        <a:pt x="1027" y="243"/>
                                      </a:cubicBezTo>
                                      <a:cubicBezTo>
                                        <a:pt x="994" y="285"/>
                                        <a:pt x="963" y="328"/>
                                        <a:pt x="934" y="372"/>
                                      </a:cubicBezTo>
                                      <a:lnTo>
                                        <a:pt x="934" y="372"/>
                                      </a:lnTo>
                                      <a:cubicBezTo>
                                        <a:pt x="920" y="346"/>
                                        <a:pt x="905" y="318"/>
                                        <a:pt x="890" y="288"/>
                                      </a:cubicBezTo>
                                      <a:cubicBezTo>
                                        <a:pt x="890" y="266"/>
                                        <a:pt x="868" y="220"/>
                                        <a:pt x="868" y="174"/>
                                      </a:cubicBezTo>
                                      <a:cubicBezTo>
                                        <a:pt x="856" y="106"/>
                                        <a:pt x="811" y="77"/>
                                        <a:pt x="759" y="77"/>
                                      </a:cubicBezTo>
                                      <a:cubicBezTo>
                                        <a:pt x="708" y="77"/>
                                        <a:pt x="651" y="106"/>
                                        <a:pt x="617" y="151"/>
                                      </a:cubicBezTo>
                                      <a:cubicBezTo>
                                        <a:pt x="617" y="151"/>
                                        <a:pt x="594" y="197"/>
                                        <a:pt x="571" y="220"/>
                                      </a:cubicBezTo>
                                      <a:lnTo>
                                        <a:pt x="571" y="220"/>
                                      </a:lnTo>
                                      <a:cubicBezTo>
                                        <a:pt x="576" y="215"/>
                                        <a:pt x="576" y="213"/>
                                        <a:pt x="575" y="213"/>
                                      </a:cubicBezTo>
                                      <a:lnTo>
                                        <a:pt x="575" y="213"/>
                                      </a:lnTo>
                                      <a:cubicBezTo>
                                        <a:pt x="569" y="213"/>
                                        <a:pt x="525" y="243"/>
                                        <a:pt x="525" y="243"/>
                                      </a:cubicBezTo>
                                      <a:cubicBezTo>
                                        <a:pt x="457" y="288"/>
                                        <a:pt x="411" y="334"/>
                                        <a:pt x="365" y="402"/>
                                      </a:cubicBezTo>
                                      <a:cubicBezTo>
                                        <a:pt x="343" y="471"/>
                                        <a:pt x="320" y="539"/>
                                        <a:pt x="297" y="608"/>
                                      </a:cubicBezTo>
                                      <a:cubicBezTo>
                                        <a:pt x="297" y="585"/>
                                        <a:pt x="297" y="574"/>
                                        <a:pt x="294" y="574"/>
                                      </a:cubicBezTo>
                                      <a:cubicBezTo>
                                        <a:pt x="291" y="574"/>
                                        <a:pt x="286" y="585"/>
                                        <a:pt x="274" y="608"/>
                                      </a:cubicBezTo>
                                      <a:cubicBezTo>
                                        <a:pt x="229" y="654"/>
                                        <a:pt x="183" y="722"/>
                                        <a:pt x="160" y="790"/>
                                      </a:cubicBezTo>
                                      <a:cubicBezTo>
                                        <a:pt x="46" y="1064"/>
                                        <a:pt x="0" y="1384"/>
                                        <a:pt x="23" y="1681"/>
                                      </a:cubicBezTo>
                                      <a:cubicBezTo>
                                        <a:pt x="23" y="1969"/>
                                        <a:pt x="266" y="2209"/>
                                        <a:pt x="548" y="2209"/>
                                      </a:cubicBezTo>
                                      <a:cubicBezTo>
                                        <a:pt x="600" y="2209"/>
                                        <a:pt x="654" y="2201"/>
                                        <a:pt x="708" y="2183"/>
                                      </a:cubicBezTo>
                                      <a:cubicBezTo>
                                        <a:pt x="718" y="2179"/>
                                        <a:pt x="728" y="2176"/>
                                        <a:pt x="738" y="2172"/>
                                      </a:cubicBezTo>
                                      <a:lnTo>
                                        <a:pt x="738" y="2172"/>
                                      </a:lnTo>
                                      <a:cubicBezTo>
                                        <a:pt x="739" y="2183"/>
                                        <a:pt x="741" y="2194"/>
                                        <a:pt x="744" y="2205"/>
                                      </a:cubicBezTo>
                                      <a:lnTo>
                                        <a:pt x="744" y="2205"/>
                                      </a:lnTo>
                                      <a:cubicBezTo>
                                        <a:pt x="746" y="2221"/>
                                        <a:pt x="750" y="2236"/>
                                        <a:pt x="754" y="2251"/>
                                      </a:cubicBezTo>
                                      <a:cubicBezTo>
                                        <a:pt x="754" y="2251"/>
                                        <a:pt x="755" y="2250"/>
                                        <a:pt x="755" y="2250"/>
                                      </a:cubicBezTo>
                                      <a:lnTo>
                                        <a:pt x="755" y="2250"/>
                                      </a:lnTo>
                                      <a:cubicBezTo>
                                        <a:pt x="786" y="2357"/>
                                        <a:pt x="844" y="2456"/>
                                        <a:pt x="913" y="2525"/>
                                      </a:cubicBezTo>
                                      <a:cubicBezTo>
                                        <a:pt x="1030" y="2625"/>
                                        <a:pt x="1196" y="2689"/>
                                        <a:pt x="1348" y="2689"/>
                                      </a:cubicBezTo>
                                      <a:cubicBezTo>
                                        <a:pt x="1404" y="2689"/>
                                        <a:pt x="1458" y="2681"/>
                                        <a:pt x="1507" y="2662"/>
                                      </a:cubicBezTo>
                                      <a:cubicBezTo>
                                        <a:pt x="1667" y="2594"/>
                                        <a:pt x="1758" y="2525"/>
                                        <a:pt x="1849" y="2411"/>
                                      </a:cubicBezTo>
                                      <a:cubicBezTo>
                                        <a:pt x="1918" y="2320"/>
                                        <a:pt x="1963" y="2228"/>
                                        <a:pt x="1986" y="2114"/>
                                      </a:cubicBezTo>
                                      <a:cubicBezTo>
                                        <a:pt x="2032" y="2046"/>
                                        <a:pt x="2032" y="2000"/>
                                        <a:pt x="2055" y="1932"/>
                                      </a:cubicBezTo>
                                      <a:cubicBezTo>
                                        <a:pt x="2123" y="1704"/>
                                        <a:pt x="2146" y="1498"/>
                                        <a:pt x="2146" y="1270"/>
                                      </a:cubicBezTo>
                                      <a:cubicBezTo>
                                        <a:pt x="2192" y="882"/>
                                        <a:pt x="2100" y="380"/>
                                        <a:pt x="1758" y="129"/>
                                      </a:cubicBezTo>
                                      <a:cubicBezTo>
                                        <a:pt x="1653" y="43"/>
                                        <a:pt x="1537" y="1"/>
                                        <a:pt x="14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5"/>
                                <p:cNvSpPr/>
                                <p:nvPr/>
                              </p:nvSpPr>
                              <p:spPr>
                                <a:xfrm>
                                  <a:off x="6231925" y="4781225"/>
                                  <a:ext cx="61075" cy="75600"/>
                                </a:xfrm>
                                <a:custGeom>
                                  <a:rect b="b" l="l" r="r" t="t"/>
                                  <a:pathLst>
                                    <a:path extrusionOk="0" h="3024" w="2443">
                                      <a:moveTo>
                                        <a:pt x="1308" y="1353"/>
                                      </a:moveTo>
                                      <a:lnTo>
                                        <a:pt x="1301" y="1406"/>
                                      </a:lnTo>
                                      <a:cubicBezTo>
                                        <a:pt x="1301" y="1388"/>
                                        <a:pt x="1305" y="1366"/>
                                        <a:pt x="1308" y="1353"/>
                                      </a:cubicBezTo>
                                      <a:close/>
                                      <a:moveTo>
                                        <a:pt x="1148" y="1586"/>
                                      </a:moveTo>
                                      <a:cubicBezTo>
                                        <a:pt x="1146" y="1588"/>
                                        <a:pt x="1143" y="1590"/>
                                        <a:pt x="1141" y="1592"/>
                                      </a:cubicBezTo>
                                      <a:lnTo>
                                        <a:pt x="1141" y="1592"/>
                                      </a:lnTo>
                                      <a:cubicBezTo>
                                        <a:pt x="1140" y="1593"/>
                                        <a:pt x="1138" y="1593"/>
                                        <a:pt x="1136" y="1594"/>
                                      </a:cubicBezTo>
                                      <a:lnTo>
                                        <a:pt x="1136" y="1594"/>
                                      </a:lnTo>
                                      <a:cubicBezTo>
                                        <a:pt x="1137" y="1593"/>
                                        <a:pt x="1139" y="1591"/>
                                        <a:pt x="1141" y="1589"/>
                                      </a:cubicBezTo>
                                      <a:cubicBezTo>
                                        <a:pt x="1144" y="1588"/>
                                        <a:pt x="1146" y="1587"/>
                                        <a:pt x="1148" y="1586"/>
                                      </a:cubicBezTo>
                                      <a:close/>
                                      <a:moveTo>
                                        <a:pt x="890" y="1608"/>
                                      </a:moveTo>
                                      <a:cubicBezTo>
                                        <a:pt x="891" y="1608"/>
                                        <a:pt x="893" y="1608"/>
                                        <a:pt x="895" y="1609"/>
                                      </a:cubicBezTo>
                                      <a:lnTo>
                                        <a:pt x="895" y="1609"/>
                                      </a:lnTo>
                                      <a:cubicBezTo>
                                        <a:pt x="895" y="1609"/>
                                        <a:pt x="895" y="1609"/>
                                        <a:pt x="894" y="1609"/>
                                      </a:cubicBezTo>
                                      <a:lnTo>
                                        <a:pt x="894" y="1609"/>
                                      </a:lnTo>
                                      <a:cubicBezTo>
                                        <a:pt x="895" y="1609"/>
                                        <a:pt x="896" y="1609"/>
                                        <a:pt x="896" y="1610"/>
                                      </a:cubicBezTo>
                                      <a:lnTo>
                                        <a:pt x="896" y="1610"/>
                                      </a:lnTo>
                                      <a:cubicBezTo>
                                        <a:pt x="896" y="1609"/>
                                        <a:pt x="895" y="1609"/>
                                        <a:pt x="895" y="1609"/>
                                      </a:cubicBezTo>
                                      <a:lnTo>
                                        <a:pt x="895" y="1609"/>
                                      </a:lnTo>
                                      <a:cubicBezTo>
                                        <a:pt x="896" y="1611"/>
                                        <a:pt x="897" y="1613"/>
                                        <a:pt x="898" y="1614"/>
                                      </a:cubicBezTo>
                                      <a:lnTo>
                                        <a:pt x="898" y="1614"/>
                                      </a:lnTo>
                                      <a:cubicBezTo>
                                        <a:pt x="891" y="1610"/>
                                        <a:pt x="889" y="1608"/>
                                        <a:pt x="890" y="1608"/>
                                      </a:cubicBezTo>
                                      <a:close/>
                                      <a:moveTo>
                                        <a:pt x="896" y="1610"/>
                                      </a:moveTo>
                                      <a:lnTo>
                                        <a:pt x="896" y="1610"/>
                                      </a:lnTo>
                                      <a:cubicBezTo>
                                        <a:pt x="898" y="1611"/>
                                        <a:pt x="901" y="1612"/>
                                        <a:pt x="904" y="1613"/>
                                      </a:cubicBezTo>
                                      <a:lnTo>
                                        <a:pt x="904" y="1613"/>
                                      </a:lnTo>
                                      <a:cubicBezTo>
                                        <a:pt x="906" y="1615"/>
                                        <a:pt x="907" y="1617"/>
                                        <a:pt x="908" y="1619"/>
                                      </a:cubicBezTo>
                                      <a:lnTo>
                                        <a:pt x="908" y="1619"/>
                                      </a:lnTo>
                                      <a:cubicBezTo>
                                        <a:pt x="905" y="1615"/>
                                        <a:pt x="901" y="1613"/>
                                        <a:pt x="896" y="1610"/>
                                      </a:cubicBezTo>
                                      <a:close/>
                                      <a:moveTo>
                                        <a:pt x="898" y="1614"/>
                                      </a:moveTo>
                                      <a:cubicBezTo>
                                        <a:pt x="901" y="1616"/>
                                        <a:pt x="904" y="1618"/>
                                        <a:pt x="908" y="1620"/>
                                      </a:cubicBezTo>
                                      <a:lnTo>
                                        <a:pt x="908" y="1620"/>
                                      </a:lnTo>
                                      <a:cubicBezTo>
                                        <a:pt x="908" y="1620"/>
                                        <a:pt x="908" y="1619"/>
                                        <a:pt x="908" y="1619"/>
                                      </a:cubicBezTo>
                                      <a:lnTo>
                                        <a:pt x="908" y="1619"/>
                                      </a:lnTo>
                                      <a:cubicBezTo>
                                        <a:pt x="908" y="1619"/>
                                        <a:pt x="908" y="1620"/>
                                        <a:pt x="909" y="1620"/>
                                      </a:cubicBezTo>
                                      <a:lnTo>
                                        <a:pt x="909" y="1620"/>
                                      </a:lnTo>
                                      <a:cubicBezTo>
                                        <a:pt x="909" y="1620"/>
                                        <a:pt x="908" y="1620"/>
                                        <a:pt x="908" y="1620"/>
                                      </a:cubicBezTo>
                                      <a:lnTo>
                                        <a:pt x="908" y="1620"/>
                                      </a:lnTo>
                                      <a:cubicBezTo>
                                        <a:pt x="911" y="1625"/>
                                        <a:pt x="913" y="1630"/>
                                        <a:pt x="913" y="1634"/>
                                      </a:cubicBezTo>
                                      <a:cubicBezTo>
                                        <a:pt x="907" y="1627"/>
                                        <a:pt x="902" y="1620"/>
                                        <a:pt x="898" y="1614"/>
                                      </a:cubicBezTo>
                                      <a:close/>
                                      <a:moveTo>
                                        <a:pt x="648" y="1"/>
                                      </a:moveTo>
                                      <a:cubicBezTo>
                                        <a:pt x="545" y="1"/>
                                        <a:pt x="442" y="56"/>
                                        <a:pt x="388" y="151"/>
                                      </a:cubicBezTo>
                                      <a:cubicBezTo>
                                        <a:pt x="333" y="243"/>
                                        <a:pt x="307" y="335"/>
                                        <a:pt x="275" y="427"/>
                                      </a:cubicBezTo>
                                      <a:lnTo>
                                        <a:pt x="275" y="427"/>
                                      </a:lnTo>
                                      <a:cubicBezTo>
                                        <a:pt x="250" y="472"/>
                                        <a:pt x="228" y="516"/>
                                        <a:pt x="205" y="561"/>
                                      </a:cubicBezTo>
                                      <a:cubicBezTo>
                                        <a:pt x="205" y="630"/>
                                        <a:pt x="183" y="676"/>
                                        <a:pt x="160" y="744"/>
                                      </a:cubicBezTo>
                                      <a:cubicBezTo>
                                        <a:pt x="139" y="807"/>
                                        <a:pt x="127" y="876"/>
                                        <a:pt x="119" y="946"/>
                                      </a:cubicBezTo>
                                      <a:lnTo>
                                        <a:pt x="119" y="946"/>
                                      </a:lnTo>
                                      <a:cubicBezTo>
                                        <a:pt x="1" y="1161"/>
                                        <a:pt x="6" y="1409"/>
                                        <a:pt x="68" y="1657"/>
                                      </a:cubicBezTo>
                                      <a:cubicBezTo>
                                        <a:pt x="112" y="1917"/>
                                        <a:pt x="402" y="2115"/>
                                        <a:pt x="665" y="2115"/>
                                      </a:cubicBezTo>
                                      <a:cubicBezTo>
                                        <a:pt x="680" y="2115"/>
                                        <a:pt x="694" y="2115"/>
                                        <a:pt x="708" y="2114"/>
                                      </a:cubicBezTo>
                                      <a:cubicBezTo>
                                        <a:pt x="822" y="2114"/>
                                        <a:pt x="936" y="2068"/>
                                        <a:pt x="1027" y="2022"/>
                                      </a:cubicBezTo>
                                      <a:cubicBezTo>
                                        <a:pt x="1056" y="2006"/>
                                        <a:pt x="1082" y="1987"/>
                                        <a:pt x="1106" y="1966"/>
                                      </a:cubicBezTo>
                                      <a:lnTo>
                                        <a:pt x="1106" y="1966"/>
                                      </a:lnTo>
                                      <a:cubicBezTo>
                                        <a:pt x="1110" y="1976"/>
                                        <a:pt x="1114" y="1985"/>
                                        <a:pt x="1118" y="1992"/>
                                      </a:cubicBezTo>
                                      <a:lnTo>
                                        <a:pt x="1118" y="1992"/>
                                      </a:lnTo>
                                      <a:cubicBezTo>
                                        <a:pt x="1116" y="1983"/>
                                        <a:pt x="1111" y="1974"/>
                                        <a:pt x="1107" y="1965"/>
                                      </a:cubicBezTo>
                                      <a:lnTo>
                                        <a:pt x="1107" y="1965"/>
                                      </a:lnTo>
                                      <a:cubicBezTo>
                                        <a:pt x="1107" y="1965"/>
                                        <a:pt x="1106" y="1966"/>
                                        <a:pt x="1106" y="1966"/>
                                      </a:cubicBezTo>
                                      <a:lnTo>
                                        <a:pt x="1106" y="1966"/>
                                      </a:lnTo>
                                      <a:cubicBezTo>
                                        <a:pt x="1103" y="1960"/>
                                        <a:pt x="1101" y="1954"/>
                                        <a:pt x="1099" y="1949"/>
                                      </a:cubicBezTo>
                                      <a:lnTo>
                                        <a:pt x="1099" y="1949"/>
                                      </a:lnTo>
                                      <a:cubicBezTo>
                                        <a:pt x="1101" y="1954"/>
                                        <a:pt x="1104" y="1960"/>
                                        <a:pt x="1107" y="1965"/>
                                      </a:cubicBezTo>
                                      <a:lnTo>
                                        <a:pt x="1107" y="1965"/>
                                      </a:lnTo>
                                      <a:cubicBezTo>
                                        <a:pt x="1108" y="1964"/>
                                        <a:pt x="1109" y="1963"/>
                                        <a:pt x="1111" y="1962"/>
                                      </a:cubicBezTo>
                                      <a:lnTo>
                                        <a:pt x="1111" y="1962"/>
                                      </a:lnTo>
                                      <a:cubicBezTo>
                                        <a:pt x="1113" y="1966"/>
                                        <a:pt x="1116" y="1971"/>
                                        <a:pt x="1118" y="1977"/>
                                      </a:cubicBezTo>
                                      <a:cubicBezTo>
                                        <a:pt x="1124" y="1995"/>
                                        <a:pt x="1126" y="2002"/>
                                        <a:pt x="1124" y="2002"/>
                                      </a:cubicBezTo>
                                      <a:cubicBezTo>
                                        <a:pt x="1123" y="2002"/>
                                        <a:pt x="1121" y="1998"/>
                                        <a:pt x="1118" y="1992"/>
                                      </a:cubicBezTo>
                                      <a:lnTo>
                                        <a:pt x="1118" y="1992"/>
                                      </a:lnTo>
                                      <a:cubicBezTo>
                                        <a:pt x="1118" y="1995"/>
                                        <a:pt x="1118" y="1997"/>
                                        <a:pt x="1118" y="1999"/>
                                      </a:cubicBezTo>
                                      <a:cubicBezTo>
                                        <a:pt x="1164" y="2091"/>
                                        <a:pt x="1187" y="2159"/>
                                        <a:pt x="1233" y="2250"/>
                                      </a:cubicBezTo>
                                      <a:cubicBezTo>
                                        <a:pt x="1301" y="2433"/>
                                        <a:pt x="1369" y="2616"/>
                                        <a:pt x="1484" y="2775"/>
                                      </a:cubicBezTo>
                                      <a:cubicBezTo>
                                        <a:pt x="1575" y="2922"/>
                                        <a:pt x="1754" y="3024"/>
                                        <a:pt x="1939" y="3024"/>
                                      </a:cubicBezTo>
                                      <a:cubicBezTo>
                                        <a:pt x="1985" y="3024"/>
                                        <a:pt x="2031" y="3017"/>
                                        <a:pt x="2077" y="3004"/>
                                      </a:cubicBezTo>
                                      <a:cubicBezTo>
                                        <a:pt x="2282" y="2935"/>
                                        <a:pt x="2442" y="2730"/>
                                        <a:pt x="2442" y="2502"/>
                                      </a:cubicBezTo>
                                      <a:cubicBezTo>
                                        <a:pt x="2442" y="2410"/>
                                        <a:pt x="2442" y="2342"/>
                                        <a:pt x="2419" y="2273"/>
                                      </a:cubicBezTo>
                                      <a:cubicBezTo>
                                        <a:pt x="2419" y="2205"/>
                                        <a:pt x="2397" y="2136"/>
                                        <a:pt x="2397" y="2068"/>
                                      </a:cubicBezTo>
                                      <a:cubicBezTo>
                                        <a:pt x="2374" y="2045"/>
                                        <a:pt x="2374" y="2045"/>
                                        <a:pt x="2374" y="2022"/>
                                      </a:cubicBezTo>
                                      <a:cubicBezTo>
                                        <a:pt x="2363" y="1996"/>
                                        <a:pt x="2354" y="1974"/>
                                        <a:pt x="2346" y="1957"/>
                                      </a:cubicBezTo>
                                      <a:lnTo>
                                        <a:pt x="2346" y="1957"/>
                                      </a:lnTo>
                                      <a:cubicBezTo>
                                        <a:pt x="2346" y="1957"/>
                                        <a:pt x="2346" y="1957"/>
                                        <a:pt x="2347" y="1957"/>
                                      </a:cubicBezTo>
                                      <a:cubicBezTo>
                                        <a:pt x="2351" y="1957"/>
                                        <a:pt x="2351" y="1944"/>
                                        <a:pt x="2351" y="1931"/>
                                      </a:cubicBezTo>
                                      <a:lnTo>
                                        <a:pt x="2328" y="1862"/>
                                      </a:lnTo>
                                      <a:cubicBezTo>
                                        <a:pt x="2328" y="1840"/>
                                        <a:pt x="2305" y="1794"/>
                                        <a:pt x="2305" y="1771"/>
                                      </a:cubicBezTo>
                                      <a:cubicBezTo>
                                        <a:pt x="2305" y="1752"/>
                                        <a:pt x="2259" y="1640"/>
                                        <a:pt x="2255" y="1640"/>
                                      </a:cubicBezTo>
                                      <a:lnTo>
                                        <a:pt x="2255" y="1640"/>
                                      </a:lnTo>
                                      <a:cubicBezTo>
                                        <a:pt x="2254" y="1640"/>
                                        <a:pt x="2256" y="1645"/>
                                        <a:pt x="2260" y="1657"/>
                                      </a:cubicBezTo>
                                      <a:cubicBezTo>
                                        <a:pt x="2237" y="1634"/>
                                        <a:pt x="2237" y="1589"/>
                                        <a:pt x="2214" y="1543"/>
                                      </a:cubicBezTo>
                                      <a:cubicBezTo>
                                        <a:pt x="2191" y="1429"/>
                                        <a:pt x="2146" y="1315"/>
                                        <a:pt x="2123" y="1178"/>
                                      </a:cubicBezTo>
                                      <a:cubicBezTo>
                                        <a:pt x="2123" y="1086"/>
                                        <a:pt x="2077" y="1041"/>
                                        <a:pt x="2031" y="949"/>
                                      </a:cubicBezTo>
                                      <a:cubicBezTo>
                                        <a:pt x="2009" y="881"/>
                                        <a:pt x="2009" y="812"/>
                                        <a:pt x="2009" y="744"/>
                                      </a:cubicBezTo>
                                      <a:cubicBezTo>
                                        <a:pt x="2009" y="700"/>
                                        <a:pt x="1961" y="675"/>
                                        <a:pt x="1921" y="675"/>
                                      </a:cubicBezTo>
                                      <a:cubicBezTo>
                                        <a:pt x="1899" y="675"/>
                                        <a:pt x="1880" y="682"/>
                                        <a:pt x="1872" y="698"/>
                                      </a:cubicBezTo>
                                      <a:cubicBezTo>
                                        <a:pt x="1826" y="767"/>
                                        <a:pt x="1803" y="835"/>
                                        <a:pt x="1757" y="881"/>
                                      </a:cubicBezTo>
                                      <a:cubicBezTo>
                                        <a:pt x="1751" y="900"/>
                                        <a:pt x="1742" y="917"/>
                                        <a:pt x="1730" y="933"/>
                                      </a:cubicBezTo>
                                      <a:lnTo>
                                        <a:pt x="1730" y="933"/>
                                      </a:lnTo>
                                      <a:cubicBezTo>
                                        <a:pt x="1581" y="755"/>
                                        <a:pt x="1396" y="608"/>
                                        <a:pt x="1183" y="530"/>
                                      </a:cubicBezTo>
                                      <a:lnTo>
                                        <a:pt x="1183" y="530"/>
                                      </a:lnTo>
                                      <a:cubicBezTo>
                                        <a:pt x="1135" y="436"/>
                                        <a:pt x="1087" y="353"/>
                                        <a:pt x="1015" y="288"/>
                                      </a:cubicBezTo>
                                      <a:lnTo>
                                        <a:pt x="1015" y="288"/>
                                      </a:lnTo>
                                      <a:cubicBezTo>
                                        <a:pt x="964" y="214"/>
                                        <a:pt x="910" y="148"/>
                                        <a:pt x="844" y="82"/>
                                      </a:cubicBezTo>
                                      <a:cubicBezTo>
                                        <a:pt x="789" y="26"/>
                                        <a:pt x="718" y="1"/>
                                        <a:pt x="6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5"/>
                                <p:cNvSpPr/>
                                <p:nvPr/>
                              </p:nvSpPr>
                              <p:spPr>
                                <a:xfrm>
                                  <a:off x="6243325" y="4766350"/>
                                  <a:ext cx="29700" cy="76450"/>
                                </a:xfrm>
                                <a:custGeom>
                                  <a:rect b="b" l="l" r="r" t="t"/>
                                  <a:pathLst>
                                    <a:path extrusionOk="0" h="3058" w="1188">
                                      <a:moveTo>
                                        <a:pt x="511" y="1"/>
                                      </a:moveTo>
                                      <a:cubicBezTo>
                                        <a:pt x="346" y="1"/>
                                        <a:pt x="170" y="115"/>
                                        <a:pt x="183" y="312"/>
                                      </a:cubicBezTo>
                                      <a:cubicBezTo>
                                        <a:pt x="183" y="517"/>
                                        <a:pt x="206" y="746"/>
                                        <a:pt x="183" y="974"/>
                                      </a:cubicBezTo>
                                      <a:cubicBezTo>
                                        <a:pt x="183" y="985"/>
                                        <a:pt x="177" y="1020"/>
                                        <a:pt x="171" y="1052"/>
                                      </a:cubicBezTo>
                                      <a:lnTo>
                                        <a:pt x="171" y="1052"/>
                                      </a:lnTo>
                                      <a:cubicBezTo>
                                        <a:pt x="163" y="1067"/>
                                        <a:pt x="152" y="1087"/>
                                        <a:pt x="137" y="1111"/>
                                      </a:cubicBezTo>
                                      <a:cubicBezTo>
                                        <a:pt x="137" y="1179"/>
                                        <a:pt x="137" y="1225"/>
                                        <a:pt x="137" y="1271"/>
                                      </a:cubicBezTo>
                                      <a:cubicBezTo>
                                        <a:pt x="137" y="1316"/>
                                        <a:pt x="115" y="1362"/>
                                        <a:pt x="115" y="1407"/>
                                      </a:cubicBezTo>
                                      <a:cubicBezTo>
                                        <a:pt x="115" y="1430"/>
                                        <a:pt x="115" y="1476"/>
                                        <a:pt x="115" y="1499"/>
                                      </a:cubicBezTo>
                                      <a:cubicBezTo>
                                        <a:pt x="46" y="1727"/>
                                        <a:pt x="46" y="1978"/>
                                        <a:pt x="23" y="2206"/>
                                      </a:cubicBezTo>
                                      <a:cubicBezTo>
                                        <a:pt x="0" y="2343"/>
                                        <a:pt x="0" y="2480"/>
                                        <a:pt x="46" y="2617"/>
                                      </a:cubicBezTo>
                                      <a:cubicBezTo>
                                        <a:pt x="108" y="2883"/>
                                        <a:pt x="316" y="3058"/>
                                        <a:pt x="573" y="3058"/>
                                      </a:cubicBezTo>
                                      <a:cubicBezTo>
                                        <a:pt x="602" y="3058"/>
                                        <a:pt x="632" y="3056"/>
                                        <a:pt x="662" y="3051"/>
                                      </a:cubicBezTo>
                                      <a:cubicBezTo>
                                        <a:pt x="1119" y="2982"/>
                                        <a:pt x="1187" y="2526"/>
                                        <a:pt x="1142" y="2138"/>
                                      </a:cubicBezTo>
                                      <a:cubicBezTo>
                                        <a:pt x="1142" y="2047"/>
                                        <a:pt x="1119" y="1932"/>
                                        <a:pt x="1119" y="1818"/>
                                      </a:cubicBezTo>
                                      <a:cubicBezTo>
                                        <a:pt x="1096" y="1704"/>
                                        <a:pt x="1073" y="1567"/>
                                        <a:pt x="1028" y="1430"/>
                                      </a:cubicBezTo>
                                      <a:cubicBezTo>
                                        <a:pt x="1028" y="1407"/>
                                        <a:pt x="1028" y="1362"/>
                                        <a:pt x="1028" y="1339"/>
                                      </a:cubicBezTo>
                                      <a:cubicBezTo>
                                        <a:pt x="1005" y="1271"/>
                                        <a:pt x="1005" y="1202"/>
                                        <a:pt x="982" y="1134"/>
                                      </a:cubicBezTo>
                                      <a:cubicBezTo>
                                        <a:pt x="982" y="1088"/>
                                        <a:pt x="959" y="1042"/>
                                        <a:pt x="936" y="997"/>
                                      </a:cubicBezTo>
                                      <a:cubicBezTo>
                                        <a:pt x="936" y="990"/>
                                        <a:pt x="936" y="982"/>
                                        <a:pt x="936" y="974"/>
                                      </a:cubicBezTo>
                                      <a:cubicBezTo>
                                        <a:pt x="936" y="928"/>
                                        <a:pt x="913" y="905"/>
                                        <a:pt x="913" y="860"/>
                                      </a:cubicBezTo>
                                      <a:cubicBezTo>
                                        <a:pt x="845" y="631"/>
                                        <a:pt x="822" y="426"/>
                                        <a:pt x="777" y="198"/>
                                      </a:cubicBezTo>
                                      <a:cubicBezTo>
                                        <a:pt x="747" y="62"/>
                                        <a:pt x="632" y="1"/>
                                        <a:pt x="5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5"/>
                                <p:cNvSpPr/>
                                <p:nvPr/>
                              </p:nvSpPr>
                              <p:spPr>
                                <a:xfrm>
                                  <a:off x="6134100" y="4504575"/>
                                  <a:ext cx="144050" cy="316800"/>
                                </a:xfrm>
                                <a:custGeom>
                                  <a:rect b="b" l="l" r="r" t="t"/>
                                  <a:pathLst>
                                    <a:path extrusionOk="0" h="12672" w="5762">
                                      <a:moveTo>
                                        <a:pt x="391" y="1"/>
                                      </a:moveTo>
                                      <a:cubicBezTo>
                                        <a:pt x="194" y="1"/>
                                        <a:pt x="1" y="168"/>
                                        <a:pt x="55" y="443"/>
                                      </a:cubicBezTo>
                                      <a:cubicBezTo>
                                        <a:pt x="489" y="2726"/>
                                        <a:pt x="1790" y="4803"/>
                                        <a:pt x="2909" y="6811"/>
                                      </a:cubicBezTo>
                                      <a:cubicBezTo>
                                        <a:pt x="3890" y="8592"/>
                                        <a:pt x="4826" y="10577"/>
                                        <a:pt x="4735" y="12655"/>
                                      </a:cubicBezTo>
                                      <a:cubicBezTo>
                                        <a:pt x="4735" y="12666"/>
                                        <a:pt x="4740" y="12672"/>
                                        <a:pt x="4746" y="12672"/>
                                      </a:cubicBezTo>
                                      <a:cubicBezTo>
                                        <a:pt x="4752" y="12672"/>
                                        <a:pt x="4757" y="12666"/>
                                        <a:pt x="4757" y="12655"/>
                                      </a:cubicBezTo>
                                      <a:cubicBezTo>
                                        <a:pt x="5762" y="10806"/>
                                        <a:pt x="4666" y="8614"/>
                                        <a:pt x="3776" y="6925"/>
                                      </a:cubicBezTo>
                                      <a:cubicBezTo>
                                        <a:pt x="3228" y="5898"/>
                                        <a:pt x="2635" y="4871"/>
                                        <a:pt x="2155" y="3798"/>
                                      </a:cubicBezTo>
                                      <a:cubicBezTo>
                                        <a:pt x="1630" y="2611"/>
                                        <a:pt x="1220" y="1425"/>
                                        <a:pt x="717" y="238"/>
                                      </a:cubicBezTo>
                                      <a:cubicBezTo>
                                        <a:pt x="654" y="74"/>
                                        <a:pt x="522" y="1"/>
                                        <a:pt x="3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5"/>
                                <p:cNvSpPr/>
                                <p:nvPr/>
                              </p:nvSpPr>
                              <p:spPr>
                                <a:xfrm>
                                  <a:off x="6177700" y="4762150"/>
                                  <a:ext cx="70775" cy="91925"/>
                                </a:xfrm>
                                <a:custGeom>
                                  <a:rect b="b" l="l" r="r" t="t"/>
                                  <a:pathLst>
                                    <a:path extrusionOk="0" h="3677" w="2831">
                                      <a:moveTo>
                                        <a:pt x="2775" y="1901"/>
                                      </a:moveTo>
                                      <a:cubicBezTo>
                                        <a:pt x="2776" y="1907"/>
                                        <a:pt x="2777" y="1912"/>
                                        <a:pt x="2778" y="1917"/>
                                      </a:cubicBezTo>
                                      <a:lnTo>
                                        <a:pt x="2778" y="1917"/>
                                      </a:lnTo>
                                      <a:cubicBezTo>
                                        <a:pt x="2776" y="1908"/>
                                        <a:pt x="2775" y="1903"/>
                                        <a:pt x="2775" y="1901"/>
                                      </a:cubicBezTo>
                                      <a:close/>
                                      <a:moveTo>
                                        <a:pt x="2694" y="2329"/>
                                      </a:moveTo>
                                      <a:cubicBezTo>
                                        <a:pt x="2680" y="2357"/>
                                        <a:pt x="2674" y="2376"/>
                                        <a:pt x="2672" y="2376"/>
                                      </a:cubicBezTo>
                                      <a:cubicBezTo>
                                        <a:pt x="2672" y="2376"/>
                                        <a:pt x="2672" y="2376"/>
                                        <a:pt x="2672" y="2376"/>
                                      </a:cubicBezTo>
                                      <a:lnTo>
                                        <a:pt x="2672" y="2376"/>
                                      </a:lnTo>
                                      <a:cubicBezTo>
                                        <a:pt x="2673" y="2360"/>
                                        <a:pt x="2678" y="2344"/>
                                        <a:pt x="2694" y="2329"/>
                                      </a:cubicBezTo>
                                      <a:close/>
                                      <a:moveTo>
                                        <a:pt x="620" y="1"/>
                                      </a:moveTo>
                                      <a:cubicBezTo>
                                        <a:pt x="434" y="1"/>
                                        <a:pt x="252" y="92"/>
                                        <a:pt x="160" y="274"/>
                                      </a:cubicBezTo>
                                      <a:cubicBezTo>
                                        <a:pt x="1" y="640"/>
                                        <a:pt x="23" y="1050"/>
                                        <a:pt x="183" y="1393"/>
                                      </a:cubicBezTo>
                                      <a:cubicBezTo>
                                        <a:pt x="274" y="1598"/>
                                        <a:pt x="411" y="1758"/>
                                        <a:pt x="594" y="1849"/>
                                      </a:cubicBezTo>
                                      <a:cubicBezTo>
                                        <a:pt x="685" y="1906"/>
                                        <a:pt x="788" y="1935"/>
                                        <a:pt x="891" y="1935"/>
                                      </a:cubicBezTo>
                                      <a:cubicBezTo>
                                        <a:pt x="951" y="1935"/>
                                        <a:pt x="1010" y="1925"/>
                                        <a:pt x="1068" y="1906"/>
                                      </a:cubicBezTo>
                                      <a:lnTo>
                                        <a:pt x="1068" y="1906"/>
                                      </a:lnTo>
                                      <a:cubicBezTo>
                                        <a:pt x="1164" y="2228"/>
                                        <a:pt x="1299" y="2533"/>
                                        <a:pt x="1507" y="2785"/>
                                      </a:cubicBezTo>
                                      <a:cubicBezTo>
                                        <a:pt x="1557" y="2852"/>
                                        <a:pt x="1610" y="2909"/>
                                        <a:pt x="1667" y="2956"/>
                                      </a:cubicBezTo>
                                      <a:lnTo>
                                        <a:pt x="1667" y="2956"/>
                                      </a:lnTo>
                                      <a:cubicBezTo>
                                        <a:pt x="1675" y="3019"/>
                                        <a:pt x="1682" y="3084"/>
                                        <a:pt x="1690" y="3150"/>
                                      </a:cubicBezTo>
                                      <a:cubicBezTo>
                                        <a:pt x="1712" y="3414"/>
                                        <a:pt x="1902" y="3677"/>
                                        <a:pt x="2200" y="3677"/>
                                      </a:cubicBezTo>
                                      <a:cubicBezTo>
                                        <a:pt x="2213" y="3677"/>
                                        <a:pt x="2225" y="3676"/>
                                        <a:pt x="2237" y="3675"/>
                                      </a:cubicBezTo>
                                      <a:cubicBezTo>
                                        <a:pt x="2534" y="3653"/>
                                        <a:pt x="2740" y="3424"/>
                                        <a:pt x="2740" y="3128"/>
                                      </a:cubicBezTo>
                                      <a:cubicBezTo>
                                        <a:pt x="2740" y="3082"/>
                                        <a:pt x="2740" y="3036"/>
                                        <a:pt x="2762" y="2991"/>
                                      </a:cubicBezTo>
                                      <a:cubicBezTo>
                                        <a:pt x="2762" y="2974"/>
                                        <a:pt x="2762" y="2945"/>
                                        <a:pt x="2762" y="2922"/>
                                      </a:cubicBezTo>
                                      <a:cubicBezTo>
                                        <a:pt x="2762" y="2785"/>
                                        <a:pt x="2785" y="2648"/>
                                        <a:pt x="2808" y="2511"/>
                                      </a:cubicBezTo>
                                      <a:cubicBezTo>
                                        <a:pt x="2808" y="2397"/>
                                        <a:pt x="2831" y="2306"/>
                                        <a:pt x="2808" y="2192"/>
                                      </a:cubicBezTo>
                                      <a:cubicBezTo>
                                        <a:pt x="2808" y="2100"/>
                                        <a:pt x="2785" y="2032"/>
                                        <a:pt x="2785" y="1941"/>
                                      </a:cubicBezTo>
                                      <a:cubicBezTo>
                                        <a:pt x="2784" y="1937"/>
                                        <a:pt x="2783" y="1934"/>
                                        <a:pt x="2782" y="1930"/>
                                      </a:cubicBezTo>
                                      <a:lnTo>
                                        <a:pt x="2782" y="1930"/>
                                      </a:lnTo>
                                      <a:cubicBezTo>
                                        <a:pt x="2784" y="1944"/>
                                        <a:pt x="2785" y="1963"/>
                                        <a:pt x="2785" y="1986"/>
                                      </a:cubicBezTo>
                                      <a:cubicBezTo>
                                        <a:pt x="2785" y="1961"/>
                                        <a:pt x="2782" y="1939"/>
                                        <a:pt x="2778" y="1917"/>
                                      </a:cubicBezTo>
                                      <a:lnTo>
                                        <a:pt x="2778" y="1917"/>
                                      </a:lnTo>
                                      <a:cubicBezTo>
                                        <a:pt x="2779" y="1921"/>
                                        <a:pt x="2780" y="1925"/>
                                        <a:pt x="2782" y="1930"/>
                                      </a:cubicBezTo>
                                      <a:lnTo>
                                        <a:pt x="2782" y="1930"/>
                                      </a:lnTo>
                                      <a:cubicBezTo>
                                        <a:pt x="2779" y="1911"/>
                                        <a:pt x="2776" y="1901"/>
                                        <a:pt x="2775" y="1901"/>
                                      </a:cubicBezTo>
                                      <a:lnTo>
                                        <a:pt x="2775" y="1901"/>
                                      </a:lnTo>
                                      <a:cubicBezTo>
                                        <a:pt x="2775" y="1901"/>
                                        <a:pt x="2775" y="1901"/>
                                        <a:pt x="2775" y="1901"/>
                                      </a:cubicBezTo>
                                      <a:lnTo>
                                        <a:pt x="2775" y="1901"/>
                                      </a:lnTo>
                                      <a:cubicBezTo>
                                        <a:pt x="2769" y="1871"/>
                                        <a:pt x="2762" y="1841"/>
                                        <a:pt x="2762" y="1804"/>
                                      </a:cubicBezTo>
                                      <a:cubicBezTo>
                                        <a:pt x="2720" y="1561"/>
                                        <a:pt x="2453" y="1416"/>
                                        <a:pt x="2204" y="1415"/>
                                      </a:cubicBezTo>
                                      <a:lnTo>
                                        <a:pt x="2204" y="1415"/>
                                      </a:lnTo>
                                      <a:cubicBezTo>
                                        <a:pt x="2199" y="1400"/>
                                        <a:pt x="2196" y="1385"/>
                                        <a:pt x="2192" y="1370"/>
                                      </a:cubicBezTo>
                                      <a:cubicBezTo>
                                        <a:pt x="2123" y="1165"/>
                                        <a:pt x="2078" y="982"/>
                                        <a:pt x="2055" y="777"/>
                                      </a:cubicBezTo>
                                      <a:cubicBezTo>
                                        <a:pt x="2037" y="694"/>
                                        <a:pt x="1987" y="639"/>
                                        <a:pt x="1924" y="608"/>
                                      </a:cubicBezTo>
                                      <a:lnTo>
                                        <a:pt x="1924" y="608"/>
                                      </a:lnTo>
                                      <a:cubicBezTo>
                                        <a:pt x="1854" y="429"/>
                                        <a:pt x="1648" y="295"/>
                                        <a:pt x="1461" y="274"/>
                                      </a:cubicBezTo>
                                      <a:cubicBezTo>
                                        <a:pt x="1443" y="272"/>
                                        <a:pt x="1424" y="271"/>
                                        <a:pt x="1404" y="271"/>
                                      </a:cubicBezTo>
                                      <a:cubicBezTo>
                                        <a:pt x="1340" y="271"/>
                                        <a:pt x="1269" y="283"/>
                                        <a:pt x="1200" y="307"/>
                                      </a:cubicBezTo>
                                      <a:lnTo>
                                        <a:pt x="1200" y="307"/>
                                      </a:lnTo>
                                      <a:cubicBezTo>
                                        <a:pt x="1112" y="216"/>
                                        <a:pt x="1009" y="135"/>
                                        <a:pt x="891" y="69"/>
                                      </a:cubicBezTo>
                                      <a:cubicBezTo>
                                        <a:pt x="807" y="23"/>
                                        <a:pt x="713" y="1"/>
                                        <a:pt x="6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5"/>
                                <p:cNvSpPr/>
                                <p:nvPr/>
                              </p:nvSpPr>
                              <p:spPr>
                                <a:xfrm>
                                  <a:off x="6148600" y="4618075"/>
                                  <a:ext cx="37675" cy="48350"/>
                                </a:xfrm>
                                <a:custGeom>
                                  <a:rect b="b" l="l" r="r" t="t"/>
                                  <a:pathLst>
                                    <a:path extrusionOk="0" h="1934" w="1507">
                                      <a:moveTo>
                                        <a:pt x="1288" y="0"/>
                                      </a:moveTo>
                                      <a:cubicBezTo>
                                        <a:pt x="1228" y="0"/>
                                        <a:pt x="1169" y="26"/>
                                        <a:pt x="1142" y="80"/>
                                      </a:cubicBezTo>
                                      <a:cubicBezTo>
                                        <a:pt x="1142" y="102"/>
                                        <a:pt x="1121" y="124"/>
                                        <a:pt x="1119" y="146"/>
                                      </a:cubicBezTo>
                                      <a:lnTo>
                                        <a:pt x="1119" y="146"/>
                                      </a:lnTo>
                                      <a:cubicBezTo>
                                        <a:pt x="1117" y="147"/>
                                        <a:pt x="1115" y="148"/>
                                        <a:pt x="1113" y="150"/>
                                      </a:cubicBezTo>
                                      <a:lnTo>
                                        <a:pt x="1113" y="150"/>
                                      </a:lnTo>
                                      <a:cubicBezTo>
                                        <a:pt x="1109" y="151"/>
                                        <a:pt x="1105" y="153"/>
                                        <a:pt x="1102" y="156"/>
                                      </a:cubicBezTo>
                                      <a:lnTo>
                                        <a:pt x="1102" y="156"/>
                                      </a:lnTo>
                                      <a:cubicBezTo>
                                        <a:pt x="1093" y="161"/>
                                        <a:pt x="1084" y="166"/>
                                        <a:pt x="1073" y="171"/>
                                      </a:cubicBezTo>
                                      <a:cubicBezTo>
                                        <a:pt x="1050" y="194"/>
                                        <a:pt x="1005" y="217"/>
                                        <a:pt x="982" y="263"/>
                                      </a:cubicBezTo>
                                      <a:cubicBezTo>
                                        <a:pt x="975" y="269"/>
                                        <a:pt x="971" y="272"/>
                                        <a:pt x="968" y="272"/>
                                      </a:cubicBezTo>
                                      <a:cubicBezTo>
                                        <a:pt x="961" y="272"/>
                                        <a:pt x="966" y="256"/>
                                        <a:pt x="982" y="240"/>
                                      </a:cubicBezTo>
                                      <a:lnTo>
                                        <a:pt x="982" y="240"/>
                                      </a:lnTo>
                                      <a:cubicBezTo>
                                        <a:pt x="981" y="241"/>
                                        <a:pt x="959" y="263"/>
                                        <a:pt x="959" y="263"/>
                                      </a:cubicBezTo>
                                      <a:cubicBezTo>
                                        <a:pt x="913" y="285"/>
                                        <a:pt x="868" y="331"/>
                                        <a:pt x="845" y="377"/>
                                      </a:cubicBezTo>
                                      <a:cubicBezTo>
                                        <a:pt x="822" y="377"/>
                                        <a:pt x="822" y="400"/>
                                        <a:pt x="799" y="400"/>
                                      </a:cubicBezTo>
                                      <a:cubicBezTo>
                                        <a:pt x="788" y="411"/>
                                        <a:pt x="788" y="417"/>
                                        <a:pt x="796" y="417"/>
                                      </a:cubicBezTo>
                                      <a:cubicBezTo>
                                        <a:pt x="805" y="417"/>
                                        <a:pt x="822" y="411"/>
                                        <a:pt x="845" y="400"/>
                                      </a:cubicBezTo>
                                      <a:lnTo>
                                        <a:pt x="845" y="400"/>
                                      </a:lnTo>
                                      <a:cubicBezTo>
                                        <a:pt x="799" y="422"/>
                                        <a:pt x="754" y="468"/>
                                        <a:pt x="708" y="514"/>
                                      </a:cubicBezTo>
                                      <a:cubicBezTo>
                                        <a:pt x="662" y="559"/>
                                        <a:pt x="640" y="605"/>
                                        <a:pt x="594" y="651"/>
                                      </a:cubicBezTo>
                                      <a:cubicBezTo>
                                        <a:pt x="503" y="742"/>
                                        <a:pt x="434" y="856"/>
                                        <a:pt x="343" y="947"/>
                                      </a:cubicBezTo>
                                      <a:cubicBezTo>
                                        <a:pt x="297" y="993"/>
                                        <a:pt x="252" y="1039"/>
                                        <a:pt x="206" y="1084"/>
                                      </a:cubicBezTo>
                                      <a:cubicBezTo>
                                        <a:pt x="183" y="1130"/>
                                        <a:pt x="137" y="1176"/>
                                        <a:pt x="115" y="1244"/>
                                      </a:cubicBezTo>
                                      <a:cubicBezTo>
                                        <a:pt x="69" y="1313"/>
                                        <a:pt x="69" y="1358"/>
                                        <a:pt x="46" y="1404"/>
                                      </a:cubicBezTo>
                                      <a:cubicBezTo>
                                        <a:pt x="0" y="1541"/>
                                        <a:pt x="69" y="1723"/>
                                        <a:pt x="160" y="1815"/>
                                      </a:cubicBezTo>
                                      <a:cubicBezTo>
                                        <a:pt x="226" y="1880"/>
                                        <a:pt x="338" y="1934"/>
                                        <a:pt x="447" y="1934"/>
                                      </a:cubicBezTo>
                                      <a:cubicBezTo>
                                        <a:pt x="490" y="1934"/>
                                        <a:pt x="532" y="1925"/>
                                        <a:pt x="571" y="1906"/>
                                      </a:cubicBezTo>
                                      <a:cubicBezTo>
                                        <a:pt x="617" y="1883"/>
                                        <a:pt x="685" y="1860"/>
                                        <a:pt x="731" y="1838"/>
                                      </a:cubicBezTo>
                                      <a:cubicBezTo>
                                        <a:pt x="777" y="1815"/>
                                        <a:pt x="845" y="1746"/>
                                        <a:pt x="891" y="1701"/>
                                      </a:cubicBezTo>
                                      <a:cubicBezTo>
                                        <a:pt x="913" y="1655"/>
                                        <a:pt x="959" y="1609"/>
                                        <a:pt x="1005" y="1564"/>
                                      </a:cubicBezTo>
                                      <a:cubicBezTo>
                                        <a:pt x="1096" y="1427"/>
                                        <a:pt x="1210" y="1290"/>
                                        <a:pt x="1301" y="1153"/>
                                      </a:cubicBezTo>
                                      <a:cubicBezTo>
                                        <a:pt x="1370" y="1016"/>
                                        <a:pt x="1416" y="856"/>
                                        <a:pt x="1484" y="719"/>
                                      </a:cubicBezTo>
                                      <a:cubicBezTo>
                                        <a:pt x="1507" y="628"/>
                                        <a:pt x="1484" y="559"/>
                                        <a:pt x="1484" y="468"/>
                                      </a:cubicBezTo>
                                      <a:cubicBezTo>
                                        <a:pt x="1484" y="422"/>
                                        <a:pt x="1484" y="400"/>
                                        <a:pt x="1484" y="354"/>
                                      </a:cubicBezTo>
                                      <a:cubicBezTo>
                                        <a:pt x="1484" y="321"/>
                                        <a:pt x="1472" y="300"/>
                                        <a:pt x="1457" y="274"/>
                                      </a:cubicBezTo>
                                      <a:lnTo>
                                        <a:pt x="1457" y="274"/>
                                      </a:lnTo>
                                      <a:cubicBezTo>
                                        <a:pt x="1461" y="241"/>
                                        <a:pt x="1461" y="210"/>
                                        <a:pt x="1461" y="171"/>
                                      </a:cubicBezTo>
                                      <a:cubicBezTo>
                                        <a:pt x="1475" y="61"/>
                                        <a:pt x="1380" y="0"/>
                                        <a:pt x="12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5"/>
                                <p:cNvSpPr/>
                                <p:nvPr/>
                              </p:nvSpPr>
                              <p:spPr>
                                <a:xfrm>
                                  <a:off x="6203950" y="4645325"/>
                                  <a:ext cx="55950" cy="34200"/>
                                </a:xfrm>
                                <a:custGeom>
                                  <a:rect b="b" l="l" r="r" t="t"/>
                                  <a:pathLst>
                                    <a:path extrusionOk="0" h="1368" w="2238">
                                      <a:moveTo>
                                        <a:pt x="1659" y="446"/>
                                      </a:moveTo>
                                      <a:lnTo>
                                        <a:pt x="1659" y="446"/>
                                      </a:lnTo>
                                      <a:cubicBezTo>
                                        <a:pt x="1660" y="446"/>
                                        <a:pt x="1665" y="448"/>
                                        <a:pt x="1673" y="451"/>
                                      </a:cubicBezTo>
                                      <a:lnTo>
                                        <a:pt x="1673" y="451"/>
                                      </a:lnTo>
                                      <a:cubicBezTo>
                                        <a:pt x="1671" y="451"/>
                                        <a:pt x="1669" y="451"/>
                                        <a:pt x="1667" y="451"/>
                                      </a:cubicBezTo>
                                      <a:cubicBezTo>
                                        <a:pt x="1660" y="447"/>
                                        <a:pt x="1658" y="446"/>
                                        <a:pt x="1659" y="446"/>
                                      </a:cubicBezTo>
                                      <a:close/>
                                      <a:moveTo>
                                        <a:pt x="400" y="0"/>
                                      </a:moveTo>
                                      <a:cubicBezTo>
                                        <a:pt x="377" y="0"/>
                                        <a:pt x="354" y="6"/>
                                        <a:pt x="320" y="17"/>
                                      </a:cubicBezTo>
                                      <a:cubicBezTo>
                                        <a:pt x="274" y="17"/>
                                        <a:pt x="252" y="40"/>
                                        <a:pt x="229" y="40"/>
                                      </a:cubicBezTo>
                                      <a:cubicBezTo>
                                        <a:pt x="92" y="86"/>
                                        <a:pt x="1" y="200"/>
                                        <a:pt x="23" y="337"/>
                                      </a:cubicBezTo>
                                      <a:cubicBezTo>
                                        <a:pt x="46" y="428"/>
                                        <a:pt x="92" y="497"/>
                                        <a:pt x="160" y="565"/>
                                      </a:cubicBezTo>
                                      <a:cubicBezTo>
                                        <a:pt x="183" y="611"/>
                                        <a:pt x="252" y="633"/>
                                        <a:pt x="297" y="656"/>
                                      </a:cubicBezTo>
                                      <a:cubicBezTo>
                                        <a:pt x="305" y="672"/>
                                        <a:pt x="307" y="677"/>
                                        <a:pt x="307" y="677"/>
                                      </a:cubicBezTo>
                                      <a:cubicBezTo>
                                        <a:pt x="305" y="677"/>
                                        <a:pt x="290" y="656"/>
                                        <a:pt x="274" y="656"/>
                                      </a:cubicBezTo>
                                      <a:lnTo>
                                        <a:pt x="274" y="656"/>
                                      </a:lnTo>
                                      <a:cubicBezTo>
                                        <a:pt x="297" y="656"/>
                                        <a:pt x="343" y="725"/>
                                        <a:pt x="366" y="725"/>
                                      </a:cubicBezTo>
                                      <a:cubicBezTo>
                                        <a:pt x="503" y="816"/>
                                        <a:pt x="640" y="907"/>
                                        <a:pt x="777" y="976"/>
                                      </a:cubicBezTo>
                                      <a:cubicBezTo>
                                        <a:pt x="914" y="1067"/>
                                        <a:pt x="1050" y="1136"/>
                                        <a:pt x="1187" y="1204"/>
                                      </a:cubicBezTo>
                                      <a:cubicBezTo>
                                        <a:pt x="1371" y="1286"/>
                                        <a:pt x="1555" y="1367"/>
                                        <a:pt x="1755" y="1367"/>
                                      </a:cubicBezTo>
                                      <a:cubicBezTo>
                                        <a:pt x="1779" y="1367"/>
                                        <a:pt x="1802" y="1366"/>
                                        <a:pt x="1827" y="1364"/>
                                      </a:cubicBezTo>
                                      <a:cubicBezTo>
                                        <a:pt x="1986" y="1341"/>
                                        <a:pt x="2100" y="1273"/>
                                        <a:pt x="2169" y="1113"/>
                                      </a:cubicBezTo>
                                      <a:cubicBezTo>
                                        <a:pt x="2237" y="976"/>
                                        <a:pt x="2215" y="770"/>
                                        <a:pt x="2078" y="679"/>
                                      </a:cubicBezTo>
                                      <a:cubicBezTo>
                                        <a:pt x="1963" y="588"/>
                                        <a:pt x="1872" y="519"/>
                                        <a:pt x="1735" y="474"/>
                                      </a:cubicBezTo>
                                      <a:cubicBezTo>
                                        <a:pt x="1721" y="459"/>
                                        <a:pt x="1706" y="454"/>
                                        <a:pt x="1692" y="452"/>
                                      </a:cubicBezTo>
                                      <a:lnTo>
                                        <a:pt x="1692" y="452"/>
                                      </a:lnTo>
                                      <a:cubicBezTo>
                                        <a:pt x="1691" y="452"/>
                                        <a:pt x="1690" y="451"/>
                                        <a:pt x="1690" y="451"/>
                                      </a:cubicBezTo>
                                      <a:cubicBezTo>
                                        <a:pt x="1644" y="428"/>
                                        <a:pt x="1621" y="428"/>
                                        <a:pt x="1575" y="405"/>
                                      </a:cubicBezTo>
                                      <a:cubicBezTo>
                                        <a:pt x="1416" y="337"/>
                                        <a:pt x="1256" y="245"/>
                                        <a:pt x="1096" y="177"/>
                                      </a:cubicBezTo>
                                      <a:cubicBezTo>
                                        <a:pt x="1005" y="131"/>
                                        <a:pt x="914" y="108"/>
                                        <a:pt x="799" y="63"/>
                                      </a:cubicBezTo>
                                      <a:cubicBezTo>
                                        <a:pt x="754" y="63"/>
                                        <a:pt x="731" y="40"/>
                                        <a:pt x="685" y="40"/>
                                      </a:cubicBezTo>
                                      <a:cubicBezTo>
                                        <a:pt x="662" y="40"/>
                                        <a:pt x="640" y="17"/>
                                        <a:pt x="617" y="17"/>
                                      </a:cubicBezTo>
                                      <a:lnTo>
                                        <a:pt x="480" y="17"/>
                                      </a:lnTo>
                                      <a:cubicBezTo>
                                        <a:pt x="446" y="6"/>
                                        <a:pt x="423" y="0"/>
                                        <a:pt x="4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5"/>
                                <p:cNvSpPr/>
                                <p:nvPr/>
                              </p:nvSpPr>
                              <p:spPr>
                                <a:xfrm>
                                  <a:off x="6190825" y="4695175"/>
                                  <a:ext cx="45450" cy="38475"/>
                                </a:xfrm>
                                <a:custGeom>
                                  <a:rect b="b" l="l" r="r" t="t"/>
                                  <a:pathLst>
                                    <a:path extrusionOk="0" h="1539" w="1818">
                                      <a:moveTo>
                                        <a:pt x="1347" y="968"/>
                                      </a:moveTo>
                                      <a:lnTo>
                                        <a:pt x="1347" y="968"/>
                                      </a:lnTo>
                                      <a:cubicBezTo>
                                        <a:pt x="1332" y="979"/>
                                        <a:pt x="1317" y="990"/>
                                        <a:pt x="1302" y="1001"/>
                                      </a:cubicBezTo>
                                      <a:lnTo>
                                        <a:pt x="1302" y="1001"/>
                                      </a:lnTo>
                                      <a:cubicBezTo>
                                        <a:pt x="1319" y="990"/>
                                        <a:pt x="1336" y="979"/>
                                        <a:pt x="1347" y="968"/>
                                      </a:cubicBezTo>
                                      <a:close/>
                                      <a:moveTo>
                                        <a:pt x="1645" y="1"/>
                                      </a:moveTo>
                                      <a:cubicBezTo>
                                        <a:pt x="1630" y="1"/>
                                        <a:pt x="1615" y="4"/>
                                        <a:pt x="1598" y="9"/>
                                      </a:cubicBezTo>
                                      <a:cubicBezTo>
                                        <a:pt x="1598" y="9"/>
                                        <a:pt x="1598" y="10"/>
                                        <a:pt x="1597" y="10"/>
                                      </a:cubicBezTo>
                                      <a:lnTo>
                                        <a:pt x="1597" y="10"/>
                                      </a:lnTo>
                                      <a:cubicBezTo>
                                        <a:pt x="1584" y="6"/>
                                        <a:pt x="1571" y="3"/>
                                        <a:pt x="1558" y="3"/>
                                      </a:cubicBezTo>
                                      <a:cubicBezTo>
                                        <a:pt x="1548" y="3"/>
                                        <a:pt x="1539" y="5"/>
                                        <a:pt x="1530" y="9"/>
                                      </a:cubicBezTo>
                                      <a:lnTo>
                                        <a:pt x="1439" y="9"/>
                                      </a:lnTo>
                                      <a:cubicBezTo>
                                        <a:pt x="1432" y="12"/>
                                        <a:pt x="1426" y="15"/>
                                        <a:pt x="1421" y="17"/>
                                      </a:cubicBezTo>
                                      <a:lnTo>
                                        <a:pt x="1421" y="17"/>
                                      </a:lnTo>
                                      <a:cubicBezTo>
                                        <a:pt x="1404" y="15"/>
                                        <a:pt x="1386" y="14"/>
                                        <a:pt x="1369" y="14"/>
                                      </a:cubicBezTo>
                                      <a:cubicBezTo>
                                        <a:pt x="1331" y="14"/>
                                        <a:pt x="1293" y="20"/>
                                        <a:pt x="1256" y="32"/>
                                      </a:cubicBezTo>
                                      <a:cubicBezTo>
                                        <a:pt x="1241" y="46"/>
                                        <a:pt x="1217" y="61"/>
                                        <a:pt x="1190" y="70"/>
                                      </a:cubicBezTo>
                                      <a:lnTo>
                                        <a:pt x="1190" y="70"/>
                                      </a:lnTo>
                                      <a:cubicBezTo>
                                        <a:pt x="1174" y="71"/>
                                        <a:pt x="1158" y="74"/>
                                        <a:pt x="1143" y="77"/>
                                      </a:cubicBezTo>
                                      <a:lnTo>
                                        <a:pt x="1143" y="77"/>
                                      </a:lnTo>
                                      <a:cubicBezTo>
                                        <a:pt x="1143" y="77"/>
                                        <a:pt x="1142" y="77"/>
                                        <a:pt x="1142" y="77"/>
                                      </a:cubicBezTo>
                                      <a:cubicBezTo>
                                        <a:pt x="1142" y="78"/>
                                        <a:pt x="1142" y="78"/>
                                        <a:pt x="1142" y="78"/>
                                      </a:cubicBezTo>
                                      <a:lnTo>
                                        <a:pt x="1142" y="78"/>
                                      </a:lnTo>
                                      <a:cubicBezTo>
                                        <a:pt x="1105" y="87"/>
                                        <a:pt x="1068" y="103"/>
                                        <a:pt x="1028" y="123"/>
                                      </a:cubicBezTo>
                                      <a:cubicBezTo>
                                        <a:pt x="1011" y="132"/>
                                        <a:pt x="994" y="140"/>
                                        <a:pt x="976" y="148"/>
                                      </a:cubicBezTo>
                                      <a:lnTo>
                                        <a:pt x="976" y="148"/>
                                      </a:lnTo>
                                      <a:cubicBezTo>
                                        <a:pt x="958" y="156"/>
                                        <a:pt x="941" y="163"/>
                                        <a:pt x="924" y="171"/>
                                      </a:cubicBezTo>
                                      <a:lnTo>
                                        <a:pt x="924" y="171"/>
                                      </a:lnTo>
                                      <a:cubicBezTo>
                                        <a:pt x="907" y="178"/>
                                        <a:pt x="888" y="185"/>
                                        <a:pt x="868" y="192"/>
                                      </a:cubicBezTo>
                                      <a:cubicBezTo>
                                        <a:pt x="873" y="192"/>
                                        <a:pt x="879" y="191"/>
                                        <a:pt x="884" y="191"/>
                                      </a:cubicBezTo>
                                      <a:lnTo>
                                        <a:pt x="884" y="191"/>
                                      </a:lnTo>
                                      <a:cubicBezTo>
                                        <a:pt x="700" y="284"/>
                                        <a:pt x="548" y="417"/>
                                        <a:pt x="411" y="534"/>
                                      </a:cubicBezTo>
                                      <a:cubicBezTo>
                                        <a:pt x="206" y="694"/>
                                        <a:pt x="1" y="1013"/>
                                        <a:pt x="92" y="1264"/>
                                      </a:cubicBezTo>
                                      <a:cubicBezTo>
                                        <a:pt x="183" y="1447"/>
                                        <a:pt x="297" y="1515"/>
                                        <a:pt x="480" y="1538"/>
                                      </a:cubicBezTo>
                                      <a:lnTo>
                                        <a:pt x="571" y="1538"/>
                                      </a:lnTo>
                                      <a:cubicBezTo>
                                        <a:pt x="640" y="1515"/>
                                        <a:pt x="708" y="1493"/>
                                        <a:pt x="777" y="1447"/>
                                      </a:cubicBezTo>
                                      <a:cubicBezTo>
                                        <a:pt x="792" y="1432"/>
                                        <a:pt x="807" y="1417"/>
                                        <a:pt x="822" y="1401"/>
                                      </a:cubicBezTo>
                                      <a:lnTo>
                                        <a:pt x="822" y="1401"/>
                                      </a:lnTo>
                                      <a:cubicBezTo>
                                        <a:pt x="845" y="1384"/>
                                        <a:pt x="868" y="1367"/>
                                        <a:pt x="891" y="1356"/>
                                      </a:cubicBezTo>
                                      <a:cubicBezTo>
                                        <a:pt x="959" y="1310"/>
                                        <a:pt x="1028" y="1242"/>
                                        <a:pt x="1096" y="1173"/>
                                      </a:cubicBezTo>
                                      <a:cubicBezTo>
                                        <a:pt x="1153" y="1116"/>
                                        <a:pt x="1227" y="1059"/>
                                        <a:pt x="1302" y="1001"/>
                                      </a:cubicBezTo>
                                      <a:lnTo>
                                        <a:pt x="1302" y="1001"/>
                                      </a:lnTo>
                                      <a:cubicBezTo>
                                        <a:pt x="1301" y="1002"/>
                                        <a:pt x="1300" y="1003"/>
                                        <a:pt x="1299" y="1004"/>
                                      </a:cubicBezTo>
                                      <a:lnTo>
                                        <a:pt x="1299" y="1004"/>
                                      </a:lnTo>
                                      <a:cubicBezTo>
                                        <a:pt x="1352" y="963"/>
                                        <a:pt x="1402" y="922"/>
                                        <a:pt x="1441" y="874"/>
                                      </a:cubicBezTo>
                                      <a:lnTo>
                                        <a:pt x="1441" y="874"/>
                                      </a:lnTo>
                                      <a:cubicBezTo>
                                        <a:pt x="1478" y="837"/>
                                        <a:pt x="1515" y="800"/>
                                        <a:pt x="1553" y="762"/>
                                      </a:cubicBezTo>
                                      <a:cubicBezTo>
                                        <a:pt x="1580" y="728"/>
                                        <a:pt x="1604" y="689"/>
                                        <a:pt x="1622" y="647"/>
                                      </a:cubicBezTo>
                                      <a:lnTo>
                                        <a:pt x="1622" y="647"/>
                                      </a:lnTo>
                                      <a:cubicBezTo>
                                        <a:pt x="1629" y="641"/>
                                        <a:pt x="1636" y="633"/>
                                        <a:pt x="1644" y="625"/>
                                      </a:cubicBezTo>
                                      <a:cubicBezTo>
                                        <a:pt x="1683" y="567"/>
                                        <a:pt x="1713" y="505"/>
                                        <a:pt x="1728" y="443"/>
                                      </a:cubicBezTo>
                                      <a:lnTo>
                                        <a:pt x="1728" y="443"/>
                                      </a:lnTo>
                                      <a:cubicBezTo>
                                        <a:pt x="1733" y="435"/>
                                        <a:pt x="1735" y="428"/>
                                        <a:pt x="1735" y="420"/>
                                      </a:cubicBezTo>
                                      <a:cubicBezTo>
                                        <a:pt x="1783" y="356"/>
                                        <a:pt x="1786" y="292"/>
                                        <a:pt x="1784" y="229"/>
                                      </a:cubicBezTo>
                                      <a:lnTo>
                                        <a:pt x="1784" y="229"/>
                                      </a:lnTo>
                                      <a:cubicBezTo>
                                        <a:pt x="1817" y="129"/>
                                        <a:pt x="1752" y="1"/>
                                        <a:pt x="16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5"/>
                                <p:cNvSpPr/>
                                <p:nvPr/>
                              </p:nvSpPr>
                              <p:spPr>
                                <a:xfrm>
                                  <a:off x="6250025" y="4723075"/>
                                  <a:ext cx="60100" cy="26200"/>
                                </a:xfrm>
                                <a:custGeom>
                                  <a:rect b="b" l="l" r="r" t="t"/>
                                  <a:pathLst>
                                    <a:path extrusionOk="0" h="1048" w="2404">
                                      <a:moveTo>
                                        <a:pt x="670" y="789"/>
                                      </a:moveTo>
                                      <a:cubicBezTo>
                                        <a:pt x="675" y="794"/>
                                        <a:pt x="682" y="801"/>
                                        <a:pt x="691" y="810"/>
                                      </a:cubicBezTo>
                                      <a:cubicBezTo>
                                        <a:pt x="691" y="796"/>
                                        <a:pt x="682" y="791"/>
                                        <a:pt x="670" y="789"/>
                                      </a:cubicBezTo>
                                      <a:close/>
                                      <a:moveTo>
                                        <a:pt x="251" y="1"/>
                                      </a:moveTo>
                                      <a:cubicBezTo>
                                        <a:pt x="112" y="1"/>
                                        <a:pt x="1" y="229"/>
                                        <a:pt x="143" y="331"/>
                                      </a:cubicBezTo>
                                      <a:cubicBezTo>
                                        <a:pt x="240" y="408"/>
                                        <a:pt x="336" y="501"/>
                                        <a:pt x="432" y="597"/>
                                      </a:cubicBezTo>
                                      <a:lnTo>
                                        <a:pt x="432" y="597"/>
                                      </a:lnTo>
                                      <a:cubicBezTo>
                                        <a:pt x="483" y="682"/>
                                        <a:pt x="557" y="735"/>
                                        <a:pt x="645" y="787"/>
                                      </a:cubicBezTo>
                                      <a:cubicBezTo>
                                        <a:pt x="654" y="787"/>
                                        <a:pt x="662" y="787"/>
                                        <a:pt x="670" y="789"/>
                                      </a:cubicBezTo>
                                      <a:lnTo>
                                        <a:pt x="670" y="789"/>
                                      </a:lnTo>
                                      <a:cubicBezTo>
                                        <a:pt x="663" y="782"/>
                                        <a:pt x="660" y="778"/>
                                        <a:pt x="661" y="778"/>
                                      </a:cubicBezTo>
                                      <a:lnTo>
                                        <a:pt x="661" y="778"/>
                                      </a:lnTo>
                                      <a:cubicBezTo>
                                        <a:pt x="664" y="778"/>
                                        <a:pt x="687" y="795"/>
                                        <a:pt x="737" y="833"/>
                                      </a:cubicBezTo>
                                      <a:cubicBezTo>
                                        <a:pt x="760" y="856"/>
                                        <a:pt x="805" y="856"/>
                                        <a:pt x="828" y="879"/>
                                      </a:cubicBezTo>
                                      <a:cubicBezTo>
                                        <a:pt x="965" y="924"/>
                                        <a:pt x="1102" y="993"/>
                                        <a:pt x="1262" y="1016"/>
                                      </a:cubicBezTo>
                                      <a:cubicBezTo>
                                        <a:pt x="1362" y="1028"/>
                                        <a:pt x="1482" y="1048"/>
                                        <a:pt x="1600" y="1048"/>
                                      </a:cubicBezTo>
                                      <a:cubicBezTo>
                                        <a:pt x="1699" y="1048"/>
                                        <a:pt x="1795" y="1034"/>
                                        <a:pt x="1878" y="993"/>
                                      </a:cubicBezTo>
                                      <a:cubicBezTo>
                                        <a:pt x="1889" y="981"/>
                                        <a:pt x="1895" y="976"/>
                                        <a:pt x="1892" y="976"/>
                                      </a:cubicBezTo>
                                      <a:lnTo>
                                        <a:pt x="1892" y="976"/>
                                      </a:lnTo>
                                      <a:cubicBezTo>
                                        <a:pt x="1891" y="976"/>
                                        <a:pt x="1886" y="978"/>
                                        <a:pt x="1878" y="982"/>
                                      </a:cubicBezTo>
                                      <a:lnTo>
                                        <a:pt x="1878" y="982"/>
                                      </a:lnTo>
                                      <a:cubicBezTo>
                                        <a:pt x="1884" y="976"/>
                                        <a:pt x="1889" y="970"/>
                                        <a:pt x="1901" y="970"/>
                                      </a:cubicBezTo>
                                      <a:cubicBezTo>
                                        <a:pt x="1947" y="970"/>
                                        <a:pt x="1992" y="947"/>
                                        <a:pt x="2015" y="947"/>
                                      </a:cubicBezTo>
                                      <a:cubicBezTo>
                                        <a:pt x="2129" y="902"/>
                                        <a:pt x="2220" y="856"/>
                                        <a:pt x="2289" y="765"/>
                                      </a:cubicBezTo>
                                      <a:cubicBezTo>
                                        <a:pt x="2403" y="651"/>
                                        <a:pt x="2380" y="468"/>
                                        <a:pt x="2243" y="377"/>
                                      </a:cubicBezTo>
                                      <a:cubicBezTo>
                                        <a:pt x="2129" y="308"/>
                                        <a:pt x="2015" y="308"/>
                                        <a:pt x="1878" y="285"/>
                                      </a:cubicBezTo>
                                      <a:lnTo>
                                        <a:pt x="1855" y="285"/>
                                      </a:lnTo>
                                      <a:cubicBezTo>
                                        <a:pt x="1878" y="308"/>
                                        <a:pt x="1878" y="308"/>
                                        <a:pt x="1855" y="308"/>
                                      </a:cubicBezTo>
                                      <a:cubicBezTo>
                                        <a:pt x="1832" y="285"/>
                                        <a:pt x="1832" y="285"/>
                                        <a:pt x="1810" y="285"/>
                                      </a:cubicBezTo>
                                      <a:cubicBezTo>
                                        <a:pt x="1741" y="262"/>
                                        <a:pt x="1695" y="240"/>
                                        <a:pt x="1627" y="240"/>
                                      </a:cubicBezTo>
                                      <a:lnTo>
                                        <a:pt x="1513" y="240"/>
                                      </a:lnTo>
                                      <a:cubicBezTo>
                                        <a:pt x="1482" y="240"/>
                                        <a:pt x="1442" y="230"/>
                                        <a:pt x="1411" y="230"/>
                                      </a:cubicBezTo>
                                      <a:cubicBezTo>
                                        <a:pt x="1398" y="230"/>
                                        <a:pt x="1387" y="231"/>
                                        <a:pt x="1379" y="237"/>
                                      </a:cubicBezTo>
                                      <a:lnTo>
                                        <a:pt x="1379" y="237"/>
                                      </a:lnTo>
                                      <a:cubicBezTo>
                                        <a:pt x="1360" y="235"/>
                                        <a:pt x="1338" y="233"/>
                                        <a:pt x="1320" y="232"/>
                                      </a:cubicBezTo>
                                      <a:lnTo>
                                        <a:pt x="1320" y="232"/>
                                      </a:lnTo>
                                      <a:cubicBezTo>
                                        <a:pt x="1313" y="228"/>
                                        <a:pt x="1307" y="224"/>
                                        <a:pt x="1307" y="217"/>
                                      </a:cubicBezTo>
                                      <a:lnTo>
                                        <a:pt x="1239" y="217"/>
                                      </a:lnTo>
                                      <a:cubicBezTo>
                                        <a:pt x="1170" y="217"/>
                                        <a:pt x="1102" y="194"/>
                                        <a:pt x="1033" y="171"/>
                                      </a:cubicBezTo>
                                      <a:cubicBezTo>
                                        <a:pt x="1018" y="171"/>
                                        <a:pt x="973" y="161"/>
                                        <a:pt x="937" y="154"/>
                                      </a:cubicBezTo>
                                      <a:lnTo>
                                        <a:pt x="937" y="154"/>
                                      </a:lnTo>
                                      <a:cubicBezTo>
                                        <a:pt x="933" y="153"/>
                                        <a:pt x="927" y="151"/>
                                        <a:pt x="919" y="148"/>
                                      </a:cubicBezTo>
                                      <a:cubicBezTo>
                                        <a:pt x="897" y="126"/>
                                        <a:pt x="851" y="126"/>
                                        <a:pt x="828" y="126"/>
                                      </a:cubicBezTo>
                                      <a:cubicBezTo>
                                        <a:pt x="802" y="112"/>
                                        <a:pt x="753" y="99"/>
                                        <a:pt x="707" y="99"/>
                                      </a:cubicBezTo>
                                      <a:cubicBezTo>
                                        <a:pt x="688" y="99"/>
                                        <a:pt x="670" y="101"/>
                                        <a:pt x="654" y="107"/>
                                      </a:cubicBezTo>
                                      <a:lnTo>
                                        <a:pt x="654" y="107"/>
                                      </a:lnTo>
                                      <a:cubicBezTo>
                                        <a:pt x="651" y="106"/>
                                        <a:pt x="649" y="104"/>
                                        <a:pt x="645" y="103"/>
                                      </a:cubicBezTo>
                                      <a:lnTo>
                                        <a:pt x="577" y="103"/>
                                      </a:lnTo>
                                      <a:cubicBezTo>
                                        <a:pt x="486" y="80"/>
                                        <a:pt x="394" y="34"/>
                                        <a:pt x="303" y="11"/>
                                      </a:cubicBezTo>
                                      <a:cubicBezTo>
                                        <a:pt x="286" y="4"/>
                                        <a:pt x="268" y="1"/>
                                        <a:pt x="2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5"/>
                                <p:cNvSpPr/>
                                <p:nvPr/>
                              </p:nvSpPr>
                              <p:spPr>
                                <a:xfrm>
                                  <a:off x="5716625" y="4496075"/>
                                  <a:ext cx="79350" cy="372175"/>
                                </a:xfrm>
                                <a:custGeom>
                                  <a:rect b="b" l="l" r="r" t="t"/>
                                  <a:pathLst>
                                    <a:path extrusionOk="0" h="14887" w="3174">
                                      <a:moveTo>
                                        <a:pt x="369" y="0"/>
                                      </a:moveTo>
                                      <a:cubicBezTo>
                                        <a:pt x="328" y="0"/>
                                        <a:pt x="285" y="24"/>
                                        <a:pt x="275" y="75"/>
                                      </a:cubicBezTo>
                                      <a:cubicBezTo>
                                        <a:pt x="1" y="1262"/>
                                        <a:pt x="24" y="2541"/>
                                        <a:pt x="297" y="3750"/>
                                      </a:cubicBezTo>
                                      <a:cubicBezTo>
                                        <a:pt x="571" y="5029"/>
                                        <a:pt x="1073" y="6215"/>
                                        <a:pt x="1507" y="7448"/>
                                      </a:cubicBezTo>
                                      <a:cubicBezTo>
                                        <a:pt x="1941" y="8681"/>
                                        <a:pt x="2375" y="9936"/>
                                        <a:pt x="1895" y="11191"/>
                                      </a:cubicBezTo>
                                      <a:cubicBezTo>
                                        <a:pt x="1667" y="11808"/>
                                        <a:pt x="1302" y="12355"/>
                                        <a:pt x="1142" y="12972"/>
                                      </a:cubicBezTo>
                                      <a:cubicBezTo>
                                        <a:pt x="1073" y="13291"/>
                                        <a:pt x="1051" y="13611"/>
                                        <a:pt x="1096" y="13908"/>
                                      </a:cubicBezTo>
                                      <a:cubicBezTo>
                                        <a:pt x="1165" y="14318"/>
                                        <a:pt x="1325" y="14501"/>
                                        <a:pt x="1598" y="14798"/>
                                      </a:cubicBezTo>
                                      <a:cubicBezTo>
                                        <a:pt x="1654" y="14860"/>
                                        <a:pt x="1721" y="14886"/>
                                        <a:pt x="1789" y="14886"/>
                                      </a:cubicBezTo>
                                      <a:cubicBezTo>
                                        <a:pt x="1945" y="14886"/>
                                        <a:pt x="2101" y="14745"/>
                                        <a:pt x="2101" y="14569"/>
                                      </a:cubicBezTo>
                                      <a:cubicBezTo>
                                        <a:pt x="2101" y="13908"/>
                                        <a:pt x="2192" y="13200"/>
                                        <a:pt x="2443" y="12584"/>
                                      </a:cubicBezTo>
                                      <a:cubicBezTo>
                                        <a:pt x="2694" y="12036"/>
                                        <a:pt x="2922" y="11488"/>
                                        <a:pt x="3014" y="10895"/>
                                      </a:cubicBezTo>
                                      <a:cubicBezTo>
                                        <a:pt x="3173" y="9662"/>
                                        <a:pt x="2740" y="8498"/>
                                        <a:pt x="2306" y="7380"/>
                                      </a:cubicBezTo>
                                      <a:cubicBezTo>
                                        <a:pt x="1462" y="5029"/>
                                        <a:pt x="206" y="2655"/>
                                        <a:pt x="457" y="98"/>
                                      </a:cubicBezTo>
                                      <a:cubicBezTo>
                                        <a:pt x="470" y="36"/>
                                        <a:pt x="420" y="0"/>
                                        <a:pt x="3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5"/>
                                <p:cNvSpPr/>
                                <p:nvPr/>
                              </p:nvSpPr>
                              <p:spPr>
                                <a:xfrm>
                                  <a:off x="5698375" y="4539025"/>
                                  <a:ext cx="84000" cy="338525"/>
                                </a:xfrm>
                                <a:custGeom>
                                  <a:rect b="b" l="l" r="r" t="t"/>
                                  <a:pathLst>
                                    <a:path extrusionOk="0" h="13541" w="3360">
                                      <a:moveTo>
                                        <a:pt x="49" y="1"/>
                                      </a:moveTo>
                                      <a:cubicBezTo>
                                        <a:pt x="23" y="1"/>
                                        <a:pt x="0" y="24"/>
                                        <a:pt x="0" y="69"/>
                                      </a:cubicBezTo>
                                      <a:cubicBezTo>
                                        <a:pt x="92" y="1439"/>
                                        <a:pt x="229" y="2786"/>
                                        <a:pt x="388" y="4155"/>
                                      </a:cubicBezTo>
                                      <a:cubicBezTo>
                                        <a:pt x="525" y="5502"/>
                                        <a:pt x="776" y="6826"/>
                                        <a:pt x="799" y="8172"/>
                                      </a:cubicBezTo>
                                      <a:cubicBezTo>
                                        <a:pt x="845" y="9154"/>
                                        <a:pt x="776" y="10158"/>
                                        <a:pt x="959" y="11117"/>
                                      </a:cubicBezTo>
                                      <a:cubicBezTo>
                                        <a:pt x="1164" y="12075"/>
                                        <a:pt x="1735" y="13148"/>
                                        <a:pt x="2671" y="13513"/>
                                      </a:cubicBezTo>
                                      <a:cubicBezTo>
                                        <a:pt x="2714" y="13532"/>
                                        <a:pt x="2759" y="13541"/>
                                        <a:pt x="2803" y="13541"/>
                                      </a:cubicBezTo>
                                      <a:cubicBezTo>
                                        <a:pt x="3086" y="13541"/>
                                        <a:pt x="3360" y="13196"/>
                                        <a:pt x="3241" y="12920"/>
                                      </a:cubicBezTo>
                                      <a:cubicBezTo>
                                        <a:pt x="3196" y="12829"/>
                                        <a:pt x="3150" y="12715"/>
                                        <a:pt x="3105" y="12623"/>
                                      </a:cubicBezTo>
                                      <a:cubicBezTo>
                                        <a:pt x="3072" y="12542"/>
                                        <a:pt x="2993" y="12495"/>
                                        <a:pt x="2909" y="12475"/>
                                      </a:cubicBezTo>
                                      <a:lnTo>
                                        <a:pt x="2909" y="12475"/>
                                      </a:lnTo>
                                      <a:cubicBezTo>
                                        <a:pt x="2637" y="12199"/>
                                        <a:pt x="2343" y="11954"/>
                                        <a:pt x="2146" y="11596"/>
                                      </a:cubicBezTo>
                                      <a:cubicBezTo>
                                        <a:pt x="1963" y="11231"/>
                                        <a:pt x="1849" y="10820"/>
                                        <a:pt x="1781" y="10432"/>
                                      </a:cubicBezTo>
                                      <a:cubicBezTo>
                                        <a:pt x="1644" y="9496"/>
                                        <a:pt x="1689" y="8538"/>
                                        <a:pt x="1575" y="7602"/>
                                      </a:cubicBezTo>
                                      <a:cubicBezTo>
                                        <a:pt x="1279" y="5045"/>
                                        <a:pt x="411" y="2603"/>
                                        <a:pt x="114" y="69"/>
                                      </a:cubicBezTo>
                                      <a:cubicBezTo>
                                        <a:pt x="103" y="24"/>
                                        <a:pt x="74" y="1"/>
                                        <a:pt x="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5"/>
                                <p:cNvSpPr/>
                                <p:nvPr/>
                              </p:nvSpPr>
                              <p:spPr>
                                <a:xfrm>
                                  <a:off x="5671425" y="4701500"/>
                                  <a:ext cx="78225" cy="160100"/>
                                </a:xfrm>
                                <a:custGeom>
                                  <a:rect b="b" l="l" r="r" t="t"/>
                                  <a:pathLst>
                                    <a:path extrusionOk="0" h="6404" w="3129">
                                      <a:moveTo>
                                        <a:pt x="150" y="1"/>
                                      </a:moveTo>
                                      <a:cubicBezTo>
                                        <a:pt x="77" y="1"/>
                                        <a:pt x="0" y="59"/>
                                        <a:pt x="28" y="144"/>
                                      </a:cubicBezTo>
                                      <a:cubicBezTo>
                                        <a:pt x="325" y="1468"/>
                                        <a:pt x="622" y="2815"/>
                                        <a:pt x="1192" y="4070"/>
                                      </a:cubicBezTo>
                                      <a:cubicBezTo>
                                        <a:pt x="1238" y="4207"/>
                                        <a:pt x="1329" y="4344"/>
                                        <a:pt x="1375" y="4481"/>
                                      </a:cubicBezTo>
                                      <a:cubicBezTo>
                                        <a:pt x="1371" y="4463"/>
                                        <a:pt x="1370" y="4455"/>
                                        <a:pt x="1371" y="4455"/>
                                      </a:cubicBezTo>
                                      <a:lnTo>
                                        <a:pt x="1371" y="4455"/>
                                      </a:lnTo>
                                      <a:cubicBezTo>
                                        <a:pt x="1377" y="4455"/>
                                        <a:pt x="1425" y="4577"/>
                                        <a:pt x="1443" y="4595"/>
                                      </a:cubicBezTo>
                                      <a:cubicBezTo>
                                        <a:pt x="1512" y="4800"/>
                                        <a:pt x="1603" y="5006"/>
                                        <a:pt x="1695" y="5211"/>
                                      </a:cubicBezTo>
                                      <a:cubicBezTo>
                                        <a:pt x="1877" y="5622"/>
                                        <a:pt x="2037" y="6079"/>
                                        <a:pt x="2448" y="6352"/>
                                      </a:cubicBezTo>
                                      <a:cubicBezTo>
                                        <a:pt x="2497" y="6388"/>
                                        <a:pt x="2558" y="6403"/>
                                        <a:pt x="2621" y="6403"/>
                                      </a:cubicBezTo>
                                      <a:cubicBezTo>
                                        <a:pt x="2762" y="6403"/>
                                        <a:pt x="2917" y="6326"/>
                                        <a:pt x="2996" y="6216"/>
                                      </a:cubicBezTo>
                                      <a:cubicBezTo>
                                        <a:pt x="3128" y="6039"/>
                                        <a:pt x="3090" y="5840"/>
                                        <a:pt x="2962" y="5662"/>
                                      </a:cubicBezTo>
                                      <a:lnTo>
                                        <a:pt x="2962" y="5662"/>
                                      </a:lnTo>
                                      <a:cubicBezTo>
                                        <a:pt x="2962" y="5662"/>
                                        <a:pt x="2962" y="5662"/>
                                        <a:pt x="2962" y="5662"/>
                                      </a:cubicBezTo>
                                      <a:cubicBezTo>
                                        <a:pt x="2966" y="5662"/>
                                        <a:pt x="2900" y="5550"/>
                                        <a:pt x="2881" y="5531"/>
                                      </a:cubicBezTo>
                                      <a:cubicBezTo>
                                        <a:pt x="2836" y="5439"/>
                                        <a:pt x="2767" y="5371"/>
                                        <a:pt x="2722" y="5280"/>
                                      </a:cubicBezTo>
                                      <a:cubicBezTo>
                                        <a:pt x="2630" y="5074"/>
                                        <a:pt x="2539" y="4892"/>
                                        <a:pt x="2425" y="4686"/>
                                      </a:cubicBezTo>
                                      <a:cubicBezTo>
                                        <a:pt x="2265" y="4298"/>
                                        <a:pt x="2060" y="3956"/>
                                        <a:pt x="1832" y="3613"/>
                                      </a:cubicBezTo>
                                      <a:cubicBezTo>
                                        <a:pt x="1489" y="3088"/>
                                        <a:pt x="1215" y="2541"/>
                                        <a:pt x="919" y="1993"/>
                                      </a:cubicBezTo>
                                      <a:cubicBezTo>
                                        <a:pt x="576" y="1399"/>
                                        <a:pt x="416" y="715"/>
                                        <a:pt x="257" y="76"/>
                                      </a:cubicBezTo>
                                      <a:cubicBezTo>
                                        <a:pt x="239" y="23"/>
                                        <a:pt x="195" y="1"/>
                                        <a:pt x="1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5"/>
                                <p:cNvSpPr/>
                                <p:nvPr/>
                              </p:nvSpPr>
                              <p:spPr>
                                <a:xfrm>
                                  <a:off x="5753725" y="4712600"/>
                                  <a:ext cx="61650" cy="144800"/>
                                </a:xfrm>
                                <a:custGeom>
                                  <a:rect b="b" l="l" r="r" t="t"/>
                                  <a:pathLst>
                                    <a:path extrusionOk="0" h="5792" w="2466">
                                      <a:moveTo>
                                        <a:pt x="1710" y="0"/>
                                      </a:moveTo>
                                      <a:cubicBezTo>
                                        <a:pt x="1654" y="0"/>
                                        <a:pt x="1597" y="20"/>
                                        <a:pt x="1552" y="65"/>
                                      </a:cubicBezTo>
                                      <a:cubicBezTo>
                                        <a:pt x="1370" y="248"/>
                                        <a:pt x="1347" y="476"/>
                                        <a:pt x="1324" y="704"/>
                                      </a:cubicBezTo>
                                      <a:cubicBezTo>
                                        <a:pt x="1279" y="978"/>
                                        <a:pt x="1301" y="1229"/>
                                        <a:pt x="1301" y="1480"/>
                                      </a:cubicBezTo>
                                      <a:cubicBezTo>
                                        <a:pt x="1324" y="1983"/>
                                        <a:pt x="1393" y="2485"/>
                                        <a:pt x="1324" y="2987"/>
                                      </a:cubicBezTo>
                                      <a:cubicBezTo>
                                        <a:pt x="1235" y="3724"/>
                                        <a:pt x="861" y="4374"/>
                                        <a:pt x="289" y="4786"/>
                                      </a:cubicBezTo>
                                      <a:lnTo>
                                        <a:pt x="289" y="4786"/>
                                      </a:lnTo>
                                      <a:cubicBezTo>
                                        <a:pt x="120" y="4858"/>
                                        <a:pt x="0" y="5014"/>
                                        <a:pt x="0" y="5224"/>
                                      </a:cubicBezTo>
                                      <a:cubicBezTo>
                                        <a:pt x="0" y="5247"/>
                                        <a:pt x="0" y="5269"/>
                                        <a:pt x="0" y="5292"/>
                                      </a:cubicBezTo>
                                      <a:cubicBezTo>
                                        <a:pt x="0" y="5583"/>
                                        <a:pt x="264" y="5792"/>
                                        <a:pt x="540" y="5792"/>
                                      </a:cubicBezTo>
                                      <a:cubicBezTo>
                                        <a:pt x="588" y="5792"/>
                                        <a:pt x="637" y="5785"/>
                                        <a:pt x="685" y="5772"/>
                                      </a:cubicBezTo>
                                      <a:cubicBezTo>
                                        <a:pt x="1621" y="5520"/>
                                        <a:pt x="2169" y="4379"/>
                                        <a:pt x="2329" y="3512"/>
                                      </a:cubicBezTo>
                                      <a:cubicBezTo>
                                        <a:pt x="2465" y="2896"/>
                                        <a:pt x="2374" y="2325"/>
                                        <a:pt x="2283" y="1731"/>
                                      </a:cubicBezTo>
                                      <a:cubicBezTo>
                                        <a:pt x="2237" y="1458"/>
                                        <a:pt x="2169" y="1184"/>
                                        <a:pt x="2123" y="933"/>
                                      </a:cubicBezTo>
                                      <a:cubicBezTo>
                                        <a:pt x="2077" y="659"/>
                                        <a:pt x="2055" y="339"/>
                                        <a:pt x="1918" y="111"/>
                                      </a:cubicBezTo>
                                      <a:cubicBezTo>
                                        <a:pt x="1916" y="113"/>
                                        <a:pt x="1915" y="115"/>
                                        <a:pt x="1914" y="117"/>
                                      </a:cubicBezTo>
                                      <a:lnTo>
                                        <a:pt x="1914" y="117"/>
                                      </a:lnTo>
                                      <a:cubicBezTo>
                                        <a:pt x="1873" y="43"/>
                                        <a:pt x="1793" y="0"/>
                                        <a:pt x="17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5"/>
                                <p:cNvSpPr/>
                                <p:nvPr/>
                              </p:nvSpPr>
                              <p:spPr>
                                <a:xfrm>
                                  <a:off x="5787950" y="4759300"/>
                                  <a:ext cx="53450" cy="89875"/>
                                </a:xfrm>
                                <a:custGeom>
                                  <a:rect b="b" l="l" r="r" t="t"/>
                                  <a:pathLst>
                                    <a:path extrusionOk="0" h="3595" w="2138">
                                      <a:moveTo>
                                        <a:pt x="1397" y="737"/>
                                      </a:moveTo>
                                      <a:cubicBezTo>
                                        <a:pt x="1395" y="742"/>
                                        <a:pt x="1393" y="748"/>
                                        <a:pt x="1393" y="754"/>
                                      </a:cubicBezTo>
                                      <a:cubicBezTo>
                                        <a:pt x="1389" y="762"/>
                                        <a:pt x="1387" y="765"/>
                                        <a:pt x="1387" y="765"/>
                                      </a:cubicBezTo>
                                      <a:cubicBezTo>
                                        <a:pt x="1386" y="765"/>
                                        <a:pt x="1392" y="746"/>
                                        <a:pt x="1397" y="737"/>
                                      </a:cubicBezTo>
                                      <a:close/>
                                      <a:moveTo>
                                        <a:pt x="1273" y="953"/>
                                      </a:moveTo>
                                      <a:cubicBezTo>
                                        <a:pt x="1267" y="973"/>
                                        <a:pt x="1260" y="991"/>
                                        <a:pt x="1259" y="991"/>
                                      </a:cubicBezTo>
                                      <a:cubicBezTo>
                                        <a:pt x="1258" y="991"/>
                                        <a:pt x="1262" y="981"/>
                                        <a:pt x="1273" y="953"/>
                                      </a:cubicBezTo>
                                      <a:close/>
                                      <a:moveTo>
                                        <a:pt x="538" y="2290"/>
                                      </a:moveTo>
                                      <a:cubicBezTo>
                                        <a:pt x="511" y="2309"/>
                                        <a:pt x="487" y="2346"/>
                                        <a:pt x="491" y="2346"/>
                                      </a:cubicBezTo>
                                      <a:cubicBezTo>
                                        <a:pt x="494" y="2346"/>
                                        <a:pt x="504" y="2335"/>
                                        <a:pt x="526" y="2306"/>
                                      </a:cubicBezTo>
                                      <a:cubicBezTo>
                                        <a:pt x="530" y="2300"/>
                                        <a:pt x="534" y="2295"/>
                                        <a:pt x="538" y="2290"/>
                                      </a:cubicBezTo>
                                      <a:close/>
                                      <a:moveTo>
                                        <a:pt x="355" y="2527"/>
                                      </a:moveTo>
                                      <a:cubicBezTo>
                                        <a:pt x="356" y="2527"/>
                                        <a:pt x="348" y="2535"/>
                                        <a:pt x="330" y="2549"/>
                                      </a:cubicBezTo>
                                      <a:lnTo>
                                        <a:pt x="330" y="2549"/>
                                      </a:lnTo>
                                      <a:cubicBezTo>
                                        <a:pt x="346" y="2534"/>
                                        <a:pt x="355" y="2527"/>
                                        <a:pt x="355" y="2527"/>
                                      </a:cubicBezTo>
                                      <a:close/>
                                      <a:moveTo>
                                        <a:pt x="937" y="2831"/>
                                      </a:moveTo>
                                      <a:cubicBezTo>
                                        <a:pt x="946" y="2860"/>
                                        <a:pt x="949" y="2871"/>
                                        <a:pt x="947" y="2871"/>
                                      </a:cubicBezTo>
                                      <a:cubicBezTo>
                                        <a:pt x="944" y="2871"/>
                                        <a:pt x="935" y="2856"/>
                                        <a:pt x="923" y="2835"/>
                                      </a:cubicBezTo>
                                      <a:lnTo>
                                        <a:pt x="923" y="2835"/>
                                      </a:lnTo>
                                      <a:cubicBezTo>
                                        <a:pt x="928" y="2833"/>
                                        <a:pt x="932" y="2832"/>
                                        <a:pt x="937" y="2831"/>
                                      </a:cubicBezTo>
                                      <a:close/>
                                      <a:moveTo>
                                        <a:pt x="1690" y="0"/>
                                      </a:moveTo>
                                      <a:cubicBezTo>
                                        <a:pt x="1644" y="0"/>
                                        <a:pt x="1599" y="23"/>
                                        <a:pt x="1599" y="92"/>
                                      </a:cubicBezTo>
                                      <a:cubicBezTo>
                                        <a:pt x="1599" y="115"/>
                                        <a:pt x="1576" y="183"/>
                                        <a:pt x="1576" y="251"/>
                                      </a:cubicBezTo>
                                      <a:cubicBezTo>
                                        <a:pt x="1576" y="274"/>
                                        <a:pt x="1576" y="274"/>
                                        <a:pt x="1576" y="297"/>
                                      </a:cubicBezTo>
                                      <a:cubicBezTo>
                                        <a:pt x="1576" y="297"/>
                                        <a:pt x="1571" y="307"/>
                                        <a:pt x="1563" y="321"/>
                                      </a:cubicBezTo>
                                      <a:lnTo>
                                        <a:pt x="1563" y="321"/>
                                      </a:lnTo>
                                      <a:cubicBezTo>
                                        <a:pt x="1497" y="389"/>
                                        <a:pt x="1475" y="480"/>
                                        <a:pt x="1439" y="571"/>
                                      </a:cubicBezTo>
                                      <a:cubicBezTo>
                                        <a:pt x="1439" y="617"/>
                                        <a:pt x="1416" y="640"/>
                                        <a:pt x="1416" y="685"/>
                                      </a:cubicBezTo>
                                      <a:cubicBezTo>
                                        <a:pt x="1416" y="692"/>
                                        <a:pt x="1414" y="698"/>
                                        <a:pt x="1412" y="704"/>
                                      </a:cubicBezTo>
                                      <a:lnTo>
                                        <a:pt x="1412" y="704"/>
                                      </a:lnTo>
                                      <a:cubicBezTo>
                                        <a:pt x="1352" y="768"/>
                                        <a:pt x="1310" y="836"/>
                                        <a:pt x="1279" y="913"/>
                                      </a:cubicBezTo>
                                      <a:cubicBezTo>
                                        <a:pt x="1279" y="921"/>
                                        <a:pt x="1278" y="930"/>
                                        <a:pt x="1276" y="940"/>
                                      </a:cubicBezTo>
                                      <a:lnTo>
                                        <a:pt x="1276" y="940"/>
                                      </a:lnTo>
                                      <a:cubicBezTo>
                                        <a:pt x="1256" y="961"/>
                                        <a:pt x="1255" y="983"/>
                                        <a:pt x="1233" y="1005"/>
                                      </a:cubicBezTo>
                                      <a:cubicBezTo>
                                        <a:pt x="1188" y="1119"/>
                                        <a:pt x="1142" y="1233"/>
                                        <a:pt x="1074" y="1347"/>
                                      </a:cubicBezTo>
                                      <a:cubicBezTo>
                                        <a:pt x="937" y="1575"/>
                                        <a:pt x="823" y="1804"/>
                                        <a:pt x="708" y="2032"/>
                                      </a:cubicBezTo>
                                      <a:cubicBezTo>
                                        <a:pt x="644" y="2118"/>
                                        <a:pt x="600" y="2204"/>
                                        <a:pt x="538" y="2290"/>
                                      </a:cubicBezTo>
                                      <a:lnTo>
                                        <a:pt x="538" y="2290"/>
                                      </a:lnTo>
                                      <a:cubicBezTo>
                                        <a:pt x="541" y="2287"/>
                                        <a:pt x="545" y="2285"/>
                                        <a:pt x="549" y="2283"/>
                                      </a:cubicBezTo>
                                      <a:lnTo>
                                        <a:pt x="549" y="2283"/>
                                      </a:lnTo>
                                      <a:cubicBezTo>
                                        <a:pt x="526" y="2306"/>
                                        <a:pt x="503" y="2351"/>
                                        <a:pt x="503" y="2351"/>
                                      </a:cubicBezTo>
                                      <a:cubicBezTo>
                                        <a:pt x="457" y="2397"/>
                                        <a:pt x="435" y="2443"/>
                                        <a:pt x="389" y="2466"/>
                                      </a:cubicBezTo>
                                      <a:cubicBezTo>
                                        <a:pt x="366" y="2511"/>
                                        <a:pt x="343" y="2534"/>
                                        <a:pt x="298" y="2557"/>
                                      </a:cubicBezTo>
                                      <a:cubicBezTo>
                                        <a:pt x="298" y="2574"/>
                                        <a:pt x="284" y="2578"/>
                                        <a:pt x="278" y="2590"/>
                                      </a:cubicBezTo>
                                      <a:lnTo>
                                        <a:pt x="278" y="2590"/>
                                      </a:lnTo>
                                      <a:cubicBezTo>
                                        <a:pt x="264" y="2600"/>
                                        <a:pt x="247" y="2612"/>
                                        <a:pt x="229" y="2625"/>
                                      </a:cubicBezTo>
                                      <a:cubicBezTo>
                                        <a:pt x="214" y="2641"/>
                                        <a:pt x="198" y="2667"/>
                                        <a:pt x="183" y="2696"/>
                                      </a:cubicBezTo>
                                      <a:lnTo>
                                        <a:pt x="183" y="2696"/>
                                      </a:lnTo>
                                      <a:cubicBezTo>
                                        <a:pt x="178" y="2700"/>
                                        <a:pt x="171" y="2706"/>
                                        <a:pt x="161" y="2717"/>
                                      </a:cubicBezTo>
                                      <a:cubicBezTo>
                                        <a:pt x="69" y="2831"/>
                                        <a:pt x="1" y="2945"/>
                                        <a:pt x="1" y="3105"/>
                                      </a:cubicBezTo>
                                      <a:cubicBezTo>
                                        <a:pt x="5" y="3104"/>
                                        <a:pt x="8" y="3103"/>
                                        <a:pt x="12" y="3102"/>
                                      </a:cubicBezTo>
                                      <a:lnTo>
                                        <a:pt x="12" y="3102"/>
                                      </a:lnTo>
                                      <a:cubicBezTo>
                                        <a:pt x="11" y="3189"/>
                                        <a:pt x="37" y="3276"/>
                                        <a:pt x="92" y="3356"/>
                                      </a:cubicBezTo>
                                      <a:cubicBezTo>
                                        <a:pt x="187" y="3530"/>
                                        <a:pt x="360" y="3594"/>
                                        <a:pt x="540" y="3594"/>
                                      </a:cubicBezTo>
                                      <a:cubicBezTo>
                                        <a:pt x="619" y="3594"/>
                                        <a:pt x="700" y="3582"/>
                                        <a:pt x="777" y="3561"/>
                                      </a:cubicBezTo>
                                      <a:cubicBezTo>
                                        <a:pt x="937" y="3516"/>
                                        <a:pt x="1074" y="3401"/>
                                        <a:pt x="1188" y="3287"/>
                                      </a:cubicBezTo>
                                      <a:cubicBezTo>
                                        <a:pt x="1370" y="3082"/>
                                        <a:pt x="1507" y="2854"/>
                                        <a:pt x="1644" y="2602"/>
                                      </a:cubicBezTo>
                                      <a:cubicBezTo>
                                        <a:pt x="1781" y="2351"/>
                                        <a:pt x="1918" y="2032"/>
                                        <a:pt x="1987" y="1735"/>
                                      </a:cubicBezTo>
                                      <a:cubicBezTo>
                                        <a:pt x="2024" y="1492"/>
                                        <a:pt x="2138" y="1173"/>
                                        <a:pt x="2078" y="915"/>
                                      </a:cubicBezTo>
                                      <a:lnTo>
                                        <a:pt x="2078" y="915"/>
                                      </a:lnTo>
                                      <a:cubicBezTo>
                                        <a:pt x="2078" y="811"/>
                                        <a:pt x="2078" y="724"/>
                                        <a:pt x="2078" y="617"/>
                                      </a:cubicBezTo>
                                      <a:cubicBezTo>
                                        <a:pt x="2078" y="548"/>
                                        <a:pt x="2055" y="480"/>
                                        <a:pt x="2032" y="411"/>
                                      </a:cubicBezTo>
                                      <a:cubicBezTo>
                                        <a:pt x="2015" y="394"/>
                                        <a:pt x="1970" y="321"/>
                                        <a:pt x="1971" y="321"/>
                                      </a:cubicBezTo>
                                      <a:lnTo>
                                        <a:pt x="1971" y="321"/>
                                      </a:lnTo>
                                      <a:cubicBezTo>
                                        <a:pt x="1972" y="321"/>
                                        <a:pt x="1976" y="327"/>
                                        <a:pt x="1987" y="343"/>
                                      </a:cubicBezTo>
                                      <a:cubicBezTo>
                                        <a:pt x="1987" y="320"/>
                                        <a:pt x="1964" y="320"/>
                                        <a:pt x="1964" y="297"/>
                                      </a:cubicBezTo>
                                      <a:cubicBezTo>
                                        <a:pt x="1918" y="206"/>
                                        <a:pt x="1850" y="46"/>
                                        <a:pt x="16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5"/>
                                <p:cNvSpPr/>
                                <p:nvPr/>
                              </p:nvSpPr>
                              <p:spPr>
                                <a:xfrm>
                                  <a:off x="5778825" y="4786425"/>
                                  <a:ext cx="75350" cy="72475"/>
                                </a:xfrm>
                                <a:custGeom>
                                  <a:rect b="b" l="l" r="r" t="t"/>
                                  <a:pathLst>
                                    <a:path extrusionOk="0" h="2899" w="3014">
                                      <a:moveTo>
                                        <a:pt x="2580" y="218"/>
                                      </a:moveTo>
                                      <a:cubicBezTo>
                                        <a:pt x="2579" y="229"/>
                                        <a:pt x="2568" y="239"/>
                                        <a:pt x="2566" y="239"/>
                                      </a:cubicBezTo>
                                      <a:cubicBezTo>
                                        <a:pt x="2564" y="239"/>
                                        <a:pt x="2566" y="233"/>
                                        <a:pt x="2580" y="218"/>
                                      </a:cubicBezTo>
                                      <a:close/>
                                      <a:moveTo>
                                        <a:pt x="2864" y="1026"/>
                                      </a:moveTo>
                                      <a:cubicBezTo>
                                        <a:pt x="2860" y="1037"/>
                                        <a:pt x="2857" y="1049"/>
                                        <a:pt x="2854" y="1061"/>
                                      </a:cubicBezTo>
                                      <a:cubicBezTo>
                                        <a:pt x="2861" y="1039"/>
                                        <a:pt x="2864" y="1029"/>
                                        <a:pt x="2864" y="1026"/>
                                      </a:cubicBezTo>
                                      <a:close/>
                                      <a:moveTo>
                                        <a:pt x="2830" y="1093"/>
                                      </a:moveTo>
                                      <a:cubicBezTo>
                                        <a:pt x="2831" y="1093"/>
                                        <a:pt x="2831" y="1098"/>
                                        <a:pt x="2831" y="1107"/>
                                      </a:cubicBezTo>
                                      <a:cubicBezTo>
                                        <a:pt x="2825" y="1113"/>
                                        <a:pt x="2820" y="1119"/>
                                        <a:pt x="2818" y="1124"/>
                                      </a:cubicBezTo>
                                      <a:lnTo>
                                        <a:pt x="2818" y="1124"/>
                                      </a:lnTo>
                                      <a:cubicBezTo>
                                        <a:pt x="2825" y="1102"/>
                                        <a:pt x="2828" y="1093"/>
                                        <a:pt x="2830" y="1093"/>
                                      </a:cubicBezTo>
                                      <a:close/>
                                      <a:moveTo>
                                        <a:pt x="1675" y="1338"/>
                                      </a:moveTo>
                                      <a:cubicBezTo>
                                        <a:pt x="1661" y="1347"/>
                                        <a:pt x="1644" y="1358"/>
                                        <a:pt x="1644" y="1358"/>
                                      </a:cubicBezTo>
                                      <a:cubicBezTo>
                                        <a:pt x="1652" y="1358"/>
                                        <a:pt x="1663" y="1349"/>
                                        <a:pt x="1675" y="1338"/>
                                      </a:cubicBezTo>
                                      <a:close/>
                                      <a:moveTo>
                                        <a:pt x="2150" y="2104"/>
                                      </a:moveTo>
                                      <a:cubicBezTo>
                                        <a:pt x="2149" y="2106"/>
                                        <a:pt x="2147" y="2109"/>
                                        <a:pt x="2146" y="2111"/>
                                      </a:cubicBezTo>
                                      <a:cubicBezTo>
                                        <a:pt x="2145" y="2112"/>
                                        <a:pt x="2144" y="2112"/>
                                        <a:pt x="2143" y="2113"/>
                                      </a:cubicBezTo>
                                      <a:lnTo>
                                        <a:pt x="2143" y="2113"/>
                                      </a:lnTo>
                                      <a:cubicBezTo>
                                        <a:pt x="2145" y="2110"/>
                                        <a:pt x="2148" y="2107"/>
                                        <a:pt x="2150" y="2104"/>
                                      </a:cubicBezTo>
                                      <a:close/>
                                      <a:moveTo>
                                        <a:pt x="286" y="2228"/>
                                      </a:moveTo>
                                      <a:lnTo>
                                        <a:pt x="286" y="2228"/>
                                      </a:lnTo>
                                      <a:cubicBezTo>
                                        <a:pt x="285" y="2229"/>
                                        <a:pt x="284" y="2229"/>
                                        <a:pt x="283" y="2230"/>
                                      </a:cubicBezTo>
                                      <a:lnTo>
                                        <a:pt x="283" y="2230"/>
                                      </a:lnTo>
                                      <a:cubicBezTo>
                                        <a:pt x="270" y="2233"/>
                                        <a:pt x="258" y="2235"/>
                                        <a:pt x="258" y="2235"/>
                                      </a:cubicBezTo>
                                      <a:cubicBezTo>
                                        <a:pt x="257" y="2235"/>
                                        <a:pt x="264" y="2233"/>
                                        <a:pt x="286" y="2228"/>
                                      </a:cubicBezTo>
                                      <a:close/>
                                      <a:moveTo>
                                        <a:pt x="2747" y="0"/>
                                      </a:moveTo>
                                      <a:cubicBezTo>
                                        <a:pt x="2684" y="0"/>
                                        <a:pt x="2616" y="36"/>
                                        <a:pt x="2603" y="102"/>
                                      </a:cubicBezTo>
                                      <a:cubicBezTo>
                                        <a:pt x="2603" y="133"/>
                                        <a:pt x="2592" y="164"/>
                                        <a:pt x="2585" y="188"/>
                                      </a:cubicBezTo>
                                      <a:lnTo>
                                        <a:pt x="2585" y="188"/>
                                      </a:lnTo>
                                      <a:cubicBezTo>
                                        <a:pt x="2573" y="201"/>
                                        <a:pt x="2557" y="216"/>
                                        <a:pt x="2557" y="216"/>
                                      </a:cubicBezTo>
                                      <a:cubicBezTo>
                                        <a:pt x="2557" y="218"/>
                                        <a:pt x="2557" y="220"/>
                                        <a:pt x="2557" y="222"/>
                                      </a:cubicBezTo>
                                      <a:lnTo>
                                        <a:pt x="2557" y="222"/>
                                      </a:lnTo>
                                      <a:cubicBezTo>
                                        <a:pt x="2501" y="248"/>
                                        <a:pt x="2463" y="359"/>
                                        <a:pt x="2443" y="399"/>
                                      </a:cubicBezTo>
                                      <a:cubicBezTo>
                                        <a:pt x="2443" y="417"/>
                                        <a:pt x="2429" y="435"/>
                                        <a:pt x="2423" y="453"/>
                                      </a:cubicBezTo>
                                      <a:lnTo>
                                        <a:pt x="2423" y="453"/>
                                      </a:lnTo>
                                      <a:cubicBezTo>
                                        <a:pt x="2421" y="458"/>
                                        <a:pt x="2420" y="463"/>
                                        <a:pt x="2420" y="468"/>
                                      </a:cubicBezTo>
                                      <a:cubicBezTo>
                                        <a:pt x="2397" y="490"/>
                                        <a:pt x="2397" y="536"/>
                                        <a:pt x="2374" y="559"/>
                                      </a:cubicBezTo>
                                      <a:cubicBezTo>
                                        <a:pt x="2352" y="604"/>
                                        <a:pt x="2329" y="627"/>
                                        <a:pt x="2306" y="673"/>
                                      </a:cubicBezTo>
                                      <a:cubicBezTo>
                                        <a:pt x="2306" y="684"/>
                                        <a:pt x="2295" y="701"/>
                                        <a:pt x="2286" y="713"/>
                                      </a:cubicBezTo>
                                      <a:lnTo>
                                        <a:pt x="2286" y="713"/>
                                      </a:lnTo>
                                      <a:cubicBezTo>
                                        <a:pt x="2280" y="715"/>
                                        <a:pt x="2256" y="732"/>
                                        <a:pt x="2245" y="748"/>
                                      </a:cubicBezTo>
                                      <a:lnTo>
                                        <a:pt x="2245" y="748"/>
                                      </a:lnTo>
                                      <a:cubicBezTo>
                                        <a:pt x="2222" y="762"/>
                                        <a:pt x="2202" y="777"/>
                                        <a:pt x="2192" y="787"/>
                                      </a:cubicBezTo>
                                      <a:cubicBezTo>
                                        <a:pt x="2146" y="833"/>
                                        <a:pt x="2123" y="856"/>
                                        <a:pt x="2101" y="878"/>
                                      </a:cubicBezTo>
                                      <a:cubicBezTo>
                                        <a:pt x="2078" y="924"/>
                                        <a:pt x="2032" y="970"/>
                                        <a:pt x="1986" y="1015"/>
                                      </a:cubicBezTo>
                                      <a:cubicBezTo>
                                        <a:pt x="1895" y="1107"/>
                                        <a:pt x="1827" y="1198"/>
                                        <a:pt x="1735" y="1289"/>
                                      </a:cubicBezTo>
                                      <a:cubicBezTo>
                                        <a:pt x="1721" y="1289"/>
                                        <a:pt x="1696" y="1318"/>
                                        <a:pt x="1675" y="1338"/>
                                      </a:cubicBezTo>
                                      <a:lnTo>
                                        <a:pt x="1675" y="1338"/>
                                      </a:lnTo>
                                      <a:cubicBezTo>
                                        <a:pt x="1684" y="1333"/>
                                        <a:pt x="1691" y="1328"/>
                                        <a:pt x="1694" y="1328"/>
                                      </a:cubicBezTo>
                                      <a:lnTo>
                                        <a:pt x="1694" y="1328"/>
                                      </a:lnTo>
                                      <a:cubicBezTo>
                                        <a:pt x="1695" y="1328"/>
                                        <a:pt x="1694" y="1330"/>
                                        <a:pt x="1690" y="1335"/>
                                      </a:cubicBezTo>
                                      <a:cubicBezTo>
                                        <a:pt x="1667" y="1335"/>
                                        <a:pt x="1667" y="1358"/>
                                        <a:pt x="1644" y="1358"/>
                                      </a:cubicBezTo>
                                      <a:cubicBezTo>
                                        <a:pt x="1598" y="1403"/>
                                        <a:pt x="1530" y="1426"/>
                                        <a:pt x="1484" y="1449"/>
                                      </a:cubicBezTo>
                                      <a:cubicBezTo>
                                        <a:pt x="1279" y="1586"/>
                                        <a:pt x="1073" y="1746"/>
                                        <a:pt x="891" y="1883"/>
                                      </a:cubicBezTo>
                                      <a:cubicBezTo>
                                        <a:pt x="777" y="1951"/>
                                        <a:pt x="685" y="1997"/>
                                        <a:pt x="571" y="2065"/>
                                      </a:cubicBezTo>
                                      <a:cubicBezTo>
                                        <a:pt x="551" y="2085"/>
                                        <a:pt x="531" y="2088"/>
                                        <a:pt x="511" y="2104"/>
                                      </a:cubicBezTo>
                                      <a:lnTo>
                                        <a:pt x="511" y="2104"/>
                                      </a:lnTo>
                                      <a:cubicBezTo>
                                        <a:pt x="496" y="2109"/>
                                        <a:pt x="476" y="2116"/>
                                        <a:pt x="465" y="2116"/>
                                      </a:cubicBezTo>
                                      <a:cubicBezTo>
                                        <a:pt x="460" y="2116"/>
                                        <a:pt x="457" y="2114"/>
                                        <a:pt x="457" y="2111"/>
                                      </a:cubicBezTo>
                                      <a:cubicBezTo>
                                        <a:pt x="393" y="2143"/>
                                        <a:pt x="334" y="2180"/>
                                        <a:pt x="287" y="2227"/>
                                      </a:cubicBezTo>
                                      <a:lnTo>
                                        <a:pt x="287" y="2227"/>
                                      </a:lnTo>
                                      <a:cubicBezTo>
                                        <a:pt x="155" y="2253"/>
                                        <a:pt x="46" y="2343"/>
                                        <a:pt x="23" y="2499"/>
                                      </a:cubicBezTo>
                                      <a:cubicBezTo>
                                        <a:pt x="1" y="2636"/>
                                        <a:pt x="92" y="2750"/>
                                        <a:pt x="229" y="2796"/>
                                      </a:cubicBezTo>
                                      <a:cubicBezTo>
                                        <a:pt x="284" y="2814"/>
                                        <a:pt x="339" y="2832"/>
                                        <a:pt x="382" y="2839"/>
                                      </a:cubicBezTo>
                                      <a:lnTo>
                                        <a:pt x="382" y="2839"/>
                                      </a:lnTo>
                                      <a:cubicBezTo>
                                        <a:pt x="460" y="2882"/>
                                        <a:pt x="552" y="2899"/>
                                        <a:pt x="650" y="2899"/>
                                      </a:cubicBezTo>
                                      <a:cubicBezTo>
                                        <a:pt x="843" y="2899"/>
                                        <a:pt x="1055" y="2833"/>
                                        <a:pt x="1210" y="2773"/>
                                      </a:cubicBezTo>
                                      <a:cubicBezTo>
                                        <a:pt x="1347" y="2727"/>
                                        <a:pt x="1507" y="2659"/>
                                        <a:pt x="1644" y="2567"/>
                                      </a:cubicBezTo>
                                      <a:cubicBezTo>
                                        <a:pt x="1758" y="2476"/>
                                        <a:pt x="1895" y="2362"/>
                                        <a:pt x="2009" y="2248"/>
                                      </a:cubicBezTo>
                                      <a:cubicBezTo>
                                        <a:pt x="2032" y="2225"/>
                                        <a:pt x="2078" y="2202"/>
                                        <a:pt x="2101" y="2179"/>
                                      </a:cubicBezTo>
                                      <a:cubicBezTo>
                                        <a:pt x="2101" y="2179"/>
                                        <a:pt x="2123" y="2157"/>
                                        <a:pt x="2123" y="2134"/>
                                      </a:cubicBezTo>
                                      <a:cubicBezTo>
                                        <a:pt x="2125" y="2132"/>
                                        <a:pt x="2127" y="2130"/>
                                        <a:pt x="2129" y="2128"/>
                                      </a:cubicBezTo>
                                      <a:lnTo>
                                        <a:pt x="2129" y="2128"/>
                                      </a:lnTo>
                                      <a:cubicBezTo>
                                        <a:pt x="2130" y="2128"/>
                                        <a:pt x="2131" y="2128"/>
                                        <a:pt x="2132" y="2128"/>
                                      </a:cubicBezTo>
                                      <a:cubicBezTo>
                                        <a:pt x="2141" y="2128"/>
                                        <a:pt x="2158" y="2122"/>
                                        <a:pt x="2169" y="2111"/>
                                      </a:cubicBezTo>
                                      <a:cubicBezTo>
                                        <a:pt x="2215" y="2042"/>
                                        <a:pt x="2238" y="1997"/>
                                        <a:pt x="2283" y="1951"/>
                                      </a:cubicBezTo>
                                      <a:cubicBezTo>
                                        <a:pt x="2397" y="1814"/>
                                        <a:pt x="2511" y="1700"/>
                                        <a:pt x="2603" y="1563"/>
                                      </a:cubicBezTo>
                                      <a:cubicBezTo>
                                        <a:pt x="2626" y="1517"/>
                                        <a:pt x="2671" y="1449"/>
                                        <a:pt x="2694" y="1403"/>
                                      </a:cubicBezTo>
                                      <a:cubicBezTo>
                                        <a:pt x="2717" y="1381"/>
                                        <a:pt x="2740" y="1358"/>
                                        <a:pt x="2763" y="1335"/>
                                      </a:cubicBezTo>
                                      <a:cubicBezTo>
                                        <a:pt x="2763" y="1312"/>
                                        <a:pt x="2763" y="1312"/>
                                        <a:pt x="2785" y="1289"/>
                                      </a:cubicBezTo>
                                      <a:cubicBezTo>
                                        <a:pt x="2808" y="1244"/>
                                        <a:pt x="2808" y="1198"/>
                                        <a:pt x="2808" y="1152"/>
                                      </a:cubicBezTo>
                                      <a:cubicBezTo>
                                        <a:pt x="2810" y="1146"/>
                                        <a:pt x="2812" y="1140"/>
                                        <a:pt x="2814" y="1135"/>
                                      </a:cubicBezTo>
                                      <a:lnTo>
                                        <a:pt x="2814" y="1135"/>
                                      </a:lnTo>
                                      <a:cubicBezTo>
                                        <a:pt x="2814" y="1138"/>
                                        <a:pt x="2815" y="1139"/>
                                        <a:pt x="2817" y="1139"/>
                                      </a:cubicBezTo>
                                      <a:cubicBezTo>
                                        <a:pt x="2820" y="1139"/>
                                        <a:pt x="2824" y="1136"/>
                                        <a:pt x="2831" y="1129"/>
                                      </a:cubicBezTo>
                                      <a:cubicBezTo>
                                        <a:pt x="2831" y="1107"/>
                                        <a:pt x="2831" y="1084"/>
                                        <a:pt x="2854" y="1061"/>
                                      </a:cubicBezTo>
                                      <a:cubicBezTo>
                                        <a:pt x="2854" y="1047"/>
                                        <a:pt x="2862" y="1025"/>
                                        <a:pt x="2864" y="1025"/>
                                      </a:cubicBezTo>
                                      <a:lnTo>
                                        <a:pt x="2864" y="1025"/>
                                      </a:lnTo>
                                      <a:cubicBezTo>
                                        <a:pt x="2864" y="1025"/>
                                        <a:pt x="2864" y="1025"/>
                                        <a:pt x="2864" y="1026"/>
                                      </a:cubicBezTo>
                                      <a:lnTo>
                                        <a:pt x="2864" y="1026"/>
                                      </a:lnTo>
                                      <a:cubicBezTo>
                                        <a:pt x="2888" y="952"/>
                                        <a:pt x="2925" y="892"/>
                                        <a:pt x="2945" y="833"/>
                                      </a:cubicBezTo>
                                      <a:cubicBezTo>
                                        <a:pt x="2968" y="764"/>
                                        <a:pt x="2968" y="719"/>
                                        <a:pt x="2991" y="650"/>
                                      </a:cubicBezTo>
                                      <a:cubicBezTo>
                                        <a:pt x="2991" y="627"/>
                                        <a:pt x="2991" y="582"/>
                                        <a:pt x="3014" y="559"/>
                                      </a:cubicBezTo>
                                      <a:cubicBezTo>
                                        <a:pt x="3014" y="468"/>
                                        <a:pt x="3014" y="399"/>
                                        <a:pt x="2968" y="308"/>
                                      </a:cubicBezTo>
                                      <a:lnTo>
                                        <a:pt x="2968" y="308"/>
                                      </a:lnTo>
                                      <a:cubicBezTo>
                                        <a:pt x="2969" y="310"/>
                                        <a:pt x="2969" y="312"/>
                                        <a:pt x="2970" y="314"/>
                                      </a:cubicBezTo>
                                      <a:lnTo>
                                        <a:pt x="2970" y="314"/>
                                      </a:lnTo>
                                      <a:cubicBezTo>
                                        <a:pt x="2963" y="295"/>
                                        <a:pt x="2954" y="271"/>
                                        <a:pt x="2945" y="262"/>
                                      </a:cubicBezTo>
                                      <a:cubicBezTo>
                                        <a:pt x="2945" y="250"/>
                                        <a:pt x="2932" y="231"/>
                                        <a:pt x="2919" y="216"/>
                                      </a:cubicBezTo>
                                      <a:lnTo>
                                        <a:pt x="2919" y="216"/>
                                      </a:lnTo>
                                      <a:cubicBezTo>
                                        <a:pt x="2909" y="167"/>
                                        <a:pt x="2873" y="95"/>
                                        <a:pt x="2854" y="57"/>
                                      </a:cubicBezTo>
                                      <a:cubicBezTo>
                                        <a:pt x="2835" y="19"/>
                                        <a:pt x="2792" y="0"/>
                                        <a:pt x="27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5"/>
                                <p:cNvSpPr/>
                                <p:nvPr/>
                              </p:nvSpPr>
                              <p:spPr>
                                <a:xfrm>
                                  <a:off x="5639650" y="4804625"/>
                                  <a:ext cx="91725" cy="66550"/>
                                </a:xfrm>
                                <a:custGeom>
                                  <a:rect b="b" l="l" r="r" t="t"/>
                                  <a:pathLst>
                                    <a:path extrusionOk="0" h="2662" w="3669">
                                      <a:moveTo>
                                        <a:pt x="3285" y="2113"/>
                                      </a:moveTo>
                                      <a:cubicBezTo>
                                        <a:pt x="3281" y="2118"/>
                                        <a:pt x="3279" y="2121"/>
                                        <a:pt x="3279" y="2122"/>
                                      </a:cubicBezTo>
                                      <a:lnTo>
                                        <a:pt x="3279" y="2122"/>
                                      </a:lnTo>
                                      <a:cubicBezTo>
                                        <a:pt x="3291" y="2119"/>
                                        <a:pt x="3297" y="2113"/>
                                        <a:pt x="3285" y="2113"/>
                                      </a:cubicBezTo>
                                      <a:close/>
                                      <a:moveTo>
                                        <a:pt x="3239" y="2113"/>
                                      </a:moveTo>
                                      <a:cubicBezTo>
                                        <a:pt x="3246" y="2120"/>
                                        <a:pt x="3255" y="2123"/>
                                        <a:pt x="3263" y="2123"/>
                                      </a:cubicBezTo>
                                      <a:lnTo>
                                        <a:pt x="3263" y="2123"/>
                                      </a:lnTo>
                                      <a:cubicBezTo>
                                        <a:pt x="3256" y="2120"/>
                                        <a:pt x="3248" y="2117"/>
                                        <a:pt x="3239" y="2113"/>
                                      </a:cubicBezTo>
                                      <a:close/>
                                      <a:moveTo>
                                        <a:pt x="3388" y="2557"/>
                                      </a:moveTo>
                                      <a:cubicBezTo>
                                        <a:pt x="3373" y="2569"/>
                                        <a:pt x="3356" y="2579"/>
                                        <a:pt x="3357" y="2579"/>
                                      </a:cubicBezTo>
                                      <a:cubicBezTo>
                                        <a:pt x="3358" y="2579"/>
                                        <a:pt x="3363" y="2577"/>
                                        <a:pt x="3376" y="2570"/>
                                      </a:cubicBezTo>
                                      <a:cubicBezTo>
                                        <a:pt x="3383" y="2563"/>
                                        <a:pt x="3387" y="2559"/>
                                        <a:pt x="3388" y="2557"/>
                                      </a:cubicBezTo>
                                      <a:close/>
                                      <a:moveTo>
                                        <a:pt x="231" y="0"/>
                                      </a:moveTo>
                                      <a:cubicBezTo>
                                        <a:pt x="120" y="0"/>
                                        <a:pt x="1" y="135"/>
                                        <a:pt x="90" y="242"/>
                                      </a:cubicBezTo>
                                      <a:cubicBezTo>
                                        <a:pt x="432" y="698"/>
                                        <a:pt x="820" y="1132"/>
                                        <a:pt x="1231" y="1543"/>
                                      </a:cubicBezTo>
                                      <a:cubicBezTo>
                                        <a:pt x="1505" y="1817"/>
                                        <a:pt x="1779" y="2045"/>
                                        <a:pt x="2098" y="2250"/>
                                      </a:cubicBezTo>
                                      <a:cubicBezTo>
                                        <a:pt x="2326" y="2433"/>
                                        <a:pt x="2623" y="2593"/>
                                        <a:pt x="2897" y="2638"/>
                                      </a:cubicBezTo>
                                      <a:cubicBezTo>
                                        <a:pt x="2988" y="2638"/>
                                        <a:pt x="3080" y="2661"/>
                                        <a:pt x="3148" y="2661"/>
                                      </a:cubicBezTo>
                                      <a:cubicBezTo>
                                        <a:pt x="3217" y="2638"/>
                                        <a:pt x="3285" y="2638"/>
                                        <a:pt x="3331" y="2593"/>
                                      </a:cubicBezTo>
                                      <a:cubicBezTo>
                                        <a:pt x="3331" y="2593"/>
                                        <a:pt x="3382" y="2554"/>
                                        <a:pt x="3389" y="2554"/>
                                      </a:cubicBezTo>
                                      <a:lnTo>
                                        <a:pt x="3389" y="2554"/>
                                      </a:lnTo>
                                      <a:cubicBezTo>
                                        <a:pt x="3389" y="2554"/>
                                        <a:pt x="3389" y="2555"/>
                                        <a:pt x="3388" y="2557"/>
                                      </a:cubicBezTo>
                                      <a:lnTo>
                                        <a:pt x="3388" y="2557"/>
                                      </a:lnTo>
                                      <a:cubicBezTo>
                                        <a:pt x="3392" y="2554"/>
                                        <a:pt x="3396" y="2550"/>
                                        <a:pt x="3399" y="2547"/>
                                      </a:cubicBezTo>
                                      <a:cubicBezTo>
                                        <a:pt x="3513" y="2479"/>
                                        <a:pt x="3605" y="2364"/>
                                        <a:pt x="3650" y="2227"/>
                                      </a:cubicBezTo>
                                      <a:cubicBezTo>
                                        <a:pt x="3668" y="2119"/>
                                        <a:pt x="3571" y="2024"/>
                                        <a:pt x="3474" y="2024"/>
                                      </a:cubicBezTo>
                                      <a:cubicBezTo>
                                        <a:pt x="3448" y="2024"/>
                                        <a:pt x="3423" y="2031"/>
                                        <a:pt x="3399" y="2045"/>
                                      </a:cubicBezTo>
                                      <a:cubicBezTo>
                                        <a:pt x="3376" y="2068"/>
                                        <a:pt x="3308" y="2113"/>
                                        <a:pt x="3331" y="2113"/>
                                      </a:cubicBezTo>
                                      <a:cubicBezTo>
                                        <a:pt x="3316" y="2113"/>
                                        <a:pt x="3290" y="2123"/>
                                        <a:pt x="3282" y="2123"/>
                                      </a:cubicBezTo>
                                      <a:cubicBezTo>
                                        <a:pt x="3280" y="2123"/>
                                        <a:pt x="3279" y="2123"/>
                                        <a:pt x="3279" y="2122"/>
                                      </a:cubicBezTo>
                                      <a:lnTo>
                                        <a:pt x="3279" y="2122"/>
                                      </a:lnTo>
                                      <a:cubicBezTo>
                                        <a:pt x="3275" y="2123"/>
                                        <a:pt x="3271" y="2123"/>
                                        <a:pt x="3267" y="2123"/>
                                      </a:cubicBezTo>
                                      <a:cubicBezTo>
                                        <a:pt x="3265" y="2123"/>
                                        <a:pt x="3264" y="2123"/>
                                        <a:pt x="3263" y="2123"/>
                                      </a:cubicBezTo>
                                      <a:lnTo>
                                        <a:pt x="3263" y="2123"/>
                                      </a:lnTo>
                                      <a:cubicBezTo>
                                        <a:pt x="3274" y="2128"/>
                                        <a:pt x="3284" y="2132"/>
                                        <a:pt x="3291" y="2135"/>
                                      </a:cubicBezTo>
                                      <a:lnTo>
                                        <a:pt x="3291" y="2135"/>
                                      </a:lnTo>
                                      <a:cubicBezTo>
                                        <a:pt x="3265" y="2126"/>
                                        <a:pt x="3223" y="2113"/>
                                        <a:pt x="3194" y="2113"/>
                                      </a:cubicBezTo>
                                      <a:lnTo>
                                        <a:pt x="3080" y="2113"/>
                                      </a:lnTo>
                                      <a:cubicBezTo>
                                        <a:pt x="3057" y="2091"/>
                                        <a:pt x="3034" y="2091"/>
                                        <a:pt x="2988" y="2091"/>
                                      </a:cubicBezTo>
                                      <a:cubicBezTo>
                                        <a:pt x="2966" y="2068"/>
                                        <a:pt x="2943" y="2068"/>
                                        <a:pt x="2920" y="2068"/>
                                      </a:cubicBezTo>
                                      <a:cubicBezTo>
                                        <a:pt x="2897" y="2056"/>
                                        <a:pt x="2903" y="2056"/>
                                        <a:pt x="2906" y="2056"/>
                                      </a:cubicBezTo>
                                      <a:cubicBezTo>
                                        <a:pt x="2909" y="2056"/>
                                        <a:pt x="2909" y="2056"/>
                                        <a:pt x="2874" y="2045"/>
                                      </a:cubicBezTo>
                                      <a:cubicBezTo>
                                        <a:pt x="2829" y="2022"/>
                                        <a:pt x="2760" y="1999"/>
                                        <a:pt x="2714" y="1954"/>
                                      </a:cubicBezTo>
                                      <a:cubicBezTo>
                                        <a:pt x="2578" y="1908"/>
                                        <a:pt x="2441" y="1817"/>
                                        <a:pt x="2326" y="1748"/>
                                      </a:cubicBezTo>
                                      <a:cubicBezTo>
                                        <a:pt x="1779" y="1406"/>
                                        <a:pt x="1322" y="972"/>
                                        <a:pt x="843" y="561"/>
                                      </a:cubicBezTo>
                                      <a:cubicBezTo>
                                        <a:pt x="660" y="401"/>
                                        <a:pt x="500" y="219"/>
                                        <a:pt x="318" y="36"/>
                                      </a:cubicBezTo>
                                      <a:cubicBezTo>
                                        <a:pt x="293" y="11"/>
                                        <a:pt x="262" y="0"/>
                                        <a:pt x="2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5"/>
                                <p:cNvSpPr/>
                                <p:nvPr/>
                              </p:nvSpPr>
                              <p:spPr>
                                <a:xfrm>
                                  <a:off x="5669850" y="4822350"/>
                                  <a:ext cx="63350" cy="77350"/>
                                </a:xfrm>
                                <a:custGeom>
                                  <a:rect b="b" l="l" r="r" t="t"/>
                                  <a:pathLst>
                                    <a:path extrusionOk="0" h="3094" w="2534">
                                      <a:moveTo>
                                        <a:pt x="1425" y="2106"/>
                                      </a:moveTo>
                                      <a:cubicBezTo>
                                        <a:pt x="1426" y="2106"/>
                                        <a:pt x="1429" y="2108"/>
                                        <a:pt x="1438" y="2112"/>
                                      </a:cubicBezTo>
                                      <a:cubicBezTo>
                                        <a:pt x="1441" y="2114"/>
                                        <a:pt x="1445" y="2116"/>
                                        <a:pt x="1447" y="2118"/>
                                      </a:cubicBezTo>
                                      <a:lnTo>
                                        <a:pt x="1447" y="2118"/>
                                      </a:lnTo>
                                      <a:cubicBezTo>
                                        <a:pt x="1435" y="2111"/>
                                        <a:pt x="1425" y="2106"/>
                                        <a:pt x="1425" y="2106"/>
                                      </a:cubicBezTo>
                                      <a:close/>
                                      <a:moveTo>
                                        <a:pt x="1733" y="2293"/>
                                      </a:moveTo>
                                      <a:lnTo>
                                        <a:pt x="1733" y="2293"/>
                                      </a:lnTo>
                                      <a:cubicBezTo>
                                        <a:pt x="1734" y="2294"/>
                                        <a:pt x="1734" y="2294"/>
                                        <a:pt x="1735" y="2295"/>
                                      </a:cubicBezTo>
                                      <a:lnTo>
                                        <a:pt x="1736" y="2295"/>
                                      </a:lnTo>
                                      <a:cubicBezTo>
                                        <a:pt x="1735" y="2294"/>
                                        <a:pt x="1734" y="2294"/>
                                        <a:pt x="1733" y="2293"/>
                                      </a:cubicBezTo>
                                      <a:close/>
                                      <a:moveTo>
                                        <a:pt x="648" y="0"/>
                                      </a:moveTo>
                                      <a:cubicBezTo>
                                        <a:pt x="631" y="0"/>
                                        <a:pt x="612" y="4"/>
                                        <a:pt x="593" y="12"/>
                                      </a:cubicBezTo>
                                      <a:cubicBezTo>
                                        <a:pt x="342" y="103"/>
                                        <a:pt x="114" y="332"/>
                                        <a:pt x="46" y="583"/>
                                      </a:cubicBezTo>
                                      <a:cubicBezTo>
                                        <a:pt x="23" y="651"/>
                                        <a:pt x="23" y="720"/>
                                        <a:pt x="23" y="788"/>
                                      </a:cubicBezTo>
                                      <a:cubicBezTo>
                                        <a:pt x="0" y="834"/>
                                        <a:pt x="0" y="857"/>
                                        <a:pt x="0" y="879"/>
                                      </a:cubicBezTo>
                                      <a:cubicBezTo>
                                        <a:pt x="0" y="894"/>
                                        <a:pt x="0" y="948"/>
                                        <a:pt x="0" y="971"/>
                                      </a:cubicBezTo>
                                      <a:cubicBezTo>
                                        <a:pt x="0" y="1130"/>
                                        <a:pt x="46" y="1290"/>
                                        <a:pt x="114" y="1473"/>
                                      </a:cubicBezTo>
                                      <a:cubicBezTo>
                                        <a:pt x="114" y="1496"/>
                                        <a:pt x="137" y="1541"/>
                                        <a:pt x="160" y="1564"/>
                                      </a:cubicBezTo>
                                      <a:cubicBezTo>
                                        <a:pt x="160" y="1587"/>
                                        <a:pt x="183" y="1633"/>
                                        <a:pt x="183" y="1655"/>
                                      </a:cubicBezTo>
                                      <a:cubicBezTo>
                                        <a:pt x="183" y="1655"/>
                                        <a:pt x="190" y="1677"/>
                                        <a:pt x="196" y="1688"/>
                                      </a:cubicBezTo>
                                      <a:lnTo>
                                        <a:pt x="196" y="1688"/>
                                      </a:lnTo>
                                      <a:cubicBezTo>
                                        <a:pt x="198" y="1711"/>
                                        <a:pt x="213" y="1755"/>
                                        <a:pt x="228" y="1770"/>
                                      </a:cubicBezTo>
                                      <a:cubicBezTo>
                                        <a:pt x="251" y="1815"/>
                                        <a:pt x="274" y="1884"/>
                                        <a:pt x="320" y="1929"/>
                                      </a:cubicBezTo>
                                      <a:cubicBezTo>
                                        <a:pt x="411" y="2089"/>
                                        <a:pt x="525" y="2249"/>
                                        <a:pt x="662" y="2386"/>
                                      </a:cubicBezTo>
                                      <a:cubicBezTo>
                                        <a:pt x="867" y="2614"/>
                                        <a:pt x="1118" y="2820"/>
                                        <a:pt x="1415" y="2956"/>
                                      </a:cubicBezTo>
                                      <a:cubicBezTo>
                                        <a:pt x="1598" y="3025"/>
                                        <a:pt x="1758" y="3093"/>
                                        <a:pt x="1963" y="3093"/>
                                      </a:cubicBezTo>
                                      <a:cubicBezTo>
                                        <a:pt x="2168" y="3093"/>
                                        <a:pt x="2442" y="2934"/>
                                        <a:pt x="2511" y="2728"/>
                                      </a:cubicBezTo>
                                      <a:cubicBezTo>
                                        <a:pt x="2534" y="2591"/>
                                        <a:pt x="2465" y="2454"/>
                                        <a:pt x="2351" y="2386"/>
                                      </a:cubicBezTo>
                                      <a:cubicBezTo>
                                        <a:pt x="2351" y="2386"/>
                                        <a:pt x="2328" y="2386"/>
                                        <a:pt x="2328" y="2363"/>
                                      </a:cubicBezTo>
                                      <a:cubicBezTo>
                                        <a:pt x="2294" y="2340"/>
                                        <a:pt x="2243" y="2323"/>
                                        <a:pt x="2191" y="2323"/>
                                      </a:cubicBezTo>
                                      <a:cubicBezTo>
                                        <a:pt x="2159" y="2323"/>
                                        <a:pt x="2127" y="2330"/>
                                        <a:pt x="2099" y="2346"/>
                                      </a:cubicBezTo>
                                      <a:lnTo>
                                        <a:pt x="2099" y="2346"/>
                                      </a:lnTo>
                                      <a:cubicBezTo>
                                        <a:pt x="2082" y="2337"/>
                                        <a:pt x="2062" y="2334"/>
                                        <a:pt x="2043" y="2334"/>
                                      </a:cubicBezTo>
                                      <a:cubicBezTo>
                                        <a:pt x="2014" y="2334"/>
                                        <a:pt x="1986" y="2340"/>
                                        <a:pt x="1963" y="2340"/>
                                      </a:cubicBezTo>
                                      <a:lnTo>
                                        <a:pt x="1952" y="2340"/>
                                      </a:lnTo>
                                      <a:cubicBezTo>
                                        <a:pt x="1958" y="2343"/>
                                        <a:pt x="1961" y="2347"/>
                                        <a:pt x="1958" y="2347"/>
                                      </a:cubicBezTo>
                                      <a:cubicBezTo>
                                        <a:pt x="1955" y="2347"/>
                                        <a:pt x="1950" y="2345"/>
                                        <a:pt x="1940" y="2340"/>
                                      </a:cubicBezTo>
                                      <a:lnTo>
                                        <a:pt x="1952" y="2340"/>
                                      </a:lnTo>
                                      <a:cubicBezTo>
                                        <a:pt x="1945" y="2337"/>
                                        <a:pt x="1935" y="2334"/>
                                        <a:pt x="1923" y="2334"/>
                                      </a:cubicBezTo>
                                      <a:cubicBezTo>
                                        <a:pt x="1914" y="2334"/>
                                        <a:pt x="1904" y="2335"/>
                                        <a:pt x="1895" y="2340"/>
                                      </a:cubicBezTo>
                                      <a:cubicBezTo>
                                        <a:pt x="1861" y="2323"/>
                                        <a:pt x="1827" y="2307"/>
                                        <a:pt x="1784" y="2299"/>
                                      </a:cubicBezTo>
                                      <a:lnTo>
                                        <a:pt x="1784" y="2299"/>
                                      </a:lnTo>
                                      <a:cubicBezTo>
                                        <a:pt x="1783" y="2298"/>
                                        <a:pt x="1782" y="2296"/>
                                        <a:pt x="1780" y="2295"/>
                                      </a:cubicBezTo>
                                      <a:lnTo>
                                        <a:pt x="1736" y="2295"/>
                                      </a:lnTo>
                                      <a:cubicBezTo>
                                        <a:pt x="1736" y="2295"/>
                                        <a:pt x="1736" y="2295"/>
                                        <a:pt x="1736" y="2295"/>
                                      </a:cubicBezTo>
                                      <a:lnTo>
                                        <a:pt x="1736" y="2295"/>
                                      </a:lnTo>
                                      <a:cubicBezTo>
                                        <a:pt x="1736" y="2295"/>
                                        <a:pt x="1735" y="2295"/>
                                        <a:pt x="1735" y="2295"/>
                                      </a:cubicBezTo>
                                      <a:cubicBezTo>
                                        <a:pt x="1728" y="2291"/>
                                        <a:pt x="1725" y="2290"/>
                                        <a:pt x="1725" y="2290"/>
                                      </a:cubicBezTo>
                                      <a:lnTo>
                                        <a:pt x="1725" y="2290"/>
                                      </a:lnTo>
                                      <a:cubicBezTo>
                                        <a:pt x="1725" y="2290"/>
                                        <a:pt x="1729" y="2291"/>
                                        <a:pt x="1733" y="2293"/>
                                      </a:cubicBezTo>
                                      <a:lnTo>
                                        <a:pt x="1733" y="2293"/>
                                      </a:lnTo>
                                      <a:cubicBezTo>
                                        <a:pt x="1711" y="2272"/>
                                        <a:pt x="1689" y="2271"/>
                                        <a:pt x="1666" y="2249"/>
                                      </a:cubicBezTo>
                                      <a:cubicBezTo>
                                        <a:pt x="1598" y="2226"/>
                                        <a:pt x="1552" y="2180"/>
                                        <a:pt x="1506" y="2158"/>
                                      </a:cubicBezTo>
                                      <a:cubicBezTo>
                                        <a:pt x="1498" y="2149"/>
                                        <a:pt x="1480" y="2137"/>
                                        <a:pt x="1463" y="2127"/>
                                      </a:cubicBezTo>
                                      <a:lnTo>
                                        <a:pt x="1463" y="2127"/>
                                      </a:lnTo>
                                      <a:cubicBezTo>
                                        <a:pt x="1464" y="2126"/>
                                        <a:pt x="1409" y="2083"/>
                                        <a:pt x="1392" y="2066"/>
                                      </a:cubicBezTo>
                                      <a:cubicBezTo>
                                        <a:pt x="1347" y="2021"/>
                                        <a:pt x="1278" y="1975"/>
                                        <a:pt x="1233" y="1929"/>
                                      </a:cubicBezTo>
                                      <a:cubicBezTo>
                                        <a:pt x="1118" y="1838"/>
                                        <a:pt x="1027" y="1747"/>
                                        <a:pt x="936" y="1633"/>
                                      </a:cubicBezTo>
                                      <a:cubicBezTo>
                                        <a:pt x="930" y="1627"/>
                                        <a:pt x="922" y="1618"/>
                                        <a:pt x="913" y="1610"/>
                                      </a:cubicBezTo>
                                      <a:lnTo>
                                        <a:pt x="913" y="1610"/>
                                      </a:lnTo>
                                      <a:cubicBezTo>
                                        <a:pt x="890" y="1587"/>
                                        <a:pt x="867" y="1564"/>
                                        <a:pt x="845" y="1541"/>
                                      </a:cubicBezTo>
                                      <a:cubicBezTo>
                                        <a:pt x="822" y="1496"/>
                                        <a:pt x="776" y="1450"/>
                                        <a:pt x="730" y="1404"/>
                                      </a:cubicBezTo>
                                      <a:cubicBezTo>
                                        <a:pt x="730" y="1382"/>
                                        <a:pt x="708" y="1382"/>
                                        <a:pt x="708" y="1382"/>
                                      </a:cubicBezTo>
                                      <a:cubicBezTo>
                                        <a:pt x="708" y="1382"/>
                                        <a:pt x="708" y="1359"/>
                                        <a:pt x="708" y="1359"/>
                                      </a:cubicBezTo>
                                      <a:cubicBezTo>
                                        <a:pt x="662" y="1313"/>
                                        <a:pt x="616" y="1245"/>
                                        <a:pt x="593" y="1199"/>
                                      </a:cubicBezTo>
                                      <a:cubicBezTo>
                                        <a:pt x="571" y="1176"/>
                                        <a:pt x="571" y="1153"/>
                                        <a:pt x="548" y="1108"/>
                                      </a:cubicBezTo>
                                      <a:cubicBezTo>
                                        <a:pt x="548" y="1108"/>
                                        <a:pt x="548" y="1091"/>
                                        <a:pt x="534" y="1086"/>
                                      </a:cubicBezTo>
                                      <a:lnTo>
                                        <a:pt x="534" y="1086"/>
                                      </a:lnTo>
                                      <a:cubicBezTo>
                                        <a:pt x="529" y="1078"/>
                                        <a:pt x="525" y="1069"/>
                                        <a:pt x="525" y="1062"/>
                                      </a:cubicBezTo>
                                      <a:cubicBezTo>
                                        <a:pt x="525" y="1016"/>
                                        <a:pt x="502" y="994"/>
                                        <a:pt x="479" y="948"/>
                                      </a:cubicBezTo>
                                      <a:cubicBezTo>
                                        <a:pt x="479" y="925"/>
                                        <a:pt x="457" y="902"/>
                                        <a:pt x="434" y="879"/>
                                      </a:cubicBezTo>
                                      <a:cubicBezTo>
                                        <a:pt x="420" y="859"/>
                                        <a:pt x="417" y="853"/>
                                        <a:pt x="418" y="853"/>
                                      </a:cubicBezTo>
                                      <a:lnTo>
                                        <a:pt x="418" y="853"/>
                                      </a:lnTo>
                                      <a:cubicBezTo>
                                        <a:pt x="420" y="853"/>
                                        <a:pt x="434" y="870"/>
                                        <a:pt x="438" y="870"/>
                                      </a:cubicBezTo>
                                      <a:cubicBezTo>
                                        <a:pt x="439" y="870"/>
                                        <a:pt x="439" y="867"/>
                                        <a:pt x="434" y="857"/>
                                      </a:cubicBezTo>
                                      <a:cubicBezTo>
                                        <a:pt x="434" y="857"/>
                                        <a:pt x="434" y="834"/>
                                        <a:pt x="434" y="811"/>
                                      </a:cubicBezTo>
                                      <a:cubicBezTo>
                                        <a:pt x="434" y="811"/>
                                        <a:pt x="427" y="804"/>
                                        <a:pt x="420" y="798"/>
                                      </a:cubicBezTo>
                                      <a:lnTo>
                                        <a:pt x="420" y="798"/>
                                      </a:lnTo>
                                      <a:cubicBezTo>
                                        <a:pt x="418" y="787"/>
                                        <a:pt x="411" y="765"/>
                                        <a:pt x="411" y="765"/>
                                      </a:cubicBezTo>
                                      <a:cubicBezTo>
                                        <a:pt x="411" y="742"/>
                                        <a:pt x="411" y="697"/>
                                        <a:pt x="411" y="674"/>
                                      </a:cubicBezTo>
                                      <a:cubicBezTo>
                                        <a:pt x="411" y="674"/>
                                        <a:pt x="411" y="651"/>
                                        <a:pt x="411" y="628"/>
                                      </a:cubicBezTo>
                                      <a:cubicBezTo>
                                        <a:pt x="434" y="583"/>
                                        <a:pt x="434" y="537"/>
                                        <a:pt x="434" y="514"/>
                                      </a:cubicBezTo>
                                      <a:cubicBezTo>
                                        <a:pt x="434" y="528"/>
                                        <a:pt x="434" y="533"/>
                                        <a:pt x="434" y="533"/>
                                      </a:cubicBezTo>
                                      <a:cubicBezTo>
                                        <a:pt x="436" y="533"/>
                                        <a:pt x="440" y="501"/>
                                        <a:pt x="457" y="469"/>
                                      </a:cubicBezTo>
                                      <a:cubicBezTo>
                                        <a:pt x="502" y="400"/>
                                        <a:pt x="616" y="309"/>
                                        <a:pt x="730" y="263"/>
                                      </a:cubicBezTo>
                                      <a:cubicBezTo>
                                        <a:pt x="851" y="203"/>
                                        <a:pt x="777" y="0"/>
                                        <a:pt x="6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5"/>
                                <p:cNvSpPr/>
                                <p:nvPr/>
                              </p:nvSpPr>
                              <p:spPr>
                                <a:xfrm>
                                  <a:off x="5628750" y="4860025"/>
                                  <a:ext cx="81050" cy="38775"/>
                                </a:xfrm>
                                <a:custGeom>
                                  <a:rect b="b" l="l" r="r" t="t"/>
                                  <a:pathLst>
                                    <a:path extrusionOk="0" h="1551" w="3242">
                                      <a:moveTo>
                                        <a:pt x="499" y="1"/>
                                      </a:moveTo>
                                      <a:cubicBezTo>
                                        <a:pt x="486" y="1"/>
                                        <a:pt x="472" y="4"/>
                                        <a:pt x="457" y="11"/>
                                      </a:cubicBezTo>
                                      <a:cubicBezTo>
                                        <a:pt x="343" y="57"/>
                                        <a:pt x="252" y="194"/>
                                        <a:pt x="115" y="240"/>
                                      </a:cubicBezTo>
                                      <a:cubicBezTo>
                                        <a:pt x="46" y="263"/>
                                        <a:pt x="1" y="308"/>
                                        <a:pt x="1" y="377"/>
                                      </a:cubicBezTo>
                                      <a:cubicBezTo>
                                        <a:pt x="1" y="514"/>
                                        <a:pt x="92" y="651"/>
                                        <a:pt x="138" y="742"/>
                                      </a:cubicBezTo>
                                      <a:cubicBezTo>
                                        <a:pt x="206" y="902"/>
                                        <a:pt x="320" y="993"/>
                                        <a:pt x="457" y="1084"/>
                                      </a:cubicBezTo>
                                      <a:cubicBezTo>
                                        <a:pt x="754" y="1267"/>
                                        <a:pt x="1051" y="1358"/>
                                        <a:pt x="1370" y="1427"/>
                                      </a:cubicBezTo>
                                      <a:cubicBezTo>
                                        <a:pt x="1598" y="1495"/>
                                        <a:pt x="1735" y="1495"/>
                                        <a:pt x="1918" y="1518"/>
                                      </a:cubicBezTo>
                                      <a:cubicBezTo>
                                        <a:pt x="2078" y="1518"/>
                                        <a:pt x="2237" y="1541"/>
                                        <a:pt x="2397" y="1541"/>
                                      </a:cubicBezTo>
                                      <a:cubicBezTo>
                                        <a:pt x="2443" y="1548"/>
                                        <a:pt x="2489" y="1551"/>
                                        <a:pt x="2534" y="1551"/>
                                      </a:cubicBezTo>
                                      <a:cubicBezTo>
                                        <a:pt x="2626" y="1551"/>
                                        <a:pt x="2717" y="1541"/>
                                        <a:pt x="2808" y="1541"/>
                                      </a:cubicBezTo>
                                      <a:cubicBezTo>
                                        <a:pt x="2922" y="1541"/>
                                        <a:pt x="3082" y="1541"/>
                                        <a:pt x="3150" y="1495"/>
                                      </a:cubicBezTo>
                                      <a:cubicBezTo>
                                        <a:pt x="3219" y="1449"/>
                                        <a:pt x="3242" y="1358"/>
                                        <a:pt x="3196" y="1290"/>
                                      </a:cubicBezTo>
                                      <a:cubicBezTo>
                                        <a:pt x="3150" y="1198"/>
                                        <a:pt x="3014" y="1153"/>
                                        <a:pt x="2922" y="1107"/>
                                      </a:cubicBezTo>
                                      <a:cubicBezTo>
                                        <a:pt x="2785" y="1084"/>
                                        <a:pt x="2671" y="1039"/>
                                        <a:pt x="2557" y="1016"/>
                                      </a:cubicBezTo>
                                      <a:cubicBezTo>
                                        <a:pt x="2397" y="970"/>
                                        <a:pt x="2260" y="947"/>
                                        <a:pt x="2123" y="924"/>
                                      </a:cubicBezTo>
                                      <a:cubicBezTo>
                                        <a:pt x="1918" y="879"/>
                                        <a:pt x="1827" y="833"/>
                                        <a:pt x="1667" y="810"/>
                                      </a:cubicBezTo>
                                      <a:cubicBezTo>
                                        <a:pt x="1370" y="765"/>
                                        <a:pt x="1051" y="696"/>
                                        <a:pt x="777" y="582"/>
                                      </a:cubicBezTo>
                                      <a:cubicBezTo>
                                        <a:pt x="731" y="559"/>
                                        <a:pt x="548" y="468"/>
                                        <a:pt x="434" y="445"/>
                                      </a:cubicBezTo>
                                      <a:cubicBezTo>
                                        <a:pt x="411" y="422"/>
                                        <a:pt x="411" y="422"/>
                                        <a:pt x="366" y="400"/>
                                      </a:cubicBezTo>
                                      <a:cubicBezTo>
                                        <a:pt x="353" y="387"/>
                                        <a:pt x="342" y="374"/>
                                        <a:pt x="332" y="361"/>
                                      </a:cubicBezTo>
                                      <a:lnTo>
                                        <a:pt x="332" y="361"/>
                                      </a:lnTo>
                                      <a:cubicBezTo>
                                        <a:pt x="368" y="269"/>
                                        <a:pt x="474" y="186"/>
                                        <a:pt x="548" y="148"/>
                                      </a:cubicBezTo>
                                      <a:cubicBezTo>
                                        <a:pt x="606" y="91"/>
                                        <a:pt x="567" y="1"/>
                                        <a:pt x="4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6" name="Google Shape;346;p5"/>
                              <p:cNvSpPr/>
                              <p:nvPr/>
                            </p:nvSpPr>
                            <p:spPr>
                              <a:xfrm>
                                <a:off x="5487800" y="5010950"/>
                                <a:ext cx="35975" cy="36550"/>
                              </a:xfrm>
                              <a:custGeom>
                                <a:rect b="b" l="l" r="r" t="t"/>
                                <a:pathLst>
                                  <a:path extrusionOk="0" h="1462" w="1439">
                                    <a:moveTo>
                                      <a:pt x="1439" y="731"/>
                                    </a:moveTo>
                                    <a:cubicBezTo>
                                      <a:pt x="1439" y="1142"/>
                                      <a:pt x="1119" y="1461"/>
                                      <a:pt x="731" y="1461"/>
                                    </a:cubicBezTo>
                                    <a:cubicBezTo>
                                      <a:pt x="320" y="1461"/>
                                      <a:pt x="1" y="1142"/>
                                      <a:pt x="1" y="731"/>
                                    </a:cubicBezTo>
                                    <a:cubicBezTo>
                                      <a:pt x="1" y="343"/>
                                      <a:pt x="320" y="0"/>
                                      <a:pt x="731" y="0"/>
                                    </a:cubicBezTo>
                                    <a:cubicBezTo>
                                      <a:pt x="1119" y="0"/>
                                      <a:pt x="1439" y="343"/>
                                      <a:pt x="1439" y="73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grpSp>
            </p:grpSp>
          </p:grpSp>
        </p:grpSp>
      </p:grpSp>
      <p:sp>
        <p:nvSpPr>
          <p:cNvPr id="347" name="Google Shape;347;p5"/>
          <p:cNvSpPr/>
          <p:nvPr/>
        </p:nvSpPr>
        <p:spPr>
          <a:xfrm rot="7487156">
            <a:off x="8086607" y="1363757"/>
            <a:ext cx="1316495" cy="1025502"/>
          </a:xfrm>
          <a:custGeom>
            <a:rect b="b" l="l" r="r" t="t"/>
            <a:pathLst>
              <a:path extrusionOk="0" h="49888" w="64044">
                <a:moveTo>
                  <a:pt x="22806" y="1"/>
                </a:moveTo>
                <a:cubicBezTo>
                  <a:pt x="18167" y="1"/>
                  <a:pt x="13528" y="642"/>
                  <a:pt x="8997" y="1755"/>
                </a:cubicBezTo>
                <a:cubicBezTo>
                  <a:pt x="7599" y="2089"/>
                  <a:pt x="0" y="3579"/>
                  <a:pt x="31" y="5372"/>
                </a:cubicBezTo>
                <a:cubicBezTo>
                  <a:pt x="61" y="7469"/>
                  <a:pt x="6596" y="9962"/>
                  <a:pt x="8146" y="10509"/>
                </a:cubicBezTo>
                <a:cubicBezTo>
                  <a:pt x="16627" y="13305"/>
                  <a:pt x="26596" y="10752"/>
                  <a:pt x="34408" y="15068"/>
                </a:cubicBezTo>
                <a:cubicBezTo>
                  <a:pt x="39241" y="17682"/>
                  <a:pt x="42433" y="22545"/>
                  <a:pt x="44408" y="27682"/>
                </a:cubicBezTo>
                <a:cubicBezTo>
                  <a:pt x="46384" y="32789"/>
                  <a:pt x="47265" y="38230"/>
                  <a:pt x="48572" y="43549"/>
                </a:cubicBezTo>
                <a:cubicBezTo>
                  <a:pt x="49241" y="46102"/>
                  <a:pt x="50305" y="48959"/>
                  <a:pt x="52767" y="49719"/>
                </a:cubicBezTo>
                <a:cubicBezTo>
                  <a:pt x="53155" y="49834"/>
                  <a:pt x="53552" y="49888"/>
                  <a:pt x="53951" y="49888"/>
                </a:cubicBezTo>
                <a:cubicBezTo>
                  <a:pt x="55239" y="49888"/>
                  <a:pt x="56534" y="49325"/>
                  <a:pt x="57509" y="48443"/>
                </a:cubicBezTo>
                <a:cubicBezTo>
                  <a:pt x="58816" y="47318"/>
                  <a:pt x="59606" y="45768"/>
                  <a:pt x="60244" y="44157"/>
                </a:cubicBezTo>
                <a:cubicBezTo>
                  <a:pt x="64044" y="34704"/>
                  <a:pt x="61916" y="23366"/>
                  <a:pt x="55776" y="15220"/>
                </a:cubicBezTo>
                <a:cubicBezTo>
                  <a:pt x="49606" y="7044"/>
                  <a:pt x="39879" y="1998"/>
                  <a:pt x="29788" y="509"/>
                </a:cubicBezTo>
                <a:cubicBezTo>
                  <a:pt x="27470" y="163"/>
                  <a:pt x="25138" y="1"/>
                  <a:pt x="22806" y="1"/>
                </a:cubicBezTo>
                <a:close/>
              </a:path>
            </a:pathLst>
          </a:custGeom>
          <a:solidFill>
            <a:srgbClr val="D9E1E3">
              <a:alpha val="201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8" name="Shape 348"/>
        <p:cNvGrpSpPr/>
        <p:nvPr/>
      </p:nvGrpSpPr>
      <p:grpSpPr>
        <a:xfrm>
          <a:off x="0" y="0"/>
          <a:ext cx="0" cy="0"/>
          <a:chOff x="0" y="0"/>
          <a:chExt cx="0" cy="0"/>
        </a:xfrm>
      </p:grpSpPr>
      <p:sp>
        <p:nvSpPr>
          <p:cNvPr id="349" name="Google Shape;349;p6"/>
          <p:cNvSpPr txBox="1"/>
          <p:nvPr>
            <p:ph idx="12" type="sldNum"/>
          </p:nvPr>
        </p:nvSpPr>
        <p:spPr>
          <a:xfrm>
            <a:off x="8404384" y="4673651"/>
            <a:ext cx="548700" cy="393600"/>
          </a:xfrm>
          <a:prstGeom prst="rect">
            <a:avLst/>
          </a:prstGeom>
        </p:spPr>
        <p:txBody>
          <a:bodyPr anchorCtr="0" anchor="t" bIns="91425" lIns="91425" spcFirstLastPara="1" rIns="91425" wrap="square" tIns="91425">
            <a:noAutofit/>
          </a:bodyPr>
          <a:lstStyle>
            <a:lvl1pPr lvl="0" rtl="0">
              <a:spcAft>
                <a:spcPts val="0"/>
              </a:spcAft>
              <a:buNone/>
              <a:defRPr/>
            </a:lvl1pPr>
            <a:lvl2pPr lvl="1" rtl="0">
              <a:spcAft>
                <a:spcPts val="0"/>
              </a:spcAft>
              <a:buNone/>
              <a:defRPr/>
            </a:lvl2pPr>
            <a:lvl3pPr lvl="2" rtl="0">
              <a:spcAft>
                <a:spcPts val="0"/>
              </a:spcAft>
              <a:buNone/>
              <a:defRPr/>
            </a:lvl3pPr>
            <a:lvl4pPr lvl="3" rtl="0">
              <a:spcAft>
                <a:spcPts val="0"/>
              </a:spcAft>
              <a:buNone/>
              <a:defRPr/>
            </a:lvl4pPr>
            <a:lvl5pPr lvl="4" rtl="0">
              <a:spcAft>
                <a:spcPts val="0"/>
              </a:spcAft>
              <a:buNone/>
              <a:defRPr/>
            </a:lvl5pPr>
            <a:lvl6pPr lvl="5" rtl="0">
              <a:spcAft>
                <a:spcPts val="0"/>
              </a:spcAft>
              <a:buNone/>
              <a:defRPr/>
            </a:lvl6pPr>
            <a:lvl7pPr lvl="6" rtl="0">
              <a:spcAft>
                <a:spcPts val="0"/>
              </a:spcAft>
              <a:buNone/>
              <a:defRPr/>
            </a:lvl7pPr>
            <a:lvl8pPr lvl="7" rtl="0">
              <a:spcAft>
                <a:spcPts val="0"/>
              </a:spcAft>
              <a:buNone/>
              <a:defRPr/>
            </a:lvl8pPr>
            <a:lvl9pPr lvl="8" rtl="0">
              <a:spcAft>
                <a:spcPts val="0"/>
              </a:spcAft>
              <a:buNone/>
              <a:defRPr/>
            </a:lvl9pPr>
          </a:lstStyle>
          <a:p>
            <a:pPr indent="0" lvl="0" marL="0" rtl="0" algn="r">
              <a:spcBef>
                <a:spcPts val="0"/>
              </a:spcBef>
              <a:spcAft>
                <a:spcPts val="0"/>
              </a:spcAft>
              <a:buNone/>
            </a:pPr>
            <a:fld id="{00000000-1234-1234-1234-123412341234}" type="slidenum">
              <a:rPr lang="en"/>
              <a:t>‹#›</a:t>
            </a:fld>
            <a:endParaRPr/>
          </a:p>
        </p:txBody>
      </p:sp>
      <p:sp>
        <p:nvSpPr>
          <p:cNvPr id="350" name="Google Shape;350;p6"/>
          <p:cNvSpPr txBox="1"/>
          <p:nvPr>
            <p:ph type="title"/>
          </p:nvPr>
        </p:nvSpPr>
        <p:spPr>
          <a:xfrm>
            <a:off x="708150" y="536575"/>
            <a:ext cx="4680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sz="2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351" name="Google Shape;351;p6"/>
          <p:cNvGrpSpPr/>
          <p:nvPr/>
        </p:nvGrpSpPr>
        <p:grpSpPr>
          <a:xfrm rot="-899960">
            <a:off x="8872132" y="578664"/>
            <a:ext cx="299591" cy="164920"/>
            <a:chOff x="960500" y="2235850"/>
            <a:chExt cx="299600" cy="164925"/>
          </a:xfrm>
        </p:grpSpPr>
        <p:sp>
          <p:nvSpPr>
            <p:cNvPr id="352" name="Google Shape;352;p6"/>
            <p:cNvSpPr/>
            <p:nvPr/>
          </p:nvSpPr>
          <p:spPr>
            <a:xfrm>
              <a:off x="960500" y="2235850"/>
              <a:ext cx="85625" cy="95325"/>
            </a:xfrm>
            <a:custGeom>
              <a:rect b="b" l="l" r="r" t="t"/>
              <a:pathLst>
                <a:path extrusionOk="0" h="3813" w="3425">
                  <a:moveTo>
                    <a:pt x="2534" y="2009"/>
                  </a:moveTo>
                  <a:cubicBezTo>
                    <a:pt x="1302" y="3173"/>
                    <a:pt x="1" y="3333"/>
                    <a:pt x="1" y="3333"/>
                  </a:cubicBezTo>
                  <a:lnTo>
                    <a:pt x="1" y="3333"/>
                  </a:lnTo>
                  <a:cubicBezTo>
                    <a:pt x="1804" y="3812"/>
                    <a:pt x="2785" y="2328"/>
                    <a:pt x="3379" y="2237"/>
                  </a:cubicBezTo>
                  <a:lnTo>
                    <a:pt x="3379" y="2237"/>
                  </a:lnTo>
                  <a:lnTo>
                    <a:pt x="3424" y="1781"/>
                  </a:lnTo>
                  <a:cubicBezTo>
                    <a:pt x="1690" y="1324"/>
                    <a:pt x="2306" y="594"/>
                    <a:pt x="594" y="0"/>
                  </a:cubicBezTo>
                  <a:lnTo>
                    <a:pt x="594" y="0"/>
                  </a:lnTo>
                  <a:cubicBezTo>
                    <a:pt x="982" y="1187"/>
                    <a:pt x="2534" y="2009"/>
                    <a:pt x="2534" y="2009"/>
                  </a:cubicBezTo>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6"/>
            <p:cNvSpPr/>
            <p:nvPr/>
          </p:nvSpPr>
          <p:spPr>
            <a:xfrm>
              <a:off x="1037550" y="2259800"/>
              <a:ext cx="222550" cy="140975"/>
            </a:xfrm>
            <a:custGeom>
              <a:rect b="b" l="l" r="r" t="t"/>
              <a:pathLst>
                <a:path extrusionOk="0" h="5639" w="8902">
                  <a:moveTo>
                    <a:pt x="0" y="1051"/>
                  </a:moveTo>
                  <a:cubicBezTo>
                    <a:pt x="1575" y="3516"/>
                    <a:pt x="7327" y="5639"/>
                    <a:pt x="8902" y="2215"/>
                  </a:cubicBezTo>
                  <a:lnTo>
                    <a:pt x="8902" y="2215"/>
                  </a:lnTo>
                  <a:cubicBezTo>
                    <a:pt x="8103" y="891"/>
                    <a:pt x="5798" y="1"/>
                    <a:pt x="3584" y="1"/>
                  </a:cubicBezTo>
                  <a:lnTo>
                    <a:pt x="3584" y="1"/>
                  </a:lnTo>
                  <a:cubicBezTo>
                    <a:pt x="2260" y="1"/>
                    <a:pt x="936" y="321"/>
                    <a:pt x="0" y="105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6"/>
            <p:cNvSpPr/>
            <p:nvPr/>
          </p:nvSpPr>
          <p:spPr>
            <a:xfrm>
              <a:off x="1222425" y="2300325"/>
              <a:ext cx="22850" cy="22275"/>
            </a:xfrm>
            <a:custGeom>
              <a:rect b="b" l="l" r="r" t="t"/>
              <a:pathLst>
                <a:path extrusionOk="0" h="891" w="914">
                  <a:moveTo>
                    <a:pt x="480" y="1"/>
                  </a:moveTo>
                  <a:cubicBezTo>
                    <a:pt x="252" y="1"/>
                    <a:pt x="23" y="160"/>
                    <a:pt x="23" y="411"/>
                  </a:cubicBezTo>
                  <a:cubicBezTo>
                    <a:pt x="0" y="640"/>
                    <a:pt x="183" y="868"/>
                    <a:pt x="411" y="891"/>
                  </a:cubicBezTo>
                  <a:cubicBezTo>
                    <a:pt x="662" y="891"/>
                    <a:pt x="868" y="708"/>
                    <a:pt x="891" y="480"/>
                  </a:cubicBezTo>
                  <a:cubicBezTo>
                    <a:pt x="913" y="229"/>
                    <a:pt x="731" y="23"/>
                    <a:pt x="48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6"/>
            <p:cNvSpPr/>
            <p:nvPr/>
          </p:nvSpPr>
          <p:spPr>
            <a:xfrm>
              <a:off x="1227000" y="2305400"/>
              <a:ext cx="13150" cy="12150"/>
            </a:xfrm>
            <a:custGeom>
              <a:rect b="b" l="l" r="r" t="t"/>
              <a:pathLst>
                <a:path extrusionOk="0" h="486" w="526">
                  <a:moveTo>
                    <a:pt x="261" y="0"/>
                  </a:moveTo>
                  <a:cubicBezTo>
                    <a:pt x="137" y="0"/>
                    <a:pt x="23" y="106"/>
                    <a:pt x="23" y="231"/>
                  </a:cubicBezTo>
                  <a:cubicBezTo>
                    <a:pt x="0" y="368"/>
                    <a:pt x="114" y="482"/>
                    <a:pt x="251" y="482"/>
                  </a:cubicBezTo>
                  <a:cubicBezTo>
                    <a:pt x="263" y="484"/>
                    <a:pt x="275" y="485"/>
                    <a:pt x="286" y="485"/>
                  </a:cubicBezTo>
                  <a:cubicBezTo>
                    <a:pt x="407" y="485"/>
                    <a:pt x="504" y="379"/>
                    <a:pt x="525" y="254"/>
                  </a:cubicBezTo>
                  <a:cubicBezTo>
                    <a:pt x="525" y="117"/>
                    <a:pt x="434" y="3"/>
                    <a:pt x="297" y="3"/>
                  </a:cubicBezTo>
                  <a:cubicBezTo>
                    <a:pt x="285" y="1"/>
                    <a:pt x="273"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6"/>
            <p:cNvSpPr/>
            <p:nvPr/>
          </p:nvSpPr>
          <p:spPr>
            <a:xfrm>
              <a:off x="1117425" y="2307175"/>
              <a:ext cx="63950" cy="21700"/>
            </a:xfrm>
            <a:custGeom>
              <a:rect b="b" l="l" r="r" t="t"/>
              <a:pathLst>
                <a:path extrusionOk="0" h="868" w="2558">
                  <a:moveTo>
                    <a:pt x="1" y="480"/>
                  </a:moveTo>
                  <a:cubicBezTo>
                    <a:pt x="754" y="868"/>
                    <a:pt x="2032" y="777"/>
                    <a:pt x="2557" y="320"/>
                  </a:cubicBezTo>
                  <a:lnTo>
                    <a:pt x="2557" y="320"/>
                  </a:lnTo>
                  <a:cubicBezTo>
                    <a:pt x="2352" y="92"/>
                    <a:pt x="2101" y="0"/>
                    <a:pt x="1849" y="0"/>
                  </a:cubicBezTo>
                  <a:lnTo>
                    <a:pt x="1849" y="0"/>
                  </a:lnTo>
                  <a:cubicBezTo>
                    <a:pt x="1256" y="0"/>
                    <a:pt x="571" y="457"/>
                    <a:pt x="1" y="48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6"/>
            <p:cNvSpPr/>
            <p:nvPr/>
          </p:nvSpPr>
          <p:spPr>
            <a:xfrm>
              <a:off x="1238400" y="2315175"/>
              <a:ext cx="21700" cy="14275"/>
            </a:xfrm>
            <a:custGeom>
              <a:rect b="b" l="l" r="r" t="t"/>
              <a:pathLst>
                <a:path extrusionOk="0" h="571" w="868">
                  <a:moveTo>
                    <a:pt x="1" y="548"/>
                  </a:moveTo>
                  <a:cubicBezTo>
                    <a:pt x="320" y="571"/>
                    <a:pt x="799" y="137"/>
                    <a:pt x="799" y="137"/>
                  </a:cubicBezTo>
                  <a:lnTo>
                    <a:pt x="799" y="137"/>
                  </a:lnTo>
                  <a:lnTo>
                    <a:pt x="868" y="0"/>
                  </a:lnTo>
                  <a:cubicBezTo>
                    <a:pt x="411" y="411"/>
                    <a:pt x="1" y="548"/>
                    <a:pt x="1" y="548"/>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8" name="Google Shape;358;p6"/>
          <p:cNvSpPr/>
          <p:nvPr/>
        </p:nvSpPr>
        <p:spPr>
          <a:xfrm>
            <a:off x="7352875" y="-351575"/>
            <a:ext cx="2161925" cy="1131125"/>
          </a:xfrm>
          <a:custGeom>
            <a:rect b="b" l="l" r="r" t="t"/>
            <a:pathLst>
              <a:path extrusionOk="0" h="45245" w="86477">
                <a:moveTo>
                  <a:pt x="68511" y="1"/>
                </a:moveTo>
                <a:cubicBezTo>
                  <a:pt x="59109" y="1"/>
                  <a:pt x="49712" y="2520"/>
                  <a:pt x="41126" y="6431"/>
                </a:cubicBezTo>
                <a:cubicBezTo>
                  <a:pt x="29819" y="11568"/>
                  <a:pt x="19758" y="18954"/>
                  <a:pt x="9970" y="26553"/>
                </a:cubicBezTo>
                <a:cubicBezTo>
                  <a:pt x="7539" y="28437"/>
                  <a:pt x="5107" y="30352"/>
                  <a:pt x="3314" y="32875"/>
                </a:cubicBezTo>
                <a:cubicBezTo>
                  <a:pt x="1794" y="35033"/>
                  <a:pt x="1" y="39258"/>
                  <a:pt x="852" y="41933"/>
                </a:cubicBezTo>
                <a:cubicBezTo>
                  <a:pt x="1573" y="44371"/>
                  <a:pt x="3997" y="45244"/>
                  <a:pt x="6404" y="45244"/>
                </a:cubicBezTo>
                <a:cubicBezTo>
                  <a:pt x="7748" y="45244"/>
                  <a:pt x="9088" y="44972"/>
                  <a:pt x="10122" y="44547"/>
                </a:cubicBezTo>
                <a:cubicBezTo>
                  <a:pt x="15928" y="42146"/>
                  <a:pt x="18876" y="35823"/>
                  <a:pt x="23101" y="31143"/>
                </a:cubicBezTo>
                <a:cubicBezTo>
                  <a:pt x="29880" y="23696"/>
                  <a:pt x="40062" y="20413"/>
                  <a:pt x="49971" y="18772"/>
                </a:cubicBezTo>
                <a:cubicBezTo>
                  <a:pt x="59880" y="17130"/>
                  <a:pt x="70063" y="16796"/>
                  <a:pt x="79668" y="13847"/>
                </a:cubicBezTo>
                <a:cubicBezTo>
                  <a:pt x="82251" y="13027"/>
                  <a:pt x="85139" y="11720"/>
                  <a:pt x="85869" y="9075"/>
                </a:cubicBezTo>
                <a:cubicBezTo>
                  <a:pt x="86476" y="6917"/>
                  <a:pt x="85291" y="4577"/>
                  <a:pt x="83558" y="3148"/>
                </a:cubicBezTo>
                <a:cubicBezTo>
                  <a:pt x="81765" y="1750"/>
                  <a:pt x="79516" y="1173"/>
                  <a:pt x="77327" y="777"/>
                </a:cubicBezTo>
                <a:cubicBezTo>
                  <a:pt x="74405" y="248"/>
                  <a:pt x="71458" y="1"/>
                  <a:pt x="68511" y="1"/>
                </a:cubicBezTo>
                <a:close/>
              </a:path>
            </a:pathLst>
          </a:custGeom>
          <a:solidFill>
            <a:srgbClr val="D9E1E3">
              <a:alpha val="201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9" name="Google Shape;359;p6"/>
          <p:cNvGrpSpPr/>
          <p:nvPr/>
        </p:nvGrpSpPr>
        <p:grpSpPr>
          <a:xfrm flipH="1">
            <a:off x="5104533" y="4645230"/>
            <a:ext cx="903700" cy="876893"/>
            <a:chOff x="-160475" y="4348937"/>
            <a:chExt cx="1070354" cy="1038603"/>
          </a:xfrm>
        </p:grpSpPr>
        <p:sp>
          <p:nvSpPr>
            <p:cNvPr id="360" name="Google Shape;360;p6"/>
            <p:cNvSpPr/>
            <p:nvPr/>
          </p:nvSpPr>
          <p:spPr>
            <a:xfrm rot="1800044">
              <a:off x="326210" y="4646332"/>
              <a:ext cx="444540" cy="675310"/>
            </a:xfrm>
            <a:custGeom>
              <a:rect b="b" l="l" r="r" t="t"/>
              <a:pathLst>
                <a:path extrusionOk="0" h="27013" w="17782">
                  <a:moveTo>
                    <a:pt x="10834" y="1"/>
                  </a:moveTo>
                  <a:cubicBezTo>
                    <a:pt x="9436" y="1"/>
                    <a:pt x="8019" y="825"/>
                    <a:pt x="7660" y="2153"/>
                  </a:cubicBezTo>
                  <a:cubicBezTo>
                    <a:pt x="7356" y="3308"/>
                    <a:pt x="7842" y="4524"/>
                    <a:pt x="8177" y="5648"/>
                  </a:cubicBezTo>
                  <a:cubicBezTo>
                    <a:pt x="8906" y="8080"/>
                    <a:pt x="8876" y="10785"/>
                    <a:pt x="7842" y="13095"/>
                  </a:cubicBezTo>
                  <a:cubicBezTo>
                    <a:pt x="7325" y="14250"/>
                    <a:pt x="6566" y="15314"/>
                    <a:pt x="6170" y="16530"/>
                  </a:cubicBezTo>
                  <a:cubicBezTo>
                    <a:pt x="5745" y="17655"/>
                    <a:pt x="5684" y="18962"/>
                    <a:pt x="5380" y="20147"/>
                  </a:cubicBezTo>
                  <a:cubicBezTo>
                    <a:pt x="4833" y="22062"/>
                    <a:pt x="3587" y="23825"/>
                    <a:pt x="1945" y="24950"/>
                  </a:cubicBezTo>
                  <a:cubicBezTo>
                    <a:pt x="1520" y="25254"/>
                    <a:pt x="0" y="25861"/>
                    <a:pt x="365" y="26682"/>
                  </a:cubicBezTo>
                  <a:cubicBezTo>
                    <a:pt x="476" y="26927"/>
                    <a:pt x="800" y="27013"/>
                    <a:pt x="1192" y="27013"/>
                  </a:cubicBezTo>
                  <a:cubicBezTo>
                    <a:pt x="1870" y="27013"/>
                    <a:pt x="2754" y="26756"/>
                    <a:pt x="3100" y="26621"/>
                  </a:cubicBezTo>
                  <a:cubicBezTo>
                    <a:pt x="3435" y="26500"/>
                    <a:pt x="3769" y="26378"/>
                    <a:pt x="4104" y="26165"/>
                  </a:cubicBezTo>
                  <a:cubicBezTo>
                    <a:pt x="5532" y="25405"/>
                    <a:pt x="6687" y="24190"/>
                    <a:pt x="8025" y="23339"/>
                  </a:cubicBezTo>
                  <a:cubicBezTo>
                    <a:pt x="8815" y="22791"/>
                    <a:pt x="9666" y="22366"/>
                    <a:pt x="10304" y="21697"/>
                  </a:cubicBezTo>
                  <a:cubicBezTo>
                    <a:pt x="11794" y="20056"/>
                    <a:pt x="11642" y="17503"/>
                    <a:pt x="12584" y="15527"/>
                  </a:cubicBezTo>
                  <a:cubicBezTo>
                    <a:pt x="13587" y="13551"/>
                    <a:pt x="15624" y="12244"/>
                    <a:pt x="16566" y="10208"/>
                  </a:cubicBezTo>
                  <a:cubicBezTo>
                    <a:pt x="17782" y="7685"/>
                    <a:pt x="16931" y="4554"/>
                    <a:pt x="15046" y="2396"/>
                  </a:cubicBezTo>
                  <a:cubicBezTo>
                    <a:pt x="14104" y="1241"/>
                    <a:pt x="12827" y="238"/>
                    <a:pt x="11338" y="25"/>
                  </a:cubicBezTo>
                  <a:lnTo>
                    <a:pt x="11247" y="25"/>
                  </a:lnTo>
                  <a:cubicBezTo>
                    <a:pt x="11110" y="9"/>
                    <a:pt x="10972" y="1"/>
                    <a:pt x="108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6"/>
            <p:cNvSpPr/>
            <p:nvPr/>
          </p:nvSpPr>
          <p:spPr>
            <a:xfrm rot="1800044">
              <a:off x="-32653" y="4487908"/>
              <a:ext cx="441240" cy="629511"/>
            </a:xfrm>
            <a:custGeom>
              <a:rect b="b" l="l" r="r" t="t"/>
              <a:pathLst>
                <a:path extrusionOk="0" h="25181" w="17650">
                  <a:moveTo>
                    <a:pt x="2944" y="1"/>
                  </a:moveTo>
                  <a:cubicBezTo>
                    <a:pt x="2092" y="1"/>
                    <a:pt x="1235" y="204"/>
                    <a:pt x="669" y="855"/>
                  </a:cubicBezTo>
                  <a:cubicBezTo>
                    <a:pt x="365" y="1189"/>
                    <a:pt x="213" y="1524"/>
                    <a:pt x="91" y="1949"/>
                  </a:cubicBezTo>
                  <a:cubicBezTo>
                    <a:pt x="0" y="2405"/>
                    <a:pt x="0" y="2952"/>
                    <a:pt x="61" y="3439"/>
                  </a:cubicBezTo>
                  <a:cubicBezTo>
                    <a:pt x="517" y="6509"/>
                    <a:pt x="3344" y="8819"/>
                    <a:pt x="3739" y="11919"/>
                  </a:cubicBezTo>
                  <a:cubicBezTo>
                    <a:pt x="3982" y="13652"/>
                    <a:pt x="3374" y="15475"/>
                    <a:pt x="3648" y="17238"/>
                  </a:cubicBezTo>
                  <a:cubicBezTo>
                    <a:pt x="3891" y="19153"/>
                    <a:pt x="5259" y="20825"/>
                    <a:pt x="6900" y="21950"/>
                  </a:cubicBezTo>
                  <a:cubicBezTo>
                    <a:pt x="8541" y="23044"/>
                    <a:pt x="10426" y="23652"/>
                    <a:pt x="12341" y="24229"/>
                  </a:cubicBezTo>
                  <a:cubicBezTo>
                    <a:pt x="13004" y="24436"/>
                    <a:pt x="15249" y="25180"/>
                    <a:pt x="16592" y="25180"/>
                  </a:cubicBezTo>
                  <a:cubicBezTo>
                    <a:pt x="17219" y="25180"/>
                    <a:pt x="17649" y="25018"/>
                    <a:pt x="17630" y="24564"/>
                  </a:cubicBezTo>
                  <a:cubicBezTo>
                    <a:pt x="17508" y="23196"/>
                    <a:pt x="15076" y="21737"/>
                    <a:pt x="14043" y="21372"/>
                  </a:cubicBezTo>
                  <a:cubicBezTo>
                    <a:pt x="12250" y="20764"/>
                    <a:pt x="10122" y="20916"/>
                    <a:pt x="8572" y="19913"/>
                  </a:cubicBezTo>
                  <a:lnTo>
                    <a:pt x="8116" y="19579"/>
                  </a:lnTo>
                  <a:cubicBezTo>
                    <a:pt x="6626" y="18302"/>
                    <a:pt x="6566" y="16022"/>
                    <a:pt x="7052" y="14107"/>
                  </a:cubicBezTo>
                  <a:cubicBezTo>
                    <a:pt x="7538" y="12223"/>
                    <a:pt x="8511" y="10460"/>
                    <a:pt x="8815" y="8515"/>
                  </a:cubicBezTo>
                  <a:cubicBezTo>
                    <a:pt x="9028" y="7360"/>
                    <a:pt x="8967" y="6083"/>
                    <a:pt x="8602" y="4928"/>
                  </a:cubicBezTo>
                  <a:cubicBezTo>
                    <a:pt x="7903" y="2405"/>
                    <a:pt x="5775" y="156"/>
                    <a:pt x="3131" y="4"/>
                  </a:cubicBezTo>
                  <a:cubicBezTo>
                    <a:pt x="3069" y="2"/>
                    <a:pt x="3007" y="1"/>
                    <a:pt x="29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6"/>
            <p:cNvSpPr/>
            <p:nvPr/>
          </p:nvSpPr>
          <p:spPr>
            <a:xfrm rot="1800044">
              <a:off x="274855" y="4350114"/>
              <a:ext cx="237095" cy="867256"/>
            </a:xfrm>
            <a:custGeom>
              <a:rect b="b" l="l" r="r" t="t"/>
              <a:pathLst>
                <a:path extrusionOk="0" h="34691" w="9484">
                  <a:moveTo>
                    <a:pt x="2913" y="1"/>
                  </a:moveTo>
                  <a:cubicBezTo>
                    <a:pt x="2682" y="1"/>
                    <a:pt x="2450" y="32"/>
                    <a:pt x="2219" y="100"/>
                  </a:cubicBezTo>
                  <a:cubicBezTo>
                    <a:pt x="1854" y="222"/>
                    <a:pt x="1550" y="404"/>
                    <a:pt x="1277" y="678"/>
                  </a:cubicBezTo>
                  <a:cubicBezTo>
                    <a:pt x="517" y="1407"/>
                    <a:pt x="182" y="2593"/>
                    <a:pt x="213" y="3687"/>
                  </a:cubicBezTo>
                  <a:cubicBezTo>
                    <a:pt x="274" y="5176"/>
                    <a:pt x="760" y="6575"/>
                    <a:pt x="760" y="8064"/>
                  </a:cubicBezTo>
                  <a:cubicBezTo>
                    <a:pt x="760" y="9736"/>
                    <a:pt x="122" y="11316"/>
                    <a:pt x="61" y="12988"/>
                  </a:cubicBezTo>
                  <a:cubicBezTo>
                    <a:pt x="0" y="17091"/>
                    <a:pt x="3496" y="20921"/>
                    <a:pt x="2462" y="24933"/>
                  </a:cubicBezTo>
                  <a:cubicBezTo>
                    <a:pt x="2158" y="26088"/>
                    <a:pt x="1429" y="27244"/>
                    <a:pt x="1611" y="28459"/>
                  </a:cubicBezTo>
                  <a:cubicBezTo>
                    <a:pt x="1824" y="29827"/>
                    <a:pt x="2979" y="30648"/>
                    <a:pt x="3982" y="31499"/>
                  </a:cubicBezTo>
                  <a:cubicBezTo>
                    <a:pt x="5198" y="32532"/>
                    <a:pt x="5623" y="33414"/>
                    <a:pt x="6414" y="34690"/>
                  </a:cubicBezTo>
                  <a:cubicBezTo>
                    <a:pt x="6839" y="34599"/>
                    <a:pt x="7052" y="34235"/>
                    <a:pt x="7143" y="33809"/>
                  </a:cubicBezTo>
                  <a:cubicBezTo>
                    <a:pt x="7356" y="32654"/>
                    <a:pt x="7173" y="31469"/>
                    <a:pt x="6687" y="30374"/>
                  </a:cubicBezTo>
                  <a:cubicBezTo>
                    <a:pt x="6474" y="29979"/>
                    <a:pt x="6231" y="29584"/>
                    <a:pt x="5988" y="29189"/>
                  </a:cubicBezTo>
                  <a:cubicBezTo>
                    <a:pt x="5654" y="28611"/>
                    <a:pt x="5441" y="28034"/>
                    <a:pt x="5441" y="27396"/>
                  </a:cubicBezTo>
                  <a:cubicBezTo>
                    <a:pt x="5471" y="26149"/>
                    <a:pt x="6596" y="25146"/>
                    <a:pt x="6869" y="23930"/>
                  </a:cubicBezTo>
                  <a:cubicBezTo>
                    <a:pt x="7021" y="23353"/>
                    <a:pt x="6961" y="22745"/>
                    <a:pt x="6961" y="22137"/>
                  </a:cubicBezTo>
                  <a:cubicBezTo>
                    <a:pt x="6900" y="18611"/>
                    <a:pt x="9088" y="15420"/>
                    <a:pt x="9392" y="11924"/>
                  </a:cubicBezTo>
                  <a:cubicBezTo>
                    <a:pt x="9484" y="10496"/>
                    <a:pt x="9332" y="9067"/>
                    <a:pt x="9149" y="7638"/>
                  </a:cubicBezTo>
                  <a:cubicBezTo>
                    <a:pt x="8967" y="6301"/>
                    <a:pt x="8754" y="4964"/>
                    <a:pt x="8116" y="3809"/>
                  </a:cubicBezTo>
                  <a:cubicBezTo>
                    <a:pt x="7629" y="2897"/>
                    <a:pt x="6839" y="2167"/>
                    <a:pt x="6018" y="1468"/>
                  </a:cubicBezTo>
                  <a:cubicBezTo>
                    <a:pt x="5113" y="714"/>
                    <a:pt x="4021" y="1"/>
                    <a:pt x="29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6"/>
            <p:cNvSpPr/>
            <p:nvPr/>
          </p:nvSpPr>
          <p:spPr>
            <a:xfrm rot="1800044">
              <a:off x="420154" y="4671354"/>
              <a:ext cx="349567" cy="654286"/>
            </a:xfrm>
            <a:custGeom>
              <a:rect b="b" l="l" r="r" t="t"/>
              <a:pathLst>
                <a:path extrusionOk="0" h="26172" w="13983">
                  <a:moveTo>
                    <a:pt x="7539" y="1"/>
                  </a:moveTo>
                  <a:lnTo>
                    <a:pt x="7539" y="1"/>
                  </a:lnTo>
                  <a:cubicBezTo>
                    <a:pt x="8420" y="1612"/>
                    <a:pt x="9484" y="3040"/>
                    <a:pt x="10244" y="4712"/>
                  </a:cubicBezTo>
                  <a:cubicBezTo>
                    <a:pt x="10761" y="5898"/>
                    <a:pt x="11186" y="7326"/>
                    <a:pt x="10700" y="8603"/>
                  </a:cubicBezTo>
                  <a:cubicBezTo>
                    <a:pt x="10274" y="9667"/>
                    <a:pt x="9271" y="10426"/>
                    <a:pt x="8572" y="11247"/>
                  </a:cubicBezTo>
                  <a:cubicBezTo>
                    <a:pt x="6779" y="13344"/>
                    <a:pt x="6779" y="16080"/>
                    <a:pt x="5563" y="18481"/>
                  </a:cubicBezTo>
                  <a:cubicBezTo>
                    <a:pt x="4347" y="20822"/>
                    <a:pt x="2584" y="22797"/>
                    <a:pt x="578" y="24560"/>
                  </a:cubicBezTo>
                  <a:cubicBezTo>
                    <a:pt x="1" y="25047"/>
                    <a:pt x="1" y="25685"/>
                    <a:pt x="305" y="26171"/>
                  </a:cubicBezTo>
                  <a:cubicBezTo>
                    <a:pt x="1733" y="25411"/>
                    <a:pt x="2888" y="24196"/>
                    <a:pt x="4226" y="23345"/>
                  </a:cubicBezTo>
                  <a:cubicBezTo>
                    <a:pt x="5016" y="22797"/>
                    <a:pt x="5867" y="22372"/>
                    <a:pt x="6505" y="21703"/>
                  </a:cubicBezTo>
                  <a:cubicBezTo>
                    <a:pt x="7995" y="20062"/>
                    <a:pt x="7843" y="17509"/>
                    <a:pt x="8785" y="15533"/>
                  </a:cubicBezTo>
                  <a:cubicBezTo>
                    <a:pt x="9788" y="13557"/>
                    <a:pt x="11825" y="12250"/>
                    <a:pt x="12767" y="10214"/>
                  </a:cubicBezTo>
                  <a:cubicBezTo>
                    <a:pt x="13983" y="7691"/>
                    <a:pt x="13132" y="4560"/>
                    <a:pt x="11247" y="2372"/>
                  </a:cubicBezTo>
                  <a:cubicBezTo>
                    <a:pt x="10305" y="1217"/>
                    <a:pt x="9028" y="183"/>
                    <a:pt x="753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6"/>
            <p:cNvSpPr/>
            <p:nvPr/>
          </p:nvSpPr>
          <p:spPr>
            <a:xfrm rot="1800044">
              <a:off x="339985" y="4366540"/>
              <a:ext cx="204421" cy="730734"/>
            </a:xfrm>
            <a:custGeom>
              <a:rect b="b" l="l" r="r" t="t"/>
              <a:pathLst>
                <a:path extrusionOk="0" h="29230" w="8177">
                  <a:moveTo>
                    <a:pt x="1676" y="1"/>
                  </a:moveTo>
                  <a:cubicBezTo>
                    <a:pt x="1441" y="1"/>
                    <a:pt x="1206" y="35"/>
                    <a:pt x="973" y="111"/>
                  </a:cubicBezTo>
                  <a:cubicBezTo>
                    <a:pt x="578" y="232"/>
                    <a:pt x="274" y="415"/>
                    <a:pt x="0" y="688"/>
                  </a:cubicBezTo>
                  <a:cubicBezTo>
                    <a:pt x="578" y="901"/>
                    <a:pt x="1185" y="1053"/>
                    <a:pt x="1763" y="1296"/>
                  </a:cubicBezTo>
                  <a:cubicBezTo>
                    <a:pt x="3040" y="1813"/>
                    <a:pt x="3891" y="3120"/>
                    <a:pt x="4468" y="4336"/>
                  </a:cubicBezTo>
                  <a:cubicBezTo>
                    <a:pt x="5775" y="7132"/>
                    <a:pt x="6991" y="10293"/>
                    <a:pt x="5927" y="13333"/>
                  </a:cubicBezTo>
                  <a:cubicBezTo>
                    <a:pt x="5441" y="14670"/>
                    <a:pt x="4803" y="15917"/>
                    <a:pt x="4438" y="17284"/>
                  </a:cubicBezTo>
                  <a:cubicBezTo>
                    <a:pt x="3982" y="18835"/>
                    <a:pt x="3982" y="20415"/>
                    <a:pt x="4164" y="21996"/>
                  </a:cubicBezTo>
                  <a:cubicBezTo>
                    <a:pt x="4225" y="22816"/>
                    <a:pt x="4347" y="23637"/>
                    <a:pt x="4347" y="24458"/>
                  </a:cubicBezTo>
                  <a:cubicBezTo>
                    <a:pt x="4347" y="25309"/>
                    <a:pt x="4073" y="26008"/>
                    <a:pt x="4012" y="26829"/>
                  </a:cubicBezTo>
                  <a:cubicBezTo>
                    <a:pt x="3921" y="27649"/>
                    <a:pt x="4164" y="28561"/>
                    <a:pt x="4681" y="29230"/>
                  </a:cubicBezTo>
                  <a:cubicBezTo>
                    <a:pt x="4347" y="28652"/>
                    <a:pt x="4134" y="28075"/>
                    <a:pt x="4134" y="27437"/>
                  </a:cubicBezTo>
                  <a:cubicBezTo>
                    <a:pt x="4164" y="26190"/>
                    <a:pt x="5289" y="25187"/>
                    <a:pt x="5562" y="23971"/>
                  </a:cubicBezTo>
                  <a:cubicBezTo>
                    <a:pt x="5714" y="23394"/>
                    <a:pt x="5654" y="22786"/>
                    <a:pt x="5654" y="22178"/>
                  </a:cubicBezTo>
                  <a:cubicBezTo>
                    <a:pt x="5593" y="18652"/>
                    <a:pt x="7781" y="15461"/>
                    <a:pt x="8085" y="11965"/>
                  </a:cubicBezTo>
                  <a:cubicBezTo>
                    <a:pt x="8177" y="10537"/>
                    <a:pt x="8025" y="9108"/>
                    <a:pt x="7873" y="7649"/>
                  </a:cubicBezTo>
                  <a:cubicBezTo>
                    <a:pt x="7690" y="6312"/>
                    <a:pt x="7508" y="4974"/>
                    <a:pt x="6869" y="3789"/>
                  </a:cubicBezTo>
                  <a:cubicBezTo>
                    <a:pt x="6353" y="2877"/>
                    <a:pt x="5562" y="2178"/>
                    <a:pt x="4772" y="1479"/>
                  </a:cubicBezTo>
                  <a:cubicBezTo>
                    <a:pt x="3848" y="729"/>
                    <a:pt x="2760" y="1"/>
                    <a:pt x="167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6"/>
            <p:cNvSpPr/>
            <p:nvPr/>
          </p:nvSpPr>
          <p:spPr>
            <a:xfrm rot="1800044">
              <a:off x="16543" y="4441607"/>
              <a:ext cx="223445" cy="499339"/>
            </a:xfrm>
            <a:custGeom>
              <a:rect b="b" l="l" r="r" t="t"/>
              <a:pathLst>
                <a:path extrusionOk="0" h="19974" w="8938">
                  <a:moveTo>
                    <a:pt x="2853" y="1"/>
                  </a:moveTo>
                  <a:cubicBezTo>
                    <a:pt x="2001" y="1"/>
                    <a:pt x="1145" y="202"/>
                    <a:pt x="578" y="825"/>
                  </a:cubicBezTo>
                  <a:cubicBezTo>
                    <a:pt x="275" y="1159"/>
                    <a:pt x="123" y="1524"/>
                    <a:pt x="1" y="1919"/>
                  </a:cubicBezTo>
                  <a:cubicBezTo>
                    <a:pt x="487" y="1828"/>
                    <a:pt x="1004" y="1767"/>
                    <a:pt x="1338" y="1706"/>
                  </a:cubicBezTo>
                  <a:cubicBezTo>
                    <a:pt x="1762" y="1632"/>
                    <a:pt x="2221" y="1567"/>
                    <a:pt x="2676" y="1567"/>
                  </a:cubicBezTo>
                  <a:cubicBezTo>
                    <a:pt x="3332" y="1567"/>
                    <a:pt x="3979" y="1701"/>
                    <a:pt x="4500" y="2132"/>
                  </a:cubicBezTo>
                  <a:cubicBezTo>
                    <a:pt x="5351" y="2831"/>
                    <a:pt x="5655" y="4047"/>
                    <a:pt x="5867" y="5111"/>
                  </a:cubicBezTo>
                  <a:cubicBezTo>
                    <a:pt x="6080" y="6387"/>
                    <a:pt x="6202" y="7694"/>
                    <a:pt x="6050" y="8971"/>
                  </a:cubicBezTo>
                  <a:cubicBezTo>
                    <a:pt x="5685" y="11554"/>
                    <a:pt x="4287" y="13895"/>
                    <a:pt x="5016" y="16600"/>
                  </a:cubicBezTo>
                  <a:cubicBezTo>
                    <a:pt x="5472" y="18302"/>
                    <a:pt x="6840" y="19640"/>
                    <a:pt x="8481" y="19974"/>
                  </a:cubicBezTo>
                  <a:lnTo>
                    <a:pt x="8025" y="19640"/>
                  </a:lnTo>
                  <a:cubicBezTo>
                    <a:pt x="6536" y="18363"/>
                    <a:pt x="6475" y="16083"/>
                    <a:pt x="6962" y="14168"/>
                  </a:cubicBezTo>
                  <a:cubicBezTo>
                    <a:pt x="7448" y="12284"/>
                    <a:pt x="8390" y="10521"/>
                    <a:pt x="8694" y="8515"/>
                  </a:cubicBezTo>
                  <a:cubicBezTo>
                    <a:pt x="8937" y="7329"/>
                    <a:pt x="8846" y="6083"/>
                    <a:pt x="8512" y="4898"/>
                  </a:cubicBezTo>
                  <a:cubicBezTo>
                    <a:pt x="7782" y="2405"/>
                    <a:pt x="5655" y="156"/>
                    <a:pt x="3041" y="4"/>
                  </a:cubicBezTo>
                  <a:cubicBezTo>
                    <a:pt x="2978" y="2"/>
                    <a:pt x="2916" y="1"/>
                    <a:pt x="285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6"/>
            <p:cNvSpPr/>
            <p:nvPr/>
          </p:nvSpPr>
          <p:spPr>
            <a:xfrm rot="1800044">
              <a:off x="647308" y="4716891"/>
              <a:ext cx="87423" cy="158997"/>
            </a:xfrm>
            <a:custGeom>
              <a:rect b="b" l="l" r="r" t="t"/>
              <a:pathLst>
                <a:path extrusionOk="0" h="6360" w="3497">
                  <a:moveTo>
                    <a:pt x="1471" y="1"/>
                  </a:moveTo>
                  <a:cubicBezTo>
                    <a:pt x="1035" y="1"/>
                    <a:pt x="630" y="184"/>
                    <a:pt x="396" y="629"/>
                  </a:cubicBezTo>
                  <a:cubicBezTo>
                    <a:pt x="1" y="1297"/>
                    <a:pt x="335" y="2209"/>
                    <a:pt x="548" y="2908"/>
                  </a:cubicBezTo>
                  <a:cubicBezTo>
                    <a:pt x="760" y="3851"/>
                    <a:pt x="1034" y="4732"/>
                    <a:pt x="1338" y="5583"/>
                  </a:cubicBezTo>
                  <a:cubicBezTo>
                    <a:pt x="1399" y="5796"/>
                    <a:pt x="1490" y="5978"/>
                    <a:pt x="1612" y="6130"/>
                  </a:cubicBezTo>
                  <a:cubicBezTo>
                    <a:pt x="1686" y="6255"/>
                    <a:pt x="1863" y="6359"/>
                    <a:pt x="2025" y="6359"/>
                  </a:cubicBezTo>
                  <a:cubicBezTo>
                    <a:pt x="2061" y="6359"/>
                    <a:pt x="2095" y="6354"/>
                    <a:pt x="2128" y="6343"/>
                  </a:cubicBezTo>
                  <a:cubicBezTo>
                    <a:pt x="2311" y="6313"/>
                    <a:pt x="2432" y="6161"/>
                    <a:pt x="2554" y="6009"/>
                  </a:cubicBezTo>
                  <a:cubicBezTo>
                    <a:pt x="2767" y="5705"/>
                    <a:pt x="3010" y="5401"/>
                    <a:pt x="3070" y="5066"/>
                  </a:cubicBezTo>
                  <a:cubicBezTo>
                    <a:pt x="3162" y="4793"/>
                    <a:pt x="3162" y="4489"/>
                    <a:pt x="3192" y="4185"/>
                  </a:cubicBezTo>
                  <a:cubicBezTo>
                    <a:pt x="3222" y="3668"/>
                    <a:pt x="3374" y="3152"/>
                    <a:pt x="3466" y="2635"/>
                  </a:cubicBezTo>
                  <a:cubicBezTo>
                    <a:pt x="3496" y="2088"/>
                    <a:pt x="3466" y="1571"/>
                    <a:pt x="3222" y="1085"/>
                  </a:cubicBezTo>
                  <a:cubicBezTo>
                    <a:pt x="2942" y="468"/>
                    <a:pt x="2168" y="1"/>
                    <a:pt x="147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6"/>
            <p:cNvSpPr/>
            <p:nvPr/>
          </p:nvSpPr>
          <p:spPr>
            <a:xfrm rot="1800044">
              <a:off x="590456" y="4884651"/>
              <a:ext cx="50949" cy="89648"/>
            </a:xfrm>
            <a:custGeom>
              <a:rect b="b" l="l" r="r" t="t"/>
              <a:pathLst>
                <a:path extrusionOk="0" h="3586" w="2038">
                  <a:moveTo>
                    <a:pt x="870" y="1"/>
                  </a:moveTo>
                  <a:cubicBezTo>
                    <a:pt x="481" y="1"/>
                    <a:pt x="391" y="259"/>
                    <a:pt x="366" y="668"/>
                  </a:cubicBezTo>
                  <a:cubicBezTo>
                    <a:pt x="305" y="1367"/>
                    <a:pt x="244" y="2005"/>
                    <a:pt x="92" y="2704"/>
                  </a:cubicBezTo>
                  <a:cubicBezTo>
                    <a:pt x="62" y="2887"/>
                    <a:pt x="1" y="3069"/>
                    <a:pt x="62" y="3251"/>
                  </a:cubicBezTo>
                  <a:cubicBezTo>
                    <a:pt x="92" y="3464"/>
                    <a:pt x="274" y="3586"/>
                    <a:pt x="457" y="3586"/>
                  </a:cubicBezTo>
                  <a:cubicBezTo>
                    <a:pt x="578" y="3586"/>
                    <a:pt x="670" y="3525"/>
                    <a:pt x="730" y="3495"/>
                  </a:cubicBezTo>
                  <a:cubicBezTo>
                    <a:pt x="1338" y="3039"/>
                    <a:pt x="1794" y="2400"/>
                    <a:pt x="1946" y="1641"/>
                  </a:cubicBezTo>
                  <a:cubicBezTo>
                    <a:pt x="2037" y="1276"/>
                    <a:pt x="2037" y="911"/>
                    <a:pt x="1885" y="546"/>
                  </a:cubicBezTo>
                  <a:cubicBezTo>
                    <a:pt x="1733" y="303"/>
                    <a:pt x="1460" y="60"/>
                    <a:pt x="1125" y="30"/>
                  </a:cubicBezTo>
                  <a:cubicBezTo>
                    <a:pt x="1028" y="10"/>
                    <a:pt x="944" y="1"/>
                    <a:pt x="87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6"/>
            <p:cNvSpPr/>
            <p:nvPr/>
          </p:nvSpPr>
          <p:spPr>
            <a:xfrm rot="1800044">
              <a:off x="470675" y="4412243"/>
              <a:ext cx="72223" cy="117697"/>
            </a:xfrm>
            <a:custGeom>
              <a:rect b="b" l="l" r="r" t="t"/>
              <a:pathLst>
                <a:path extrusionOk="0" h="4708" w="2889">
                  <a:moveTo>
                    <a:pt x="1125" y="1"/>
                  </a:moveTo>
                  <a:cubicBezTo>
                    <a:pt x="426" y="1"/>
                    <a:pt x="244" y="1216"/>
                    <a:pt x="153" y="1703"/>
                  </a:cubicBezTo>
                  <a:cubicBezTo>
                    <a:pt x="1" y="2463"/>
                    <a:pt x="92" y="3283"/>
                    <a:pt x="457" y="3982"/>
                  </a:cubicBezTo>
                  <a:cubicBezTo>
                    <a:pt x="578" y="4226"/>
                    <a:pt x="761" y="4438"/>
                    <a:pt x="1004" y="4590"/>
                  </a:cubicBezTo>
                  <a:cubicBezTo>
                    <a:pt x="1142" y="4671"/>
                    <a:pt x="1297" y="4708"/>
                    <a:pt x="1457" y="4708"/>
                  </a:cubicBezTo>
                  <a:cubicBezTo>
                    <a:pt x="1719" y="4708"/>
                    <a:pt x="1993" y="4608"/>
                    <a:pt x="2220" y="4438"/>
                  </a:cubicBezTo>
                  <a:cubicBezTo>
                    <a:pt x="2554" y="4195"/>
                    <a:pt x="2736" y="3770"/>
                    <a:pt x="2828" y="3344"/>
                  </a:cubicBezTo>
                  <a:cubicBezTo>
                    <a:pt x="2888" y="2919"/>
                    <a:pt x="2858" y="2463"/>
                    <a:pt x="2828" y="2068"/>
                  </a:cubicBezTo>
                  <a:cubicBezTo>
                    <a:pt x="2797" y="1672"/>
                    <a:pt x="2736" y="1338"/>
                    <a:pt x="2554" y="1004"/>
                  </a:cubicBezTo>
                  <a:cubicBezTo>
                    <a:pt x="2372" y="639"/>
                    <a:pt x="2037" y="396"/>
                    <a:pt x="1672" y="183"/>
                  </a:cubicBezTo>
                  <a:cubicBezTo>
                    <a:pt x="1490" y="92"/>
                    <a:pt x="1308" y="1"/>
                    <a:pt x="112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6"/>
            <p:cNvSpPr/>
            <p:nvPr/>
          </p:nvSpPr>
          <p:spPr>
            <a:xfrm rot="1800044">
              <a:off x="387203" y="4555081"/>
              <a:ext cx="98048" cy="137197"/>
            </a:xfrm>
            <a:custGeom>
              <a:rect b="b" l="l" r="r" t="t"/>
              <a:pathLst>
                <a:path extrusionOk="0" h="5488" w="3922">
                  <a:moveTo>
                    <a:pt x="1664" y="0"/>
                  </a:moveTo>
                  <a:cubicBezTo>
                    <a:pt x="1389" y="0"/>
                    <a:pt x="1138" y="56"/>
                    <a:pt x="974" y="198"/>
                  </a:cubicBezTo>
                  <a:cubicBezTo>
                    <a:pt x="487" y="563"/>
                    <a:pt x="426" y="1718"/>
                    <a:pt x="305" y="2235"/>
                  </a:cubicBezTo>
                  <a:cubicBezTo>
                    <a:pt x="122" y="3055"/>
                    <a:pt x="1" y="3907"/>
                    <a:pt x="335" y="4636"/>
                  </a:cubicBezTo>
                  <a:cubicBezTo>
                    <a:pt x="578" y="5092"/>
                    <a:pt x="1034" y="5487"/>
                    <a:pt x="1521" y="5487"/>
                  </a:cubicBezTo>
                  <a:cubicBezTo>
                    <a:pt x="2189" y="5487"/>
                    <a:pt x="2706" y="4910"/>
                    <a:pt x="3071" y="4332"/>
                  </a:cubicBezTo>
                  <a:cubicBezTo>
                    <a:pt x="3496" y="3724"/>
                    <a:pt x="3831" y="3055"/>
                    <a:pt x="3861" y="2296"/>
                  </a:cubicBezTo>
                  <a:cubicBezTo>
                    <a:pt x="3922" y="1566"/>
                    <a:pt x="3648" y="715"/>
                    <a:pt x="3010" y="350"/>
                  </a:cubicBezTo>
                  <a:cubicBezTo>
                    <a:pt x="2718" y="175"/>
                    <a:pt x="2153" y="0"/>
                    <a:pt x="166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6"/>
            <p:cNvSpPr/>
            <p:nvPr/>
          </p:nvSpPr>
          <p:spPr>
            <a:xfrm rot="1800044">
              <a:off x="508787" y="4544541"/>
              <a:ext cx="35724" cy="36599"/>
            </a:xfrm>
            <a:custGeom>
              <a:rect b="b" l="l" r="r" t="t"/>
              <a:pathLst>
                <a:path extrusionOk="0" h="1464" w="1429">
                  <a:moveTo>
                    <a:pt x="607" y="1"/>
                  </a:moveTo>
                  <a:cubicBezTo>
                    <a:pt x="506" y="1"/>
                    <a:pt x="411" y="28"/>
                    <a:pt x="334" y="96"/>
                  </a:cubicBezTo>
                  <a:cubicBezTo>
                    <a:pt x="61" y="279"/>
                    <a:pt x="0" y="613"/>
                    <a:pt x="91" y="917"/>
                  </a:cubicBezTo>
                  <a:cubicBezTo>
                    <a:pt x="213" y="1221"/>
                    <a:pt x="486" y="1403"/>
                    <a:pt x="790" y="1464"/>
                  </a:cubicBezTo>
                  <a:cubicBezTo>
                    <a:pt x="882" y="1464"/>
                    <a:pt x="1064" y="1464"/>
                    <a:pt x="1155" y="1373"/>
                  </a:cubicBezTo>
                  <a:cubicBezTo>
                    <a:pt x="1307" y="1251"/>
                    <a:pt x="1368" y="1069"/>
                    <a:pt x="1398" y="917"/>
                  </a:cubicBezTo>
                  <a:cubicBezTo>
                    <a:pt x="1429" y="734"/>
                    <a:pt x="1429" y="552"/>
                    <a:pt x="1307" y="339"/>
                  </a:cubicBezTo>
                  <a:cubicBezTo>
                    <a:pt x="1176" y="186"/>
                    <a:pt x="870" y="1"/>
                    <a:pt x="60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6"/>
            <p:cNvSpPr/>
            <p:nvPr/>
          </p:nvSpPr>
          <p:spPr>
            <a:xfrm rot="1800044">
              <a:off x="112188" y="4486469"/>
              <a:ext cx="70698" cy="86073"/>
            </a:xfrm>
            <a:custGeom>
              <a:rect b="b" l="l" r="r" t="t"/>
              <a:pathLst>
                <a:path extrusionOk="0" h="3443" w="2828">
                  <a:moveTo>
                    <a:pt x="923" y="0"/>
                  </a:moveTo>
                  <a:cubicBezTo>
                    <a:pt x="641" y="0"/>
                    <a:pt x="387" y="91"/>
                    <a:pt x="274" y="342"/>
                  </a:cubicBezTo>
                  <a:cubicBezTo>
                    <a:pt x="0" y="980"/>
                    <a:pt x="122" y="1740"/>
                    <a:pt x="395" y="2409"/>
                  </a:cubicBezTo>
                  <a:cubicBezTo>
                    <a:pt x="517" y="2652"/>
                    <a:pt x="669" y="2895"/>
                    <a:pt x="851" y="3108"/>
                  </a:cubicBezTo>
                  <a:cubicBezTo>
                    <a:pt x="1034" y="3321"/>
                    <a:pt x="1307" y="3442"/>
                    <a:pt x="1611" y="3442"/>
                  </a:cubicBezTo>
                  <a:cubicBezTo>
                    <a:pt x="1976" y="3442"/>
                    <a:pt x="2371" y="3230"/>
                    <a:pt x="2554" y="2895"/>
                  </a:cubicBezTo>
                  <a:cubicBezTo>
                    <a:pt x="2736" y="2561"/>
                    <a:pt x="2827" y="2135"/>
                    <a:pt x="2736" y="1740"/>
                  </a:cubicBezTo>
                  <a:cubicBezTo>
                    <a:pt x="2675" y="1224"/>
                    <a:pt x="2432" y="676"/>
                    <a:pt x="1976" y="342"/>
                  </a:cubicBezTo>
                  <a:cubicBezTo>
                    <a:pt x="1780" y="182"/>
                    <a:pt x="1323" y="0"/>
                    <a:pt x="92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6"/>
            <p:cNvSpPr/>
            <p:nvPr/>
          </p:nvSpPr>
          <p:spPr>
            <a:xfrm rot="1800044">
              <a:off x="181601" y="4544998"/>
              <a:ext cx="37999" cy="48099"/>
            </a:xfrm>
            <a:custGeom>
              <a:rect b="b" l="l" r="r" t="t"/>
              <a:pathLst>
                <a:path extrusionOk="0" h="1924" w="1520">
                  <a:moveTo>
                    <a:pt x="605" y="1"/>
                  </a:moveTo>
                  <a:cubicBezTo>
                    <a:pt x="154" y="1"/>
                    <a:pt x="57" y="516"/>
                    <a:pt x="30" y="915"/>
                  </a:cubicBezTo>
                  <a:cubicBezTo>
                    <a:pt x="30" y="1098"/>
                    <a:pt x="0" y="1280"/>
                    <a:pt x="61" y="1432"/>
                  </a:cubicBezTo>
                  <a:cubicBezTo>
                    <a:pt x="122" y="1523"/>
                    <a:pt x="182" y="1584"/>
                    <a:pt x="274" y="1675"/>
                  </a:cubicBezTo>
                  <a:cubicBezTo>
                    <a:pt x="365" y="1797"/>
                    <a:pt x="456" y="1858"/>
                    <a:pt x="608" y="1888"/>
                  </a:cubicBezTo>
                  <a:cubicBezTo>
                    <a:pt x="665" y="1913"/>
                    <a:pt x="726" y="1924"/>
                    <a:pt x="789" y="1924"/>
                  </a:cubicBezTo>
                  <a:cubicBezTo>
                    <a:pt x="959" y="1924"/>
                    <a:pt x="1135" y="1839"/>
                    <a:pt x="1246" y="1706"/>
                  </a:cubicBezTo>
                  <a:cubicBezTo>
                    <a:pt x="1398" y="1523"/>
                    <a:pt x="1489" y="1280"/>
                    <a:pt x="1520" y="1067"/>
                  </a:cubicBezTo>
                  <a:lnTo>
                    <a:pt x="1520" y="733"/>
                  </a:lnTo>
                  <a:cubicBezTo>
                    <a:pt x="1429" y="368"/>
                    <a:pt x="1125" y="156"/>
                    <a:pt x="821" y="34"/>
                  </a:cubicBezTo>
                  <a:cubicBezTo>
                    <a:pt x="741" y="11"/>
                    <a:pt x="670" y="1"/>
                    <a:pt x="60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6"/>
            <p:cNvSpPr/>
            <p:nvPr/>
          </p:nvSpPr>
          <p:spPr>
            <a:xfrm rot="1800044">
              <a:off x="116180" y="4592212"/>
              <a:ext cx="52474" cy="74673"/>
            </a:xfrm>
            <a:custGeom>
              <a:rect b="b" l="l" r="r" t="t"/>
              <a:pathLst>
                <a:path extrusionOk="0" h="2987" w="2099">
                  <a:moveTo>
                    <a:pt x="1138" y="1"/>
                  </a:moveTo>
                  <a:cubicBezTo>
                    <a:pt x="1090" y="1"/>
                    <a:pt x="1045" y="4"/>
                    <a:pt x="1004" y="11"/>
                  </a:cubicBezTo>
                  <a:cubicBezTo>
                    <a:pt x="969" y="6"/>
                    <a:pt x="924" y="4"/>
                    <a:pt x="873" y="4"/>
                  </a:cubicBezTo>
                  <a:cubicBezTo>
                    <a:pt x="607" y="4"/>
                    <a:pt x="163" y="71"/>
                    <a:pt x="62" y="224"/>
                  </a:cubicBezTo>
                  <a:cubicBezTo>
                    <a:pt x="1" y="346"/>
                    <a:pt x="1" y="467"/>
                    <a:pt x="1" y="619"/>
                  </a:cubicBezTo>
                  <a:cubicBezTo>
                    <a:pt x="1" y="984"/>
                    <a:pt x="1" y="1379"/>
                    <a:pt x="153" y="1744"/>
                  </a:cubicBezTo>
                  <a:cubicBezTo>
                    <a:pt x="183" y="1896"/>
                    <a:pt x="244" y="2017"/>
                    <a:pt x="335" y="2139"/>
                  </a:cubicBezTo>
                  <a:cubicBezTo>
                    <a:pt x="487" y="2412"/>
                    <a:pt x="669" y="2716"/>
                    <a:pt x="973" y="2868"/>
                  </a:cubicBezTo>
                  <a:cubicBezTo>
                    <a:pt x="1105" y="2941"/>
                    <a:pt x="1257" y="2986"/>
                    <a:pt x="1411" y="2986"/>
                  </a:cubicBezTo>
                  <a:cubicBezTo>
                    <a:pt x="1577" y="2986"/>
                    <a:pt x="1743" y="2934"/>
                    <a:pt x="1885" y="2808"/>
                  </a:cubicBezTo>
                  <a:cubicBezTo>
                    <a:pt x="2068" y="2656"/>
                    <a:pt x="2098" y="2352"/>
                    <a:pt x="2098" y="2139"/>
                  </a:cubicBezTo>
                  <a:cubicBezTo>
                    <a:pt x="2098" y="1865"/>
                    <a:pt x="2037" y="1622"/>
                    <a:pt x="2007" y="1379"/>
                  </a:cubicBezTo>
                  <a:cubicBezTo>
                    <a:pt x="1946" y="1136"/>
                    <a:pt x="1946" y="923"/>
                    <a:pt x="1916" y="741"/>
                  </a:cubicBezTo>
                  <a:cubicBezTo>
                    <a:pt x="1885" y="498"/>
                    <a:pt x="1794" y="285"/>
                    <a:pt x="1612" y="163"/>
                  </a:cubicBezTo>
                  <a:cubicBezTo>
                    <a:pt x="1494" y="45"/>
                    <a:pt x="1303" y="1"/>
                    <a:pt x="113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6"/>
            <p:cNvSpPr/>
            <p:nvPr/>
          </p:nvSpPr>
          <p:spPr>
            <a:xfrm rot="1800044">
              <a:off x="111156" y="4681492"/>
              <a:ext cx="22824" cy="27174"/>
            </a:xfrm>
            <a:custGeom>
              <a:rect b="b" l="l" r="r" t="t"/>
              <a:pathLst>
                <a:path extrusionOk="0" h="1087" w="913">
                  <a:moveTo>
                    <a:pt x="412" y="1"/>
                  </a:moveTo>
                  <a:cubicBezTo>
                    <a:pt x="203" y="1"/>
                    <a:pt x="20" y="91"/>
                    <a:pt x="1" y="346"/>
                  </a:cubicBezTo>
                  <a:cubicBezTo>
                    <a:pt x="1" y="467"/>
                    <a:pt x="1" y="619"/>
                    <a:pt x="31" y="710"/>
                  </a:cubicBezTo>
                  <a:cubicBezTo>
                    <a:pt x="61" y="832"/>
                    <a:pt x="92" y="923"/>
                    <a:pt x="183" y="984"/>
                  </a:cubicBezTo>
                  <a:cubicBezTo>
                    <a:pt x="229" y="1052"/>
                    <a:pt x="308" y="1087"/>
                    <a:pt x="397" y="1087"/>
                  </a:cubicBezTo>
                  <a:cubicBezTo>
                    <a:pt x="426" y="1087"/>
                    <a:pt x="457" y="1083"/>
                    <a:pt x="487" y="1075"/>
                  </a:cubicBezTo>
                  <a:cubicBezTo>
                    <a:pt x="639" y="1014"/>
                    <a:pt x="700" y="923"/>
                    <a:pt x="791" y="802"/>
                  </a:cubicBezTo>
                  <a:cubicBezTo>
                    <a:pt x="852" y="650"/>
                    <a:pt x="912" y="498"/>
                    <a:pt x="912" y="346"/>
                  </a:cubicBezTo>
                  <a:cubicBezTo>
                    <a:pt x="912" y="315"/>
                    <a:pt x="912" y="224"/>
                    <a:pt x="852" y="194"/>
                  </a:cubicBezTo>
                  <a:lnTo>
                    <a:pt x="761" y="72"/>
                  </a:lnTo>
                  <a:cubicBezTo>
                    <a:pt x="652" y="29"/>
                    <a:pt x="528" y="1"/>
                    <a:pt x="41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6"/>
            <p:cNvSpPr/>
            <p:nvPr/>
          </p:nvSpPr>
          <p:spPr>
            <a:xfrm rot="1800044">
              <a:off x="341748" y="4711662"/>
              <a:ext cx="61574" cy="62924"/>
            </a:xfrm>
            <a:custGeom>
              <a:rect b="b" l="l" r="r" t="t"/>
              <a:pathLst>
                <a:path extrusionOk="0" h="2517" w="2463">
                  <a:moveTo>
                    <a:pt x="1382" y="0"/>
                  </a:moveTo>
                  <a:cubicBezTo>
                    <a:pt x="952" y="0"/>
                    <a:pt x="417" y="208"/>
                    <a:pt x="274" y="566"/>
                  </a:cubicBezTo>
                  <a:cubicBezTo>
                    <a:pt x="1" y="1113"/>
                    <a:pt x="153" y="1842"/>
                    <a:pt x="639" y="2238"/>
                  </a:cubicBezTo>
                  <a:cubicBezTo>
                    <a:pt x="831" y="2412"/>
                    <a:pt x="1112" y="2516"/>
                    <a:pt x="1387" y="2516"/>
                  </a:cubicBezTo>
                  <a:cubicBezTo>
                    <a:pt x="1591" y="2516"/>
                    <a:pt x="1790" y="2458"/>
                    <a:pt x="1946" y="2329"/>
                  </a:cubicBezTo>
                  <a:cubicBezTo>
                    <a:pt x="2007" y="2268"/>
                    <a:pt x="2098" y="2177"/>
                    <a:pt x="2128" y="2116"/>
                  </a:cubicBezTo>
                  <a:cubicBezTo>
                    <a:pt x="2341" y="1782"/>
                    <a:pt x="2463" y="1356"/>
                    <a:pt x="2402" y="961"/>
                  </a:cubicBezTo>
                  <a:cubicBezTo>
                    <a:pt x="2311" y="596"/>
                    <a:pt x="2037" y="201"/>
                    <a:pt x="1703" y="49"/>
                  </a:cubicBezTo>
                  <a:cubicBezTo>
                    <a:pt x="1611" y="16"/>
                    <a:pt x="1501" y="0"/>
                    <a:pt x="138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6" name="Google Shape;376;p6"/>
          <p:cNvGrpSpPr/>
          <p:nvPr/>
        </p:nvGrpSpPr>
        <p:grpSpPr>
          <a:xfrm>
            <a:off x="8514825" y="4510238"/>
            <a:ext cx="641050" cy="876850"/>
            <a:chOff x="3746350" y="4482000"/>
            <a:chExt cx="641050" cy="876850"/>
          </a:xfrm>
        </p:grpSpPr>
        <p:sp>
          <p:nvSpPr>
            <p:cNvPr id="377" name="Google Shape;377;p6"/>
            <p:cNvSpPr/>
            <p:nvPr/>
          </p:nvSpPr>
          <p:spPr>
            <a:xfrm>
              <a:off x="4020850" y="4545150"/>
              <a:ext cx="277400" cy="602400"/>
            </a:xfrm>
            <a:custGeom>
              <a:rect b="b" l="l" r="r" t="t"/>
              <a:pathLst>
                <a:path extrusionOk="0" h="24096" w="11096">
                  <a:moveTo>
                    <a:pt x="6350" y="0"/>
                  </a:moveTo>
                  <a:cubicBezTo>
                    <a:pt x="5950" y="0"/>
                    <a:pt x="5526" y="487"/>
                    <a:pt x="5806" y="1005"/>
                  </a:cubicBezTo>
                  <a:cubicBezTo>
                    <a:pt x="7813" y="4805"/>
                    <a:pt x="8451" y="9303"/>
                    <a:pt x="7357" y="13437"/>
                  </a:cubicBezTo>
                  <a:cubicBezTo>
                    <a:pt x="6262" y="17571"/>
                    <a:pt x="3679" y="20641"/>
                    <a:pt x="366" y="23255"/>
                  </a:cubicBezTo>
                  <a:cubicBezTo>
                    <a:pt x="1" y="23541"/>
                    <a:pt x="261" y="24095"/>
                    <a:pt x="630" y="24095"/>
                  </a:cubicBezTo>
                  <a:cubicBezTo>
                    <a:pt x="691" y="24095"/>
                    <a:pt x="756" y="24080"/>
                    <a:pt x="821" y="24045"/>
                  </a:cubicBezTo>
                  <a:cubicBezTo>
                    <a:pt x="9059" y="19273"/>
                    <a:pt x="11095" y="8300"/>
                    <a:pt x="6779" y="276"/>
                  </a:cubicBezTo>
                  <a:cubicBezTo>
                    <a:pt x="6673" y="82"/>
                    <a:pt x="6514" y="0"/>
                    <a:pt x="635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8" name="Google Shape;378;p6"/>
            <p:cNvGrpSpPr/>
            <p:nvPr/>
          </p:nvGrpSpPr>
          <p:grpSpPr>
            <a:xfrm>
              <a:off x="3746350" y="4482000"/>
              <a:ext cx="641050" cy="876850"/>
              <a:chOff x="3746350" y="4482000"/>
              <a:chExt cx="641050" cy="876850"/>
            </a:xfrm>
          </p:grpSpPr>
          <p:sp>
            <p:nvSpPr>
              <p:cNvPr id="379" name="Google Shape;379;p6"/>
              <p:cNvSpPr/>
              <p:nvPr/>
            </p:nvSpPr>
            <p:spPr>
              <a:xfrm>
                <a:off x="4011750" y="4698225"/>
                <a:ext cx="49075" cy="660625"/>
              </a:xfrm>
              <a:custGeom>
                <a:rect b="b" l="l" r="r" t="t"/>
                <a:pathLst>
                  <a:path extrusionOk="0" h="26425" w="1963">
                    <a:moveTo>
                      <a:pt x="1164" y="0"/>
                    </a:moveTo>
                    <a:cubicBezTo>
                      <a:pt x="906" y="0"/>
                      <a:pt x="665" y="147"/>
                      <a:pt x="638" y="475"/>
                    </a:cubicBezTo>
                    <a:cubicBezTo>
                      <a:pt x="0" y="8986"/>
                      <a:pt x="0" y="17557"/>
                      <a:pt x="1034" y="26038"/>
                    </a:cubicBezTo>
                    <a:cubicBezTo>
                      <a:pt x="1047" y="26304"/>
                      <a:pt x="1230" y="26425"/>
                      <a:pt x="1428" y="26425"/>
                    </a:cubicBezTo>
                    <a:cubicBezTo>
                      <a:pt x="1682" y="26425"/>
                      <a:pt x="1962" y="26227"/>
                      <a:pt x="1945" y="25886"/>
                    </a:cubicBezTo>
                    <a:cubicBezTo>
                      <a:pt x="1368" y="17496"/>
                      <a:pt x="1185" y="9107"/>
                      <a:pt x="1824" y="688"/>
                    </a:cubicBezTo>
                    <a:cubicBezTo>
                      <a:pt x="1876" y="256"/>
                      <a:pt x="1505" y="0"/>
                      <a:pt x="116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6"/>
              <p:cNvSpPr/>
              <p:nvPr/>
            </p:nvSpPr>
            <p:spPr>
              <a:xfrm>
                <a:off x="3833175" y="4604175"/>
                <a:ext cx="200025" cy="454050"/>
              </a:xfrm>
              <a:custGeom>
                <a:rect b="b" l="l" r="r" t="t"/>
                <a:pathLst>
                  <a:path extrusionOk="0" h="18162" w="8001">
                    <a:moveTo>
                      <a:pt x="1995" y="1"/>
                    </a:moveTo>
                    <a:cubicBezTo>
                      <a:pt x="1757" y="1"/>
                      <a:pt x="1524" y="142"/>
                      <a:pt x="1459" y="468"/>
                    </a:cubicBezTo>
                    <a:cubicBezTo>
                      <a:pt x="0" y="6517"/>
                      <a:pt x="2493" y="13690"/>
                      <a:pt x="6839" y="17976"/>
                    </a:cubicBezTo>
                    <a:cubicBezTo>
                      <a:pt x="6955" y="18107"/>
                      <a:pt x="7094" y="18161"/>
                      <a:pt x="7229" y="18161"/>
                    </a:cubicBezTo>
                    <a:cubicBezTo>
                      <a:pt x="7629" y="18161"/>
                      <a:pt x="8000" y="17685"/>
                      <a:pt x="7660" y="17277"/>
                    </a:cubicBezTo>
                    <a:cubicBezTo>
                      <a:pt x="3435" y="12444"/>
                      <a:pt x="2067" y="6942"/>
                      <a:pt x="2584" y="650"/>
                    </a:cubicBezTo>
                    <a:cubicBezTo>
                      <a:pt x="2636" y="251"/>
                      <a:pt x="2311" y="1"/>
                      <a:pt x="19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6"/>
              <p:cNvSpPr/>
              <p:nvPr/>
            </p:nvSpPr>
            <p:spPr>
              <a:xfrm>
                <a:off x="4212250" y="4537950"/>
                <a:ext cx="121700" cy="255025"/>
              </a:xfrm>
              <a:custGeom>
                <a:rect b="b" l="l" r="r" t="t"/>
                <a:pathLst>
                  <a:path extrusionOk="0" h="10201" w="4868">
                    <a:moveTo>
                      <a:pt x="4048" y="0"/>
                    </a:moveTo>
                    <a:cubicBezTo>
                      <a:pt x="3743" y="0"/>
                      <a:pt x="3412" y="227"/>
                      <a:pt x="3378" y="624"/>
                    </a:cubicBezTo>
                    <a:cubicBezTo>
                      <a:pt x="3318" y="3968"/>
                      <a:pt x="2467" y="6795"/>
                      <a:pt x="308" y="9378"/>
                    </a:cubicBezTo>
                    <a:cubicBezTo>
                      <a:pt x="1" y="9774"/>
                      <a:pt x="376" y="10201"/>
                      <a:pt x="780" y="10201"/>
                    </a:cubicBezTo>
                    <a:cubicBezTo>
                      <a:pt x="935" y="10201"/>
                      <a:pt x="1094" y="10138"/>
                      <a:pt x="1220" y="9986"/>
                    </a:cubicBezTo>
                    <a:cubicBezTo>
                      <a:pt x="3470" y="7403"/>
                      <a:pt x="4868" y="3907"/>
                      <a:pt x="4564" y="503"/>
                    </a:cubicBezTo>
                    <a:cubicBezTo>
                      <a:pt x="4536" y="157"/>
                      <a:pt x="4301" y="0"/>
                      <a:pt x="404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6"/>
              <p:cNvSpPr/>
              <p:nvPr/>
            </p:nvSpPr>
            <p:spPr>
              <a:xfrm>
                <a:off x="4055050" y="4482000"/>
                <a:ext cx="175900" cy="203525"/>
              </a:xfrm>
              <a:custGeom>
                <a:rect b="b" l="l" r="r" t="t"/>
                <a:pathLst>
                  <a:path extrusionOk="0" h="8141" w="7036">
                    <a:moveTo>
                      <a:pt x="647" y="1"/>
                    </a:moveTo>
                    <a:cubicBezTo>
                      <a:pt x="399" y="1"/>
                      <a:pt x="168" y="144"/>
                      <a:pt x="153" y="461"/>
                    </a:cubicBezTo>
                    <a:cubicBezTo>
                      <a:pt x="1" y="3622"/>
                      <a:pt x="3071" y="7300"/>
                      <a:pt x="6019" y="8121"/>
                    </a:cubicBezTo>
                    <a:cubicBezTo>
                      <a:pt x="6069" y="8134"/>
                      <a:pt x="6118" y="8140"/>
                      <a:pt x="6166" y="8140"/>
                    </a:cubicBezTo>
                    <a:cubicBezTo>
                      <a:pt x="6673" y="8140"/>
                      <a:pt x="7036" y="7454"/>
                      <a:pt x="6536" y="7148"/>
                    </a:cubicBezTo>
                    <a:cubicBezTo>
                      <a:pt x="5168" y="6297"/>
                      <a:pt x="3891" y="5598"/>
                      <a:pt x="2919" y="4261"/>
                    </a:cubicBezTo>
                    <a:cubicBezTo>
                      <a:pt x="2007" y="3045"/>
                      <a:pt x="1733" y="1707"/>
                      <a:pt x="1216" y="340"/>
                    </a:cubicBezTo>
                    <a:cubicBezTo>
                      <a:pt x="1115" y="121"/>
                      <a:pt x="874" y="1"/>
                      <a:pt x="64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6"/>
              <p:cNvSpPr/>
              <p:nvPr/>
            </p:nvSpPr>
            <p:spPr>
              <a:xfrm>
                <a:off x="3746350" y="4741450"/>
                <a:ext cx="194750" cy="203575"/>
              </a:xfrm>
              <a:custGeom>
                <a:rect b="b" l="l" r="r" t="t"/>
                <a:pathLst>
                  <a:path extrusionOk="0" h="8143" w="7790">
                    <a:moveTo>
                      <a:pt x="524" y="0"/>
                    </a:moveTo>
                    <a:cubicBezTo>
                      <a:pt x="258" y="0"/>
                      <a:pt x="0" y="198"/>
                      <a:pt x="69" y="539"/>
                    </a:cubicBezTo>
                    <a:cubicBezTo>
                      <a:pt x="666" y="4121"/>
                      <a:pt x="2640" y="8142"/>
                      <a:pt x="6740" y="8142"/>
                    </a:cubicBezTo>
                    <a:cubicBezTo>
                      <a:pt x="6816" y="8142"/>
                      <a:pt x="6892" y="8141"/>
                      <a:pt x="6969" y="8138"/>
                    </a:cubicBezTo>
                    <a:cubicBezTo>
                      <a:pt x="7789" y="8077"/>
                      <a:pt x="7637" y="6922"/>
                      <a:pt x="6877" y="6922"/>
                    </a:cubicBezTo>
                    <a:cubicBezTo>
                      <a:pt x="6847" y="6923"/>
                      <a:pt x="6817" y="6923"/>
                      <a:pt x="6788" y="6923"/>
                    </a:cubicBezTo>
                    <a:cubicBezTo>
                      <a:pt x="3234" y="6923"/>
                      <a:pt x="1644" y="3341"/>
                      <a:pt x="1011" y="387"/>
                    </a:cubicBezTo>
                    <a:cubicBezTo>
                      <a:pt x="944" y="121"/>
                      <a:pt x="732" y="0"/>
                      <a:pt x="52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6"/>
              <p:cNvSpPr/>
              <p:nvPr/>
            </p:nvSpPr>
            <p:spPr>
              <a:xfrm>
                <a:off x="3800375" y="4981700"/>
                <a:ext cx="240275" cy="96675"/>
              </a:xfrm>
              <a:custGeom>
                <a:rect b="b" l="l" r="r" t="t"/>
                <a:pathLst>
                  <a:path extrusionOk="0" h="3867" w="9611">
                    <a:moveTo>
                      <a:pt x="750" y="1"/>
                    </a:moveTo>
                    <a:cubicBezTo>
                      <a:pt x="349" y="1"/>
                      <a:pt x="1" y="485"/>
                      <a:pt x="339" y="869"/>
                    </a:cubicBezTo>
                    <a:cubicBezTo>
                      <a:pt x="1746" y="2407"/>
                      <a:pt x="4314" y="3867"/>
                      <a:pt x="6662" y="3867"/>
                    </a:cubicBezTo>
                    <a:cubicBezTo>
                      <a:pt x="7561" y="3867"/>
                      <a:pt x="8427" y="3653"/>
                      <a:pt x="9185" y="3148"/>
                    </a:cubicBezTo>
                    <a:cubicBezTo>
                      <a:pt x="9610" y="2844"/>
                      <a:pt x="9337" y="2267"/>
                      <a:pt x="8850" y="2267"/>
                    </a:cubicBezTo>
                    <a:cubicBezTo>
                      <a:pt x="7868" y="2267"/>
                      <a:pt x="6990" y="2462"/>
                      <a:pt x="6049" y="2462"/>
                    </a:cubicBezTo>
                    <a:cubicBezTo>
                      <a:pt x="5651" y="2462"/>
                      <a:pt x="5241" y="2427"/>
                      <a:pt x="4808" y="2328"/>
                    </a:cubicBezTo>
                    <a:cubicBezTo>
                      <a:pt x="3409" y="1963"/>
                      <a:pt x="2163" y="1264"/>
                      <a:pt x="1160" y="200"/>
                    </a:cubicBezTo>
                    <a:cubicBezTo>
                      <a:pt x="1035" y="59"/>
                      <a:pt x="889" y="1"/>
                      <a:pt x="75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6"/>
              <p:cNvSpPr/>
              <p:nvPr/>
            </p:nvSpPr>
            <p:spPr>
              <a:xfrm>
                <a:off x="4117600" y="4895675"/>
                <a:ext cx="254600" cy="168825"/>
              </a:xfrm>
              <a:custGeom>
                <a:rect b="b" l="l" r="r" t="t"/>
                <a:pathLst>
                  <a:path extrusionOk="0" h="6753" w="10184">
                    <a:moveTo>
                      <a:pt x="9387" y="0"/>
                    </a:moveTo>
                    <a:cubicBezTo>
                      <a:pt x="9198" y="0"/>
                      <a:pt x="9019" y="105"/>
                      <a:pt x="8927" y="358"/>
                    </a:cubicBezTo>
                    <a:cubicBezTo>
                      <a:pt x="7668" y="3650"/>
                      <a:pt x="4846" y="5701"/>
                      <a:pt x="1374" y="5701"/>
                    </a:cubicBezTo>
                    <a:cubicBezTo>
                      <a:pt x="1158" y="5701"/>
                      <a:pt x="941" y="5693"/>
                      <a:pt x="721" y="5677"/>
                    </a:cubicBezTo>
                    <a:cubicBezTo>
                      <a:pt x="710" y="5677"/>
                      <a:pt x="700" y="5677"/>
                      <a:pt x="691" y="5677"/>
                    </a:cubicBezTo>
                    <a:cubicBezTo>
                      <a:pt x="80" y="5677"/>
                      <a:pt x="1" y="6591"/>
                      <a:pt x="599" y="6680"/>
                    </a:cubicBezTo>
                    <a:cubicBezTo>
                      <a:pt x="984" y="6729"/>
                      <a:pt x="1367" y="6752"/>
                      <a:pt x="1747" y="6752"/>
                    </a:cubicBezTo>
                    <a:cubicBezTo>
                      <a:pt x="5441" y="6752"/>
                      <a:pt x="8781" y="4516"/>
                      <a:pt x="10022" y="905"/>
                    </a:cubicBezTo>
                    <a:cubicBezTo>
                      <a:pt x="10184" y="419"/>
                      <a:pt x="9765" y="0"/>
                      <a:pt x="938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6"/>
              <p:cNvSpPr/>
              <p:nvPr/>
            </p:nvSpPr>
            <p:spPr>
              <a:xfrm>
                <a:off x="4201700" y="4735975"/>
                <a:ext cx="185700" cy="165725"/>
              </a:xfrm>
              <a:custGeom>
                <a:rect b="b" l="l" r="r" t="t"/>
                <a:pathLst>
                  <a:path extrusionOk="0" h="6629" w="7428">
                    <a:moveTo>
                      <a:pt x="6612" y="1"/>
                    </a:moveTo>
                    <a:cubicBezTo>
                      <a:pt x="6407" y="1"/>
                      <a:pt x="6202" y="98"/>
                      <a:pt x="6080" y="333"/>
                    </a:cubicBezTo>
                    <a:cubicBezTo>
                      <a:pt x="4955" y="2764"/>
                      <a:pt x="3557" y="5470"/>
                      <a:pt x="548" y="5652"/>
                    </a:cubicBezTo>
                    <a:cubicBezTo>
                      <a:pt x="1" y="5682"/>
                      <a:pt x="62" y="6594"/>
                      <a:pt x="609" y="6625"/>
                    </a:cubicBezTo>
                    <a:cubicBezTo>
                      <a:pt x="676" y="6627"/>
                      <a:pt x="742" y="6628"/>
                      <a:pt x="807" y="6628"/>
                    </a:cubicBezTo>
                    <a:cubicBezTo>
                      <a:pt x="4173" y="6628"/>
                      <a:pt x="5923" y="3593"/>
                      <a:pt x="7205" y="849"/>
                    </a:cubicBezTo>
                    <a:cubicBezTo>
                      <a:pt x="7427" y="385"/>
                      <a:pt x="7018" y="1"/>
                      <a:pt x="661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87" name="Google Shape;387;p6"/>
          <p:cNvSpPr/>
          <p:nvPr/>
        </p:nvSpPr>
        <p:spPr>
          <a:xfrm rot="9668079">
            <a:off x="-568503" y="4372989"/>
            <a:ext cx="2572768" cy="1086433"/>
          </a:xfrm>
          <a:custGeom>
            <a:rect b="b" l="l" r="r" t="t"/>
            <a:pathLst>
              <a:path extrusionOk="0" h="54911" w="130034">
                <a:moveTo>
                  <a:pt x="82450" y="15863"/>
                </a:moveTo>
                <a:cubicBezTo>
                  <a:pt x="82676" y="15863"/>
                  <a:pt x="82904" y="15869"/>
                  <a:pt x="83133" y="15884"/>
                </a:cubicBezTo>
                <a:cubicBezTo>
                  <a:pt x="87054" y="16127"/>
                  <a:pt x="89151" y="18498"/>
                  <a:pt x="92343" y="20412"/>
                </a:cubicBezTo>
                <a:cubicBezTo>
                  <a:pt x="93924" y="21355"/>
                  <a:pt x="99091" y="22692"/>
                  <a:pt x="99668" y="24668"/>
                </a:cubicBezTo>
                <a:cubicBezTo>
                  <a:pt x="100732" y="28315"/>
                  <a:pt x="91340" y="27586"/>
                  <a:pt x="89364" y="27951"/>
                </a:cubicBezTo>
                <a:cubicBezTo>
                  <a:pt x="86781" y="28467"/>
                  <a:pt x="84622" y="29531"/>
                  <a:pt x="82312" y="30717"/>
                </a:cubicBezTo>
                <a:cubicBezTo>
                  <a:pt x="79759" y="31993"/>
                  <a:pt x="77054" y="32571"/>
                  <a:pt x="74288" y="33148"/>
                </a:cubicBezTo>
                <a:cubicBezTo>
                  <a:pt x="72207" y="33598"/>
                  <a:pt x="70033" y="33853"/>
                  <a:pt x="67861" y="33853"/>
                </a:cubicBezTo>
                <a:cubicBezTo>
                  <a:pt x="64165" y="33853"/>
                  <a:pt x="60471" y="33116"/>
                  <a:pt x="57236" y="31355"/>
                </a:cubicBezTo>
                <a:cubicBezTo>
                  <a:pt x="53862" y="29531"/>
                  <a:pt x="52190" y="27403"/>
                  <a:pt x="51795" y="23513"/>
                </a:cubicBezTo>
                <a:cubicBezTo>
                  <a:pt x="51643" y="22054"/>
                  <a:pt x="51430" y="19713"/>
                  <a:pt x="52525" y="19045"/>
                </a:cubicBezTo>
                <a:cubicBezTo>
                  <a:pt x="52727" y="18915"/>
                  <a:pt x="52970" y="18847"/>
                  <a:pt x="53261" y="18847"/>
                </a:cubicBezTo>
                <a:cubicBezTo>
                  <a:pt x="53582" y="18847"/>
                  <a:pt x="53962" y="18930"/>
                  <a:pt x="54409" y="19105"/>
                </a:cubicBezTo>
                <a:cubicBezTo>
                  <a:pt x="56354" y="19865"/>
                  <a:pt x="57905" y="21324"/>
                  <a:pt x="60002" y="21750"/>
                </a:cubicBezTo>
                <a:cubicBezTo>
                  <a:pt x="60897" y="21915"/>
                  <a:pt x="61714" y="21988"/>
                  <a:pt x="62487" y="21988"/>
                </a:cubicBezTo>
                <a:cubicBezTo>
                  <a:pt x="64993" y="21988"/>
                  <a:pt x="67026" y="21213"/>
                  <a:pt x="69698" y="20260"/>
                </a:cubicBezTo>
                <a:cubicBezTo>
                  <a:pt x="73958" y="18725"/>
                  <a:pt x="77831" y="15863"/>
                  <a:pt x="82450" y="15863"/>
                </a:cubicBezTo>
                <a:close/>
                <a:moveTo>
                  <a:pt x="26821" y="0"/>
                </a:moveTo>
                <a:cubicBezTo>
                  <a:pt x="24852" y="0"/>
                  <a:pt x="22894" y="182"/>
                  <a:pt x="21004" y="534"/>
                </a:cubicBezTo>
                <a:cubicBezTo>
                  <a:pt x="16354" y="1415"/>
                  <a:pt x="11551" y="2996"/>
                  <a:pt x="7326" y="5245"/>
                </a:cubicBezTo>
                <a:cubicBezTo>
                  <a:pt x="5867" y="6035"/>
                  <a:pt x="4439" y="7403"/>
                  <a:pt x="3040" y="7920"/>
                </a:cubicBezTo>
                <a:cubicBezTo>
                  <a:pt x="2068" y="10412"/>
                  <a:pt x="1" y="17525"/>
                  <a:pt x="4378" y="18346"/>
                </a:cubicBezTo>
                <a:lnTo>
                  <a:pt x="3436" y="17251"/>
                </a:lnTo>
                <a:lnTo>
                  <a:pt x="3436" y="17251"/>
                </a:lnTo>
                <a:cubicBezTo>
                  <a:pt x="5016" y="18498"/>
                  <a:pt x="7569" y="19653"/>
                  <a:pt x="8846" y="19957"/>
                </a:cubicBezTo>
                <a:cubicBezTo>
                  <a:pt x="9660" y="20153"/>
                  <a:pt x="10479" y="20240"/>
                  <a:pt x="11298" y="20240"/>
                </a:cubicBezTo>
                <a:cubicBezTo>
                  <a:pt x="15679" y="20240"/>
                  <a:pt x="20081" y="17754"/>
                  <a:pt x="23922" y="16218"/>
                </a:cubicBezTo>
                <a:cubicBezTo>
                  <a:pt x="27519" y="14772"/>
                  <a:pt x="32406" y="12563"/>
                  <a:pt x="36800" y="12563"/>
                </a:cubicBezTo>
                <a:cubicBezTo>
                  <a:pt x="39794" y="12563"/>
                  <a:pt x="42559" y="13589"/>
                  <a:pt x="44531" y="16583"/>
                </a:cubicBezTo>
                <a:cubicBezTo>
                  <a:pt x="53041" y="29531"/>
                  <a:pt x="30518" y="30869"/>
                  <a:pt x="23193" y="31172"/>
                </a:cubicBezTo>
                <a:cubicBezTo>
                  <a:pt x="19089" y="31355"/>
                  <a:pt x="2007" y="32480"/>
                  <a:pt x="7417" y="40322"/>
                </a:cubicBezTo>
                <a:cubicBezTo>
                  <a:pt x="8826" y="42357"/>
                  <a:pt x="11430" y="42919"/>
                  <a:pt x="14078" y="42919"/>
                </a:cubicBezTo>
                <a:cubicBezTo>
                  <a:pt x="16056" y="42919"/>
                  <a:pt x="18059" y="42605"/>
                  <a:pt x="19606" y="42358"/>
                </a:cubicBezTo>
                <a:cubicBezTo>
                  <a:pt x="26688" y="41233"/>
                  <a:pt x="33953" y="38255"/>
                  <a:pt x="41096" y="38042"/>
                </a:cubicBezTo>
                <a:cubicBezTo>
                  <a:pt x="41478" y="38026"/>
                  <a:pt x="41871" y="38017"/>
                  <a:pt x="42270" y="38017"/>
                </a:cubicBezTo>
                <a:cubicBezTo>
                  <a:pt x="44852" y="38017"/>
                  <a:pt x="47720" y="38379"/>
                  <a:pt x="50063" y="39379"/>
                </a:cubicBezTo>
                <a:cubicBezTo>
                  <a:pt x="51947" y="40170"/>
                  <a:pt x="53649" y="41355"/>
                  <a:pt x="55716" y="41811"/>
                </a:cubicBezTo>
                <a:cubicBezTo>
                  <a:pt x="56951" y="42071"/>
                  <a:pt x="58166" y="42176"/>
                  <a:pt x="59366" y="42176"/>
                </a:cubicBezTo>
                <a:cubicBezTo>
                  <a:pt x="64424" y="42176"/>
                  <a:pt x="69235" y="40310"/>
                  <a:pt x="74293" y="40310"/>
                </a:cubicBezTo>
                <a:cubicBezTo>
                  <a:pt x="75184" y="40310"/>
                  <a:pt x="76084" y="40368"/>
                  <a:pt x="76993" y="40504"/>
                </a:cubicBezTo>
                <a:cubicBezTo>
                  <a:pt x="85656" y="41811"/>
                  <a:pt x="93468" y="48255"/>
                  <a:pt x="101492" y="51538"/>
                </a:cubicBezTo>
                <a:cubicBezTo>
                  <a:pt x="106309" y="53521"/>
                  <a:pt x="111516" y="54910"/>
                  <a:pt x="116700" y="54910"/>
                </a:cubicBezTo>
                <a:cubicBezTo>
                  <a:pt x="118745" y="54910"/>
                  <a:pt x="120787" y="54694"/>
                  <a:pt x="122799" y="54212"/>
                </a:cubicBezTo>
                <a:cubicBezTo>
                  <a:pt x="124745" y="53756"/>
                  <a:pt x="126690" y="52966"/>
                  <a:pt x="128028" y="51538"/>
                </a:cubicBezTo>
                <a:cubicBezTo>
                  <a:pt x="129942" y="49349"/>
                  <a:pt x="130034" y="46158"/>
                  <a:pt x="127146" y="45094"/>
                </a:cubicBezTo>
                <a:cubicBezTo>
                  <a:pt x="126213" y="44743"/>
                  <a:pt x="125257" y="44633"/>
                  <a:pt x="124292" y="44633"/>
                </a:cubicBezTo>
                <a:cubicBezTo>
                  <a:pt x="122691" y="44633"/>
                  <a:pt x="121063" y="44934"/>
                  <a:pt x="119467" y="44934"/>
                </a:cubicBezTo>
                <a:cubicBezTo>
                  <a:pt x="119107" y="44934"/>
                  <a:pt x="118748" y="44918"/>
                  <a:pt x="118392" y="44881"/>
                </a:cubicBezTo>
                <a:cubicBezTo>
                  <a:pt x="113042" y="44395"/>
                  <a:pt x="108210" y="42206"/>
                  <a:pt x="103620" y="39592"/>
                </a:cubicBezTo>
                <a:cubicBezTo>
                  <a:pt x="101766" y="38528"/>
                  <a:pt x="93103" y="34151"/>
                  <a:pt x="99486" y="32692"/>
                </a:cubicBezTo>
                <a:cubicBezTo>
                  <a:pt x="102100" y="32084"/>
                  <a:pt x="106842" y="33270"/>
                  <a:pt x="107875" y="30230"/>
                </a:cubicBezTo>
                <a:cubicBezTo>
                  <a:pt x="108939" y="27069"/>
                  <a:pt x="104623" y="26492"/>
                  <a:pt x="104623" y="23817"/>
                </a:cubicBezTo>
                <a:cubicBezTo>
                  <a:pt x="104623" y="21598"/>
                  <a:pt x="107814" y="20412"/>
                  <a:pt x="109517" y="20169"/>
                </a:cubicBezTo>
                <a:cubicBezTo>
                  <a:pt x="110084" y="20086"/>
                  <a:pt x="110637" y="20050"/>
                  <a:pt x="111180" y="20050"/>
                </a:cubicBezTo>
                <a:cubicBezTo>
                  <a:pt x="113397" y="20050"/>
                  <a:pt x="115453" y="20642"/>
                  <a:pt x="117723" y="20960"/>
                </a:cubicBezTo>
                <a:cubicBezTo>
                  <a:pt x="118442" y="21074"/>
                  <a:pt x="119788" y="21198"/>
                  <a:pt x="121303" y="21198"/>
                </a:cubicBezTo>
                <a:cubicBezTo>
                  <a:pt x="125041" y="21198"/>
                  <a:pt x="129808" y="20442"/>
                  <a:pt x="128727" y="16917"/>
                </a:cubicBezTo>
                <a:cubicBezTo>
                  <a:pt x="127906" y="14242"/>
                  <a:pt x="121249" y="13452"/>
                  <a:pt x="119061" y="12996"/>
                </a:cubicBezTo>
                <a:cubicBezTo>
                  <a:pt x="114805" y="12145"/>
                  <a:pt x="110945" y="10321"/>
                  <a:pt x="107662" y="7646"/>
                </a:cubicBezTo>
                <a:cubicBezTo>
                  <a:pt x="104532" y="5093"/>
                  <a:pt x="101219" y="4029"/>
                  <a:pt x="97206" y="4029"/>
                </a:cubicBezTo>
                <a:cubicBezTo>
                  <a:pt x="91948" y="4029"/>
                  <a:pt x="88270" y="7738"/>
                  <a:pt x="84106" y="10443"/>
                </a:cubicBezTo>
                <a:cubicBezTo>
                  <a:pt x="79404" y="13486"/>
                  <a:pt x="73896" y="14475"/>
                  <a:pt x="68370" y="14475"/>
                </a:cubicBezTo>
                <a:cubicBezTo>
                  <a:pt x="67109" y="14475"/>
                  <a:pt x="65846" y="14424"/>
                  <a:pt x="64592" y="14333"/>
                </a:cubicBezTo>
                <a:cubicBezTo>
                  <a:pt x="57418" y="13756"/>
                  <a:pt x="50002" y="11659"/>
                  <a:pt x="44713" y="6552"/>
                </a:cubicBezTo>
                <a:cubicBezTo>
                  <a:pt x="40039" y="2018"/>
                  <a:pt x="33370" y="0"/>
                  <a:pt x="26821" y="0"/>
                </a:cubicBezTo>
                <a:close/>
              </a:path>
            </a:pathLst>
          </a:custGeom>
          <a:solidFill>
            <a:srgbClr val="D9E1E3">
              <a:alpha val="201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8" name="Google Shape;388;p6"/>
          <p:cNvGrpSpPr/>
          <p:nvPr/>
        </p:nvGrpSpPr>
        <p:grpSpPr>
          <a:xfrm>
            <a:off x="411769" y="4233063"/>
            <a:ext cx="423614" cy="815480"/>
            <a:chOff x="259369" y="4080663"/>
            <a:chExt cx="423614" cy="815480"/>
          </a:xfrm>
        </p:grpSpPr>
        <p:grpSp>
          <p:nvGrpSpPr>
            <p:cNvPr id="389" name="Google Shape;389;p6"/>
            <p:cNvGrpSpPr/>
            <p:nvPr/>
          </p:nvGrpSpPr>
          <p:grpSpPr>
            <a:xfrm>
              <a:off x="259369" y="4231495"/>
              <a:ext cx="423614" cy="664647"/>
              <a:chOff x="8423994" y="4285395"/>
              <a:chExt cx="423614" cy="664647"/>
            </a:xfrm>
          </p:grpSpPr>
          <p:grpSp>
            <p:nvGrpSpPr>
              <p:cNvPr id="390" name="Google Shape;390;p6"/>
              <p:cNvGrpSpPr/>
              <p:nvPr/>
            </p:nvGrpSpPr>
            <p:grpSpPr>
              <a:xfrm rot="-899960">
                <a:off x="8440232" y="4749164"/>
                <a:ext cx="299591" cy="164920"/>
                <a:chOff x="960500" y="2235850"/>
                <a:chExt cx="299600" cy="164925"/>
              </a:xfrm>
            </p:grpSpPr>
            <p:sp>
              <p:nvSpPr>
                <p:cNvPr id="391" name="Google Shape;391;p6"/>
                <p:cNvSpPr/>
                <p:nvPr/>
              </p:nvSpPr>
              <p:spPr>
                <a:xfrm>
                  <a:off x="960500" y="2235850"/>
                  <a:ext cx="85625" cy="95325"/>
                </a:xfrm>
                <a:custGeom>
                  <a:rect b="b" l="l" r="r" t="t"/>
                  <a:pathLst>
                    <a:path extrusionOk="0" h="3813" w="3425">
                      <a:moveTo>
                        <a:pt x="2534" y="2009"/>
                      </a:moveTo>
                      <a:cubicBezTo>
                        <a:pt x="1302" y="3173"/>
                        <a:pt x="1" y="3333"/>
                        <a:pt x="1" y="3333"/>
                      </a:cubicBezTo>
                      <a:lnTo>
                        <a:pt x="1" y="3333"/>
                      </a:lnTo>
                      <a:cubicBezTo>
                        <a:pt x="1804" y="3812"/>
                        <a:pt x="2785" y="2328"/>
                        <a:pt x="3379" y="2237"/>
                      </a:cubicBezTo>
                      <a:lnTo>
                        <a:pt x="3379" y="2237"/>
                      </a:lnTo>
                      <a:lnTo>
                        <a:pt x="3424" y="1781"/>
                      </a:lnTo>
                      <a:cubicBezTo>
                        <a:pt x="1690" y="1324"/>
                        <a:pt x="2306" y="594"/>
                        <a:pt x="594" y="0"/>
                      </a:cubicBezTo>
                      <a:lnTo>
                        <a:pt x="594" y="0"/>
                      </a:lnTo>
                      <a:cubicBezTo>
                        <a:pt x="982" y="1187"/>
                        <a:pt x="2534" y="2009"/>
                        <a:pt x="2534" y="2009"/>
                      </a:cubicBezTo>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6"/>
                <p:cNvSpPr/>
                <p:nvPr/>
              </p:nvSpPr>
              <p:spPr>
                <a:xfrm>
                  <a:off x="1037550" y="2259800"/>
                  <a:ext cx="222550" cy="140975"/>
                </a:xfrm>
                <a:custGeom>
                  <a:rect b="b" l="l" r="r" t="t"/>
                  <a:pathLst>
                    <a:path extrusionOk="0" h="5639" w="8902">
                      <a:moveTo>
                        <a:pt x="0" y="1051"/>
                      </a:moveTo>
                      <a:cubicBezTo>
                        <a:pt x="1575" y="3516"/>
                        <a:pt x="7327" y="5639"/>
                        <a:pt x="8902" y="2215"/>
                      </a:cubicBezTo>
                      <a:lnTo>
                        <a:pt x="8902" y="2215"/>
                      </a:lnTo>
                      <a:cubicBezTo>
                        <a:pt x="8103" y="891"/>
                        <a:pt x="5798" y="1"/>
                        <a:pt x="3584" y="1"/>
                      </a:cubicBezTo>
                      <a:lnTo>
                        <a:pt x="3584" y="1"/>
                      </a:lnTo>
                      <a:cubicBezTo>
                        <a:pt x="2260" y="1"/>
                        <a:pt x="936" y="321"/>
                        <a:pt x="0" y="105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6"/>
                <p:cNvSpPr/>
                <p:nvPr/>
              </p:nvSpPr>
              <p:spPr>
                <a:xfrm>
                  <a:off x="1222425" y="2300325"/>
                  <a:ext cx="22850" cy="22275"/>
                </a:xfrm>
                <a:custGeom>
                  <a:rect b="b" l="l" r="r" t="t"/>
                  <a:pathLst>
                    <a:path extrusionOk="0" h="891" w="914">
                      <a:moveTo>
                        <a:pt x="480" y="1"/>
                      </a:moveTo>
                      <a:cubicBezTo>
                        <a:pt x="252" y="1"/>
                        <a:pt x="23" y="160"/>
                        <a:pt x="23" y="411"/>
                      </a:cubicBezTo>
                      <a:cubicBezTo>
                        <a:pt x="0" y="640"/>
                        <a:pt x="183" y="868"/>
                        <a:pt x="411" y="891"/>
                      </a:cubicBezTo>
                      <a:cubicBezTo>
                        <a:pt x="662" y="891"/>
                        <a:pt x="868" y="708"/>
                        <a:pt x="891" y="480"/>
                      </a:cubicBezTo>
                      <a:cubicBezTo>
                        <a:pt x="913" y="229"/>
                        <a:pt x="731" y="23"/>
                        <a:pt x="48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6"/>
                <p:cNvSpPr/>
                <p:nvPr/>
              </p:nvSpPr>
              <p:spPr>
                <a:xfrm>
                  <a:off x="1227000" y="2305400"/>
                  <a:ext cx="13150" cy="12150"/>
                </a:xfrm>
                <a:custGeom>
                  <a:rect b="b" l="l" r="r" t="t"/>
                  <a:pathLst>
                    <a:path extrusionOk="0" h="486" w="526">
                      <a:moveTo>
                        <a:pt x="261" y="0"/>
                      </a:moveTo>
                      <a:cubicBezTo>
                        <a:pt x="137" y="0"/>
                        <a:pt x="23" y="106"/>
                        <a:pt x="23" y="231"/>
                      </a:cubicBezTo>
                      <a:cubicBezTo>
                        <a:pt x="0" y="368"/>
                        <a:pt x="114" y="482"/>
                        <a:pt x="251" y="482"/>
                      </a:cubicBezTo>
                      <a:cubicBezTo>
                        <a:pt x="263" y="484"/>
                        <a:pt x="275" y="485"/>
                        <a:pt x="286" y="485"/>
                      </a:cubicBezTo>
                      <a:cubicBezTo>
                        <a:pt x="407" y="485"/>
                        <a:pt x="504" y="379"/>
                        <a:pt x="525" y="254"/>
                      </a:cubicBezTo>
                      <a:cubicBezTo>
                        <a:pt x="525" y="117"/>
                        <a:pt x="434" y="3"/>
                        <a:pt x="297" y="3"/>
                      </a:cubicBezTo>
                      <a:cubicBezTo>
                        <a:pt x="285" y="1"/>
                        <a:pt x="273"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6"/>
                <p:cNvSpPr/>
                <p:nvPr/>
              </p:nvSpPr>
              <p:spPr>
                <a:xfrm>
                  <a:off x="1117425" y="2307175"/>
                  <a:ext cx="63950" cy="21700"/>
                </a:xfrm>
                <a:custGeom>
                  <a:rect b="b" l="l" r="r" t="t"/>
                  <a:pathLst>
                    <a:path extrusionOk="0" h="868" w="2558">
                      <a:moveTo>
                        <a:pt x="1" y="480"/>
                      </a:moveTo>
                      <a:cubicBezTo>
                        <a:pt x="754" y="868"/>
                        <a:pt x="2032" y="777"/>
                        <a:pt x="2557" y="320"/>
                      </a:cubicBezTo>
                      <a:lnTo>
                        <a:pt x="2557" y="320"/>
                      </a:lnTo>
                      <a:cubicBezTo>
                        <a:pt x="2352" y="92"/>
                        <a:pt x="2101" y="0"/>
                        <a:pt x="1849" y="0"/>
                      </a:cubicBezTo>
                      <a:lnTo>
                        <a:pt x="1849" y="0"/>
                      </a:lnTo>
                      <a:cubicBezTo>
                        <a:pt x="1256" y="0"/>
                        <a:pt x="571" y="457"/>
                        <a:pt x="1" y="48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6"/>
                <p:cNvSpPr/>
                <p:nvPr/>
              </p:nvSpPr>
              <p:spPr>
                <a:xfrm>
                  <a:off x="1238400" y="2315175"/>
                  <a:ext cx="21700" cy="14275"/>
                </a:xfrm>
                <a:custGeom>
                  <a:rect b="b" l="l" r="r" t="t"/>
                  <a:pathLst>
                    <a:path extrusionOk="0" h="571" w="868">
                      <a:moveTo>
                        <a:pt x="1" y="548"/>
                      </a:moveTo>
                      <a:cubicBezTo>
                        <a:pt x="320" y="571"/>
                        <a:pt x="799" y="137"/>
                        <a:pt x="799" y="137"/>
                      </a:cubicBezTo>
                      <a:lnTo>
                        <a:pt x="799" y="137"/>
                      </a:lnTo>
                      <a:lnTo>
                        <a:pt x="868" y="0"/>
                      </a:lnTo>
                      <a:cubicBezTo>
                        <a:pt x="411" y="411"/>
                        <a:pt x="1" y="548"/>
                        <a:pt x="1" y="548"/>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7" name="Google Shape;397;p6"/>
              <p:cNvGrpSpPr/>
              <p:nvPr/>
            </p:nvGrpSpPr>
            <p:grpSpPr>
              <a:xfrm rot="-2247261">
                <a:off x="8528758" y="4359489"/>
                <a:ext cx="299586" cy="164917"/>
                <a:chOff x="960500" y="2235850"/>
                <a:chExt cx="299600" cy="164925"/>
              </a:xfrm>
            </p:grpSpPr>
            <p:sp>
              <p:nvSpPr>
                <p:cNvPr id="398" name="Google Shape;398;p6"/>
                <p:cNvSpPr/>
                <p:nvPr/>
              </p:nvSpPr>
              <p:spPr>
                <a:xfrm>
                  <a:off x="960500" y="2235850"/>
                  <a:ext cx="85625" cy="95325"/>
                </a:xfrm>
                <a:custGeom>
                  <a:rect b="b" l="l" r="r" t="t"/>
                  <a:pathLst>
                    <a:path extrusionOk="0" h="3813" w="3425">
                      <a:moveTo>
                        <a:pt x="2534" y="2009"/>
                      </a:moveTo>
                      <a:cubicBezTo>
                        <a:pt x="1302" y="3173"/>
                        <a:pt x="1" y="3333"/>
                        <a:pt x="1" y="3333"/>
                      </a:cubicBezTo>
                      <a:lnTo>
                        <a:pt x="1" y="3333"/>
                      </a:lnTo>
                      <a:cubicBezTo>
                        <a:pt x="1804" y="3812"/>
                        <a:pt x="2785" y="2328"/>
                        <a:pt x="3379" y="2237"/>
                      </a:cubicBezTo>
                      <a:lnTo>
                        <a:pt x="3379" y="2237"/>
                      </a:lnTo>
                      <a:lnTo>
                        <a:pt x="3424" y="1781"/>
                      </a:lnTo>
                      <a:cubicBezTo>
                        <a:pt x="1690" y="1324"/>
                        <a:pt x="2306" y="594"/>
                        <a:pt x="594" y="0"/>
                      </a:cubicBezTo>
                      <a:lnTo>
                        <a:pt x="594" y="0"/>
                      </a:lnTo>
                      <a:cubicBezTo>
                        <a:pt x="982" y="1187"/>
                        <a:pt x="2534" y="2009"/>
                        <a:pt x="2534" y="2009"/>
                      </a:cubicBezTo>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6"/>
                <p:cNvSpPr/>
                <p:nvPr/>
              </p:nvSpPr>
              <p:spPr>
                <a:xfrm>
                  <a:off x="1037550" y="2259800"/>
                  <a:ext cx="222550" cy="140975"/>
                </a:xfrm>
                <a:custGeom>
                  <a:rect b="b" l="l" r="r" t="t"/>
                  <a:pathLst>
                    <a:path extrusionOk="0" h="5639" w="8902">
                      <a:moveTo>
                        <a:pt x="0" y="1051"/>
                      </a:moveTo>
                      <a:cubicBezTo>
                        <a:pt x="1575" y="3516"/>
                        <a:pt x="7327" y="5639"/>
                        <a:pt x="8902" y="2215"/>
                      </a:cubicBezTo>
                      <a:lnTo>
                        <a:pt x="8902" y="2215"/>
                      </a:lnTo>
                      <a:cubicBezTo>
                        <a:pt x="8103" y="891"/>
                        <a:pt x="5798" y="1"/>
                        <a:pt x="3584" y="1"/>
                      </a:cubicBezTo>
                      <a:lnTo>
                        <a:pt x="3584" y="1"/>
                      </a:lnTo>
                      <a:cubicBezTo>
                        <a:pt x="2260" y="1"/>
                        <a:pt x="936" y="321"/>
                        <a:pt x="0" y="105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6"/>
                <p:cNvSpPr/>
                <p:nvPr/>
              </p:nvSpPr>
              <p:spPr>
                <a:xfrm>
                  <a:off x="1222425" y="2300325"/>
                  <a:ext cx="22850" cy="22275"/>
                </a:xfrm>
                <a:custGeom>
                  <a:rect b="b" l="l" r="r" t="t"/>
                  <a:pathLst>
                    <a:path extrusionOk="0" h="891" w="914">
                      <a:moveTo>
                        <a:pt x="480" y="1"/>
                      </a:moveTo>
                      <a:cubicBezTo>
                        <a:pt x="252" y="1"/>
                        <a:pt x="23" y="160"/>
                        <a:pt x="23" y="411"/>
                      </a:cubicBezTo>
                      <a:cubicBezTo>
                        <a:pt x="0" y="640"/>
                        <a:pt x="183" y="868"/>
                        <a:pt x="411" y="891"/>
                      </a:cubicBezTo>
                      <a:cubicBezTo>
                        <a:pt x="662" y="891"/>
                        <a:pt x="868" y="708"/>
                        <a:pt x="891" y="480"/>
                      </a:cubicBezTo>
                      <a:cubicBezTo>
                        <a:pt x="913" y="229"/>
                        <a:pt x="731" y="23"/>
                        <a:pt x="48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6"/>
                <p:cNvSpPr/>
                <p:nvPr/>
              </p:nvSpPr>
              <p:spPr>
                <a:xfrm>
                  <a:off x="1227000" y="2305400"/>
                  <a:ext cx="13150" cy="12150"/>
                </a:xfrm>
                <a:custGeom>
                  <a:rect b="b" l="l" r="r" t="t"/>
                  <a:pathLst>
                    <a:path extrusionOk="0" h="486" w="526">
                      <a:moveTo>
                        <a:pt x="261" y="0"/>
                      </a:moveTo>
                      <a:cubicBezTo>
                        <a:pt x="137" y="0"/>
                        <a:pt x="23" y="106"/>
                        <a:pt x="23" y="231"/>
                      </a:cubicBezTo>
                      <a:cubicBezTo>
                        <a:pt x="0" y="368"/>
                        <a:pt x="114" y="482"/>
                        <a:pt x="251" y="482"/>
                      </a:cubicBezTo>
                      <a:cubicBezTo>
                        <a:pt x="263" y="484"/>
                        <a:pt x="275" y="485"/>
                        <a:pt x="286" y="485"/>
                      </a:cubicBezTo>
                      <a:cubicBezTo>
                        <a:pt x="407" y="485"/>
                        <a:pt x="504" y="379"/>
                        <a:pt x="525" y="254"/>
                      </a:cubicBezTo>
                      <a:cubicBezTo>
                        <a:pt x="525" y="117"/>
                        <a:pt x="434" y="3"/>
                        <a:pt x="297" y="3"/>
                      </a:cubicBezTo>
                      <a:cubicBezTo>
                        <a:pt x="285" y="1"/>
                        <a:pt x="273"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6"/>
                <p:cNvSpPr/>
                <p:nvPr/>
              </p:nvSpPr>
              <p:spPr>
                <a:xfrm>
                  <a:off x="1117425" y="2307175"/>
                  <a:ext cx="63950" cy="21700"/>
                </a:xfrm>
                <a:custGeom>
                  <a:rect b="b" l="l" r="r" t="t"/>
                  <a:pathLst>
                    <a:path extrusionOk="0" h="868" w="2558">
                      <a:moveTo>
                        <a:pt x="1" y="480"/>
                      </a:moveTo>
                      <a:cubicBezTo>
                        <a:pt x="754" y="868"/>
                        <a:pt x="2032" y="777"/>
                        <a:pt x="2557" y="320"/>
                      </a:cubicBezTo>
                      <a:lnTo>
                        <a:pt x="2557" y="320"/>
                      </a:lnTo>
                      <a:cubicBezTo>
                        <a:pt x="2352" y="92"/>
                        <a:pt x="2101" y="0"/>
                        <a:pt x="1849" y="0"/>
                      </a:cubicBezTo>
                      <a:lnTo>
                        <a:pt x="1849" y="0"/>
                      </a:lnTo>
                      <a:cubicBezTo>
                        <a:pt x="1256" y="0"/>
                        <a:pt x="571" y="457"/>
                        <a:pt x="1" y="48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6"/>
                <p:cNvSpPr/>
                <p:nvPr/>
              </p:nvSpPr>
              <p:spPr>
                <a:xfrm>
                  <a:off x="1238400" y="2315175"/>
                  <a:ext cx="21700" cy="14275"/>
                </a:xfrm>
                <a:custGeom>
                  <a:rect b="b" l="l" r="r" t="t"/>
                  <a:pathLst>
                    <a:path extrusionOk="0" h="571" w="868">
                      <a:moveTo>
                        <a:pt x="1" y="548"/>
                      </a:moveTo>
                      <a:cubicBezTo>
                        <a:pt x="320" y="571"/>
                        <a:pt x="799" y="137"/>
                        <a:pt x="799" y="137"/>
                      </a:cubicBezTo>
                      <a:lnTo>
                        <a:pt x="799" y="137"/>
                      </a:lnTo>
                      <a:lnTo>
                        <a:pt x="868" y="0"/>
                      </a:lnTo>
                      <a:cubicBezTo>
                        <a:pt x="411" y="411"/>
                        <a:pt x="1" y="548"/>
                        <a:pt x="1" y="548"/>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04" name="Google Shape;404;p6"/>
            <p:cNvSpPr/>
            <p:nvPr/>
          </p:nvSpPr>
          <p:spPr>
            <a:xfrm flipH="1">
              <a:off x="520946" y="4080663"/>
              <a:ext cx="89050" cy="88475"/>
            </a:xfrm>
            <a:custGeom>
              <a:rect b="b" l="l" r="r" t="t"/>
              <a:pathLst>
                <a:path extrusionOk="0" h="3539" w="3562">
                  <a:moveTo>
                    <a:pt x="3562" y="1781"/>
                  </a:moveTo>
                  <a:cubicBezTo>
                    <a:pt x="3562" y="2740"/>
                    <a:pt x="2763" y="3539"/>
                    <a:pt x="1781" y="3539"/>
                  </a:cubicBezTo>
                  <a:cubicBezTo>
                    <a:pt x="800" y="3539"/>
                    <a:pt x="1" y="2740"/>
                    <a:pt x="1" y="1781"/>
                  </a:cubicBezTo>
                  <a:cubicBezTo>
                    <a:pt x="1" y="800"/>
                    <a:pt x="800" y="1"/>
                    <a:pt x="1781" y="1"/>
                  </a:cubicBezTo>
                  <a:cubicBezTo>
                    <a:pt x="2763" y="1"/>
                    <a:pt x="3562" y="800"/>
                    <a:pt x="3562" y="178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6"/>
            <p:cNvSpPr/>
            <p:nvPr/>
          </p:nvSpPr>
          <p:spPr>
            <a:xfrm flipH="1">
              <a:off x="334934" y="4545825"/>
              <a:ext cx="36550" cy="35975"/>
            </a:xfrm>
            <a:custGeom>
              <a:rect b="b" l="l" r="r" t="t"/>
              <a:pathLst>
                <a:path extrusionOk="0" h="1439" w="1462">
                  <a:moveTo>
                    <a:pt x="1462" y="731"/>
                  </a:moveTo>
                  <a:cubicBezTo>
                    <a:pt x="1462" y="1119"/>
                    <a:pt x="1142" y="1439"/>
                    <a:pt x="731" y="1439"/>
                  </a:cubicBezTo>
                  <a:cubicBezTo>
                    <a:pt x="343" y="1439"/>
                    <a:pt x="1" y="1119"/>
                    <a:pt x="1" y="731"/>
                  </a:cubicBezTo>
                  <a:cubicBezTo>
                    <a:pt x="1" y="320"/>
                    <a:pt x="343" y="1"/>
                    <a:pt x="731" y="1"/>
                  </a:cubicBezTo>
                  <a:cubicBezTo>
                    <a:pt x="1142" y="1"/>
                    <a:pt x="1462" y="320"/>
                    <a:pt x="1462" y="73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6"/>
            <p:cNvSpPr/>
            <p:nvPr/>
          </p:nvSpPr>
          <p:spPr>
            <a:xfrm flipH="1">
              <a:off x="400609" y="4195525"/>
              <a:ext cx="35975" cy="35975"/>
            </a:xfrm>
            <a:custGeom>
              <a:rect b="b" l="l" r="r" t="t"/>
              <a:pathLst>
                <a:path extrusionOk="0" h="1439" w="1439">
                  <a:moveTo>
                    <a:pt x="1438" y="709"/>
                  </a:moveTo>
                  <a:cubicBezTo>
                    <a:pt x="1438" y="1119"/>
                    <a:pt x="1119" y="1439"/>
                    <a:pt x="731" y="1439"/>
                  </a:cubicBezTo>
                  <a:cubicBezTo>
                    <a:pt x="320" y="1439"/>
                    <a:pt x="0" y="1119"/>
                    <a:pt x="0" y="709"/>
                  </a:cubicBezTo>
                  <a:cubicBezTo>
                    <a:pt x="0" y="321"/>
                    <a:pt x="320" y="1"/>
                    <a:pt x="731" y="1"/>
                  </a:cubicBezTo>
                  <a:cubicBezTo>
                    <a:pt x="1119" y="1"/>
                    <a:pt x="1438" y="321"/>
                    <a:pt x="1438" y="709"/>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07" name="Shape 407"/>
        <p:cNvGrpSpPr/>
        <p:nvPr/>
      </p:nvGrpSpPr>
      <p:grpSpPr>
        <a:xfrm>
          <a:off x="0" y="0"/>
          <a:ext cx="0" cy="0"/>
          <a:chOff x="0" y="0"/>
          <a:chExt cx="0" cy="0"/>
        </a:xfrm>
      </p:grpSpPr>
      <p:sp>
        <p:nvSpPr>
          <p:cNvPr id="408" name="Google Shape;408;p7"/>
          <p:cNvSpPr txBox="1"/>
          <p:nvPr>
            <p:ph idx="12" type="sldNum"/>
          </p:nvPr>
        </p:nvSpPr>
        <p:spPr>
          <a:xfrm>
            <a:off x="8404384" y="4673651"/>
            <a:ext cx="548700" cy="393600"/>
          </a:xfrm>
          <a:prstGeom prst="rect">
            <a:avLst/>
          </a:prstGeom>
        </p:spPr>
        <p:txBody>
          <a:bodyPr anchorCtr="0" anchor="t" bIns="91425" lIns="91425" spcFirstLastPara="1" rIns="91425" wrap="square" tIns="91425">
            <a:noAutofit/>
          </a:bodyPr>
          <a:lstStyle>
            <a:lvl1pPr lvl="0" rtl="0">
              <a:spcAft>
                <a:spcPts val="0"/>
              </a:spcAft>
              <a:buNone/>
              <a:defRPr/>
            </a:lvl1pPr>
            <a:lvl2pPr lvl="1" rtl="0">
              <a:spcAft>
                <a:spcPts val="0"/>
              </a:spcAft>
              <a:buNone/>
              <a:defRPr/>
            </a:lvl2pPr>
            <a:lvl3pPr lvl="2" rtl="0">
              <a:spcAft>
                <a:spcPts val="0"/>
              </a:spcAft>
              <a:buNone/>
              <a:defRPr/>
            </a:lvl3pPr>
            <a:lvl4pPr lvl="3" rtl="0">
              <a:spcAft>
                <a:spcPts val="0"/>
              </a:spcAft>
              <a:buNone/>
              <a:defRPr/>
            </a:lvl4pPr>
            <a:lvl5pPr lvl="4" rtl="0">
              <a:spcAft>
                <a:spcPts val="0"/>
              </a:spcAft>
              <a:buNone/>
              <a:defRPr/>
            </a:lvl5pPr>
            <a:lvl6pPr lvl="5" rtl="0">
              <a:spcAft>
                <a:spcPts val="0"/>
              </a:spcAft>
              <a:buNone/>
              <a:defRPr/>
            </a:lvl6pPr>
            <a:lvl7pPr lvl="6" rtl="0">
              <a:spcAft>
                <a:spcPts val="0"/>
              </a:spcAft>
              <a:buNone/>
              <a:defRPr/>
            </a:lvl7pPr>
            <a:lvl8pPr lvl="7" rtl="0">
              <a:spcAft>
                <a:spcPts val="0"/>
              </a:spcAft>
              <a:buNone/>
              <a:defRPr/>
            </a:lvl8pPr>
            <a:lvl9pPr lvl="8" rtl="0">
              <a:spcAft>
                <a:spcPts val="0"/>
              </a:spcAft>
              <a:buNone/>
              <a:defRPr/>
            </a:lvl9pPr>
          </a:lstStyle>
          <a:p>
            <a:pPr indent="0" lvl="0" marL="0" rtl="0" algn="r">
              <a:spcBef>
                <a:spcPts val="0"/>
              </a:spcBef>
              <a:spcAft>
                <a:spcPts val="0"/>
              </a:spcAft>
              <a:buNone/>
            </a:pPr>
            <a:fld id="{00000000-1234-1234-1234-123412341234}" type="slidenum">
              <a:rPr lang="en"/>
              <a:t>‹#›</a:t>
            </a:fld>
            <a:endParaRPr/>
          </a:p>
        </p:txBody>
      </p:sp>
      <p:sp>
        <p:nvSpPr>
          <p:cNvPr id="409" name="Google Shape;409;p7"/>
          <p:cNvSpPr txBox="1"/>
          <p:nvPr>
            <p:ph type="title"/>
          </p:nvPr>
        </p:nvSpPr>
        <p:spPr>
          <a:xfrm>
            <a:off x="5005900" y="535000"/>
            <a:ext cx="3418200" cy="1162200"/>
          </a:xfrm>
          <a:prstGeom prst="rect">
            <a:avLst/>
          </a:prstGeom>
          <a:ln>
            <a:noFill/>
          </a:ln>
        </p:spPr>
        <p:txBody>
          <a:bodyPr anchorCtr="0" anchor="ctr" bIns="91425" lIns="91425" spcFirstLastPara="1" rIns="91425" wrap="square" tIns="91425">
            <a:noAutofit/>
          </a:bodyPr>
          <a:lstStyle>
            <a:lvl1pPr lvl="0" rtl="0">
              <a:spcBef>
                <a:spcPts val="0"/>
              </a:spcBef>
              <a:spcAft>
                <a:spcPts val="0"/>
              </a:spcAft>
              <a:buSzPts val="3500"/>
              <a:buNone/>
              <a:defRPr sz="2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410" name="Google Shape;410;p7"/>
          <p:cNvSpPr txBox="1"/>
          <p:nvPr>
            <p:ph idx="1" type="body"/>
          </p:nvPr>
        </p:nvSpPr>
        <p:spPr>
          <a:xfrm>
            <a:off x="5010700" y="1839925"/>
            <a:ext cx="3418200" cy="2680200"/>
          </a:xfrm>
          <a:prstGeom prst="rect">
            <a:avLst/>
          </a:prstGeom>
        </p:spPr>
        <p:txBody>
          <a:bodyPr anchorCtr="0" anchor="t" bIns="91425" lIns="91425" spcFirstLastPara="1" rIns="91425" wrap="square" tIns="91425">
            <a:noAutofit/>
          </a:bodyPr>
          <a:lstStyle>
            <a:lvl1pPr indent="-317500" lvl="0" marL="457200" rtl="0">
              <a:lnSpc>
                <a:spcPct val="115000"/>
              </a:lnSpc>
              <a:spcBef>
                <a:spcPts val="0"/>
              </a:spcBef>
              <a:spcAft>
                <a:spcPts val="0"/>
              </a:spcAft>
              <a:buClr>
                <a:srgbClr val="434343"/>
              </a:buClr>
              <a:buSzPts val="1400"/>
              <a:buChar char="●"/>
              <a:defRPr sz="1400">
                <a:solidFill>
                  <a:srgbClr val="434343"/>
                </a:solidFill>
                <a:latin typeface="Montserrat ExtraLight"/>
                <a:ea typeface="Montserrat ExtraLight"/>
                <a:cs typeface="Montserrat ExtraLight"/>
                <a:sym typeface="Montserrat ExtraLight"/>
              </a:defRPr>
            </a:lvl1pPr>
            <a:lvl2pPr indent="-317500" lvl="1" marL="914400" rtl="0">
              <a:lnSpc>
                <a:spcPct val="115000"/>
              </a:lnSpc>
              <a:spcBef>
                <a:spcPts val="0"/>
              </a:spcBef>
              <a:spcAft>
                <a:spcPts val="0"/>
              </a:spcAft>
              <a:buClr>
                <a:srgbClr val="434343"/>
              </a:buClr>
              <a:buSzPts val="1400"/>
              <a:buChar char="○"/>
              <a:defRPr>
                <a:solidFill>
                  <a:srgbClr val="434343"/>
                </a:solidFill>
              </a:defRPr>
            </a:lvl2pPr>
            <a:lvl3pPr indent="-317500" lvl="2" marL="1371600" rtl="0">
              <a:lnSpc>
                <a:spcPct val="115000"/>
              </a:lnSpc>
              <a:spcBef>
                <a:spcPts val="0"/>
              </a:spcBef>
              <a:spcAft>
                <a:spcPts val="0"/>
              </a:spcAft>
              <a:buClr>
                <a:srgbClr val="434343"/>
              </a:buClr>
              <a:buSzPts val="1400"/>
              <a:buChar char="■"/>
              <a:defRPr>
                <a:solidFill>
                  <a:srgbClr val="434343"/>
                </a:solidFill>
              </a:defRPr>
            </a:lvl3pPr>
            <a:lvl4pPr indent="-317500" lvl="3" marL="1828800" rtl="0">
              <a:lnSpc>
                <a:spcPct val="115000"/>
              </a:lnSpc>
              <a:spcBef>
                <a:spcPts val="0"/>
              </a:spcBef>
              <a:spcAft>
                <a:spcPts val="0"/>
              </a:spcAft>
              <a:buClr>
                <a:srgbClr val="434343"/>
              </a:buClr>
              <a:buSzPts val="1400"/>
              <a:buChar char="●"/>
              <a:defRPr>
                <a:solidFill>
                  <a:srgbClr val="434343"/>
                </a:solidFill>
              </a:defRPr>
            </a:lvl4pPr>
            <a:lvl5pPr indent="-317500" lvl="4" marL="2286000" rtl="0">
              <a:lnSpc>
                <a:spcPct val="115000"/>
              </a:lnSpc>
              <a:spcBef>
                <a:spcPts val="0"/>
              </a:spcBef>
              <a:spcAft>
                <a:spcPts val="0"/>
              </a:spcAft>
              <a:buClr>
                <a:srgbClr val="434343"/>
              </a:buClr>
              <a:buSzPts val="1400"/>
              <a:buChar char="○"/>
              <a:defRPr>
                <a:solidFill>
                  <a:srgbClr val="434343"/>
                </a:solidFill>
              </a:defRPr>
            </a:lvl5pPr>
            <a:lvl6pPr indent="-317500" lvl="5" marL="2743200" rtl="0">
              <a:lnSpc>
                <a:spcPct val="115000"/>
              </a:lnSpc>
              <a:spcBef>
                <a:spcPts val="0"/>
              </a:spcBef>
              <a:spcAft>
                <a:spcPts val="0"/>
              </a:spcAft>
              <a:buClr>
                <a:srgbClr val="434343"/>
              </a:buClr>
              <a:buSzPts val="1400"/>
              <a:buChar char="■"/>
              <a:defRPr>
                <a:solidFill>
                  <a:srgbClr val="434343"/>
                </a:solidFill>
              </a:defRPr>
            </a:lvl6pPr>
            <a:lvl7pPr indent="-317500" lvl="6" marL="3200400" rtl="0">
              <a:lnSpc>
                <a:spcPct val="115000"/>
              </a:lnSpc>
              <a:spcBef>
                <a:spcPts val="0"/>
              </a:spcBef>
              <a:spcAft>
                <a:spcPts val="0"/>
              </a:spcAft>
              <a:buClr>
                <a:srgbClr val="434343"/>
              </a:buClr>
              <a:buSzPts val="1400"/>
              <a:buChar char="●"/>
              <a:defRPr>
                <a:solidFill>
                  <a:srgbClr val="434343"/>
                </a:solidFill>
              </a:defRPr>
            </a:lvl7pPr>
            <a:lvl8pPr indent="-317500" lvl="7" marL="3657600" rtl="0">
              <a:lnSpc>
                <a:spcPct val="115000"/>
              </a:lnSpc>
              <a:spcBef>
                <a:spcPts val="0"/>
              </a:spcBef>
              <a:spcAft>
                <a:spcPts val="0"/>
              </a:spcAft>
              <a:buClr>
                <a:srgbClr val="434343"/>
              </a:buClr>
              <a:buSzPts val="1400"/>
              <a:buChar char="○"/>
              <a:defRPr>
                <a:solidFill>
                  <a:srgbClr val="434343"/>
                </a:solidFill>
              </a:defRPr>
            </a:lvl8pPr>
            <a:lvl9pPr indent="-317500" lvl="8" marL="4114800" rtl="0">
              <a:lnSpc>
                <a:spcPct val="115000"/>
              </a:lnSpc>
              <a:spcBef>
                <a:spcPts val="0"/>
              </a:spcBef>
              <a:spcAft>
                <a:spcPts val="0"/>
              </a:spcAft>
              <a:buClr>
                <a:srgbClr val="434343"/>
              </a:buClr>
              <a:buSzPts val="1400"/>
              <a:buChar char="■"/>
              <a:defRPr>
                <a:solidFill>
                  <a:srgbClr val="434343"/>
                </a:solidFill>
              </a:defRPr>
            </a:lvl9pPr>
          </a:lstStyle>
          <a:p/>
        </p:txBody>
      </p:sp>
      <p:sp>
        <p:nvSpPr>
          <p:cNvPr id="411" name="Google Shape;411;p7"/>
          <p:cNvSpPr/>
          <p:nvPr/>
        </p:nvSpPr>
        <p:spPr>
          <a:xfrm rot="584807">
            <a:off x="5718552" y="4399208"/>
            <a:ext cx="3995690" cy="936308"/>
          </a:xfrm>
          <a:custGeom>
            <a:rect b="b" l="l" r="r" t="t"/>
            <a:pathLst>
              <a:path extrusionOk="0" h="37451" w="159822">
                <a:moveTo>
                  <a:pt x="153285" y="1"/>
                </a:moveTo>
                <a:cubicBezTo>
                  <a:pt x="152470" y="1"/>
                  <a:pt x="151641" y="85"/>
                  <a:pt x="150824" y="169"/>
                </a:cubicBezTo>
                <a:cubicBezTo>
                  <a:pt x="138545" y="1476"/>
                  <a:pt x="126234" y="2753"/>
                  <a:pt x="113985" y="4060"/>
                </a:cubicBezTo>
                <a:cubicBezTo>
                  <a:pt x="103455" y="5142"/>
                  <a:pt x="92729" y="6956"/>
                  <a:pt x="82158" y="6956"/>
                </a:cubicBezTo>
                <a:cubicBezTo>
                  <a:pt x="81743" y="6956"/>
                  <a:pt x="81329" y="6953"/>
                  <a:pt x="80914" y="6948"/>
                </a:cubicBezTo>
                <a:cubicBezTo>
                  <a:pt x="80740" y="6945"/>
                  <a:pt x="80565" y="6943"/>
                  <a:pt x="80390" y="6943"/>
                </a:cubicBezTo>
                <a:cubicBezTo>
                  <a:pt x="76882" y="6943"/>
                  <a:pt x="73332" y="7526"/>
                  <a:pt x="70002" y="8771"/>
                </a:cubicBezTo>
                <a:cubicBezTo>
                  <a:pt x="68300" y="9349"/>
                  <a:pt x="68422" y="11841"/>
                  <a:pt x="70215" y="12358"/>
                </a:cubicBezTo>
                <a:cubicBezTo>
                  <a:pt x="72495" y="13027"/>
                  <a:pt x="72677" y="16157"/>
                  <a:pt x="70519" y="17130"/>
                </a:cubicBezTo>
                <a:cubicBezTo>
                  <a:pt x="66780" y="18711"/>
                  <a:pt x="62616" y="19501"/>
                  <a:pt x="58573" y="20230"/>
                </a:cubicBezTo>
                <a:lnTo>
                  <a:pt x="6475" y="29683"/>
                </a:lnTo>
                <a:cubicBezTo>
                  <a:pt x="3648" y="30231"/>
                  <a:pt x="1" y="31781"/>
                  <a:pt x="487" y="34638"/>
                </a:cubicBezTo>
                <a:cubicBezTo>
                  <a:pt x="851" y="36776"/>
                  <a:pt x="3173" y="37450"/>
                  <a:pt x="5516" y="37450"/>
                </a:cubicBezTo>
                <a:cubicBezTo>
                  <a:pt x="6304" y="37450"/>
                  <a:pt x="7094" y="37374"/>
                  <a:pt x="7813" y="37252"/>
                </a:cubicBezTo>
                <a:lnTo>
                  <a:pt x="80702" y="24790"/>
                </a:lnTo>
                <a:cubicBezTo>
                  <a:pt x="81978" y="24577"/>
                  <a:pt x="83133" y="23848"/>
                  <a:pt x="83741" y="22692"/>
                </a:cubicBezTo>
                <a:cubicBezTo>
                  <a:pt x="85170" y="20048"/>
                  <a:pt x="82404" y="18376"/>
                  <a:pt x="81978" y="16097"/>
                </a:cubicBezTo>
                <a:cubicBezTo>
                  <a:pt x="81644" y="14182"/>
                  <a:pt x="83133" y="12328"/>
                  <a:pt x="84896" y="11537"/>
                </a:cubicBezTo>
                <a:cubicBezTo>
                  <a:pt x="86344" y="10899"/>
                  <a:pt x="87931" y="10796"/>
                  <a:pt x="89513" y="10796"/>
                </a:cubicBezTo>
                <a:cubicBezTo>
                  <a:pt x="89890" y="10796"/>
                  <a:pt x="90267" y="10802"/>
                  <a:pt x="90641" y="10808"/>
                </a:cubicBezTo>
                <a:cubicBezTo>
                  <a:pt x="92949" y="10844"/>
                  <a:pt x="95257" y="10862"/>
                  <a:pt x="97565" y="10862"/>
                </a:cubicBezTo>
                <a:cubicBezTo>
                  <a:pt x="116659" y="10862"/>
                  <a:pt x="135753" y="9628"/>
                  <a:pt x="154654" y="7160"/>
                </a:cubicBezTo>
                <a:cubicBezTo>
                  <a:pt x="155505" y="7039"/>
                  <a:pt x="156296" y="6796"/>
                  <a:pt x="156995" y="6340"/>
                </a:cubicBezTo>
                <a:cubicBezTo>
                  <a:pt x="159822" y="4455"/>
                  <a:pt x="158241" y="1416"/>
                  <a:pt x="156022" y="473"/>
                </a:cubicBezTo>
                <a:cubicBezTo>
                  <a:pt x="155157" y="114"/>
                  <a:pt x="154230" y="1"/>
                  <a:pt x="153285" y="1"/>
                </a:cubicBezTo>
                <a:close/>
              </a:path>
            </a:pathLst>
          </a:custGeom>
          <a:solidFill>
            <a:srgbClr val="D9E1E3">
              <a:alpha val="201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7"/>
          <p:cNvSpPr/>
          <p:nvPr/>
        </p:nvSpPr>
        <p:spPr>
          <a:xfrm rot="10800000">
            <a:off x="-590787" y="-128175"/>
            <a:ext cx="2572723" cy="1086414"/>
          </a:xfrm>
          <a:custGeom>
            <a:rect b="b" l="l" r="r" t="t"/>
            <a:pathLst>
              <a:path extrusionOk="0" h="54911" w="130034">
                <a:moveTo>
                  <a:pt x="82450" y="15863"/>
                </a:moveTo>
                <a:cubicBezTo>
                  <a:pt x="82676" y="15863"/>
                  <a:pt x="82904" y="15869"/>
                  <a:pt x="83133" y="15884"/>
                </a:cubicBezTo>
                <a:cubicBezTo>
                  <a:pt x="87054" y="16127"/>
                  <a:pt x="89151" y="18498"/>
                  <a:pt x="92343" y="20412"/>
                </a:cubicBezTo>
                <a:cubicBezTo>
                  <a:pt x="93924" y="21355"/>
                  <a:pt x="99091" y="22692"/>
                  <a:pt x="99668" y="24668"/>
                </a:cubicBezTo>
                <a:cubicBezTo>
                  <a:pt x="100732" y="28315"/>
                  <a:pt x="91340" y="27586"/>
                  <a:pt x="89364" y="27951"/>
                </a:cubicBezTo>
                <a:cubicBezTo>
                  <a:pt x="86781" y="28467"/>
                  <a:pt x="84622" y="29531"/>
                  <a:pt x="82312" y="30717"/>
                </a:cubicBezTo>
                <a:cubicBezTo>
                  <a:pt x="79759" y="31993"/>
                  <a:pt x="77054" y="32571"/>
                  <a:pt x="74288" y="33148"/>
                </a:cubicBezTo>
                <a:cubicBezTo>
                  <a:pt x="72207" y="33598"/>
                  <a:pt x="70033" y="33853"/>
                  <a:pt x="67861" y="33853"/>
                </a:cubicBezTo>
                <a:cubicBezTo>
                  <a:pt x="64165" y="33853"/>
                  <a:pt x="60471" y="33116"/>
                  <a:pt x="57236" y="31355"/>
                </a:cubicBezTo>
                <a:cubicBezTo>
                  <a:pt x="53862" y="29531"/>
                  <a:pt x="52190" y="27403"/>
                  <a:pt x="51795" y="23513"/>
                </a:cubicBezTo>
                <a:cubicBezTo>
                  <a:pt x="51643" y="22054"/>
                  <a:pt x="51430" y="19713"/>
                  <a:pt x="52525" y="19045"/>
                </a:cubicBezTo>
                <a:cubicBezTo>
                  <a:pt x="52727" y="18915"/>
                  <a:pt x="52970" y="18847"/>
                  <a:pt x="53261" y="18847"/>
                </a:cubicBezTo>
                <a:cubicBezTo>
                  <a:pt x="53582" y="18847"/>
                  <a:pt x="53962" y="18930"/>
                  <a:pt x="54409" y="19105"/>
                </a:cubicBezTo>
                <a:cubicBezTo>
                  <a:pt x="56354" y="19865"/>
                  <a:pt x="57905" y="21324"/>
                  <a:pt x="60002" y="21750"/>
                </a:cubicBezTo>
                <a:cubicBezTo>
                  <a:pt x="60897" y="21915"/>
                  <a:pt x="61714" y="21988"/>
                  <a:pt x="62487" y="21988"/>
                </a:cubicBezTo>
                <a:cubicBezTo>
                  <a:pt x="64993" y="21988"/>
                  <a:pt x="67026" y="21213"/>
                  <a:pt x="69698" y="20260"/>
                </a:cubicBezTo>
                <a:cubicBezTo>
                  <a:pt x="73958" y="18725"/>
                  <a:pt x="77831" y="15863"/>
                  <a:pt x="82450" y="15863"/>
                </a:cubicBezTo>
                <a:close/>
                <a:moveTo>
                  <a:pt x="26821" y="0"/>
                </a:moveTo>
                <a:cubicBezTo>
                  <a:pt x="24852" y="0"/>
                  <a:pt x="22894" y="182"/>
                  <a:pt x="21004" y="534"/>
                </a:cubicBezTo>
                <a:cubicBezTo>
                  <a:pt x="16354" y="1415"/>
                  <a:pt x="11551" y="2996"/>
                  <a:pt x="7326" y="5245"/>
                </a:cubicBezTo>
                <a:cubicBezTo>
                  <a:pt x="5867" y="6035"/>
                  <a:pt x="4439" y="7403"/>
                  <a:pt x="3040" y="7920"/>
                </a:cubicBezTo>
                <a:cubicBezTo>
                  <a:pt x="2068" y="10412"/>
                  <a:pt x="1" y="17525"/>
                  <a:pt x="4378" y="18346"/>
                </a:cubicBezTo>
                <a:lnTo>
                  <a:pt x="3436" y="17251"/>
                </a:lnTo>
                <a:lnTo>
                  <a:pt x="3436" y="17251"/>
                </a:lnTo>
                <a:cubicBezTo>
                  <a:pt x="5016" y="18498"/>
                  <a:pt x="7569" y="19653"/>
                  <a:pt x="8846" y="19957"/>
                </a:cubicBezTo>
                <a:cubicBezTo>
                  <a:pt x="9660" y="20153"/>
                  <a:pt x="10479" y="20240"/>
                  <a:pt x="11298" y="20240"/>
                </a:cubicBezTo>
                <a:cubicBezTo>
                  <a:pt x="15679" y="20240"/>
                  <a:pt x="20081" y="17754"/>
                  <a:pt x="23922" y="16218"/>
                </a:cubicBezTo>
                <a:cubicBezTo>
                  <a:pt x="27519" y="14772"/>
                  <a:pt x="32406" y="12563"/>
                  <a:pt x="36800" y="12563"/>
                </a:cubicBezTo>
                <a:cubicBezTo>
                  <a:pt x="39794" y="12563"/>
                  <a:pt x="42559" y="13589"/>
                  <a:pt x="44531" y="16583"/>
                </a:cubicBezTo>
                <a:cubicBezTo>
                  <a:pt x="53041" y="29531"/>
                  <a:pt x="30518" y="30869"/>
                  <a:pt x="23193" y="31172"/>
                </a:cubicBezTo>
                <a:cubicBezTo>
                  <a:pt x="19089" y="31355"/>
                  <a:pt x="2007" y="32480"/>
                  <a:pt x="7417" y="40322"/>
                </a:cubicBezTo>
                <a:cubicBezTo>
                  <a:pt x="8826" y="42357"/>
                  <a:pt x="11430" y="42919"/>
                  <a:pt x="14078" y="42919"/>
                </a:cubicBezTo>
                <a:cubicBezTo>
                  <a:pt x="16056" y="42919"/>
                  <a:pt x="18059" y="42605"/>
                  <a:pt x="19606" y="42358"/>
                </a:cubicBezTo>
                <a:cubicBezTo>
                  <a:pt x="26688" y="41233"/>
                  <a:pt x="33953" y="38255"/>
                  <a:pt x="41096" y="38042"/>
                </a:cubicBezTo>
                <a:cubicBezTo>
                  <a:pt x="41478" y="38026"/>
                  <a:pt x="41871" y="38017"/>
                  <a:pt x="42270" y="38017"/>
                </a:cubicBezTo>
                <a:cubicBezTo>
                  <a:pt x="44852" y="38017"/>
                  <a:pt x="47720" y="38379"/>
                  <a:pt x="50063" y="39379"/>
                </a:cubicBezTo>
                <a:cubicBezTo>
                  <a:pt x="51947" y="40170"/>
                  <a:pt x="53649" y="41355"/>
                  <a:pt x="55716" y="41811"/>
                </a:cubicBezTo>
                <a:cubicBezTo>
                  <a:pt x="56951" y="42071"/>
                  <a:pt x="58166" y="42176"/>
                  <a:pt x="59366" y="42176"/>
                </a:cubicBezTo>
                <a:cubicBezTo>
                  <a:pt x="64424" y="42176"/>
                  <a:pt x="69235" y="40310"/>
                  <a:pt x="74293" y="40310"/>
                </a:cubicBezTo>
                <a:cubicBezTo>
                  <a:pt x="75184" y="40310"/>
                  <a:pt x="76084" y="40368"/>
                  <a:pt x="76993" y="40504"/>
                </a:cubicBezTo>
                <a:cubicBezTo>
                  <a:pt x="85656" y="41811"/>
                  <a:pt x="93468" y="48255"/>
                  <a:pt x="101492" y="51538"/>
                </a:cubicBezTo>
                <a:cubicBezTo>
                  <a:pt x="106309" y="53521"/>
                  <a:pt x="111516" y="54910"/>
                  <a:pt x="116700" y="54910"/>
                </a:cubicBezTo>
                <a:cubicBezTo>
                  <a:pt x="118745" y="54910"/>
                  <a:pt x="120787" y="54694"/>
                  <a:pt x="122799" y="54212"/>
                </a:cubicBezTo>
                <a:cubicBezTo>
                  <a:pt x="124745" y="53756"/>
                  <a:pt x="126690" y="52966"/>
                  <a:pt x="128028" y="51538"/>
                </a:cubicBezTo>
                <a:cubicBezTo>
                  <a:pt x="129942" y="49349"/>
                  <a:pt x="130034" y="46158"/>
                  <a:pt x="127146" y="45094"/>
                </a:cubicBezTo>
                <a:cubicBezTo>
                  <a:pt x="126213" y="44743"/>
                  <a:pt x="125257" y="44633"/>
                  <a:pt x="124292" y="44633"/>
                </a:cubicBezTo>
                <a:cubicBezTo>
                  <a:pt x="122691" y="44633"/>
                  <a:pt x="121063" y="44934"/>
                  <a:pt x="119467" y="44934"/>
                </a:cubicBezTo>
                <a:cubicBezTo>
                  <a:pt x="119107" y="44934"/>
                  <a:pt x="118748" y="44918"/>
                  <a:pt x="118392" y="44881"/>
                </a:cubicBezTo>
                <a:cubicBezTo>
                  <a:pt x="113042" y="44395"/>
                  <a:pt x="108210" y="42206"/>
                  <a:pt x="103620" y="39592"/>
                </a:cubicBezTo>
                <a:cubicBezTo>
                  <a:pt x="101766" y="38528"/>
                  <a:pt x="93103" y="34151"/>
                  <a:pt x="99486" y="32692"/>
                </a:cubicBezTo>
                <a:cubicBezTo>
                  <a:pt x="102100" y="32084"/>
                  <a:pt x="106842" y="33270"/>
                  <a:pt x="107875" y="30230"/>
                </a:cubicBezTo>
                <a:cubicBezTo>
                  <a:pt x="108939" y="27069"/>
                  <a:pt x="104623" y="26492"/>
                  <a:pt x="104623" y="23817"/>
                </a:cubicBezTo>
                <a:cubicBezTo>
                  <a:pt x="104623" y="21598"/>
                  <a:pt x="107814" y="20412"/>
                  <a:pt x="109517" y="20169"/>
                </a:cubicBezTo>
                <a:cubicBezTo>
                  <a:pt x="110084" y="20086"/>
                  <a:pt x="110637" y="20050"/>
                  <a:pt x="111180" y="20050"/>
                </a:cubicBezTo>
                <a:cubicBezTo>
                  <a:pt x="113397" y="20050"/>
                  <a:pt x="115453" y="20642"/>
                  <a:pt x="117723" y="20960"/>
                </a:cubicBezTo>
                <a:cubicBezTo>
                  <a:pt x="118442" y="21074"/>
                  <a:pt x="119788" y="21198"/>
                  <a:pt x="121303" y="21198"/>
                </a:cubicBezTo>
                <a:cubicBezTo>
                  <a:pt x="125041" y="21198"/>
                  <a:pt x="129808" y="20442"/>
                  <a:pt x="128727" y="16917"/>
                </a:cubicBezTo>
                <a:cubicBezTo>
                  <a:pt x="127906" y="14242"/>
                  <a:pt x="121249" y="13452"/>
                  <a:pt x="119061" y="12996"/>
                </a:cubicBezTo>
                <a:cubicBezTo>
                  <a:pt x="114805" y="12145"/>
                  <a:pt x="110945" y="10321"/>
                  <a:pt x="107662" y="7646"/>
                </a:cubicBezTo>
                <a:cubicBezTo>
                  <a:pt x="104532" y="5093"/>
                  <a:pt x="101219" y="4029"/>
                  <a:pt x="97206" y="4029"/>
                </a:cubicBezTo>
                <a:cubicBezTo>
                  <a:pt x="91948" y="4029"/>
                  <a:pt x="88270" y="7738"/>
                  <a:pt x="84106" y="10443"/>
                </a:cubicBezTo>
                <a:cubicBezTo>
                  <a:pt x="79404" y="13486"/>
                  <a:pt x="73896" y="14475"/>
                  <a:pt x="68370" y="14475"/>
                </a:cubicBezTo>
                <a:cubicBezTo>
                  <a:pt x="67109" y="14475"/>
                  <a:pt x="65846" y="14424"/>
                  <a:pt x="64592" y="14333"/>
                </a:cubicBezTo>
                <a:cubicBezTo>
                  <a:pt x="57418" y="13756"/>
                  <a:pt x="50002" y="11659"/>
                  <a:pt x="44713" y="6552"/>
                </a:cubicBezTo>
                <a:cubicBezTo>
                  <a:pt x="40039" y="2018"/>
                  <a:pt x="33370" y="0"/>
                  <a:pt x="26821" y="0"/>
                </a:cubicBezTo>
                <a:close/>
              </a:path>
            </a:pathLst>
          </a:custGeom>
          <a:solidFill>
            <a:srgbClr val="D9E1E3">
              <a:alpha val="201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3" name="Google Shape;413;p7"/>
          <p:cNvGrpSpPr/>
          <p:nvPr/>
        </p:nvGrpSpPr>
        <p:grpSpPr>
          <a:xfrm>
            <a:off x="257395" y="2893518"/>
            <a:ext cx="608632" cy="829259"/>
            <a:chOff x="257395" y="2893518"/>
            <a:chExt cx="608632" cy="829259"/>
          </a:xfrm>
        </p:grpSpPr>
        <p:sp>
          <p:nvSpPr>
            <p:cNvPr id="414" name="Google Shape;414;p7"/>
            <p:cNvSpPr/>
            <p:nvPr/>
          </p:nvSpPr>
          <p:spPr>
            <a:xfrm rot="1037058">
              <a:off x="260080" y="3484855"/>
              <a:ext cx="24549" cy="21799"/>
            </a:xfrm>
            <a:custGeom>
              <a:rect b="b" l="l" r="r" t="t"/>
              <a:pathLst>
                <a:path extrusionOk="0" h="872" w="982">
                  <a:moveTo>
                    <a:pt x="505" y="1"/>
                  </a:moveTo>
                  <a:cubicBezTo>
                    <a:pt x="304" y="1"/>
                    <a:pt x="109" y="130"/>
                    <a:pt x="69" y="329"/>
                  </a:cubicBezTo>
                  <a:cubicBezTo>
                    <a:pt x="0" y="557"/>
                    <a:pt x="137" y="808"/>
                    <a:pt x="388" y="854"/>
                  </a:cubicBezTo>
                  <a:cubicBezTo>
                    <a:pt x="428" y="866"/>
                    <a:pt x="468" y="872"/>
                    <a:pt x="507" y="872"/>
                  </a:cubicBezTo>
                  <a:cubicBezTo>
                    <a:pt x="692" y="872"/>
                    <a:pt x="857" y="745"/>
                    <a:pt x="913" y="557"/>
                  </a:cubicBezTo>
                  <a:cubicBezTo>
                    <a:pt x="982" y="306"/>
                    <a:pt x="822" y="78"/>
                    <a:pt x="594" y="9"/>
                  </a:cubicBezTo>
                  <a:cubicBezTo>
                    <a:pt x="564" y="3"/>
                    <a:pt x="534" y="1"/>
                    <a:pt x="5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7"/>
            <p:cNvSpPr/>
            <p:nvPr/>
          </p:nvSpPr>
          <p:spPr>
            <a:xfrm rot="1037058">
              <a:off x="265221" y="3489445"/>
              <a:ext cx="13724" cy="12424"/>
            </a:xfrm>
            <a:custGeom>
              <a:rect b="b" l="l" r="r" t="t"/>
              <a:pathLst>
                <a:path extrusionOk="0" h="497" w="549">
                  <a:moveTo>
                    <a:pt x="291" y="1"/>
                  </a:moveTo>
                  <a:cubicBezTo>
                    <a:pt x="173" y="1"/>
                    <a:pt x="66" y="68"/>
                    <a:pt x="46" y="188"/>
                  </a:cubicBezTo>
                  <a:cubicBezTo>
                    <a:pt x="1" y="325"/>
                    <a:pt x="92" y="461"/>
                    <a:pt x="229" y="484"/>
                  </a:cubicBezTo>
                  <a:cubicBezTo>
                    <a:pt x="249" y="492"/>
                    <a:pt x="270" y="496"/>
                    <a:pt x="291" y="496"/>
                  </a:cubicBezTo>
                  <a:cubicBezTo>
                    <a:pt x="389" y="496"/>
                    <a:pt x="488" y="414"/>
                    <a:pt x="526" y="302"/>
                  </a:cubicBezTo>
                  <a:cubicBezTo>
                    <a:pt x="549" y="188"/>
                    <a:pt x="480" y="51"/>
                    <a:pt x="343" y="5"/>
                  </a:cubicBezTo>
                  <a:cubicBezTo>
                    <a:pt x="326" y="2"/>
                    <a:pt x="308" y="1"/>
                    <a:pt x="29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7"/>
            <p:cNvSpPr/>
            <p:nvPr/>
          </p:nvSpPr>
          <p:spPr>
            <a:xfrm rot="1037058">
              <a:off x="406937" y="3407538"/>
              <a:ext cx="24549" cy="21799"/>
            </a:xfrm>
            <a:custGeom>
              <a:rect b="b" l="l" r="r" t="t"/>
              <a:pathLst>
                <a:path extrusionOk="0" h="872" w="982">
                  <a:moveTo>
                    <a:pt x="505" y="1"/>
                  </a:moveTo>
                  <a:cubicBezTo>
                    <a:pt x="304" y="1"/>
                    <a:pt x="109" y="130"/>
                    <a:pt x="69" y="329"/>
                  </a:cubicBezTo>
                  <a:cubicBezTo>
                    <a:pt x="0" y="557"/>
                    <a:pt x="137" y="808"/>
                    <a:pt x="388" y="854"/>
                  </a:cubicBezTo>
                  <a:cubicBezTo>
                    <a:pt x="428" y="866"/>
                    <a:pt x="468" y="872"/>
                    <a:pt x="508" y="872"/>
                  </a:cubicBezTo>
                  <a:cubicBezTo>
                    <a:pt x="692" y="872"/>
                    <a:pt x="857" y="745"/>
                    <a:pt x="913" y="557"/>
                  </a:cubicBezTo>
                  <a:cubicBezTo>
                    <a:pt x="982" y="306"/>
                    <a:pt x="822" y="78"/>
                    <a:pt x="594" y="9"/>
                  </a:cubicBezTo>
                  <a:cubicBezTo>
                    <a:pt x="564" y="3"/>
                    <a:pt x="535" y="1"/>
                    <a:pt x="50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7"/>
            <p:cNvSpPr/>
            <p:nvPr/>
          </p:nvSpPr>
          <p:spPr>
            <a:xfrm rot="1037058">
              <a:off x="412079" y="3412129"/>
              <a:ext cx="13724" cy="12424"/>
            </a:xfrm>
            <a:custGeom>
              <a:rect b="b" l="l" r="r" t="t"/>
              <a:pathLst>
                <a:path extrusionOk="0" h="497" w="549">
                  <a:moveTo>
                    <a:pt x="291" y="1"/>
                  </a:moveTo>
                  <a:cubicBezTo>
                    <a:pt x="173" y="1"/>
                    <a:pt x="66" y="68"/>
                    <a:pt x="46" y="188"/>
                  </a:cubicBezTo>
                  <a:cubicBezTo>
                    <a:pt x="1" y="325"/>
                    <a:pt x="92" y="461"/>
                    <a:pt x="229" y="484"/>
                  </a:cubicBezTo>
                  <a:cubicBezTo>
                    <a:pt x="250" y="493"/>
                    <a:pt x="271" y="496"/>
                    <a:pt x="292" y="496"/>
                  </a:cubicBezTo>
                  <a:cubicBezTo>
                    <a:pt x="390" y="496"/>
                    <a:pt x="488" y="418"/>
                    <a:pt x="526" y="325"/>
                  </a:cubicBezTo>
                  <a:cubicBezTo>
                    <a:pt x="549" y="188"/>
                    <a:pt x="480" y="51"/>
                    <a:pt x="343" y="5"/>
                  </a:cubicBezTo>
                  <a:cubicBezTo>
                    <a:pt x="326" y="2"/>
                    <a:pt x="308" y="1"/>
                    <a:pt x="29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7"/>
            <p:cNvSpPr/>
            <p:nvPr/>
          </p:nvSpPr>
          <p:spPr>
            <a:xfrm rot="1037058">
              <a:off x="443071" y="3508261"/>
              <a:ext cx="22274" cy="21749"/>
            </a:xfrm>
            <a:custGeom>
              <a:rect b="b" l="l" r="r" t="t"/>
              <a:pathLst>
                <a:path extrusionOk="0" h="870" w="891">
                  <a:moveTo>
                    <a:pt x="415" y="0"/>
                  </a:moveTo>
                  <a:cubicBezTo>
                    <a:pt x="183" y="0"/>
                    <a:pt x="1" y="176"/>
                    <a:pt x="1" y="413"/>
                  </a:cubicBezTo>
                  <a:cubicBezTo>
                    <a:pt x="1" y="641"/>
                    <a:pt x="183" y="847"/>
                    <a:pt x="412" y="870"/>
                  </a:cubicBezTo>
                  <a:cubicBezTo>
                    <a:pt x="663" y="870"/>
                    <a:pt x="868" y="687"/>
                    <a:pt x="868" y="436"/>
                  </a:cubicBezTo>
                  <a:cubicBezTo>
                    <a:pt x="891" y="208"/>
                    <a:pt x="708" y="2"/>
                    <a:pt x="457" y="2"/>
                  </a:cubicBezTo>
                  <a:cubicBezTo>
                    <a:pt x="443" y="1"/>
                    <a:pt x="429" y="0"/>
                    <a:pt x="41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7"/>
            <p:cNvSpPr/>
            <p:nvPr/>
          </p:nvSpPr>
          <p:spPr>
            <a:xfrm rot="1037058">
              <a:off x="447654" y="3512779"/>
              <a:ext cx="12574" cy="12574"/>
            </a:xfrm>
            <a:custGeom>
              <a:rect b="b" l="l" r="r" t="t"/>
              <a:pathLst>
                <a:path extrusionOk="0" h="503" w="503">
                  <a:moveTo>
                    <a:pt x="274" y="1"/>
                  </a:moveTo>
                  <a:cubicBezTo>
                    <a:pt x="137" y="1"/>
                    <a:pt x="23" y="92"/>
                    <a:pt x="0" y="229"/>
                  </a:cubicBezTo>
                  <a:cubicBezTo>
                    <a:pt x="0" y="366"/>
                    <a:pt x="114" y="480"/>
                    <a:pt x="251" y="503"/>
                  </a:cubicBezTo>
                  <a:cubicBezTo>
                    <a:pt x="388" y="503"/>
                    <a:pt x="502" y="389"/>
                    <a:pt x="502" y="252"/>
                  </a:cubicBezTo>
                  <a:cubicBezTo>
                    <a:pt x="502" y="115"/>
                    <a:pt x="411" y="1"/>
                    <a:pt x="27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7"/>
            <p:cNvSpPr/>
            <p:nvPr/>
          </p:nvSpPr>
          <p:spPr>
            <a:xfrm rot="1037058">
              <a:off x="456009" y="3525747"/>
              <a:ext cx="21149" cy="14849"/>
            </a:xfrm>
            <a:custGeom>
              <a:rect b="b" l="l" r="r" t="t"/>
              <a:pathLst>
                <a:path extrusionOk="0" h="594" w="846">
                  <a:moveTo>
                    <a:pt x="1" y="594"/>
                  </a:moveTo>
                  <a:cubicBezTo>
                    <a:pt x="297" y="594"/>
                    <a:pt x="777" y="160"/>
                    <a:pt x="777" y="160"/>
                  </a:cubicBezTo>
                  <a:lnTo>
                    <a:pt x="777" y="160"/>
                  </a:lnTo>
                  <a:lnTo>
                    <a:pt x="845" y="0"/>
                  </a:lnTo>
                  <a:cubicBezTo>
                    <a:pt x="389" y="434"/>
                    <a:pt x="1" y="594"/>
                    <a:pt x="1" y="594"/>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7"/>
            <p:cNvSpPr/>
            <p:nvPr/>
          </p:nvSpPr>
          <p:spPr>
            <a:xfrm rot="1037058">
              <a:off x="529347" y="3187703"/>
              <a:ext cx="90771" cy="91896"/>
            </a:xfrm>
            <a:custGeom>
              <a:rect b="b" l="l" r="r" t="t"/>
              <a:pathLst>
                <a:path extrusionOk="0" h="3676" w="3631">
                  <a:moveTo>
                    <a:pt x="2740" y="2351"/>
                  </a:moveTo>
                  <a:cubicBezTo>
                    <a:pt x="1302" y="3264"/>
                    <a:pt x="1" y="3196"/>
                    <a:pt x="1" y="3196"/>
                  </a:cubicBezTo>
                  <a:lnTo>
                    <a:pt x="1" y="3196"/>
                  </a:lnTo>
                  <a:cubicBezTo>
                    <a:pt x="1028" y="3675"/>
                    <a:pt x="1895" y="3379"/>
                    <a:pt x="2557" y="3082"/>
                  </a:cubicBezTo>
                  <a:lnTo>
                    <a:pt x="2557" y="3082"/>
                  </a:lnTo>
                  <a:cubicBezTo>
                    <a:pt x="2968" y="2876"/>
                    <a:pt x="3288" y="2694"/>
                    <a:pt x="3516" y="2694"/>
                  </a:cubicBezTo>
                  <a:lnTo>
                    <a:pt x="3516" y="2694"/>
                  </a:lnTo>
                  <a:lnTo>
                    <a:pt x="3630" y="2260"/>
                  </a:lnTo>
                  <a:cubicBezTo>
                    <a:pt x="2010" y="1507"/>
                    <a:pt x="2740" y="891"/>
                    <a:pt x="1165" y="0"/>
                  </a:cubicBezTo>
                  <a:lnTo>
                    <a:pt x="1165" y="0"/>
                  </a:lnTo>
                  <a:cubicBezTo>
                    <a:pt x="1348" y="1256"/>
                    <a:pt x="2740" y="2351"/>
                    <a:pt x="2740" y="2351"/>
                  </a:cubicBezTo>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7"/>
            <p:cNvSpPr/>
            <p:nvPr/>
          </p:nvSpPr>
          <p:spPr>
            <a:xfrm rot="1037058">
              <a:off x="580574" y="3273976"/>
              <a:ext cx="214016" cy="158093"/>
            </a:xfrm>
            <a:custGeom>
              <a:rect b="b" l="l" r="r" t="t"/>
              <a:pathLst>
                <a:path extrusionOk="0" h="6324" w="8561">
                  <a:moveTo>
                    <a:pt x="1" y="549"/>
                  </a:moveTo>
                  <a:cubicBezTo>
                    <a:pt x="1119" y="3219"/>
                    <a:pt x="6415" y="6323"/>
                    <a:pt x="8560" y="3219"/>
                  </a:cubicBezTo>
                  <a:lnTo>
                    <a:pt x="8560" y="3219"/>
                  </a:lnTo>
                  <a:cubicBezTo>
                    <a:pt x="7876" y="1485"/>
                    <a:pt x="4977" y="1"/>
                    <a:pt x="2398" y="1"/>
                  </a:cubicBezTo>
                  <a:lnTo>
                    <a:pt x="2398" y="1"/>
                  </a:lnTo>
                  <a:cubicBezTo>
                    <a:pt x="1530" y="1"/>
                    <a:pt x="709" y="161"/>
                    <a:pt x="1" y="549"/>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7"/>
            <p:cNvSpPr/>
            <p:nvPr/>
          </p:nvSpPr>
          <p:spPr>
            <a:xfrm rot="1037058">
              <a:off x="755208" y="3359955"/>
              <a:ext cx="24574" cy="21799"/>
            </a:xfrm>
            <a:custGeom>
              <a:rect b="b" l="l" r="r" t="t"/>
              <a:pathLst>
                <a:path extrusionOk="0" h="872" w="983">
                  <a:moveTo>
                    <a:pt x="506" y="0"/>
                  </a:moveTo>
                  <a:cubicBezTo>
                    <a:pt x="310" y="0"/>
                    <a:pt x="129" y="130"/>
                    <a:pt x="69" y="329"/>
                  </a:cubicBezTo>
                  <a:cubicBezTo>
                    <a:pt x="1" y="557"/>
                    <a:pt x="161" y="808"/>
                    <a:pt x="389" y="854"/>
                  </a:cubicBezTo>
                  <a:cubicBezTo>
                    <a:pt x="429" y="866"/>
                    <a:pt x="469" y="871"/>
                    <a:pt x="508" y="871"/>
                  </a:cubicBezTo>
                  <a:cubicBezTo>
                    <a:pt x="692" y="871"/>
                    <a:pt x="857" y="745"/>
                    <a:pt x="914" y="557"/>
                  </a:cubicBezTo>
                  <a:cubicBezTo>
                    <a:pt x="982" y="306"/>
                    <a:pt x="845" y="77"/>
                    <a:pt x="594" y="9"/>
                  </a:cubicBezTo>
                  <a:cubicBezTo>
                    <a:pt x="565" y="3"/>
                    <a:pt x="535" y="0"/>
                    <a:pt x="50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7"/>
            <p:cNvSpPr/>
            <p:nvPr/>
          </p:nvSpPr>
          <p:spPr>
            <a:xfrm rot="1037058">
              <a:off x="760927" y="3364717"/>
              <a:ext cx="13699" cy="12399"/>
            </a:xfrm>
            <a:custGeom>
              <a:rect b="b" l="l" r="r" t="t"/>
              <a:pathLst>
                <a:path extrusionOk="0" h="496" w="548">
                  <a:moveTo>
                    <a:pt x="269" y="0"/>
                  </a:moveTo>
                  <a:cubicBezTo>
                    <a:pt x="155" y="0"/>
                    <a:pt x="63" y="68"/>
                    <a:pt x="23" y="187"/>
                  </a:cubicBezTo>
                  <a:cubicBezTo>
                    <a:pt x="0" y="324"/>
                    <a:pt x="69" y="461"/>
                    <a:pt x="206" y="484"/>
                  </a:cubicBezTo>
                  <a:cubicBezTo>
                    <a:pt x="230" y="492"/>
                    <a:pt x="254" y="496"/>
                    <a:pt x="278" y="496"/>
                  </a:cubicBezTo>
                  <a:cubicBezTo>
                    <a:pt x="388" y="496"/>
                    <a:pt x="484" y="414"/>
                    <a:pt x="502" y="301"/>
                  </a:cubicBezTo>
                  <a:cubicBezTo>
                    <a:pt x="548" y="187"/>
                    <a:pt x="457" y="50"/>
                    <a:pt x="320" y="5"/>
                  </a:cubicBezTo>
                  <a:cubicBezTo>
                    <a:pt x="302" y="2"/>
                    <a:pt x="285" y="0"/>
                    <a:pt x="26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7"/>
            <p:cNvSpPr/>
            <p:nvPr/>
          </p:nvSpPr>
          <p:spPr>
            <a:xfrm rot="1037058">
              <a:off x="657538" y="3329807"/>
              <a:ext cx="63372" cy="20574"/>
            </a:xfrm>
            <a:custGeom>
              <a:rect b="b" l="l" r="r" t="t"/>
              <a:pathLst>
                <a:path extrusionOk="0" h="823" w="2535">
                  <a:moveTo>
                    <a:pt x="914" y="69"/>
                  </a:moveTo>
                  <a:cubicBezTo>
                    <a:pt x="594" y="138"/>
                    <a:pt x="274" y="183"/>
                    <a:pt x="1" y="161"/>
                  </a:cubicBezTo>
                  <a:lnTo>
                    <a:pt x="1" y="161"/>
                  </a:lnTo>
                  <a:cubicBezTo>
                    <a:pt x="662" y="663"/>
                    <a:pt x="1941" y="822"/>
                    <a:pt x="2534" y="434"/>
                  </a:cubicBezTo>
                  <a:lnTo>
                    <a:pt x="2534" y="434"/>
                  </a:lnTo>
                  <a:cubicBezTo>
                    <a:pt x="2306" y="92"/>
                    <a:pt x="1986" y="1"/>
                    <a:pt x="1644" y="1"/>
                  </a:cubicBezTo>
                  <a:lnTo>
                    <a:pt x="1644" y="1"/>
                  </a:lnTo>
                  <a:cubicBezTo>
                    <a:pt x="1416" y="1"/>
                    <a:pt x="1165" y="46"/>
                    <a:pt x="914" y="69"/>
                  </a:cubicBezTo>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7"/>
            <p:cNvSpPr/>
            <p:nvPr/>
          </p:nvSpPr>
          <p:spPr>
            <a:xfrm rot="1037058">
              <a:off x="764744" y="3382450"/>
              <a:ext cx="23424" cy="11424"/>
            </a:xfrm>
            <a:custGeom>
              <a:rect b="b" l="l" r="r" t="t"/>
              <a:pathLst>
                <a:path extrusionOk="0" h="457" w="937">
                  <a:moveTo>
                    <a:pt x="1" y="388"/>
                  </a:moveTo>
                  <a:cubicBezTo>
                    <a:pt x="297" y="457"/>
                    <a:pt x="845" y="137"/>
                    <a:pt x="845" y="137"/>
                  </a:cubicBezTo>
                  <a:lnTo>
                    <a:pt x="845" y="137"/>
                  </a:lnTo>
                  <a:lnTo>
                    <a:pt x="936" y="0"/>
                  </a:lnTo>
                  <a:cubicBezTo>
                    <a:pt x="411" y="343"/>
                    <a:pt x="1" y="388"/>
                    <a:pt x="1" y="388"/>
                  </a:cubicBezTo>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7"/>
            <p:cNvSpPr/>
            <p:nvPr/>
          </p:nvSpPr>
          <p:spPr>
            <a:xfrm rot="1037058">
              <a:off x="581600" y="3363607"/>
              <a:ext cx="91321" cy="91896"/>
            </a:xfrm>
            <a:custGeom>
              <a:rect b="b" l="l" r="r" t="t"/>
              <a:pathLst>
                <a:path extrusionOk="0" h="3676" w="3653">
                  <a:moveTo>
                    <a:pt x="2740" y="2329"/>
                  </a:moveTo>
                  <a:cubicBezTo>
                    <a:pt x="1324" y="3265"/>
                    <a:pt x="1" y="3196"/>
                    <a:pt x="1" y="3196"/>
                  </a:cubicBezTo>
                  <a:lnTo>
                    <a:pt x="1" y="3196"/>
                  </a:lnTo>
                  <a:cubicBezTo>
                    <a:pt x="1051" y="3676"/>
                    <a:pt x="1918" y="3379"/>
                    <a:pt x="2580" y="3082"/>
                  </a:cubicBezTo>
                  <a:lnTo>
                    <a:pt x="2580" y="3082"/>
                  </a:lnTo>
                  <a:cubicBezTo>
                    <a:pt x="2968" y="2877"/>
                    <a:pt x="3310" y="2694"/>
                    <a:pt x="3539" y="2694"/>
                  </a:cubicBezTo>
                  <a:lnTo>
                    <a:pt x="3539" y="2694"/>
                  </a:lnTo>
                  <a:lnTo>
                    <a:pt x="3653" y="2260"/>
                  </a:lnTo>
                  <a:cubicBezTo>
                    <a:pt x="2032" y="1507"/>
                    <a:pt x="2740" y="891"/>
                    <a:pt x="1165" y="1"/>
                  </a:cubicBezTo>
                  <a:lnTo>
                    <a:pt x="1165" y="1"/>
                  </a:lnTo>
                  <a:cubicBezTo>
                    <a:pt x="1370" y="1256"/>
                    <a:pt x="2740" y="2329"/>
                    <a:pt x="2740" y="2329"/>
                  </a:cubicBezTo>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7"/>
            <p:cNvSpPr/>
            <p:nvPr/>
          </p:nvSpPr>
          <p:spPr>
            <a:xfrm rot="1037058">
              <a:off x="632910" y="3449917"/>
              <a:ext cx="214565" cy="157493"/>
            </a:xfrm>
            <a:custGeom>
              <a:rect b="b" l="l" r="r" t="t"/>
              <a:pathLst>
                <a:path extrusionOk="0" h="6300" w="8583">
                  <a:moveTo>
                    <a:pt x="1" y="525"/>
                  </a:moveTo>
                  <a:cubicBezTo>
                    <a:pt x="1142" y="3219"/>
                    <a:pt x="6437" y="6300"/>
                    <a:pt x="8583" y="3219"/>
                  </a:cubicBezTo>
                  <a:lnTo>
                    <a:pt x="8583" y="3219"/>
                  </a:lnTo>
                  <a:cubicBezTo>
                    <a:pt x="7898" y="1484"/>
                    <a:pt x="4999" y="0"/>
                    <a:pt x="2420" y="0"/>
                  </a:cubicBezTo>
                  <a:lnTo>
                    <a:pt x="2420" y="0"/>
                  </a:lnTo>
                  <a:cubicBezTo>
                    <a:pt x="1553" y="0"/>
                    <a:pt x="708" y="160"/>
                    <a:pt x="1" y="525"/>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7"/>
            <p:cNvSpPr/>
            <p:nvPr/>
          </p:nvSpPr>
          <p:spPr>
            <a:xfrm rot="1037058">
              <a:off x="808035" y="3535863"/>
              <a:ext cx="23999" cy="21799"/>
            </a:xfrm>
            <a:custGeom>
              <a:rect b="b" l="l" r="r" t="t"/>
              <a:pathLst>
                <a:path extrusionOk="0" h="872" w="960">
                  <a:moveTo>
                    <a:pt x="505" y="1"/>
                  </a:moveTo>
                  <a:cubicBezTo>
                    <a:pt x="304" y="1"/>
                    <a:pt x="109" y="130"/>
                    <a:pt x="69" y="329"/>
                  </a:cubicBezTo>
                  <a:cubicBezTo>
                    <a:pt x="0" y="557"/>
                    <a:pt x="137" y="808"/>
                    <a:pt x="366" y="854"/>
                  </a:cubicBezTo>
                  <a:cubicBezTo>
                    <a:pt x="409" y="866"/>
                    <a:pt x="452" y="871"/>
                    <a:pt x="493" y="871"/>
                  </a:cubicBezTo>
                  <a:cubicBezTo>
                    <a:pt x="691" y="871"/>
                    <a:pt x="857" y="742"/>
                    <a:pt x="914" y="534"/>
                  </a:cubicBezTo>
                  <a:cubicBezTo>
                    <a:pt x="959" y="306"/>
                    <a:pt x="822" y="78"/>
                    <a:pt x="594" y="9"/>
                  </a:cubicBezTo>
                  <a:cubicBezTo>
                    <a:pt x="564" y="3"/>
                    <a:pt x="535" y="1"/>
                    <a:pt x="50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7"/>
            <p:cNvSpPr/>
            <p:nvPr/>
          </p:nvSpPr>
          <p:spPr>
            <a:xfrm rot="1037058">
              <a:off x="813164" y="3540535"/>
              <a:ext cx="13724" cy="12424"/>
            </a:xfrm>
            <a:custGeom>
              <a:rect b="b" l="l" r="r" t="t"/>
              <a:pathLst>
                <a:path extrusionOk="0" h="497" w="549">
                  <a:moveTo>
                    <a:pt x="291" y="1"/>
                  </a:moveTo>
                  <a:cubicBezTo>
                    <a:pt x="173" y="1"/>
                    <a:pt x="66" y="68"/>
                    <a:pt x="47" y="188"/>
                  </a:cubicBezTo>
                  <a:cubicBezTo>
                    <a:pt x="1" y="324"/>
                    <a:pt x="92" y="461"/>
                    <a:pt x="229" y="484"/>
                  </a:cubicBezTo>
                  <a:cubicBezTo>
                    <a:pt x="249" y="492"/>
                    <a:pt x="270" y="496"/>
                    <a:pt x="291" y="496"/>
                  </a:cubicBezTo>
                  <a:cubicBezTo>
                    <a:pt x="389" y="496"/>
                    <a:pt x="488" y="414"/>
                    <a:pt x="526" y="302"/>
                  </a:cubicBezTo>
                  <a:cubicBezTo>
                    <a:pt x="549" y="188"/>
                    <a:pt x="480" y="51"/>
                    <a:pt x="343" y="5"/>
                  </a:cubicBezTo>
                  <a:cubicBezTo>
                    <a:pt x="326" y="2"/>
                    <a:pt x="309" y="1"/>
                    <a:pt x="29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7"/>
            <p:cNvSpPr/>
            <p:nvPr/>
          </p:nvSpPr>
          <p:spPr>
            <a:xfrm rot="1037058">
              <a:off x="710435" y="3505834"/>
              <a:ext cx="63347" cy="19974"/>
            </a:xfrm>
            <a:custGeom>
              <a:rect b="b" l="l" r="r" t="t"/>
              <a:pathLst>
                <a:path extrusionOk="0" h="799" w="2534">
                  <a:moveTo>
                    <a:pt x="913" y="69"/>
                  </a:moveTo>
                  <a:cubicBezTo>
                    <a:pt x="571" y="137"/>
                    <a:pt x="274" y="183"/>
                    <a:pt x="0" y="160"/>
                  </a:cubicBezTo>
                  <a:lnTo>
                    <a:pt x="0" y="160"/>
                  </a:lnTo>
                  <a:cubicBezTo>
                    <a:pt x="662" y="662"/>
                    <a:pt x="1940" y="799"/>
                    <a:pt x="2534" y="434"/>
                  </a:cubicBezTo>
                  <a:lnTo>
                    <a:pt x="2534" y="434"/>
                  </a:lnTo>
                  <a:cubicBezTo>
                    <a:pt x="2305" y="91"/>
                    <a:pt x="1986" y="0"/>
                    <a:pt x="1644" y="0"/>
                  </a:cubicBezTo>
                  <a:lnTo>
                    <a:pt x="1644" y="0"/>
                  </a:lnTo>
                  <a:cubicBezTo>
                    <a:pt x="1392" y="0"/>
                    <a:pt x="1141" y="46"/>
                    <a:pt x="913" y="69"/>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7"/>
            <p:cNvSpPr/>
            <p:nvPr/>
          </p:nvSpPr>
          <p:spPr>
            <a:xfrm rot="1037058">
              <a:off x="816994" y="3558353"/>
              <a:ext cx="23974" cy="11449"/>
            </a:xfrm>
            <a:custGeom>
              <a:rect b="b" l="l" r="r" t="t"/>
              <a:pathLst>
                <a:path extrusionOk="0" h="458" w="959">
                  <a:moveTo>
                    <a:pt x="0" y="389"/>
                  </a:moveTo>
                  <a:cubicBezTo>
                    <a:pt x="320" y="457"/>
                    <a:pt x="868" y="138"/>
                    <a:pt x="868" y="138"/>
                  </a:cubicBezTo>
                  <a:lnTo>
                    <a:pt x="868" y="138"/>
                  </a:lnTo>
                  <a:lnTo>
                    <a:pt x="959" y="1"/>
                  </a:lnTo>
                  <a:cubicBezTo>
                    <a:pt x="434" y="343"/>
                    <a:pt x="0" y="389"/>
                    <a:pt x="0" y="389"/>
                  </a:cubicBezTo>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7"/>
            <p:cNvSpPr/>
            <p:nvPr/>
          </p:nvSpPr>
          <p:spPr>
            <a:xfrm rot="1037058">
              <a:off x="393536" y="3461533"/>
              <a:ext cx="89596" cy="98171"/>
            </a:xfrm>
            <a:custGeom>
              <a:rect b="b" l="l" r="r" t="t"/>
              <a:pathLst>
                <a:path extrusionOk="0" h="3927" w="3584">
                  <a:moveTo>
                    <a:pt x="2671" y="2238"/>
                  </a:moveTo>
                  <a:cubicBezTo>
                    <a:pt x="1301" y="3242"/>
                    <a:pt x="0" y="3242"/>
                    <a:pt x="0" y="3242"/>
                  </a:cubicBezTo>
                  <a:lnTo>
                    <a:pt x="0" y="3242"/>
                  </a:lnTo>
                  <a:cubicBezTo>
                    <a:pt x="1735" y="3927"/>
                    <a:pt x="2876" y="2580"/>
                    <a:pt x="3493" y="2535"/>
                  </a:cubicBezTo>
                  <a:lnTo>
                    <a:pt x="3493" y="2535"/>
                  </a:lnTo>
                  <a:lnTo>
                    <a:pt x="3584" y="2101"/>
                  </a:lnTo>
                  <a:cubicBezTo>
                    <a:pt x="1918" y="1439"/>
                    <a:pt x="2602" y="777"/>
                    <a:pt x="982" y="1"/>
                  </a:cubicBezTo>
                  <a:lnTo>
                    <a:pt x="982" y="1"/>
                  </a:lnTo>
                  <a:cubicBezTo>
                    <a:pt x="1233" y="1233"/>
                    <a:pt x="2671" y="2238"/>
                    <a:pt x="2671" y="2238"/>
                  </a:cubicBezTo>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7"/>
            <p:cNvSpPr/>
            <p:nvPr/>
          </p:nvSpPr>
          <p:spPr>
            <a:xfrm rot="1037058">
              <a:off x="447527" y="3541437"/>
              <a:ext cx="218015" cy="152393"/>
            </a:xfrm>
            <a:custGeom>
              <a:rect b="b" l="l" r="r" t="t"/>
              <a:pathLst>
                <a:path extrusionOk="0" h="6096" w="8721">
                  <a:moveTo>
                    <a:pt x="1" y="685"/>
                  </a:moveTo>
                  <a:cubicBezTo>
                    <a:pt x="1279" y="3310"/>
                    <a:pt x="6734" y="6095"/>
                    <a:pt x="8720" y="2877"/>
                  </a:cubicBezTo>
                  <a:lnTo>
                    <a:pt x="8720" y="2877"/>
                  </a:lnTo>
                  <a:cubicBezTo>
                    <a:pt x="7967" y="1279"/>
                    <a:pt x="5251" y="1"/>
                    <a:pt x="2763" y="1"/>
                  </a:cubicBezTo>
                  <a:lnTo>
                    <a:pt x="2763" y="1"/>
                  </a:lnTo>
                  <a:cubicBezTo>
                    <a:pt x="1758" y="1"/>
                    <a:pt x="777" y="229"/>
                    <a:pt x="1" y="685"/>
                  </a:cubicBezTo>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7"/>
            <p:cNvSpPr/>
            <p:nvPr/>
          </p:nvSpPr>
          <p:spPr>
            <a:xfrm rot="1037058">
              <a:off x="626756" y="3621091"/>
              <a:ext cx="23999" cy="21574"/>
            </a:xfrm>
            <a:custGeom>
              <a:rect b="b" l="l" r="r" t="t"/>
              <a:pathLst>
                <a:path extrusionOk="0" h="863" w="960">
                  <a:moveTo>
                    <a:pt x="476" y="0"/>
                  </a:moveTo>
                  <a:cubicBezTo>
                    <a:pt x="265" y="0"/>
                    <a:pt x="86" y="132"/>
                    <a:pt x="46" y="351"/>
                  </a:cubicBezTo>
                  <a:cubicBezTo>
                    <a:pt x="1" y="580"/>
                    <a:pt x="161" y="808"/>
                    <a:pt x="389" y="853"/>
                  </a:cubicBezTo>
                  <a:cubicBezTo>
                    <a:pt x="421" y="859"/>
                    <a:pt x="453" y="862"/>
                    <a:pt x="484" y="862"/>
                  </a:cubicBezTo>
                  <a:cubicBezTo>
                    <a:pt x="695" y="862"/>
                    <a:pt x="874" y="730"/>
                    <a:pt x="914" y="511"/>
                  </a:cubicBezTo>
                  <a:cubicBezTo>
                    <a:pt x="959" y="283"/>
                    <a:pt x="800" y="55"/>
                    <a:pt x="571" y="9"/>
                  </a:cubicBezTo>
                  <a:cubicBezTo>
                    <a:pt x="539" y="3"/>
                    <a:pt x="507" y="0"/>
                    <a:pt x="47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7"/>
            <p:cNvSpPr/>
            <p:nvPr/>
          </p:nvSpPr>
          <p:spPr>
            <a:xfrm rot="1037058">
              <a:off x="631902" y="3625790"/>
              <a:ext cx="13699" cy="12199"/>
            </a:xfrm>
            <a:custGeom>
              <a:rect b="b" l="l" r="r" t="t"/>
              <a:pathLst>
                <a:path extrusionOk="0" h="488" w="548">
                  <a:moveTo>
                    <a:pt x="278" y="0"/>
                  </a:moveTo>
                  <a:cubicBezTo>
                    <a:pt x="160" y="0"/>
                    <a:pt x="64" y="84"/>
                    <a:pt x="23" y="186"/>
                  </a:cubicBezTo>
                  <a:cubicBezTo>
                    <a:pt x="0" y="323"/>
                    <a:pt x="91" y="460"/>
                    <a:pt x="228" y="483"/>
                  </a:cubicBezTo>
                  <a:cubicBezTo>
                    <a:pt x="246" y="486"/>
                    <a:pt x="263" y="487"/>
                    <a:pt x="279" y="487"/>
                  </a:cubicBezTo>
                  <a:cubicBezTo>
                    <a:pt x="393" y="487"/>
                    <a:pt x="485" y="420"/>
                    <a:pt x="525" y="300"/>
                  </a:cubicBezTo>
                  <a:cubicBezTo>
                    <a:pt x="548" y="163"/>
                    <a:pt x="457" y="26"/>
                    <a:pt x="320" y="4"/>
                  </a:cubicBezTo>
                  <a:cubicBezTo>
                    <a:pt x="305" y="1"/>
                    <a:pt x="291" y="0"/>
                    <a:pt x="27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7"/>
            <p:cNvSpPr/>
            <p:nvPr/>
          </p:nvSpPr>
          <p:spPr>
            <a:xfrm rot="1037058">
              <a:off x="527387" y="3594684"/>
              <a:ext cx="63372" cy="19999"/>
            </a:xfrm>
            <a:custGeom>
              <a:rect b="b" l="l" r="r" t="t"/>
              <a:pathLst>
                <a:path extrusionOk="0" h="800" w="2535">
                  <a:moveTo>
                    <a:pt x="891" y="137"/>
                  </a:moveTo>
                  <a:cubicBezTo>
                    <a:pt x="571" y="206"/>
                    <a:pt x="274" y="274"/>
                    <a:pt x="1" y="252"/>
                  </a:cubicBezTo>
                  <a:lnTo>
                    <a:pt x="1" y="252"/>
                  </a:lnTo>
                  <a:cubicBezTo>
                    <a:pt x="685" y="731"/>
                    <a:pt x="1964" y="799"/>
                    <a:pt x="2534" y="388"/>
                  </a:cubicBezTo>
                  <a:lnTo>
                    <a:pt x="2534" y="388"/>
                  </a:lnTo>
                  <a:cubicBezTo>
                    <a:pt x="2329" y="92"/>
                    <a:pt x="2032" y="0"/>
                    <a:pt x="1712" y="0"/>
                  </a:cubicBezTo>
                  <a:lnTo>
                    <a:pt x="1712" y="0"/>
                  </a:lnTo>
                  <a:cubicBezTo>
                    <a:pt x="1461" y="0"/>
                    <a:pt x="1165" y="69"/>
                    <a:pt x="891" y="137"/>
                  </a:cubicBezTo>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7"/>
            <p:cNvSpPr/>
            <p:nvPr/>
          </p:nvSpPr>
          <p:spPr>
            <a:xfrm rot="1037058">
              <a:off x="637137" y="3642163"/>
              <a:ext cx="23424" cy="12574"/>
            </a:xfrm>
            <a:custGeom>
              <a:rect b="b" l="l" r="r" t="t"/>
              <a:pathLst>
                <a:path extrusionOk="0" h="503" w="937">
                  <a:moveTo>
                    <a:pt x="0" y="457"/>
                  </a:moveTo>
                  <a:cubicBezTo>
                    <a:pt x="297" y="503"/>
                    <a:pt x="845" y="138"/>
                    <a:pt x="845" y="138"/>
                  </a:cubicBezTo>
                  <a:lnTo>
                    <a:pt x="845" y="138"/>
                  </a:lnTo>
                  <a:lnTo>
                    <a:pt x="936" y="1"/>
                  </a:lnTo>
                  <a:cubicBezTo>
                    <a:pt x="411" y="366"/>
                    <a:pt x="0" y="457"/>
                    <a:pt x="0" y="457"/>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7"/>
            <p:cNvSpPr/>
            <p:nvPr/>
          </p:nvSpPr>
          <p:spPr>
            <a:xfrm rot="1037058">
              <a:off x="761857" y="2904651"/>
              <a:ext cx="88471" cy="89021"/>
            </a:xfrm>
            <a:custGeom>
              <a:rect b="b" l="l" r="r" t="t"/>
              <a:pathLst>
                <a:path extrusionOk="0" h="3561" w="3539">
                  <a:moveTo>
                    <a:pt x="3539" y="1781"/>
                  </a:moveTo>
                  <a:cubicBezTo>
                    <a:pt x="3539" y="2762"/>
                    <a:pt x="2740" y="3561"/>
                    <a:pt x="1781" y="3561"/>
                  </a:cubicBezTo>
                  <a:cubicBezTo>
                    <a:pt x="800" y="3561"/>
                    <a:pt x="1" y="2762"/>
                    <a:pt x="1" y="1781"/>
                  </a:cubicBezTo>
                  <a:cubicBezTo>
                    <a:pt x="1" y="799"/>
                    <a:pt x="800" y="0"/>
                    <a:pt x="1781" y="0"/>
                  </a:cubicBezTo>
                  <a:cubicBezTo>
                    <a:pt x="2740" y="0"/>
                    <a:pt x="3539" y="799"/>
                    <a:pt x="3539" y="178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0" name="Google Shape;440;p7"/>
          <p:cNvGrpSpPr/>
          <p:nvPr/>
        </p:nvGrpSpPr>
        <p:grpSpPr>
          <a:xfrm rot="-506333">
            <a:off x="57548" y="3935081"/>
            <a:ext cx="1139389" cy="1269137"/>
            <a:chOff x="5258800" y="3753388"/>
            <a:chExt cx="1244125" cy="1385800"/>
          </a:xfrm>
        </p:grpSpPr>
        <p:sp>
          <p:nvSpPr>
            <p:cNvPr id="441" name="Google Shape;441;p7"/>
            <p:cNvSpPr/>
            <p:nvPr/>
          </p:nvSpPr>
          <p:spPr>
            <a:xfrm>
              <a:off x="5831025" y="3883688"/>
              <a:ext cx="76125" cy="1255500"/>
            </a:xfrm>
            <a:custGeom>
              <a:rect b="b" l="l" r="r" t="t"/>
              <a:pathLst>
                <a:path extrusionOk="0" h="50220" w="3045">
                  <a:moveTo>
                    <a:pt x="988" y="0"/>
                  </a:moveTo>
                  <a:cubicBezTo>
                    <a:pt x="652" y="0"/>
                    <a:pt x="306" y="232"/>
                    <a:pt x="339" y="657"/>
                  </a:cubicBezTo>
                  <a:cubicBezTo>
                    <a:pt x="1281" y="8712"/>
                    <a:pt x="1798" y="16767"/>
                    <a:pt x="1737" y="24852"/>
                  </a:cubicBezTo>
                  <a:cubicBezTo>
                    <a:pt x="1707" y="33180"/>
                    <a:pt x="886" y="41387"/>
                    <a:pt x="65" y="49655"/>
                  </a:cubicBezTo>
                  <a:cubicBezTo>
                    <a:pt x="0" y="50028"/>
                    <a:pt x="256" y="50220"/>
                    <a:pt x="527" y="50220"/>
                  </a:cubicBezTo>
                  <a:cubicBezTo>
                    <a:pt x="764" y="50220"/>
                    <a:pt x="1012" y="50074"/>
                    <a:pt x="1068" y="49776"/>
                  </a:cubicBezTo>
                  <a:cubicBezTo>
                    <a:pt x="2467" y="41843"/>
                    <a:pt x="2801" y="33545"/>
                    <a:pt x="2922" y="25490"/>
                  </a:cubicBezTo>
                  <a:cubicBezTo>
                    <a:pt x="3044" y="17192"/>
                    <a:pt x="2588" y="8834"/>
                    <a:pt x="1585" y="536"/>
                  </a:cubicBezTo>
                  <a:cubicBezTo>
                    <a:pt x="1557" y="171"/>
                    <a:pt x="1276" y="0"/>
                    <a:pt x="98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7"/>
            <p:cNvSpPr/>
            <p:nvPr/>
          </p:nvSpPr>
          <p:spPr>
            <a:xfrm>
              <a:off x="5851575" y="4263638"/>
              <a:ext cx="426600" cy="703425"/>
            </a:xfrm>
            <a:custGeom>
              <a:rect b="b" l="l" r="r" t="t"/>
              <a:pathLst>
                <a:path extrusionOk="0" h="28137" w="17064">
                  <a:moveTo>
                    <a:pt x="16364" y="0"/>
                  </a:moveTo>
                  <a:cubicBezTo>
                    <a:pt x="16102" y="0"/>
                    <a:pt x="15844" y="147"/>
                    <a:pt x="15779" y="475"/>
                  </a:cubicBezTo>
                  <a:cubicBezTo>
                    <a:pt x="14806" y="5703"/>
                    <a:pt x="13165" y="10688"/>
                    <a:pt x="10459" y="15277"/>
                  </a:cubicBezTo>
                  <a:cubicBezTo>
                    <a:pt x="7754" y="19897"/>
                    <a:pt x="4228" y="23606"/>
                    <a:pt x="368" y="27284"/>
                  </a:cubicBezTo>
                  <a:cubicBezTo>
                    <a:pt x="1" y="27651"/>
                    <a:pt x="284" y="28137"/>
                    <a:pt x="695" y="28137"/>
                  </a:cubicBezTo>
                  <a:cubicBezTo>
                    <a:pt x="794" y="28137"/>
                    <a:pt x="900" y="28108"/>
                    <a:pt x="1006" y="28043"/>
                  </a:cubicBezTo>
                  <a:cubicBezTo>
                    <a:pt x="9578" y="22116"/>
                    <a:pt x="15566" y="10870"/>
                    <a:pt x="16994" y="687"/>
                  </a:cubicBezTo>
                  <a:cubicBezTo>
                    <a:pt x="17064" y="255"/>
                    <a:pt x="16710" y="0"/>
                    <a:pt x="1636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7"/>
            <p:cNvSpPr/>
            <p:nvPr/>
          </p:nvSpPr>
          <p:spPr>
            <a:xfrm>
              <a:off x="5477025" y="3995488"/>
              <a:ext cx="428100" cy="594250"/>
            </a:xfrm>
            <a:custGeom>
              <a:rect b="b" l="l" r="r" t="t"/>
              <a:pathLst>
                <a:path extrusionOk="0" h="23770" w="17124">
                  <a:moveTo>
                    <a:pt x="779" y="1"/>
                  </a:moveTo>
                  <a:cubicBezTo>
                    <a:pt x="403" y="1"/>
                    <a:pt x="1" y="332"/>
                    <a:pt x="152" y="805"/>
                  </a:cubicBezTo>
                  <a:cubicBezTo>
                    <a:pt x="2827" y="9620"/>
                    <a:pt x="6474" y="20380"/>
                    <a:pt x="16110" y="23724"/>
                  </a:cubicBezTo>
                  <a:cubicBezTo>
                    <a:pt x="16190" y="23755"/>
                    <a:pt x="16267" y="23769"/>
                    <a:pt x="16338" y="23769"/>
                  </a:cubicBezTo>
                  <a:cubicBezTo>
                    <a:pt x="16885" y="23769"/>
                    <a:pt x="17124" y="22929"/>
                    <a:pt x="16505" y="22660"/>
                  </a:cubicBezTo>
                  <a:cubicBezTo>
                    <a:pt x="7356" y="18648"/>
                    <a:pt x="4104" y="9316"/>
                    <a:pt x="1307" y="410"/>
                  </a:cubicBezTo>
                  <a:cubicBezTo>
                    <a:pt x="1227" y="123"/>
                    <a:pt x="1008" y="1"/>
                    <a:pt x="77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7"/>
            <p:cNvSpPr/>
            <p:nvPr/>
          </p:nvSpPr>
          <p:spPr>
            <a:xfrm>
              <a:off x="5866425" y="3829163"/>
              <a:ext cx="308200" cy="479150"/>
            </a:xfrm>
            <a:custGeom>
              <a:rect b="b" l="l" r="r" t="t"/>
              <a:pathLst>
                <a:path extrusionOk="0" h="19166" w="12328">
                  <a:moveTo>
                    <a:pt x="11548" y="0"/>
                  </a:moveTo>
                  <a:cubicBezTo>
                    <a:pt x="11219" y="0"/>
                    <a:pt x="10868" y="240"/>
                    <a:pt x="10868" y="680"/>
                  </a:cubicBezTo>
                  <a:cubicBezTo>
                    <a:pt x="11081" y="7884"/>
                    <a:pt x="6947" y="14844"/>
                    <a:pt x="473" y="18066"/>
                  </a:cubicBezTo>
                  <a:cubicBezTo>
                    <a:pt x="0" y="18355"/>
                    <a:pt x="276" y="19166"/>
                    <a:pt x="752" y="19166"/>
                  </a:cubicBezTo>
                  <a:cubicBezTo>
                    <a:pt x="827" y="19166"/>
                    <a:pt x="907" y="19145"/>
                    <a:pt x="990" y="19100"/>
                  </a:cubicBezTo>
                  <a:cubicBezTo>
                    <a:pt x="7920" y="15604"/>
                    <a:pt x="12327" y="8340"/>
                    <a:pt x="12115" y="559"/>
                  </a:cubicBezTo>
                  <a:cubicBezTo>
                    <a:pt x="12100" y="178"/>
                    <a:pt x="11832" y="0"/>
                    <a:pt x="1154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7"/>
            <p:cNvSpPr/>
            <p:nvPr/>
          </p:nvSpPr>
          <p:spPr>
            <a:xfrm>
              <a:off x="5593375" y="3931638"/>
              <a:ext cx="110100" cy="376425"/>
            </a:xfrm>
            <a:custGeom>
              <a:rect b="b" l="l" r="r" t="t"/>
              <a:pathLst>
                <a:path extrusionOk="0" h="15057" w="4404">
                  <a:moveTo>
                    <a:pt x="1420" y="0"/>
                  </a:moveTo>
                  <a:cubicBezTo>
                    <a:pt x="1043" y="0"/>
                    <a:pt x="660" y="360"/>
                    <a:pt x="848" y="776"/>
                  </a:cubicBezTo>
                  <a:cubicBezTo>
                    <a:pt x="2823" y="5305"/>
                    <a:pt x="2732" y="9955"/>
                    <a:pt x="240" y="14271"/>
                  </a:cubicBezTo>
                  <a:cubicBezTo>
                    <a:pt x="0" y="14664"/>
                    <a:pt x="339" y="15056"/>
                    <a:pt x="684" y="15056"/>
                  </a:cubicBezTo>
                  <a:cubicBezTo>
                    <a:pt x="820" y="15056"/>
                    <a:pt x="957" y="14995"/>
                    <a:pt x="1060" y="14849"/>
                  </a:cubicBezTo>
                  <a:cubicBezTo>
                    <a:pt x="4009" y="10654"/>
                    <a:pt x="4404" y="4727"/>
                    <a:pt x="1881" y="259"/>
                  </a:cubicBezTo>
                  <a:cubicBezTo>
                    <a:pt x="1766" y="77"/>
                    <a:pt x="1594" y="0"/>
                    <a:pt x="142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7"/>
            <p:cNvSpPr/>
            <p:nvPr/>
          </p:nvSpPr>
          <p:spPr>
            <a:xfrm>
              <a:off x="6101650" y="4457213"/>
              <a:ext cx="313475" cy="233950"/>
            </a:xfrm>
            <a:custGeom>
              <a:rect b="b" l="l" r="r" t="t"/>
              <a:pathLst>
                <a:path extrusionOk="0" h="9358" w="12539">
                  <a:moveTo>
                    <a:pt x="11782" y="0"/>
                  </a:moveTo>
                  <a:cubicBezTo>
                    <a:pt x="11581" y="0"/>
                    <a:pt x="11383" y="107"/>
                    <a:pt x="11277" y="361"/>
                  </a:cubicBezTo>
                  <a:cubicBezTo>
                    <a:pt x="9119" y="4890"/>
                    <a:pt x="5350" y="7321"/>
                    <a:pt x="578" y="8385"/>
                  </a:cubicBezTo>
                  <a:cubicBezTo>
                    <a:pt x="31" y="8477"/>
                    <a:pt x="0" y="9358"/>
                    <a:pt x="608" y="9358"/>
                  </a:cubicBezTo>
                  <a:cubicBezTo>
                    <a:pt x="5654" y="9206"/>
                    <a:pt x="10365" y="5376"/>
                    <a:pt x="12341" y="847"/>
                  </a:cubicBezTo>
                  <a:cubicBezTo>
                    <a:pt x="12539" y="372"/>
                    <a:pt x="12157" y="0"/>
                    <a:pt x="1178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7"/>
            <p:cNvSpPr/>
            <p:nvPr/>
          </p:nvSpPr>
          <p:spPr>
            <a:xfrm>
              <a:off x="5312125" y="4229438"/>
              <a:ext cx="417050" cy="257400"/>
            </a:xfrm>
            <a:custGeom>
              <a:rect b="b" l="l" r="r" t="t"/>
              <a:pathLst>
                <a:path extrusionOk="0" h="10296" w="16682">
                  <a:moveTo>
                    <a:pt x="650" y="1"/>
                  </a:moveTo>
                  <a:cubicBezTo>
                    <a:pt x="349" y="1"/>
                    <a:pt x="1" y="304"/>
                    <a:pt x="122" y="688"/>
                  </a:cubicBezTo>
                  <a:cubicBezTo>
                    <a:pt x="2034" y="6613"/>
                    <a:pt x="7599" y="10296"/>
                    <a:pt x="13621" y="10296"/>
                  </a:cubicBezTo>
                  <a:cubicBezTo>
                    <a:pt x="14395" y="10296"/>
                    <a:pt x="15176" y="10235"/>
                    <a:pt x="15958" y="10110"/>
                  </a:cubicBezTo>
                  <a:cubicBezTo>
                    <a:pt x="16682" y="9994"/>
                    <a:pt x="16633" y="8886"/>
                    <a:pt x="15971" y="8886"/>
                  </a:cubicBezTo>
                  <a:cubicBezTo>
                    <a:pt x="15937" y="8886"/>
                    <a:pt x="15903" y="8889"/>
                    <a:pt x="15867" y="8894"/>
                  </a:cubicBezTo>
                  <a:cubicBezTo>
                    <a:pt x="15077" y="9027"/>
                    <a:pt x="14295" y="9091"/>
                    <a:pt x="13527" y="9091"/>
                  </a:cubicBezTo>
                  <a:cubicBezTo>
                    <a:pt x="7938" y="9091"/>
                    <a:pt x="3061" y="5687"/>
                    <a:pt x="1003" y="262"/>
                  </a:cubicBezTo>
                  <a:cubicBezTo>
                    <a:pt x="942" y="78"/>
                    <a:pt x="802" y="1"/>
                    <a:pt x="65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7"/>
            <p:cNvSpPr/>
            <p:nvPr/>
          </p:nvSpPr>
          <p:spPr>
            <a:xfrm>
              <a:off x="5594175" y="4568138"/>
              <a:ext cx="301800" cy="265950"/>
            </a:xfrm>
            <a:custGeom>
              <a:rect b="b" l="l" r="r" t="t"/>
              <a:pathLst>
                <a:path extrusionOk="0" h="10638" w="12072">
                  <a:moveTo>
                    <a:pt x="576" y="0"/>
                  </a:moveTo>
                  <a:cubicBezTo>
                    <a:pt x="282" y="0"/>
                    <a:pt x="1" y="211"/>
                    <a:pt x="86" y="605"/>
                  </a:cubicBezTo>
                  <a:cubicBezTo>
                    <a:pt x="998" y="5985"/>
                    <a:pt x="5709" y="10088"/>
                    <a:pt x="11120" y="10635"/>
                  </a:cubicBezTo>
                  <a:cubicBezTo>
                    <a:pt x="11140" y="10637"/>
                    <a:pt x="11159" y="10638"/>
                    <a:pt x="11179" y="10638"/>
                  </a:cubicBezTo>
                  <a:cubicBezTo>
                    <a:pt x="11890" y="10638"/>
                    <a:pt x="12072" y="9568"/>
                    <a:pt x="11302" y="9450"/>
                  </a:cubicBezTo>
                  <a:cubicBezTo>
                    <a:pt x="6105" y="8720"/>
                    <a:pt x="2548" y="5377"/>
                    <a:pt x="1120" y="392"/>
                  </a:cubicBezTo>
                  <a:cubicBezTo>
                    <a:pt x="1040" y="127"/>
                    <a:pt x="804" y="0"/>
                    <a:pt x="57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7"/>
            <p:cNvSpPr/>
            <p:nvPr/>
          </p:nvSpPr>
          <p:spPr>
            <a:xfrm>
              <a:off x="6065125" y="3915263"/>
              <a:ext cx="298875" cy="208400"/>
            </a:xfrm>
            <a:custGeom>
              <a:rect b="b" l="l" r="r" t="t"/>
              <a:pathLst>
                <a:path extrusionOk="0" h="8336" w="11955">
                  <a:moveTo>
                    <a:pt x="11143" y="0"/>
                  </a:moveTo>
                  <a:cubicBezTo>
                    <a:pt x="10991" y="0"/>
                    <a:pt x="10842" y="63"/>
                    <a:pt x="10732" y="215"/>
                  </a:cubicBezTo>
                  <a:cubicBezTo>
                    <a:pt x="8270" y="3832"/>
                    <a:pt x="5109" y="6416"/>
                    <a:pt x="701" y="7175"/>
                  </a:cubicBezTo>
                  <a:cubicBezTo>
                    <a:pt x="0" y="7292"/>
                    <a:pt x="170" y="8336"/>
                    <a:pt x="859" y="8336"/>
                  </a:cubicBezTo>
                  <a:cubicBezTo>
                    <a:pt x="886" y="8336"/>
                    <a:pt x="915" y="8334"/>
                    <a:pt x="945" y="8330"/>
                  </a:cubicBezTo>
                  <a:cubicBezTo>
                    <a:pt x="5352" y="7601"/>
                    <a:pt x="9699" y="4896"/>
                    <a:pt x="11735" y="823"/>
                  </a:cubicBezTo>
                  <a:cubicBezTo>
                    <a:pt x="11955" y="427"/>
                    <a:pt x="11539" y="0"/>
                    <a:pt x="1114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7"/>
            <p:cNvSpPr/>
            <p:nvPr/>
          </p:nvSpPr>
          <p:spPr>
            <a:xfrm>
              <a:off x="6075050" y="4271338"/>
              <a:ext cx="107850" cy="314450"/>
            </a:xfrm>
            <a:custGeom>
              <a:rect b="b" l="l" r="r" t="t"/>
              <a:pathLst>
                <a:path extrusionOk="0" h="12578" w="4314">
                  <a:moveTo>
                    <a:pt x="767" y="0"/>
                  </a:moveTo>
                  <a:cubicBezTo>
                    <a:pt x="522" y="0"/>
                    <a:pt x="288" y="148"/>
                    <a:pt x="274" y="471"/>
                  </a:cubicBezTo>
                  <a:cubicBezTo>
                    <a:pt x="1" y="4635"/>
                    <a:pt x="912" y="8738"/>
                    <a:pt x="3131" y="12325"/>
                  </a:cubicBezTo>
                  <a:cubicBezTo>
                    <a:pt x="3234" y="12504"/>
                    <a:pt x="3379" y="12578"/>
                    <a:pt x="3528" y="12578"/>
                  </a:cubicBezTo>
                  <a:cubicBezTo>
                    <a:pt x="3910" y="12578"/>
                    <a:pt x="4314" y="12093"/>
                    <a:pt x="4074" y="11656"/>
                  </a:cubicBezTo>
                  <a:cubicBezTo>
                    <a:pt x="2098" y="8252"/>
                    <a:pt x="1095" y="4483"/>
                    <a:pt x="1338" y="562"/>
                  </a:cubicBezTo>
                  <a:cubicBezTo>
                    <a:pt x="1354" y="202"/>
                    <a:pt x="1053" y="0"/>
                    <a:pt x="76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7"/>
            <p:cNvSpPr/>
            <p:nvPr/>
          </p:nvSpPr>
          <p:spPr>
            <a:xfrm>
              <a:off x="5967150" y="4533913"/>
              <a:ext cx="56550" cy="303925"/>
            </a:xfrm>
            <a:custGeom>
              <a:rect b="b" l="l" r="r" t="t"/>
              <a:pathLst>
                <a:path extrusionOk="0" h="12157" w="2262">
                  <a:moveTo>
                    <a:pt x="1472" y="0"/>
                  </a:moveTo>
                  <a:cubicBezTo>
                    <a:pt x="1264" y="0"/>
                    <a:pt x="1065" y="100"/>
                    <a:pt x="1003" y="332"/>
                  </a:cubicBezTo>
                  <a:cubicBezTo>
                    <a:pt x="61" y="4010"/>
                    <a:pt x="0" y="8205"/>
                    <a:pt x="1216" y="11852"/>
                  </a:cubicBezTo>
                  <a:cubicBezTo>
                    <a:pt x="1290" y="12062"/>
                    <a:pt x="1484" y="12156"/>
                    <a:pt x="1680" y="12156"/>
                  </a:cubicBezTo>
                  <a:cubicBezTo>
                    <a:pt x="1968" y="12156"/>
                    <a:pt x="2261" y="11953"/>
                    <a:pt x="2189" y="11609"/>
                  </a:cubicBezTo>
                  <a:cubicBezTo>
                    <a:pt x="1520" y="7810"/>
                    <a:pt x="1277" y="4405"/>
                    <a:pt x="2037" y="545"/>
                  </a:cubicBezTo>
                  <a:cubicBezTo>
                    <a:pt x="2109" y="219"/>
                    <a:pt x="1781" y="0"/>
                    <a:pt x="147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7"/>
            <p:cNvSpPr/>
            <p:nvPr/>
          </p:nvSpPr>
          <p:spPr>
            <a:xfrm>
              <a:off x="6258075" y="4595913"/>
              <a:ext cx="244850" cy="58175"/>
            </a:xfrm>
            <a:custGeom>
              <a:rect b="b" l="l" r="r" t="t"/>
              <a:pathLst>
                <a:path extrusionOk="0" h="2327" w="9794">
                  <a:moveTo>
                    <a:pt x="8992" y="0"/>
                  </a:moveTo>
                  <a:cubicBezTo>
                    <a:pt x="8927" y="0"/>
                    <a:pt x="8859" y="13"/>
                    <a:pt x="8789" y="41"/>
                  </a:cubicBezTo>
                  <a:cubicBezTo>
                    <a:pt x="7352" y="751"/>
                    <a:pt x="5977" y="1085"/>
                    <a:pt x="4573" y="1085"/>
                  </a:cubicBezTo>
                  <a:cubicBezTo>
                    <a:pt x="3394" y="1085"/>
                    <a:pt x="2193" y="850"/>
                    <a:pt x="917" y="406"/>
                  </a:cubicBezTo>
                  <a:cubicBezTo>
                    <a:pt x="860" y="382"/>
                    <a:pt x="805" y="372"/>
                    <a:pt x="751" y="372"/>
                  </a:cubicBezTo>
                  <a:cubicBezTo>
                    <a:pt x="312" y="372"/>
                    <a:pt x="1" y="1074"/>
                    <a:pt x="461" y="1318"/>
                  </a:cubicBezTo>
                  <a:cubicBezTo>
                    <a:pt x="1719" y="1996"/>
                    <a:pt x="3155" y="2326"/>
                    <a:pt x="4596" y="2326"/>
                  </a:cubicBezTo>
                  <a:cubicBezTo>
                    <a:pt x="6255" y="2326"/>
                    <a:pt x="7922" y="1889"/>
                    <a:pt x="9336" y="1044"/>
                  </a:cubicBezTo>
                  <a:cubicBezTo>
                    <a:pt x="9794" y="748"/>
                    <a:pt x="9489" y="0"/>
                    <a:pt x="899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7"/>
            <p:cNvSpPr/>
            <p:nvPr/>
          </p:nvSpPr>
          <p:spPr>
            <a:xfrm>
              <a:off x="5858975" y="3811088"/>
              <a:ext cx="168975" cy="309300"/>
            </a:xfrm>
            <a:custGeom>
              <a:rect b="b" l="l" r="r" t="t"/>
              <a:pathLst>
                <a:path extrusionOk="0" h="12372" w="6759">
                  <a:moveTo>
                    <a:pt x="4610" y="0"/>
                  </a:moveTo>
                  <a:cubicBezTo>
                    <a:pt x="4234" y="0"/>
                    <a:pt x="3851" y="347"/>
                    <a:pt x="4023" y="826"/>
                  </a:cubicBezTo>
                  <a:cubicBezTo>
                    <a:pt x="5330" y="4959"/>
                    <a:pt x="3902" y="8880"/>
                    <a:pt x="406" y="11373"/>
                  </a:cubicBezTo>
                  <a:cubicBezTo>
                    <a:pt x="0" y="11703"/>
                    <a:pt x="293" y="12371"/>
                    <a:pt x="719" y="12371"/>
                  </a:cubicBezTo>
                  <a:cubicBezTo>
                    <a:pt x="804" y="12371"/>
                    <a:pt x="893" y="12345"/>
                    <a:pt x="984" y="12285"/>
                  </a:cubicBezTo>
                  <a:cubicBezTo>
                    <a:pt x="5118" y="9823"/>
                    <a:pt x="6759" y="4929"/>
                    <a:pt x="5148" y="400"/>
                  </a:cubicBezTo>
                  <a:cubicBezTo>
                    <a:pt x="5047" y="119"/>
                    <a:pt x="4830" y="0"/>
                    <a:pt x="461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7"/>
            <p:cNvSpPr/>
            <p:nvPr/>
          </p:nvSpPr>
          <p:spPr>
            <a:xfrm>
              <a:off x="5687500" y="3753388"/>
              <a:ext cx="190750" cy="253125"/>
            </a:xfrm>
            <a:custGeom>
              <a:rect b="b" l="l" r="r" t="t"/>
              <a:pathLst>
                <a:path extrusionOk="0" h="10125" w="7630">
                  <a:moveTo>
                    <a:pt x="1541" y="1"/>
                  </a:moveTo>
                  <a:cubicBezTo>
                    <a:pt x="1347" y="1"/>
                    <a:pt x="1157" y="95"/>
                    <a:pt x="1095" y="307"/>
                  </a:cubicBezTo>
                  <a:cubicBezTo>
                    <a:pt x="1" y="4319"/>
                    <a:pt x="2402" y="10003"/>
                    <a:pt x="7144" y="10125"/>
                  </a:cubicBezTo>
                  <a:cubicBezTo>
                    <a:pt x="7600" y="10125"/>
                    <a:pt x="7630" y="9486"/>
                    <a:pt x="7296" y="9273"/>
                  </a:cubicBezTo>
                  <a:cubicBezTo>
                    <a:pt x="5654" y="8483"/>
                    <a:pt x="4165" y="7997"/>
                    <a:pt x="3071" y="6447"/>
                  </a:cubicBezTo>
                  <a:cubicBezTo>
                    <a:pt x="1824" y="4684"/>
                    <a:pt x="1642" y="2586"/>
                    <a:pt x="2037" y="520"/>
                  </a:cubicBezTo>
                  <a:cubicBezTo>
                    <a:pt x="2109" y="197"/>
                    <a:pt x="1821" y="1"/>
                    <a:pt x="15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7"/>
            <p:cNvSpPr/>
            <p:nvPr/>
          </p:nvSpPr>
          <p:spPr>
            <a:xfrm>
              <a:off x="5397025" y="4068513"/>
              <a:ext cx="176000" cy="132625"/>
            </a:xfrm>
            <a:custGeom>
              <a:rect b="b" l="l" r="r" t="t"/>
              <a:pathLst>
                <a:path extrusionOk="0" h="5305" w="7040">
                  <a:moveTo>
                    <a:pt x="605" y="0"/>
                  </a:moveTo>
                  <a:cubicBezTo>
                    <a:pt x="299" y="0"/>
                    <a:pt x="1" y="213"/>
                    <a:pt x="69" y="590"/>
                  </a:cubicBezTo>
                  <a:cubicBezTo>
                    <a:pt x="586" y="3356"/>
                    <a:pt x="3534" y="4966"/>
                    <a:pt x="6148" y="5301"/>
                  </a:cubicBezTo>
                  <a:cubicBezTo>
                    <a:pt x="6170" y="5303"/>
                    <a:pt x="6191" y="5304"/>
                    <a:pt x="6212" y="5304"/>
                  </a:cubicBezTo>
                  <a:cubicBezTo>
                    <a:pt x="6777" y="5304"/>
                    <a:pt x="7040" y="4531"/>
                    <a:pt x="6483" y="4267"/>
                  </a:cubicBezTo>
                  <a:cubicBezTo>
                    <a:pt x="4446" y="3356"/>
                    <a:pt x="1771" y="2991"/>
                    <a:pt x="1164" y="407"/>
                  </a:cubicBezTo>
                  <a:cubicBezTo>
                    <a:pt x="1084" y="128"/>
                    <a:pt x="842" y="0"/>
                    <a:pt x="60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7"/>
            <p:cNvSpPr/>
            <p:nvPr/>
          </p:nvSpPr>
          <p:spPr>
            <a:xfrm>
              <a:off x="5742675" y="4203638"/>
              <a:ext cx="86200" cy="284125"/>
            </a:xfrm>
            <a:custGeom>
              <a:rect b="b" l="l" r="r" t="t"/>
              <a:pathLst>
                <a:path extrusionOk="0" h="11365" w="3448">
                  <a:moveTo>
                    <a:pt x="1336" y="0"/>
                  </a:moveTo>
                  <a:cubicBezTo>
                    <a:pt x="976" y="0"/>
                    <a:pt x="619" y="316"/>
                    <a:pt x="772" y="777"/>
                  </a:cubicBezTo>
                  <a:cubicBezTo>
                    <a:pt x="1897" y="4121"/>
                    <a:pt x="1867" y="7464"/>
                    <a:pt x="195" y="10625"/>
                  </a:cubicBezTo>
                  <a:cubicBezTo>
                    <a:pt x="0" y="10972"/>
                    <a:pt x="329" y="11364"/>
                    <a:pt x="656" y="11364"/>
                  </a:cubicBezTo>
                  <a:cubicBezTo>
                    <a:pt x="788" y="11364"/>
                    <a:pt x="919" y="11300"/>
                    <a:pt x="1016" y="11142"/>
                  </a:cubicBezTo>
                  <a:cubicBezTo>
                    <a:pt x="2961" y="7859"/>
                    <a:pt x="3447" y="3847"/>
                    <a:pt x="1867" y="352"/>
                  </a:cubicBezTo>
                  <a:cubicBezTo>
                    <a:pt x="1755" y="106"/>
                    <a:pt x="1545" y="0"/>
                    <a:pt x="133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7"/>
            <p:cNvSpPr/>
            <p:nvPr/>
          </p:nvSpPr>
          <p:spPr>
            <a:xfrm>
              <a:off x="6091900" y="4273488"/>
              <a:ext cx="82725" cy="105425"/>
            </a:xfrm>
            <a:custGeom>
              <a:rect b="b" l="l" r="r" t="t"/>
              <a:pathLst>
                <a:path extrusionOk="0" h="4217" w="3309">
                  <a:moveTo>
                    <a:pt x="2993" y="1"/>
                  </a:moveTo>
                  <a:cubicBezTo>
                    <a:pt x="2947" y="1"/>
                    <a:pt x="2898" y="24"/>
                    <a:pt x="2852" y="81"/>
                  </a:cubicBezTo>
                  <a:cubicBezTo>
                    <a:pt x="2488" y="628"/>
                    <a:pt x="2366" y="1357"/>
                    <a:pt x="2001" y="1935"/>
                  </a:cubicBezTo>
                  <a:cubicBezTo>
                    <a:pt x="1545" y="2695"/>
                    <a:pt x="877" y="3272"/>
                    <a:pt x="208" y="3789"/>
                  </a:cubicBezTo>
                  <a:cubicBezTo>
                    <a:pt x="1" y="3892"/>
                    <a:pt x="147" y="4216"/>
                    <a:pt x="363" y="4216"/>
                  </a:cubicBezTo>
                  <a:cubicBezTo>
                    <a:pt x="401" y="4216"/>
                    <a:pt x="441" y="4207"/>
                    <a:pt x="482" y="4184"/>
                  </a:cubicBezTo>
                  <a:cubicBezTo>
                    <a:pt x="1241" y="3728"/>
                    <a:pt x="1880" y="3120"/>
                    <a:pt x="2366" y="2391"/>
                  </a:cubicBezTo>
                  <a:cubicBezTo>
                    <a:pt x="2761" y="1783"/>
                    <a:pt x="3308" y="901"/>
                    <a:pt x="3156" y="141"/>
                  </a:cubicBezTo>
                  <a:cubicBezTo>
                    <a:pt x="3137" y="65"/>
                    <a:pt x="3071" y="1"/>
                    <a:pt x="29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7"/>
            <p:cNvSpPr/>
            <p:nvPr/>
          </p:nvSpPr>
          <p:spPr>
            <a:xfrm>
              <a:off x="6026425" y="4337688"/>
              <a:ext cx="79325" cy="87800"/>
            </a:xfrm>
            <a:custGeom>
              <a:rect b="b" l="l" r="r" t="t"/>
              <a:pathLst>
                <a:path extrusionOk="0" h="3512" w="3173">
                  <a:moveTo>
                    <a:pt x="433" y="1"/>
                  </a:moveTo>
                  <a:cubicBezTo>
                    <a:pt x="350" y="1"/>
                    <a:pt x="272" y="40"/>
                    <a:pt x="243" y="127"/>
                  </a:cubicBezTo>
                  <a:cubicBezTo>
                    <a:pt x="0" y="795"/>
                    <a:pt x="395" y="1677"/>
                    <a:pt x="821" y="2254"/>
                  </a:cubicBezTo>
                  <a:cubicBezTo>
                    <a:pt x="1307" y="2923"/>
                    <a:pt x="2037" y="3349"/>
                    <a:pt x="2827" y="3501"/>
                  </a:cubicBezTo>
                  <a:cubicBezTo>
                    <a:pt x="2849" y="3508"/>
                    <a:pt x="2870" y="3511"/>
                    <a:pt x="2889" y="3511"/>
                  </a:cubicBezTo>
                  <a:cubicBezTo>
                    <a:pt x="3113" y="3511"/>
                    <a:pt x="3172" y="3068"/>
                    <a:pt x="2949" y="2984"/>
                  </a:cubicBezTo>
                  <a:cubicBezTo>
                    <a:pt x="2249" y="2771"/>
                    <a:pt x="1642" y="2406"/>
                    <a:pt x="1277" y="1798"/>
                  </a:cubicBezTo>
                  <a:cubicBezTo>
                    <a:pt x="882" y="1251"/>
                    <a:pt x="882" y="704"/>
                    <a:pt x="669" y="127"/>
                  </a:cubicBezTo>
                  <a:cubicBezTo>
                    <a:pt x="621" y="47"/>
                    <a:pt x="524" y="1"/>
                    <a:pt x="43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7"/>
            <p:cNvSpPr/>
            <p:nvPr/>
          </p:nvSpPr>
          <p:spPr>
            <a:xfrm>
              <a:off x="5976375" y="4371813"/>
              <a:ext cx="87375" cy="36000"/>
            </a:xfrm>
            <a:custGeom>
              <a:rect b="b" l="l" r="r" t="t"/>
              <a:pathLst>
                <a:path extrusionOk="0" h="1440" w="3495">
                  <a:moveTo>
                    <a:pt x="314" y="1"/>
                  </a:moveTo>
                  <a:cubicBezTo>
                    <a:pt x="169" y="1"/>
                    <a:pt x="1" y="72"/>
                    <a:pt x="26" y="251"/>
                  </a:cubicBezTo>
                  <a:cubicBezTo>
                    <a:pt x="148" y="798"/>
                    <a:pt x="847" y="1163"/>
                    <a:pt x="1333" y="1315"/>
                  </a:cubicBezTo>
                  <a:cubicBezTo>
                    <a:pt x="1612" y="1394"/>
                    <a:pt x="1902" y="1439"/>
                    <a:pt x="2186" y="1439"/>
                  </a:cubicBezTo>
                  <a:cubicBezTo>
                    <a:pt x="2553" y="1439"/>
                    <a:pt x="2910" y="1365"/>
                    <a:pt x="3218" y="1193"/>
                  </a:cubicBezTo>
                  <a:cubicBezTo>
                    <a:pt x="3495" y="1110"/>
                    <a:pt x="3444" y="725"/>
                    <a:pt x="3204" y="725"/>
                  </a:cubicBezTo>
                  <a:cubicBezTo>
                    <a:pt x="3180" y="725"/>
                    <a:pt x="3154" y="729"/>
                    <a:pt x="3127" y="737"/>
                  </a:cubicBezTo>
                  <a:cubicBezTo>
                    <a:pt x="2827" y="804"/>
                    <a:pt x="2545" y="852"/>
                    <a:pt x="2261" y="852"/>
                  </a:cubicBezTo>
                  <a:cubicBezTo>
                    <a:pt x="2028" y="852"/>
                    <a:pt x="1793" y="820"/>
                    <a:pt x="1546" y="737"/>
                  </a:cubicBezTo>
                  <a:cubicBezTo>
                    <a:pt x="1090" y="585"/>
                    <a:pt x="847" y="190"/>
                    <a:pt x="391" y="8"/>
                  </a:cubicBezTo>
                  <a:cubicBezTo>
                    <a:pt x="367" y="3"/>
                    <a:pt x="341" y="1"/>
                    <a:pt x="31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7"/>
            <p:cNvSpPr/>
            <p:nvPr/>
          </p:nvSpPr>
          <p:spPr>
            <a:xfrm>
              <a:off x="6018050" y="4456788"/>
              <a:ext cx="112975" cy="48250"/>
            </a:xfrm>
            <a:custGeom>
              <a:rect b="b" l="l" r="r" t="t"/>
              <a:pathLst>
                <a:path extrusionOk="0" h="1930" w="4519">
                  <a:moveTo>
                    <a:pt x="334" y="0"/>
                  </a:moveTo>
                  <a:cubicBezTo>
                    <a:pt x="168" y="0"/>
                    <a:pt x="0" y="126"/>
                    <a:pt x="92" y="287"/>
                  </a:cubicBezTo>
                  <a:cubicBezTo>
                    <a:pt x="673" y="1423"/>
                    <a:pt x="2134" y="1930"/>
                    <a:pt x="3396" y="1930"/>
                  </a:cubicBezTo>
                  <a:cubicBezTo>
                    <a:pt x="3653" y="1930"/>
                    <a:pt x="3903" y="1909"/>
                    <a:pt x="4135" y="1867"/>
                  </a:cubicBezTo>
                  <a:cubicBezTo>
                    <a:pt x="4519" y="1779"/>
                    <a:pt x="4415" y="1288"/>
                    <a:pt x="4102" y="1288"/>
                  </a:cubicBezTo>
                  <a:cubicBezTo>
                    <a:pt x="4093" y="1288"/>
                    <a:pt x="4083" y="1289"/>
                    <a:pt x="4074" y="1290"/>
                  </a:cubicBezTo>
                  <a:cubicBezTo>
                    <a:pt x="3841" y="1330"/>
                    <a:pt x="3611" y="1351"/>
                    <a:pt x="3385" y="1351"/>
                  </a:cubicBezTo>
                  <a:cubicBezTo>
                    <a:pt x="2932" y="1351"/>
                    <a:pt x="2493" y="1270"/>
                    <a:pt x="2068" y="1107"/>
                  </a:cubicBezTo>
                  <a:cubicBezTo>
                    <a:pt x="1399" y="864"/>
                    <a:pt x="1004" y="408"/>
                    <a:pt x="487" y="44"/>
                  </a:cubicBezTo>
                  <a:cubicBezTo>
                    <a:pt x="442" y="14"/>
                    <a:pt x="388" y="0"/>
                    <a:pt x="33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7"/>
            <p:cNvSpPr/>
            <p:nvPr/>
          </p:nvSpPr>
          <p:spPr>
            <a:xfrm>
              <a:off x="6199150" y="4399563"/>
              <a:ext cx="137200" cy="97875"/>
            </a:xfrm>
            <a:custGeom>
              <a:rect b="b" l="l" r="r" t="t"/>
              <a:pathLst>
                <a:path extrusionOk="0" h="3915" w="5488">
                  <a:moveTo>
                    <a:pt x="5177" y="0"/>
                  </a:moveTo>
                  <a:cubicBezTo>
                    <a:pt x="5114" y="0"/>
                    <a:pt x="5051" y="34"/>
                    <a:pt x="5006" y="114"/>
                  </a:cubicBezTo>
                  <a:cubicBezTo>
                    <a:pt x="3730" y="1755"/>
                    <a:pt x="2423" y="3001"/>
                    <a:pt x="295" y="3457"/>
                  </a:cubicBezTo>
                  <a:cubicBezTo>
                    <a:pt x="1" y="3487"/>
                    <a:pt x="48" y="3915"/>
                    <a:pt x="327" y="3915"/>
                  </a:cubicBezTo>
                  <a:cubicBezTo>
                    <a:pt x="336" y="3915"/>
                    <a:pt x="346" y="3914"/>
                    <a:pt x="356" y="3913"/>
                  </a:cubicBezTo>
                  <a:cubicBezTo>
                    <a:pt x="2362" y="3579"/>
                    <a:pt x="4550" y="2333"/>
                    <a:pt x="5401" y="387"/>
                  </a:cubicBezTo>
                  <a:cubicBezTo>
                    <a:pt x="5487" y="194"/>
                    <a:pt x="5330" y="0"/>
                    <a:pt x="517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7"/>
            <p:cNvSpPr/>
            <p:nvPr/>
          </p:nvSpPr>
          <p:spPr>
            <a:xfrm>
              <a:off x="6261975" y="4346913"/>
              <a:ext cx="65700" cy="117800"/>
            </a:xfrm>
            <a:custGeom>
              <a:rect b="b" l="l" r="r" t="t"/>
              <a:pathLst>
                <a:path extrusionOk="0" h="4712" w="2628">
                  <a:moveTo>
                    <a:pt x="2300" y="1"/>
                  </a:moveTo>
                  <a:cubicBezTo>
                    <a:pt x="2248" y="1"/>
                    <a:pt x="2189" y="19"/>
                    <a:pt x="2129" y="62"/>
                  </a:cubicBezTo>
                  <a:cubicBezTo>
                    <a:pt x="730" y="973"/>
                    <a:pt x="1" y="2858"/>
                    <a:pt x="396" y="4469"/>
                  </a:cubicBezTo>
                  <a:cubicBezTo>
                    <a:pt x="423" y="4633"/>
                    <a:pt x="543" y="4711"/>
                    <a:pt x="661" y="4711"/>
                  </a:cubicBezTo>
                  <a:cubicBezTo>
                    <a:pt x="805" y="4711"/>
                    <a:pt x="946" y="4595"/>
                    <a:pt x="913" y="4378"/>
                  </a:cubicBezTo>
                  <a:cubicBezTo>
                    <a:pt x="761" y="2797"/>
                    <a:pt x="1277" y="1551"/>
                    <a:pt x="2433" y="487"/>
                  </a:cubicBezTo>
                  <a:cubicBezTo>
                    <a:pt x="2627" y="293"/>
                    <a:pt x="2510" y="1"/>
                    <a:pt x="230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7"/>
            <p:cNvSpPr/>
            <p:nvPr/>
          </p:nvSpPr>
          <p:spPr>
            <a:xfrm>
              <a:off x="6280225" y="4478088"/>
              <a:ext cx="49200" cy="119600"/>
            </a:xfrm>
            <a:custGeom>
              <a:rect b="b" l="l" r="r" t="t"/>
              <a:pathLst>
                <a:path extrusionOk="0" h="4784" w="1968">
                  <a:moveTo>
                    <a:pt x="1563" y="1"/>
                  </a:moveTo>
                  <a:cubicBezTo>
                    <a:pt x="1512" y="1"/>
                    <a:pt x="1457" y="13"/>
                    <a:pt x="1399" y="43"/>
                  </a:cubicBezTo>
                  <a:cubicBezTo>
                    <a:pt x="0" y="954"/>
                    <a:pt x="122" y="3143"/>
                    <a:pt x="456" y="4541"/>
                  </a:cubicBezTo>
                  <a:cubicBezTo>
                    <a:pt x="511" y="4705"/>
                    <a:pt x="646" y="4783"/>
                    <a:pt x="772" y="4783"/>
                  </a:cubicBezTo>
                  <a:cubicBezTo>
                    <a:pt x="926" y="4783"/>
                    <a:pt x="1067" y="4667"/>
                    <a:pt x="1034" y="4450"/>
                  </a:cubicBezTo>
                  <a:cubicBezTo>
                    <a:pt x="760" y="3173"/>
                    <a:pt x="639" y="1502"/>
                    <a:pt x="1763" y="559"/>
                  </a:cubicBezTo>
                  <a:cubicBezTo>
                    <a:pt x="1968" y="355"/>
                    <a:pt x="1829" y="1"/>
                    <a:pt x="156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7"/>
            <p:cNvSpPr/>
            <p:nvPr/>
          </p:nvSpPr>
          <p:spPr>
            <a:xfrm>
              <a:off x="6352275" y="4520438"/>
              <a:ext cx="111975" cy="38425"/>
            </a:xfrm>
            <a:custGeom>
              <a:rect b="b" l="l" r="r" t="t"/>
              <a:pathLst>
                <a:path extrusionOk="0" h="1537" w="4479">
                  <a:moveTo>
                    <a:pt x="4111" y="0"/>
                  </a:moveTo>
                  <a:cubicBezTo>
                    <a:pt x="4053" y="0"/>
                    <a:pt x="3990" y="24"/>
                    <a:pt x="3927" y="81"/>
                  </a:cubicBezTo>
                  <a:cubicBezTo>
                    <a:pt x="3238" y="666"/>
                    <a:pt x="2419" y="978"/>
                    <a:pt x="1580" y="978"/>
                  </a:cubicBezTo>
                  <a:cubicBezTo>
                    <a:pt x="1198" y="978"/>
                    <a:pt x="812" y="913"/>
                    <a:pt x="431" y="780"/>
                  </a:cubicBezTo>
                  <a:cubicBezTo>
                    <a:pt x="404" y="772"/>
                    <a:pt x="378" y="768"/>
                    <a:pt x="353" y="768"/>
                  </a:cubicBezTo>
                  <a:cubicBezTo>
                    <a:pt x="104" y="768"/>
                    <a:pt x="0" y="1153"/>
                    <a:pt x="249" y="1236"/>
                  </a:cubicBezTo>
                  <a:cubicBezTo>
                    <a:pt x="728" y="1438"/>
                    <a:pt x="1230" y="1536"/>
                    <a:pt x="1726" y="1536"/>
                  </a:cubicBezTo>
                  <a:cubicBezTo>
                    <a:pt x="2647" y="1536"/>
                    <a:pt x="3550" y="1199"/>
                    <a:pt x="4261" y="567"/>
                  </a:cubicBezTo>
                  <a:cubicBezTo>
                    <a:pt x="4478" y="351"/>
                    <a:pt x="4332" y="0"/>
                    <a:pt x="411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7"/>
            <p:cNvSpPr/>
            <p:nvPr/>
          </p:nvSpPr>
          <p:spPr>
            <a:xfrm>
              <a:off x="6403175" y="4636588"/>
              <a:ext cx="89075" cy="65000"/>
            </a:xfrm>
            <a:custGeom>
              <a:rect b="b" l="l" r="r" t="t"/>
              <a:pathLst>
                <a:path extrusionOk="0" h="2600" w="3563">
                  <a:moveTo>
                    <a:pt x="312" y="1"/>
                  </a:moveTo>
                  <a:cubicBezTo>
                    <a:pt x="170" y="1"/>
                    <a:pt x="1" y="117"/>
                    <a:pt x="37" y="298"/>
                  </a:cubicBezTo>
                  <a:cubicBezTo>
                    <a:pt x="156" y="1440"/>
                    <a:pt x="1242" y="2600"/>
                    <a:pt x="2407" y="2600"/>
                  </a:cubicBezTo>
                  <a:cubicBezTo>
                    <a:pt x="2732" y="2600"/>
                    <a:pt x="3063" y="2510"/>
                    <a:pt x="3380" y="2305"/>
                  </a:cubicBezTo>
                  <a:cubicBezTo>
                    <a:pt x="3563" y="2183"/>
                    <a:pt x="3441" y="1879"/>
                    <a:pt x="3228" y="1879"/>
                  </a:cubicBezTo>
                  <a:cubicBezTo>
                    <a:pt x="2948" y="1892"/>
                    <a:pt x="2694" y="1921"/>
                    <a:pt x="2450" y="1921"/>
                  </a:cubicBezTo>
                  <a:cubicBezTo>
                    <a:pt x="2110" y="1921"/>
                    <a:pt x="1788" y="1865"/>
                    <a:pt x="1435" y="1636"/>
                  </a:cubicBezTo>
                  <a:cubicBezTo>
                    <a:pt x="888" y="1302"/>
                    <a:pt x="584" y="785"/>
                    <a:pt x="493" y="177"/>
                  </a:cubicBezTo>
                  <a:cubicBezTo>
                    <a:pt x="493" y="54"/>
                    <a:pt x="409"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7"/>
            <p:cNvSpPr/>
            <p:nvPr/>
          </p:nvSpPr>
          <p:spPr>
            <a:xfrm>
              <a:off x="6316700" y="4632163"/>
              <a:ext cx="58225" cy="81200"/>
            </a:xfrm>
            <a:custGeom>
              <a:rect b="b" l="l" r="r" t="t"/>
              <a:pathLst>
                <a:path extrusionOk="0" h="3248" w="2329">
                  <a:moveTo>
                    <a:pt x="257" y="0"/>
                  </a:moveTo>
                  <a:cubicBezTo>
                    <a:pt x="128" y="0"/>
                    <a:pt x="0" y="76"/>
                    <a:pt x="0" y="232"/>
                  </a:cubicBezTo>
                  <a:cubicBezTo>
                    <a:pt x="31" y="1479"/>
                    <a:pt x="760" y="2542"/>
                    <a:pt x="1824" y="3211"/>
                  </a:cubicBezTo>
                  <a:cubicBezTo>
                    <a:pt x="1862" y="3237"/>
                    <a:pt x="1900" y="3248"/>
                    <a:pt x="1937" y="3248"/>
                  </a:cubicBezTo>
                  <a:cubicBezTo>
                    <a:pt x="2163" y="3248"/>
                    <a:pt x="2329" y="2821"/>
                    <a:pt x="2067" y="2664"/>
                  </a:cubicBezTo>
                  <a:cubicBezTo>
                    <a:pt x="1216" y="2147"/>
                    <a:pt x="669" y="1235"/>
                    <a:pt x="517" y="202"/>
                  </a:cubicBezTo>
                  <a:cubicBezTo>
                    <a:pt x="502" y="69"/>
                    <a:pt x="379" y="0"/>
                    <a:pt x="2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7"/>
            <p:cNvSpPr/>
            <p:nvPr/>
          </p:nvSpPr>
          <p:spPr>
            <a:xfrm>
              <a:off x="6357200" y="4580938"/>
              <a:ext cx="78825" cy="53375"/>
            </a:xfrm>
            <a:custGeom>
              <a:rect b="b" l="l" r="r" t="t"/>
              <a:pathLst>
                <a:path extrusionOk="0" h="2135" w="3153">
                  <a:moveTo>
                    <a:pt x="2781" y="1"/>
                  </a:moveTo>
                  <a:cubicBezTo>
                    <a:pt x="1673" y="1"/>
                    <a:pt x="440" y="723"/>
                    <a:pt x="83" y="1795"/>
                  </a:cubicBezTo>
                  <a:cubicBezTo>
                    <a:pt x="1" y="1979"/>
                    <a:pt x="152" y="2135"/>
                    <a:pt x="307" y="2135"/>
                  </a:cubicBezTo>
                  <a:cubicBezTo>
                    <a:pt x="382" y="2135"/>
                    <a:pt x="458" y="2098"/>
                    <a:pt x="508" y="2008"/>
                  </a:cubicBezTo>
                  <a:cubicBezTo>
                    <a:pt x="1055" y="1157"/>
                    <a:pt x="1785" y="640"/>
                    <a:pt x="2818" y="579"/>
                  </a:cubicBezTo>
                  <a:cubicBezTo>
                    <a:pt x="3122" y="549"/>
                    <a:pt x="3152" y="32"/>
                    <a:pt x="2849" y="2"/>
                  </a:cubicBezTo>
                  <a:cubicBezTo>
                    <a:pt x="2826" y="1"/>
                    <a:pt x="2803" y="1"/>
                    <a:pt x="278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7"/>
            <p:cNvSpPr/>
            <p:nvPr/>
          </p:nvSpPr>
          <p:spPr>
            <a:xfrm>
              <a:off x="6170750" y="4663688"/>
              <a:ext cx="109875" cy="57075"/>
            </a:xfrm>
            <a:custGeom>
              <a:rect b="b" l="l" r="r" t="t"/>
              <a:pathLst>
                <a:path extrusionOk="0" h="2283" w="4395">
                  <a:moveTo>
                    <a:pt x="384" y="0"/>
                  </a:moveTo>
                  <a:cubicBezTo>
                    <a:pt x="197" y="0"/>
                    <a:pt x="1" y="164"/>
                    <a:pt x="124" y="369"/>
                  </a:cubicBezTo>
                  <a:cubicBezTo>
                    <a:pt x="764" y="1575"/>
                    <a:pt x="1922" y="2283"/>
                    <a:pt x="3194" y="2283"/>
                  </a:cubicBezTo>
                  <a:cubicBezTo>
                    <a:pt x="3493" y="2283"/>
                    <a:pt x="3799" y="2244"/>
                    <a:pt x="4106" y="2163"/>
                  </a:cubicBezTo>
                  <a:cubicBezTo>
                    <a:pt x="4395" y="2105"/>
                    <a:pt x="4327" y="1581"/>
                    <a:pt x="4058" y="1581"/>
                  </a:cubicBezTo>
                  <a:cubicBezTo>
                    <a:pt x="4044" y="1581"/>
                    <a:pt x="4030" y="1582"/>
                    <a:pt x="4015" y="1585"/>
                  </a:cubicBezTo>
                  <a:cubicBezTo>
                    <a:pt x="3759" y="1642"/>
                    <a:pt x="3505" y="1670"/>
                    <a:pt x="3256" y="1670"/>
                  </a:cubicBezTo>
                  <a:cubicBezTo>
                    <a:pt x="2178" y="1670"/>
                    <a:pt x="1203" y="1139"/>
                    <a:pt x="610" y="126"/>
                  </a:cubicBezTo>
                  <a:cubicBezTo>
                    <a:pt x="561" y="38"/>
                    <a:pt x="474" y="0"/>
                    <a:pt x="38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7"/>
            <p:cNvSpPr/>
            <p:nvPr/>
          </p:nvSpPr>
          <p:spPr>
            <a:xfrm>
              <a:off x="6182200" y="4314413"/>
              <a:ext cx="36500" cy="94225"/>
            </a:xfrm>
            <a:custGeom>
              <a:rect b="b" l="l" r="r" t="t"/>
              <a:pathLst>
                <a:path extrusionOk="0" h="3769" w="1460">
                  <a:moveTo>
                    <a:pt x="385" y="0"/>
                  </a:moveTo>
                  <a:cubicBezTo>
                    <a:pt x="285" y="0"/>
                    <a:pt x="189" y="53"/>
                    <a:pt x="152" y="176"/>
                  </a:cubicBezTo>
                  <a:cubicBezTo>
                    <a:pt x="0" y="875"/>
                    <a:pt x="61" y="1544"/>
                    <a:pt x="243" y="2243"/>
                  </a:cubicBezTo>
                  <a:cubicBezTo>
                    <a:pt x="395" y="2729"/>
                    <a:pt x="669" y="3550"/>
                    <a:pt x="1216" y="3763"/>
                  </a:cubicBezTo>
                  <a:cubicBezTo>
                    <a:pt x="1232" y="3767"/>
                    <a:pt x="1249" y="3769"/>
                    <a:pt x="1265" y="3769"/>
                  </a:cubicBezTo>
                  <a:cubicBezTo>
                    <a:pt x="1368" y="3769"/>
                    <a:pt x="1459" y="3690"/>
                    <a:pt x="1459" y="3611"/>
                  </a:cubicBezTo>
                  <a:cubicBezTo>
                    <a:pt x="1429" y="3094"/>
                    <a:pt x="1003" y="2729"/>
                    <a:pt x="851" y="2243"/>
                  </a:cubicBezTo>
                  <a:cubicBezTo>
                    <a:pt x="608" y="1574"/>
                    <a:pt x="608" y="966"/>
                    <a:pt x="669" y="298"/>
                  </a:cubicBezTo>
                  <a:cubicBezTo>
                    <a:pt x="687" y="116"/>
                    <a:pt x="532" y="0"/>
                    <a:pt x="38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7"/>
            <p:cNvSpPr/>
            <p:nvPr/>
          </p:nvSpPr>
          <p:spPr>
            <a:xfrm>
              <a:off x="6159400" y="4404763"/>
              <a:ext cx="46375" cy="105425"/>
            </a:xfrm>
            <a:custGeom>
              <a:rect b="b" l="l" r="r" t="t"/>
              <a:pathLst>
                <a:path extrusionOk="0" h="4217" w="1855">
                  <a:moveTo>
                    <a:pt x="238" y="0"/>
                  </a:moveTo>
                  <a:cubicBezTo>
                    <a:pt x="121" y="0"/>
                    <a:pt x="0" y="69"/>
                    <a:pt x="0" y="210"/>
                  </a:cubicBezTo>
                  <a:cubicBezTo>
                    <a:pt x="0" y="1547"/>
                    <a:pt x="396" y="3249"/>
                    <a:pt x="1429" y="4161"/>
                  </a:cubicBezTo>
                  <a:cubicBezTo>
                    <a:pt x="1468" y="4200"/>
                    <a:pt x="1516" y="4217"/>
                    <a:pt x="1565" y="4217"/>
                  </a:cubicBezTo>
                  <a:cubicBezTo>
                    <a:pt x="1708" y="4217"/>
                    <a:pt x="1854" y="4069"/>
                    <a:pt x="1763" y="3887"/>
                  </a:cubicBezTo>
                  <a:cubicBezTo>
                    <a:pt x="1490" y="3340"/>
                    <a:pt x="1125" y="2824"/>
                    <a:pt x="882" y="2216"/>
                  </a:cubicBezTo>
                  <a:cubicBezTo>
                    <a:pt x="608" y="1577"/>
                    <a:pt x="517" y="909"/>
                    <a:pt x="456" y="179"/>
                  </a:cubicBezTo>
                  <a:cubicBezTo>
                    <a:pt x="456" y="61"/>
                    <a:pt x="349" y="0"/>
                    <a:pt x="23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7"/>
            <p:cNvSpPr/>
            <p:nvPr/>
          </p:nvSpPr>
          <p:spPr>
            <a:xfrm>
              <a:off x="5984050" y="4627113"/>
              <a:ext cx="78875" cy="101300"/>
            </a:xfrm>
            <a:custGeom>
              <a:rect b="b" l="l" r="r" t="t"/>
              <a:pathLst>
                <a:path extrusionOk="0" h="4052" w="3155">
                  <a:moveTo>
                    <a:pt x="2878" y="0"/>
                  </a:moveTo>
                  <a:cubicBezTo>
                    <a:pt x="2782" y="0"/>
                    <a:pt x="2693" y="41"/>
                    <a:pt x="2668" y="130"/>
                  </a:cubicBezTo>
                  <a:cubicBezTo>
                    <a:pt x="2212" y="1589"/>
                    <a:pt x="1634" y="2744"/>
                    <a:pt x="236" y="3565"/>
                  </a:cubicBezTo>
                  <a:cubicBezTo>
                    <a:pt x="1" y="3696"/>
                    <a:pt x="103" y="4052"/>
                    <a:pt x="330" y="4052"/>
                  </a:cubicBezTo>
                  <a:cubicBezTo>
                    <a:pt x="366" y="4052"/>
                    <a:pt x="407" y="4042"/>
                    <a:pt x="449" y="4021"/>
                  </a:cubicBezTo>
                  <a:cubicBezTo>
                    <a:pt x="1817" y="3322"/>
                    <a:pt x="3154" y="1832"/>
                    <a:pt x="3154" y="222"/>
                  </a:cubicBezTo>
                  <a:cubicBezTo>
                    <a:pt x="3154" y="80"/>
                    <a:pt x="3010" y="0"/>
                    <a:pt x="287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7"/>
            <p:cNvSpPr/>
            <p:nvPr/>
          </p:nvSpPr>
          <p:spPr>
            <a:xfrm>
              <a:off x="5988425" y="4546663"/>
              <a:ext cx="79250" cy="81025"/>
            </a:xfrm>
            <a:custGeom>
              <a:rect b="b" l="l" r="r" t="t"/>
              <a:pathLst>
                <a:path extrusionOk="0" h="3241" w="3170">
                  <a:moveTo>
                    <a:pt x="2794" y="1"/>
                  </a:moveTo>
                  <a:cubicBezTo>
                    <a:pt x="2693" y="1"/>
                    <a:pt x="2598" y="47"/>
                    <a:pt x="2554" y="157"/>
                  </a:cubicBezTo>
                  <a:cubicBezTo>
                    <a:pt x="2128" y="1373"/>
                    <a:pt x="1459" y="2284"/>
                    <a:pt x="274" y="2771"/>
                  </a:cubicBezTo>
                  <a:cubicBezTo>
                    <a:pt x="1" y="2907"/>
                    <a:pt x="169" y="3240"/>
                    <a:pt x="383" y="3240"/>
                  </a:cubicBezTo>
                  <a:cubicBezTo>
                    <a:pt x="407" y="3240"/>
                    <a:pt x="432" y="3236"/>
                    <a:pt x="456" y="3227"/>
                  </a:cubicBezTo>
                  <a:cubicBezTo>
                    <a:pt x="1763" y="2832"/>
                    <a:pt x="2858" y="1677"/>
                    <a:pt x="3131" y="339"/>
                  </a:cubicBezTo>
                  <a:cubicBezTo>
                    <a:pt x="3170" y="145"/>
                    <a:pt x="2973" y="1"/>
                    <a:pt x="27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7"/>
            <p:cNvSpPr/>
            <p:nvPr/>
          </p:nvSpPr>
          <p:spPr>
            <a:xfrm>
              <a:off x="5931425" y="4489138"/>
              <a:ext cx="67450" cy="120575"/>
            </a:xfrm>
            <a:custGeom>
              <a:rect b="b" l="l" r="r" t="t"/>
              <a:pathLst>
                <a:path extrusionOk="0" h="4823" w="2698">
                  <a:moveTo>
                    <a:pt x="695" y="0"/>
                  </a:moveTo>
                  <a:cubicBezTo>
                    <a:pt x="594" y="0"/>
                    <a:pt x="494" y="53"/>
                    <a:pt x="457" y="178"/>
                  </a:cubicBezTo>
                  <a:cubicBezTo>
                    <a:pt x="1" y="1850"/>
                    <a:pt x="730" y="3856"/>
                    <a:pt x="2220" y="4768"/>
                  </a:cubicBezTo>
                  <a:cubicBezTo>
                    <a:pt x="2269" y="4806"/>
                    <a:pt x="2317" y="4823"/>
                    <a:pt x="2362" y="4823"/>
                  </a:cubicBezTo>
                  <a:cubicBezTo>
                    <a:pt x="2566" y="4823"/>
                    <a:pt x="2698" y="4481"/>
                    <a:pt x="2524" y="4282"/>
                  </a:cubicBezTo>
                  <a:cubicBezTo>
                    <a:pt x="1277" y="3187"/>
                    <a:pt x="761" y="1880"/>
                    <a:pt x="973" y="269"/>
                  </a:cubicBezTo>
                  <a:cubicBezTo>
                    <a:pt x="991" y="108"/>
                    <a:pt x="841" y="0"/>
                    <a:pt x="6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7"/>
            <p:cNvSpPr/>
            <p:nvPr/>
          </p:nvSpPr>
          <p:spPr>
            <a:xfrm>
              <a:off x="5927625" y="4598813"/>
              <a:ext cx="64250" cy="80350"/>
            </a:xfrm>
            <a:custGeom>
              <a:rect b="b" l="l" r="r" t="t"/>
              <a:pathLst>
                <a:path extrusionOk="0" h="3214" w="2570">
                  <a:moveTo>
                    <a:pt x="333" y="0"/>
                  </a:moveTo>
                  <a:cubicBezTo>
                    <a:pt x="179" y="0"/>
                    <a:pt x="1" y="123"/>
                    <a:pt x="1" y="320"/>
                  </a:cubicBezTo>
                  <a:cubicBezTo>
                    <a:pt x="92" y="1566"/>
                    <a:pt x="973" y="2813"/>
                    <a:pt x="2189" y="3208"/>
                  </a:cubicBezTo>
                  <a:cubicBezTo>
                    <a:pt x="2208" y="3211"/>
                    <a:pt x="2226" y="3213"/>
                    <a:pt x="2243" y="3213"/>
                  </a:cubicBezTo>
                  <a:cubicBezTo>
                    <a:pt x="2503" y="3213"/>
                    <a:pt x="2569" y="2803"/>
                    <a:pt x="2341" y="2661"/>
                  </a:cubicBezTo>
                  <a:cubicBezTo>
                    <a:pt x="1338" y="2144"/>
                    <a:pt x="669" y="1384"/>
                    <a:pt x="548" y="198"/>
                  </a:cubicBezTo>
                  <a:cubicBezTo>
                    <a:pt x="535" y="61"/>
                    <a:pt x="440" y="0"/>
                    <a:pt x="33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7"/>
            <p:cNvSpPr/>
            <p:nvPr/>
          </p:nvSpPr>
          <p:spPr>
            <a:xfrm>
              <a:off x="5924700" y="4718163"/>
              <a:ext cx="72875" cy="59650"/>
            </a:xfrm>
            <a:custGeom>
              <a:rect b="b" l="l" r="r" t="t"/>
              <a:pathLst>
                <a:path extrusionOk="0" h="2386" w="2915">
                  <a:moveTo>
                    <a:pt x="341" y="1"/>
                  </a:moveTo>
                  <a:cubicBezTo>
                    <a:pt x="176" y="1"/>
                    <a:pt x="1" y="130"/>
                    <a:pt x="57" y="318"/>
                  </a:cubicBezTo>
                  <a:cubicBezTo>
                    <a:pt x="391" y="1443"/>
                    <a:pt x="1394" y="2355"/>
                    <a:pt x="2549" y="2385"/>
                  </a:cubicBezTo>
                  <a:cubicBezTo>
                    <a:pt x="2914" y="2385"/>
                    <a:pt x="2914" y="1899"/>
                    <a:pt x="2610" y="1808"/>
                  </a:cubicBezTo>
                  <a:cubicBezTo>
                    <a:pt x="1638" y="1625"/>
                    <a:pt x="878" y="1078"/>
                    <a:pt x="574" y="166"/>
                  </a:cubicBezTo>
                  <a:cubicBezTo>
                    <a:pt x="539" y="50"/>
                    <a:pt x="442" y="1"/>
                    <a:pt x="3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7"/>
            <p:cNvSpPr/>
            <p:nvPr/>
          </p:nvSpPr>
          <p:spPr>
            <a:xfrm>
              <a:off x="5689200" y="4546063"/>
              <a:ext cx="62925" cy="195475"/>
            </a:xfrm>
            <a:custGeom>
              <a:rect b="b" l="l" r="r" t="t"/>
              <a:pathLst>
                <a:path extrusionOk="0" h="7819" w="2517">
                  <a:moveTo>
                    <a:pt x="423" y="0"/>
                  </a:moveTo>
                  <a:cubicBezTo>
                    <a:pt x="205" y="0"/>
                    <a:pt x="0" y="235"/>
                    <a:pt x="176" y="454"/>
                  </a:cubicBezTo>
                  <a:cubicBezTo>
                    <a:pt x="1726" y="2582"/>
                    <a:pt x="1878" y="5135"/>
                    <a:pt x="571" y="7415"/>
                  </a:cubicBezTo>
                  <a:cubicBezTo>
                    <a:pt x="462" y="7632"/>
                    <a:pt x="633" y="7818"/>
                    <a:pt x="795" y="7818"/>
                  </a:cubicBezTo>
                  <a:cubicBezTo>
                    <a:pt x="859" y="7818"/>
                    <a:pt x="923" y="7788"/>
                    <a:pt x="966" y="7719"/>
                  </a:cubicBezTo>
                  <a:cubicBezTo>
                    <a:pt x="2516" y="5318"/>
                    <a:pt x="2456" y="2400"/>
                    <a:pt x="662" y="120"/>
                  </a:cubicBezTo>
                  <a:cubicBezTo>
                    <a:pt x="594" y="35"/>
                    <a:pt x="508" y="0"/>
                    <a:pt x="42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7"/>
            <p:cNvSpPr/>
            <p:nvPr/>
          </p:nvSpPr>
          <p:spPr>
            <a:xfrm>
              <a:off x="5725050" y="4562863"/>
              <a:ext cx="51375" cy="100475"/>
            </a:xfrm>
            <a:custGeom>
              <a:rect b="b" l="l" r="r" t="t"/>
              <a:pathLst>
                <a:path extrusionOk="0" h="4019" w="2055">
                  <a:moveTo>
                    <a:pt x="1382" y="1"/>
                  </a:moveTo>
                  <a:cubicBezTo>
                    <a:pt x="1215" y="1"/>
                    <a:pt x="1044" y="155"/>
                    <a:pt x="1113" y="360"/>
                  </a:cubicBezTo>
                  <a:cubicBezTo>
                    <a:pt x="1569" y="1485"/>
                    <a:pt x="748" y="2731"/>
                    <a:pt x="140" y="3612"/>
                  </a:cubicBezTo>
                  <a:cubicBezTo>
                    <a:pt x="1" y="3798"/>
                    <a:pt x="162" y="4018"/>
                    <a:pt x="328" y="4018"/>
                  </a:cubicBezTo>
                  <a:cubicBezTo>
                    <a:pt x="379" y="4018"/>
                    <a:pt x="431" y="3997"/>
                    <a:pt x="474" y="3947"/>
                  </a:cubicBezTo>
                  <a:cubicBezTo>
                    <a:pt x="1082" y="3339"/>
                    <a:pt x="1508" y="2579"/>
                    <a:pt x="1721" y="1788"/>
                  </a:cubicBezTo>
                  <a:cubicBezTo>
                    <a:pt x="1873" y="1211"/>
                    <a:pt x="2055" y="421"/>
                    <a:pt x="1538" y="56"/>
                  </a:cubicBezTo>
                  <a:cubicBezTo>
                    <a:pt x="1493" y="18"/>
                    <a:pt x="1438" y="1"/>
                    <a:pt x="138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7"/>
            <p:cNvSpPr/>
            <p:nvPr/>
          </p:nvSpPr>
          <p:spPr>
            <a:xfrm>
              <a:off x="5657625" y="4575738"/>
              <a:ext cx="81850" cy="55600"/>
            </a:xfrm>
            <a:custGeom>
              <a:rect b="b" l="l" r="r" t="t"/>
              <a:pathLst>
                <a:path extrusionOk="0" h="2224" w="3274">
                  <a:moveTo>
                    <a:pt x="315" y="0"/>
                  </a:moveTo>
                  <a:cubicBezTo>
                    <a:pt x="168" y="0"/>
                    <a:pt x="1" y="153"/>
                    <a:pt x="41" y="331"/>
                  </a:cubicBezTo>
                  <a:cubicBezTo>
                    <a:pt x="414" y="1481"/>
                    <a:pt x="1522" y="2223"/>
                    <a:pt x="2695" y="2223"/>
                  </a:cubicBezTo>
                  <a:cubicBezTo>
                    <a:pt x="2763" y="2223"/>
                    <a:pt x="2830" y="2221"/>
                    <a:pt x="2898" y="2216"/>
                  </a:cubicBezTo>
                  <a:cubicBezTo>
                    <a:pt x="3273" y="2187"/>
                    <a:pt x="3210" y="1664"/>
                    <a:pt x="2916" y="1664"/>
                  </a:cubicBezTo>
                  <a:cubicBezTo>
                    <a:pt x="2900" y="1664"/>
                    <a:pt x="2884" y="1666"/>
                    <a:pt x="2867" y="1669"/>
                  </a:cubicBezTo>
                  <a:cubicBezTo>
                    <a:pt x="1804" y="1669"/>
                    <a:pt x="953" y="1121"/>
                    <a:pt x="497" y="149"/>
                  </a:cubicBezTo>
                  <a:cubicBezTo>
                    <a:pt x="465" y="43"/>
                    <a:pt x="393" y="0"/>
                    <a:pt x="31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7"/>
            <p:cNvSpPr/>
            <p:nvPr/>
          </p:nvSpPr>
          <p:spPr>
            <a:xfrm>
              <a:off x="5538150" y="4590088"/>
              <a:ext cx="112150" cy="92175"/>
            </a:xfrm>
            <a:custGeom>
              <a:rect b="b" l="l" r="r" t="t"/>
              <a:pathLst>
                <a:path extrusionOk="0" h="3687" w="4486">
                  <a:moveTo>
                    <a:pt x="268" y="1"/>
                  </a:moveTo>
                  <a:cubicBezTo>
                    <a:pt x="135" y="1"/>
                    <a:pt x="0" y="104"/>
                    <a:pt x="17" y="274"/>
                  </a:cubicBezTo>
                  <a:cubicBezTo>
                    <a:pt x="48" y="1338"/>
                    <a:pt x="534" y="2341"/>
                    <a:pt x="1415" y="2979"/>
                  </a:cubicBezTo>
                  <a:cubicBezTo>
                    <a:pt x="1939" y="3372"/>
                    <a:pt x="2729" y="3686"/>
                    <a:pt x="3459" y="3686"/>
                  </a:cubicBezTo>
                  <a:cubicBezTo>
                    <a:pt x="3746" y="3686"/>
                    <a:pt x="4024" y="3638"/>
                    <a:pt x="4273" y="3526"/>
                  </a:cubicBezTo>
                  <a:cubicBezTo>
                    <a:pt x="4455" y="3435"/>
                    <a:pt x="4485" y="3101"/>
                    <a:pt x="4242" y="3070"/>
                  </a:cubicBezTo>
                  <a:cubicBezTo>
                    <a:pt x="3361" y="2979"/>
                    <a:pt x="2631" y="3070"/>
                    <a:pt x="1871" y="2554"/>
                  </a:cubicBezTo>
                  <a:cubicBezTo>
                    <a:pt x="1081" y="2037"/>
                    <a:pt x="625" y="1155"/>
                    <a:pt x="503" y="213"/>
                  </a:cubicBezTo>
                  <a:cubicBezTo>
                    <a:pt x="477" y="65"/>
                    <a:pt x="373" y="1"/>
                    <a:pt x="26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7"/>
            <p:cNvSpPr/>
            <p:nvPr/>
          </p:nvSpPr>
          <p:spPr>
            <a:xfrm>
              <a:off x="5570900" y="4711563"/>
              <a:ext cx="116425" cy="27825"/>
            </a:xfrm>
            <a:custGeom>
              <a:rect b="b" l="l" r="r" t="t"/>
              <a:pathLst>
                <a:path extrusionOk="0" h="1113" w="4657">
                  <a:moveTo>
                    <a:pt x="421" y="1"/>
                  </a:moveTo>
                  <a:cubicBezTo>
                    <a:pt x="177" y="1"/>
                    <a:pt x="1" y="302"/>
                    <a:pt x="257" y="430"/>
                  </a:cubicBezTo>
                  <a:cubicBezTo>
                    <a:pt x="943" y="881"/>
                    <a:pt x="1729" y="1112"/>
                    <a:pt x="2515" y="1112"/>
                  </a:cubicBezTo>
                  <a:cubicBezTo>
                    <a:pt x="3159" y="1112"/>
                    <a:pt x="3803" y="958"/>
                    <a:pt x="4391" y="643"/>
                  </a:cubicBezTo>
                  <a:cubicBezTo>
                    <a:pt x="4657" y="510"/>
                    <a:pt x="4504" y="99"/>
                    <a:pt x="4259" y="99"/>
                  </a:cubicBezTo>
                  <a:cubicBezTo>
                    <a:pt x="4224" y="99"/>
                    <a:pt x="4186" y="107"/>
                    <a:pt x="4148" y="126"/>
                  </a:cubicBezTo>
                  <a:cubicBezTo>
                    <a:pt x="3578" y="389"/>
                    <a:pt x="2994" y="526"/>
                    <a:pt x="2413" y="526"/>
                  </a:cubicBezTo>
                  <a:cubicBezTo>
                    <a:pt x="1785" y="526"/>
                    <a:pt x="1161" y="367"/>
                    <a:pt x="561" y="35"/>
                  </a:cubicBezTo>
                  <a:cubicBezTo>
                    <a:pt x="514" y="11"/>
                    <a:pt x="466" y="1"/>
                    <a:pt x="42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7"/>
            <p:cNvSpPr/>
            <p:nvPr/>
          </p:nvSpPr>
          <p:spPr>
            <a:xfrm>
              <a:off x="5634575" y="4765738"/>
              <a:ext cx="111450" cy="33075"/>
            </a:xfrm>
            <a:custGeom>
              <a:rect b="b" l="l" r="r" t="t"/>
              <a:pathLst>
                <a:path extrusionOk="0" h="1323" w="4458">
                  <a:moveTo>
                    <a:pt x="4079" y="0"/>
                  </a:moveTo>
                  <a:cubicBezTo>
                    <a:pt x="4044" y="0"/>
                    <a:pt x="4008" y="8"/>
                    <a:pt x="3972" y="26"/>
                  </a:cubicBezTo>
                  <a:cubicBezTo>
                    <a:pt x="3425" y="269"/>
                    <a:pt x="2908" y="573"/>
                    <a:pt x="2270" y="664"/>
                  </a:cubicBezTo>
                  <a:cubicBezTo>
                    <a:pt x="2146" y="677"/>
                    <a:pt x="2023" y="683"/>
                    <a:pt x="1901" y="683"/>
                  </a:cubicBezTo>
                  <a:cubicBezTo>
                    <a:pt x="1427" y="683"/>
                    <a:pt x="973" y="591"/>
                    <a:pt x="537" y="421"/>
                  </a:cubicBezTo>
                  <a:cubicBezTo>
                    <a:pt x="528" y="420"/>
                    <a:pt x="518" y="420"/>
                    <a:pt x="509" y="420"/>
                  </a:cubicBezTo>
                  <a:cubicBezTo>
                    <a:pt x="245" y="420"/>
                    <a:pt x="0" y="821"/>
                    <a:pt x="294" y="938"/>
                  </a:cubicBezTo>
                  <a:cubicBezTo>
                    <a:pt x="769" y="1194"/>
                    <a:pt x="1347" y="1323"/>
                    <a:pt x="1931" y="1323"/>
                  </a:cubicBezTo>
                  <a:cubicBezTo>
                    <a:pt x="2804" y="1323"/>
                    <a:pt x="3693" y="1035"/>
                    <a:pt x="4276" y="452"/>
                  </a:cubicBezTo>
                  <a:cubicBezTo>
                    <a:pt x="4457" y="270"/>
                    <a:pt x="4285" y="0"/>
                    <a:pt x="407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7"/>
            <p:cNvSpPr/>
            <p:nvPr/>
          </p:nvSpPr>
          <p:spPr>
            <a:xfrm>
              <a:off x="5779875" y="4637688"/>
              <a:ext cx="47475" cy="166200"/>
            </a:xfrm>
            <a:custGeom>
              <a:rect b="b" l="l" r="r" t="t"/>
              <a:pathLst>
                <a:path extrusionOk="0" h="6648" w="1899">
                  <a:moveTo>
                    <a:pt x="408" y="0"/>
                  </a:moveTo>
                  <a:cubicBezTo>
                    <a:pt x="215" y="0"/>
                    <a:pt x="0" y="196"/>
                    <a:pt x="105" y="406"/>
                  </a:cubicBezTo>
                  <a:cubicBezTo>
                    <a:pt x="1017" y="2321"/>
                    <a:pt x="1169" y="4236"/>
                    <a:pt x="591" y="6273"/>
                  </a:cubicBezTo>
                  <a:cubicBezTo>
                    <a:pt x="515" y="6503"/>
                    <a:pt x="680" y="6648"/>
                    <a:pt x="850" y="6648"/>
                  </a:cubicBezTo>
                  <a:cubicBezTo>
                    <a:pt x="950" y="6648"/>
                    <a:pt x="1052" y="6598"/>
                    <a:pt x="1108" y="6486"/>
                  </a:cubicBezTo>
                  <a:cubicBezTo>
                    <a:pt x="1899" y="4419"/>
                    <a:pt x="1716" y="2078"/>
                    <a:pt x="622" y="133"/>
                  </a:cubicBezTo>
                  <a:cubicBezTo>
                    <a:pt x="575" y="39"/>
                    <a:pt x="494" y="0"/>
                    <a:pt x="40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7"/>
            <p:cNvSpPr/>
            <p:nvPr/>
          </p:nvSpPr>
          <p:spPr>
            <a:xfrm>
              <a:off x="5759275" y="4677038"/>
              <a:ext cx="59200" cy="59100"/>
            </a:xfrm>
            <a:custGeom>
              <a:rect b="b" l="l" r="r" t="t"/>
              <a:pathLst>
                <a:path extrusionOk="0" h="2364" w="2368">
                  <a:moveTo>
                    <a:pt x="274" y="0"/>
                  </a:moveTo>
                  <a:cubicBezTo>
                    <a:pt x="140" y="0"/>
                    <a:pt x="1" y="94"/>
                    <a:pt x="17" y="261"/>
                  </a:cubicBezTo>
                  <a:cubicBezTo>
                    <a:pt x="139" y="1325"/>
                    <a:pt x="929" y="2176"/>
                    <a:pt x="1963" y="2358"/>
                  </a:cubicBezTo>
                  <a:cubicBezTo>
                    <a:pt x="1981" y="2362"/>
                    <a:pt x="1999" y="2363"/>
                    <a:pt x="2016" y="2363"/>
                  </a:cubicBezTo>
                  <a:cubicBezTo>
                    <a:pt x="2306" y="2363"/>
                    <a:pt x="2368" y="1897"/>
                    <a:pt x="2023" y="1811"/>
                  </a:cubicBezTo>
                  <a:cubicBezTo>
                    <a:pt x="1233" y="1629"/>
                    <a:pt x="656" y="991"/>
                    <a:pt x="504" y="200"/>
                  </a:cubicBezTo>
                  <a:cubicBezTo>
                    <a:pt x="490" y="63"/>
                    <a:pt x="384" y="0"/>
                    <a:pt x="27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7"/>
            <p:cNvSpPr/>
            <p:nvPr/>
          </p:nvSpPr>
          <p:spPr>
            <a:xfrm>
              <a:off x="5563100" y="4585488"/>
              <a:ext cx="27175" cy="72600"/>
            </a:xfrm>
            <a:custGeom>
              <a:rect b="b" l="l" r="r" t="t"/>
              <a:pathLst>
                <a:path extrusionOk="0" h="2904" w="1087">
                  <a:moveTo>
                    <a:pt x="266" y="1"/>
                  </a:moveTo>
                  <a:cubicBezTo>
                    <a:pt x="133" y="1"/>
                    <a:pt x="1" y="115"/>
                    <a:pt x="22" y="245"/>
                  </a:cubicBezTo>
                  <a:cubicBezTo>
                    <a:pt x="22" y="610"/>
                    <a:pt x="265" y="1005"/>
                    <a:pt x="296" y="1370"/>
                  </a:cubicBezTo>
                  <a:cubicBezTo>
                    <a:pt x="357" y="1765"/>
                    <a:pt x="296" y="2221"/>
                    <a:pt x="205" y="2586"/>
                  </a:cubicBezTo>
                  <a:cubicBezTo>
                    <a:pt x="129" y="2773"/>
                    <a:pt x="263" y="2903"/>
                    <a:pt x="398" y="2903"/>
                  </a:cubicBezTo>
                  <a:cubicBezTo>
                    <a:pt x="481" y="2903"/>
                    <a:pt x="565" y="2854"/>
                    <a:pt x="600" y="2738"/>
                  </a:cubicBezTo>
                  <a:cubicBezTo>
                    <a:pt x="934" y="1978"/>
                    <a:pt x="1086" y="671"/>
                    <a:pt x="417" y="63"/>
                  </a:cubicBezTo>
                  <a:cubicBezTo>
                    <a:pt x="374" y="19"/>
                    <a:pt x="320" y="1"/>
                    <a:pt x="2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7"/>
            <p:cNvSpPr/>
            <p:nvPr/>
          </p:nvSpPr>
          <p:spPr>
            <a:xfrm>
              <a:off x="5365300" y="4193313"/>
              <a:ext cx="40300" cy="145625"/>
            </a:xfrm>
            <a:custGeom>
              <a:rect b="b" l="l" r="r" t="t"/>
              <a:pathLst>
                <a:path extrusionOk="0" h="5825" w="1612">
                  <a:moveTo>
                    <a:pt x="314" y="0"/>
                  </a:moveTo>
                  <a:cubicBezTo>
                    <a:pt x="147" y="0"/>
                    <a:pt x="0" y="164"/>
                    <a:pt x="62" y="370"/>
                  </a:cubicBezTo>
                  <a:cubicBezTo>
                    <a:pt x="700" y="2133"/>
                    <a:pt x="1004" y="3652"/>
                    <a:pt x="457" y="5506"/>
                  </a:cubicBezTo>
                  <a:cubicBezTo>
                    <a:pt x="419" y="5694"/>
                    <a:pt x="567" y="5824"/>
                    <a:pt x="708" y="5824"/>
                  </a:cubicBezTo>
                  <a:cubicBezTo>
                    <a:pt x="794" y="5824"/>
                    <a:pt x="878" y="5775"/>
                    <a:pt x="913" y="5658"/>
                  </a:cubicBezTo>
                  <a:cubicBezTo>
                    <a:pt x="1612" y="3956"/>
                    <a:pt x="1612" y="1707"/>
                    <a:pt x="548" y="126"/>
                  </a:cubicBezTo>
                  <a:cubicBezTo>
                    <a:pt x="479" y="38"/>
                    <a:pt x="394" y="0"/>
                    <a:pt x="31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7"/>
            <p:cNvSpPr/>
            <p:nvPr/>
          </p:nvSpPr>
          <p:spPr>
            <a:xfrm>
              <a:off x="5386500" y="4176963"/>
              <a:ext cx="38875" cy="90725"/>
            </a:xfrm>
            <a:custGeom>
              <a:rect b="b" l="l" r="r" t="t"/>
              <a:pathLst>
                <a:path extrusionOk="0" h="3629" w="1555">
                  <a:moveTo>
                    <a:pt x="1045" y="0"/>
                  </a:moveTo>
                  <a:cubicBezTo>
                    <a:pt x="902" y="0"/>
                    <a:pt x="764" y="100"/>
                    <a:pt x="764" y="294"/>
                  </a:cubicBezTo>
                  <a:cubicBezTo>
                    <a:pt x="794" y="1358"/>
                    <a:pt x="612" y="2270"/>
                    <a:pt x="65" y="3212"/>
                  </a:cubicBezTo>
                  <a:cubicBezTo>
                    <a:pt x="0" y="3428"/>
                    <a:pt x="150" y="3629"/>
                    <a:pt x="308" y="3629"/>
                  </a:cubicBezTo>
                  <a:cubicBezTo>
                    <a:pt x="372" y="3629"/>
                    <a:pt x="438" y="3595"/>
                    <a:pt x="490" y="3516"/>
                  </a:cubicBezTo>
                  <a:cubicBezTo>
                    <a:pt x="1220" y="2635"/>
                    <a:pt x="1554" y="1388"/>
                    <a:pt x="1341" y="233"/>
                  </a:cubicBezTo>
                  <a:cubicBezTo>
                    <a:pt x="1299" y="77"/>
                    <a:pt x="1170" y="0"/>
                    <a:pt x="104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7"/>
            <p:cNvSpPr/>
            <p:nvPr/>
          </p:nvSpPr>
          <p:spPr>
            <a:xfrm>
              <a:off x="5258800" y="4255513"/>
              <a:ext cx="95125" cy="57900"/>
            </a:xfrm>
            <a:custGeom>
              <a:rect b="b" l="l" r="r" t="t"/>
              <a:pathLst>
                <a:path extrusionOk="0" h="2316" w="3805">
                  <a:moveTo>
                    <a:pt x="305" y="1"/>
                  </a:moveTo>
                  <a:cubicBezTo>
                    <a:pt x="147" y="1"/>
                    <a:pt x="1" y="163"/>
                    <a:pt x="97" y="374"/>
                  </a:cubicBezTo>
                  <a:cubicBezTo>
                    <a:pt x="401" y="1104"/>
                    <a:pt x="917" y="1651"/>
                    <a:pt x="1647" y="2015"/>
                  </a:cubicBezTo>
                  <a:cubicBezTo>
                    <a:pt x="1990" y="2160"/>
                    <a:pt x="2495" y="2315"/>
                    <a:pt x="2950" y="2315"/>
                  </a:cubicBezTo>
                  <a:cubicBezTo>
                    <a:pt x="3260" y="2315"/>
                    <a:pt x="3547" y="2243"/>
                    <a:pt x="3744" y="2046"/>
                  </a:cubicBezTo>
                  <a:cubicBezTo>
                    <a:pt x="3805" y="1955"/>
                    <a:pt x="3775" y="1803"/>
                    <a:pt x="3714" y="1772"/>
                  </a:cubicBezTo>
                  <a:cubicBezTo>
                    <a:pt x="3440" y="1666"/>
                    <a:pt x="3151" y="1666"/>
                    <a:pt x="2859" y="1666"/>
                  </a:cubicBezTo>
                  <a:cubicBezTo>
                    <a:pt x="2566" y="1666"/>
                    <a:pt x="2270" y="1666"/>
                    <a:pt x="1981" y="1559"/>
                  </a:cubicBezTo>
                  <a:cubicBezTo>
                    <a:pt x="1343" y="1286"/>
                    <a:pt x="857" y="800"/>
                    <a:pt x="553" y="192"/>
                  </a:cubicBezTo>
                  <a:cubicBezTo>
                    <a:pt x="496" y="57"/>
                    <a:pt x="399" y="1"/>
                    <a:pt x="30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7"/>
            <p:cNvSpPr/>
            <p:nvPr/>
          </p:nvSpPr>
          <p:spPr>
            <a:xfrm>
              <a:off x="5290550" y="4362463"/>
              <a:ext cx="136100" cy="34875"/>
            </a:xfrm>
            <a:custGeom>
              <a:rect b="b" l="l" r="r" t="t"/>
              <a:pathLst>
                <a:path extrusionOk="0" h="1395" w="5444">
                  <a:moveTo>
                    <a:pt x="370" y="0"/>
                  </a:moveTo>
                  <a:cubicBezTo>
                    <a:pt x="144" y="0"/>
                    <a:pt x="1" y="288"/>
                    <a:pt x="225" y="412"/>
                  </a:cubicBezTo>
                  <a:cubicBezTo>
                    <a:pt x="1135" y="1057"/>
                    <a:pt x="2187" y="1394"/>
                    <a:pt x="3241" y="1394"/>
                  </a:cubicBezTo>
                  <a:cubicBezTo>
                    <a:pt x="3877" y="1394"/>
                    <a:pt x="4513" y="1272"/>
                    <a:pt x="5119" y="1020"/>
                  </a:cubicBezTo>
                  <a:cubicBezTo>
                    <a:pt x="5444" y="885"/>
                    <a:pt x="5310" y="484"/>
                    <a:pt x="5041" y="484"/>
                  </a:cubicBezTo>
                  <a:cubicBezTo>
                    <a:pt x="5008" y="484"/>
                    <a:pt x="4973" y="490"/>
                    <a:pt x="4936" y="503"/>
                  </a:cubicBezTo>
                  <a:cubicBezTo>
                    <a:pt x="4327" y="711"/>
                    <a:pt x="3713" y="820"/>
                    <a:pt x="3109" y="820"/>
                  </a:cubicBezTo>
                  <a:cubicBezTo>
                    <a:pt x="2208" y="820"/>
                    <a:pt x="1330" y="576"/>
                    <a:pt x="529" y="47"/>
                  </a:cubicBezTo>
                  <a:cubicBezTo>
                    <a:pt x="474" y="14"/>
                    <a:pt x="420" y="0"/>
                    <a:pt x="37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7"/>
            <p:cNvSpPr/>
            <p:nvPr/>
          </p:nvSpPr>
          <p:spPr>
            <a:xfrm>
              <a:off x="5315325" y="4336838"/>
              <a:ext cx="54625" cy="59125"/>
            </a:xfrm>
            <a:custGeom>
              <a:rect b="b" l="l" r="r" t="t"/>
              <a:pathLst>
                <a:path extrusionOk="0" h="2365" w="2185">
                  <a:moveTo>
                    <a:pt x="313" y="1"/>
                  </a:moveTo>
                  <a:cubicBezTo>
                    <a:pt x="115" y="1"/>
                    <a:pt x="1" y="259"/>
                    <a:pt x="176" y="434"/>
                  </a:cubicBezTo>
                  <a:cubicBezTo>
                    <a:pt x="480" y="647"/>
                    <a:pt x="784" y="951"/>
                    <a:pt x="1058" y="1255"/>
                  </a:cubicBezTo>
                  <a:cubicBezTo>
                    <a:pt x="1331" y="1559"/>
                    <a:pt x="1483" y="1893"/>
                    <a:pt x="1666" y="2258"/>
                  </a:cubicBezTo>
                  <a:cubicBezTo>
                    <a:pt x="1712" y="2333"/>
                    <a:pt x="1782" y="2364"/>
                    <a:pt x="1854" y="2364"/>
                  </a:cubicBezTo>
                  <a:cubicBezTo>
                    <a:pt x="2015" y="2364"/>
                    <a:pt x="2185" y="2204"/>
                    <a:pt x="2121" y="2015"/>
                  </a:cubicBezTo>
                  <a:cubicBezTo>
                    <a:pt x="1909" y="1194"/>
                    <a:pt x="1179" y="465"/>
                    <a:pt x="450" y="39"/>
                  </a:cubicBezTo>
                  <a:cubicBezTo>
                    <a:pt x="402" y="12"/>
                    <a:pt x="35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7"/>
            <p:cNvSpPr/>
            <p:nvPr/>
          </p:nvSpPr>
          <p:spPr>
            <a:xfrm>
              <a:off x="5445675" y="4239363"/>
              <a:ext cx="46550" cy="166950"/>
            </a:xfrm>
            <a:custGeom>
              <a:rect b="b" l="l" r="r" t="t"/>
              <a:pathLst>
                <a:path extrusionOk="0" h="6678" w="1862">
                  <a:moveTo>
                    <a:pt x="412" y="0"/>
                  </a:moveTo>
                  <a:cubicBezTo>
                    <a:pt x="206" y="0"/>
                    <a:pt x="0" y="237"/>
                    <a:pt x="129" y="473"/>
                  </a:cubicBezTo>
                  <a:cubicBezTo>
                    <a:pt x="1133" y="2357"/>
                    <a:pt x="1163" y="4394"/>
                    <a:pt x="221" y="6248"/>
                  </a:cubicBezTo>
                  <a:cubicBezTo>
                    <a:pt x="92" y="6463"/>
                    <a:pt x="251" y="6678"/>
                    <a:pt x="431" y="6678"/>
                  </a:cubicBezTo>
                  <a:cubicBezTo>
                    <a:pt x="506" y="6678"/>
                    <a:pt x="584" y="6641"/>
                    <a:pt x="646" y="6552"/>
                  </a:cubicBezTo>
                  <a:cubicBezTo>
                    <a:pt x="1801" y="4546"/>
                    <a:pt x="1862" y="2114"/>
                    <a:pt x="646" y="139"/>
                  </a:cubicBezTo>
                  <a:cubicBezTo>
                    <a:pt x="584" y="41"/>
                    <a:pt x="498" y="0"/>
                    <a:pt x="4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7"/>
            <p:cNvSpPr/>
            <p:nvPr/>
          </p:nvSpPr>
          <p:spPr>
            <a:xfrm>
              <a:off x="5438300" y="4303263"/>
              <a:ext cx="43600" cy="43250"/>
            </a:xfrm>
            <a:custGeom>
              <a:rect b="b" l="l" r="r" t="t"/>
              <a:pathLst>
                <a:path extrusionOk="0" h="1730" w="1744">
                  <a:moveTo>
                    <a:pt x="274" y="1"/>
                  </a:moveTo>
                  <a:cubicBezTo>
                    <a:pt x="147" y="1"/>
                    <a:pt x="0" y="140"/>
                    <a:pt x="60" y="318"/>
                  </a:cubicBezTo>
                  <a:cubicBezTo>
                    <a:pt x="242" y="926"/>
                    <a:pt x="728" y="1534"/>
                    <a:pt x="1336" y="1716"/>
                  </a:cubicBezTo>
                  <a:cubicBezTo>
                    <a:pt x="1364" y="1726"/>
                    <a:pt x="1391" y="1730"/>
                    <a:pt x="1416" y="1730"/>
                  </a:cubicBezTo>
                  <a:cubicBezTo>
                    <a:pt x="1637" y="1730"/>
                    <a:pt x="1743" y="1397"/>
                    <a:pt x="1579" y="1260"/>
                  </a:cubicBezTo>
                  <a:cubicBezTo>
                    <a:pt x="1336" y="1108"/>
                    <a:pt x="1124" y="1017"/>
                    <a:pt x="941" y="805"/>
                  </a:cubicBezTo>
                  <a:cubicBezTo>
                    <a:pt x="728" y="622"/>
                    <a:pt x="546" y="409"/>
                    <a:pt x="424" y="136"/>
                  </a:cubicBezTo>
                  <a:cubicBezTo>
                    <a:pt x="403" y="40"/>
                    <a:pt x="341" y="1"/>
                    <a:pt x="27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7"/>
            <p:cNvSpPr/>
            <p:nvPr/>
          </p:nvSpPr>
          <p:spPr>
            <a:xfrm>
              <a:off x="5531150" y="4341063"/>
              <a:ext cx="40125" cy="115700"/>
            </a:xfrm>
            <a:custGeom>
              <a:rect b="b" l="l" r="r" t="t"/>
              <a:pathLst>
                <a:path extrusionOk="0" h="4628" w="1605">
                  <a:moveTo>
                    <a:pt x="271" y="1"/>
                  </a:moveTo>
                  <a:cubicBezTo>
                    <a:pt x="119" y="1"/>
                    <a:pt x="0" y="163"/>
                    <a:pt x="24" y="326"/>
                  </a:cubicBezTo>
                  <a:cubicBezTo>
                    <a:pt x="206" y="964"/>
                    <a:pt x="540" y="1511"/>
                    <a:pt x="601" y="2180"/>
                  </a:cubicBezTo>
                  <a:cubicBezTo>
                    <a:pt x="631" y="2940"/>
                    <a:pt x="419" y="3578"/>
                    <a:pt x="115" y="4277"/>
                  </a:cubicBezTo>
                  <a:cubicBezTo>
                    <a:pt x="10" y="4467"/>
                    <a:pt x="167" y="4627"/>
                    <a:pt x="334" y="4627"/>
                  </a:cubicBezTo>
                  <a:cubicBezTo>
                    <a:pt x="408" y="4627"/>
                    <a:pt x="484" y="4595"/>
                    <a:pt x="540" y="4521"/>
                  </a:cubicBezTo>
                  <a:cubicBezTo>
                    <a:pt x="1361" y="3366"/>
                    <a:pt x="1604" y="1055"/>
                    <a:pt x="419" y="52"/>
                  </a:cubicBezTo>
                  <a:cubicBezTo>
                    <a:pt x="368" y="17"/>
                    <a:pt x="318" y="1"/>
                    <a:pt x="27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7"/>
            <p:cNvSpPr/>
            <p:nvPr/>
          </p:nvSpPr>
          <p:spPr>
            <a:xfrm>
              <a:off x="5514900" y="4383888"/>
              <a:ext cx="50275" cy="25725"/>
            </a:xfrm>
            <a:custGeom>
              <a:rect b="b" l="l" r="r" t="t"/>
              <a:pathLst>
                <a:path extrusionOk="0" h="1029" w="2011">
                  <a:moveTo>
                    <a:pt x="361" y="1"/>
                  </a:moveTo>
                  <a:cubicBezTo>
                    <a:pt x="173" y="1"/>
                    <a:pt x="0" y="235"/>
                    <a:pt x="157" y="437"/>
                  </a:cubicBezTo>
                  <a:cubicBezTo>
                    <a:pt x="353" y="764"/>
                    <a:pt x="800" y="1028"/>
                    <a:pt x="1238" y="1028"/>
                  </a:cubicBezTo>
                  <a:cubicBezTo>
                    <a:pt x="1411" y="1028"/>
                    <a:pt x="1583" y="987"/>
                    <a:pt x="1737" y="893"/>
                  </a:cubicBezTo>
                  <a:cubicBezTo>
                    <a:pt x="2011" y="741"/>
                    <a:pt x="1829" y="406"/>
                    <a:pt x="1555" y="406"/>
                  </a:cubicBezTo>
                  <a:cubicBezTo>
                    <a:pt x="1433" y="406"/>
                    <a:pt x="1325" y="420"/>
                    <a:pt x="1204" y="420"/>
                  </a:cubicBezTo>
                  <a:cubicBezTo>
                    <a:pt x="1143" y="420"/>
                    <a:pt x="1079" y="416"/>
                    <a:pt x="1008" y="406"/>
                  </a:cubicBezTo>
                  <a:cubicBezTo>
                    <a:pt x="826" y="346"/>
                    <a:pt x="674" y="254"/>
                    <a:pt x="552" y="102"/>
                  </a:cubicBezTo>
                  <a:cubicBezTo>
                    <a:pt x="496" y="30"/>
                    <a:pt x="427" y="1"/>
                    <a:pt x="36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7"/>
            <p:cNvSpPr/>
            <p:nvPr/>
          </p:nvSpPr>
          <p:spPr>
            <a:xfrm>
              <a:off x="5334625" y="4424988"/>
              <a:ext cx="160275" cy="34350"/>
            </a:xfrm>
            <a:custGeom>
              <a:rect b="b" l="l" r="r" t="t"/>
              <a:pathLst>
                <a:path extrusionOk="0" h="1374" w="6411">
                  <a:moveTo>
                    <a:pt x="397" y="1"/>
                  </a:moveTo>
                  <a:cubicBezTo>
                    <a:pt x="160" y="1"/>
                    <a:pt x="1" y="268"/>
                    <a:pt x="194" y="434"/>
                  </a:cubicBezTo>
                  <a:cubicBezTo>
                    <a:pt x="1029" y="1096"/>
                    <a:pt x="2125" y="1374"/>
                    <a:pt x="3225" y="1374"/>
                  </a:cubicBezTo>
                  <a:cubicBezTo>
                    <a:pt x="4247" y="1374"/>
                    <a:pt x="5271" y="1133"/>
                    <a:pt x="6091" y="738"/>
                  </a:cubicBezTo>
                  <a:cubicBezTo>
                    <a:pt x="6410" y="579"/>
                    <a:pt x="6264" y="163"/>
                    <a:pt x="5999" y="163"/>
                  </a:cubicBezTo>
                  <a:cubicBezTo>
                    <a:pt x="5961" y="163"/>
                    <a:pt x="5920" y="172"/>
                    <a:pt x="5878" y="191"/>
                  </a:cubicBezTo>
                  <a:cubicBezTo>
                    <a:pt x="5043" y="538"/>
                    <a:pt x="4295" y="684"/>
                    <a:pt x="3562" y="684"/>
                  </a:cubicBezTo>
                  <a:cubicBezTo>
                    <a:pt x="2562" y="684"/>
                    <a:pt x="1591" y="412"/>
                    <a:pt x="468" y="9"/>
                  </a:cubicBezTo>
                  <a:cubicBezTo>
                    <a:pt x="444" y="3"/>
                    <a:pt x="420" y="1"/>
                    <a:pt x="3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7"/>
            <p:cNvSpPr/>
            <p:nvPr/>
          </p:nvSpPr>
          <p:spPr>
            <a:xfrm>
              <a:off x="5353900" y="4449063"/>
              <a:ext cx="61600" cy="33075"/>
            </a:xfrm>
            <a:custGeom>
              <a:rect b="b" l="l" r="r" t="t"/>
              <a:pathLst>
                <a:path extrusionOk="0" h="1323" w="2464">
                  <a:moveTo>
                    <a:pt x="2113" y="1"/>
                  </a:moveTo>
                  <a:cubicBezTo>
                    <a:pt x="2058" y="1"/>
                    <a:pt x="2000" y="15"/>
                    <a:pt x="1946" y="49"/>
                  </a:cubicBezTo>
                  <a:cubicBezTo>
                    <a:pt x="1673" y="261"/>
                    <a:pt x="1430" y="505"/>
                    <a:pt x="1065" y="596"/>
                  </a:cubicBezTo>
                  <a:cubicBezTo>
                    <a:pt x="913" y="687"/>
                    <a:pt x="730" y="687"/>
                    <a:pt x="548" y="687"/>
                  </a:cubicBezTo>
                  <a:cubicBezTo>
                    <a:pt x="487" y="687"/>
                    <a:pt x="431" y="682"/>
                    <a:pt x="376" y="682"/>
                  </a:cubicBezTo>
                  <a:cubicBezTo>
                    <a:pt x="294" y="682"/>
                    <a:pt x="214" y="693"/>
                    <a:pt x="123" y="748"/>
                  </a:cubicBezTo>
                  <a:cubicBezTo>
                    <a:pt x="31" y="839"/>
                    <a:pt x="1" y="900"/>
                    <a:pt x="31" y="1021"/>
                  </a:cubicBezTo>
                  <a:lnTo>
                    <a:pt x="31" y="1082"/>
                  </a:lnTo>
                  <a:cubicBezTo>
                    <a:pt x="92" y="1204"/>
                    <a:pt x="183" y="1295"/>
                    <a:pt x="275" y="1295"/>
                  </a:cubicBezTo>
                  <a:cubicBezTo>
                    <a:pt x="381" y="1314"/>
                    <a:pt x="484" y="1323"/>
                    <a:pt x="584" y="1323"/>
                  </a:cubicBezTo>
                  <a:cubicBezTo>
                    <a:pt x="1283" y="1323"/>
                    <a:pt x="1825" y="881"/>
                    <a:pt x="2250" y="322"/>
                  </a:cubicBezTo>
                  <a:cubicBezTo>
                    <a:pt x="2464" y="180"/>
                    <a:pt x="2307" y="1"/>
                    <a:pt x="21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7"/>
            <p:cNvSpPr/>
            <p:nvPr/>
          </p:nvSpPr>
          <p:spPr>
            <a:xfrm>
              <a:off x="5724750" y="4237838"/>
              <a:ext cx="75700" cy="142325"/>
            </a:xfrm>
            <a:custGeom>
              <a:rect b="b" l="l" r="r" t="t"/>
              <a:pathLst>
                <a:path extrusionOk="0" h="5693" w="3028">
                  <a:moveTo>
                    <a:pt x="390" y="0"/>
                  </a:moveTo>
                  <a:cubicBezTo>
                    <a:pt x="276" y="0"/>
                    <a:pt x="166" y="77"/>
                    <a:pt x="152" y="230"/>
                  </a:cubicBezTo>
                  <a:cubicBezTo>
                    <a:pt x="0" y="2297"/>
                    <a:pt x="821" y="4425"/>
                    <a:pt x="2493" y="5640"/>
                  </a:cubicBezTo>
                  <a:cubicBezTo>
                    <a:pt x="2547" y="5677"/>
                    <a:pt x="2603" y="5693"/>
                    <a:pt x="2656" y="5693"/>
                  </a:cubicBezTo>
                  <a:cubicBezTo>
                    <a:pt x="2867" y="5693"/>
                    <a:pt x="3027" y="5440"/>
                    <a:pt x="2857" y="5245"/>
                  </a:cubicBezTo>
                  <a:cubicBezTo>
                    <a:pt x="1489" y="3877"/>
                    <a:pt x="638" y="2297"/>
                    <a:pt x="669" y="321"/>
                  </a:cubicBezTo>
                  <a:cubicBezTo>
                    <a:pt x="669" y="107"/>
                    <a:pt x="526" y="0"/>
                    <a:pt x="39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7"/>
            <p:cNvSpPr/>
            <p:nvPr/>
          </p:nvSpPr>
          <p:spPr>
            <a:xfrm>
              <a:off x="5790625" y="4186763"/>
              <a:ext cx="61050" cy="130925"/>
            </a:xfrm>
            <a:custGeom>
              <a:rect b="b" l="l" r="r" t="t"/>
              <a:pathLst>
                <a:path extrusionOk="0" h="5237" w="2442">
                  <a:moveTo>
                    <a:pt x="1808" y="0"/>
                  </a:moveTo>
                  <a:cubicBezTo>
                    <a:pt x="1684" y="0"/>
                    <a:pt x="1561" y="92"/>
                    <a:pt x="1529" y="267"/>
                  </a:cubicBezTo>
                  <a:cubicBezTo>
                    <a:pt x="1499" y="1118"/>
                    <a:pt x="1620" y="1939"/>
                    <a:pt x="1438" y="2790"/>
                  </a:cubicBezTo>
                  <a:cubicBezTo>
                    <a:pt x="1195" y="3610"/>
                    <a:pt x="739" y="4188"/>
                    <a:pt x="161" y="4796"/>
                  </a:cubicBezTo>
                  <a:cubicBezTo>
                    <a:pt x="0" y="4957"/>
                    <a:pt x="124" y="5237"/>
                    <a:pt x="323" y="5237"/>
                  </a:cubicBezTo>
                  <a:cubicBezTo>
                    <a:pt x="349" y="5237"/>
                    <a:pt x="376" y="5232"/>
                    <a:pt x="405" y="5221"/>
                  </a:cubicBezTo>
                  <a:cubicBezTo>
                    <a:pt x="2046" y="4340"/>
                    <a:pt x="2441" y="1908"/>
                    <a:pt x="2076" y="236"/>
                  </a:cubicBezTo>
                  <a:cubicBezTo>
                    <a:pt x="2033" y="77"/>
                    <a:pt x="1920" y="0"/>
                    <a:pt x="180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7"/>
            <p:cNvSpPr/>
            <p:nvPr/>
          </p:nvSpPr>
          <p:spPr>
            <a:xfrm>
              <a:off x="5767775" y="4374638"/>
              <a:ext cx="87650" cy="66325"/>
            </a:xfrm>
            <a:custGeom>
              <a:rect b="b" l="l" r="r" t="t"/>
              <a:pathLst>
                <a:path extrusionOk="0" h="2653" w="3506">
                  <a:moveTo>
                    <a:pt x="3190" y="0"/>
                  </a:moveTo>
                  <a:cubicBezTo>
                    <a:pt x="3102" y="0"/>
                    <a:pt x="3014" y="50"/>
                    <a:pt x="2960" y="168"/>
                  </a:cubicBezTo>
                  <a:cubicBezTo>
                    <a:pt x="2686" y="624"/>
                    <a:pt x="2443" y="1080"/>
                    <a:pt x="2048" y="1415"/>
                  </a:cubicBezTo>
                  <a:cubicBezTo>
                    <a:pt x="1717" y="1695"/>
                    <a:pt x="1194" y="2103"/>
                    <a:pt x="711" y="2103"/>
                  </a:cubicBezTo>
                  <a:cubicBezTo>
                    <a:pt x="618" y="2103"/>
                    <a:pt x="526" y="2087"/>
                    <a:pt x="437" y="2053"/>
                  </a:cubicBezTo>
                  <a:cubicBezTo>
                    <a:pt x="418" y="2049"/>
                    <a:pt x="400" y="2047"/>
                    <a:pt x="382" y="2047"/>
                  </a:cubicBezTo>
                  <a:cubicBezTo>
                    <a:pt x="116" y="2047"/>
                    <a:pt x="0" y="2456"/>
                    <a:pt x="285" y="2570"/>
                  </a:cubicBezTo>
                  <a:cubicBezTo>
                    <a:pt x="429" y="2627"/>
                    <a:pt x="580" y="2653"/>
                    <a:pt x="733" y="2653"/>
                  </a:cubicBezTo>
                  <a:cubicBezTo>
                    <a:pt x="1225" y="2653"/>
                    <a:pt x="1738" y="2392"/>
                    <a:pt x="2109" y="2114"/>
                  </a:cubicBezTo>
                  <a:cubicBezTo>
                    <a:pt x="2686" y="1688"/>
                    <a:pt x="3264" y="1080"/>
                    <a:pt x="3446" y="381"/>
                  </a:cubicBezTo>
                  <a:cubicBezTo>
                    <a:pt x="3505" y="165"/>
                    <a:pt x="3349" y="0"/>
                    <a:pt x="319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7"/>
            <p:cNvSpPr/>
            <p:nvPr/>
          </p:nvSpPr>
          <p:spPr>
            <a:xfrm>
              <a:off x="5446825" y="4031838"/>
              <a:ext cx="34775" cy="122650"/>
            </a:xfrm>
            <a:custGeom>
              <a:rect b="b" l="l" r="r" t="t"/>
              <a:pathLst>
                <a:path extrusionOk="0" h="4906" w="1391">
                  <a:moveTo>
                    <a:pt x="208" y="1"/>
                  </a:moveTo>
                  <a:cubicBezTo>
                    <a:pt x="103" y="1"/>
                    <a:pt x="1" y="94"/>
                    <a:pt x="23" y="202"/>
                  </a:cubicBezTo>
                  <a:cubicBezTo>
                    <a:pt x="114" y="932"/>
                    <a:pt x="479" y="1540"/>
                    <a:pt x="539" y="2300"/>
                  </a:cubicBezTo>
                  <a:cubicBezTo>
                    <a:pt x="631" y="3090"/>
                    <a:pt x="509" y="3850"/>
                    <a:pt x="327" y="4610"/>
                  </a:cubicBezTo>
                  <a:cubicBezTo>
                    <a:pt x="269" y="4782"/>
                    <a:pt x="393" y="4906"/>
                    <a:pt x="514" y="4906"/>
                  </a:cubicBezTo>
                  <a:cubicBezTo>
                    <a:pt x="586" y="4906"/>
                    <a:pt x="658" y="4863"/>
                    <a:pt x="691" y="4762"/>
                  </a:cubicBezTo>
                  <a:cubicBezTo>
                    <a:pt x="1269" y="3455"/>
                    <a:pt x="1390" y="1145"/>
                    <a:pt x="327" y="50"/>
                  </a:cubicBezTo>
                  <a:cubicBezTo>
                    <a:pt x="292" y="16"/>
                    <a:pt x="250" y="1"/>
                    <a:pt x="20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7"/>
            <p:cNvSpPr/>
            <p:nvPr/>
          </p:nvSpPr>
          <p:spPr>
            <a:xfrm>
              <a:off x="5355275" y="4101038"/>
              <a:ext cx="81300" cy="43400"/>
            </a:xfrm>
            <a:custGeom>
              <a:rect b="b" l="l" r="r" t="t"/>
              <a:pathLst>
                <a:path extrusionOk="0" h="1736" w="3252">
                  <a:moveTo>
                    <a:pt x="315" y="0"/>
                  </a:moveTo>
                  <a:cubicBezTo>
                    <a:pt x="153" y="0"/>
                    <a:pt x="1" y="158"/>
                    <a:pt x="98" y="352"/>
                  </a:cubicBezTo>
                  <a:cubicBezTo>
                    <a:pt x="473" y="1124"/>
                    <a:pt x="1311" y="1735"/>
                    <a:pt x="2149" y="1735"/>
                  </a:cubicBezTo>
                  <a:cubicBezTo>
                    <a:pt x="2466" y="1735"/>
                    <a:pt x="2784" y="1647"/>
                    <a:pt x="3077" y="1447"/>
                  </a:cubicBezTo>
                  <a:cubicBezTo>
                    <a:pt x="3251" y="1330"/>
                    <a:pt x="3147" y="1019"/>
                    <a:pt x="2952" y="1019"/>
                  </a:cubicBezTo>
                  <a:cubicBezTo>
                    <a:pt x="2943" y="1019"/>
                    <a:pt x="2934" y="1020"/>
                    <a:pt x="2925" y="1021"/>
                  </a:cubicBezTo>
                  <a:cubicBezTo>
                    <a:pt x="2625" y="1081"/>
                    <a:pt x="2339" y="1154"/>
                    <a:pt x="2040" y="1154"/>
                  </a:cubicBezTo>
                  <a:cubicBezTo>
                    <a:pt x="1884" y="1154"/>
                    <a:pt x="1724" y="1134"/>
                    <a:pt x="1557" y="1082"/>
                  </a:cubicBezTo>
                  <a:cubicBezTo>
                    <a:pt x="1131" y="930"/>
                    <a:pt x="797" y="565"/>
                    <a:pt x="554" y="170"/>
                  </a:cubicBezTo>
                  <a:cubicBezTo>
                    <a:pt x="499" y="50"/>
                    <a:pt x="405" y="0"/>
                    <a:pt x="31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7"/>
            <p:cNvSpPr/>
            <p:nvPr/>
          </p:nvSpPr>
          <p:spPr>
            <a:xfrm>
              <a:off x="5523900" y="3963563"/>
              <a:ext cx="45075" cy="143450"/>
            </a:xfrm>
            <a:custGeom>
              <a:rect b="b" l="l" r="r" t="t"/>
              <a:pathLst>
                <a:path extrusionOk="0" h="5738" w="1803">
                  <a:moveTo>
                    <a:pt x="662" y="0"/>
                  </a:moveTo>
                  <a:cubicBezTo>
                    <a:pt x="509" y="0"/>
                    <a:pt x="332" y="160"/>
                    <a:pt x="374" y="350"/>
                  </a:cubicBezTo>
                  <a:cubicBezTo>
                    <a:pt x="952" y="2082"/>
                    <a:pt x="1043" y="3693"/>
                    <a:pt x="131" y="5335"/>
                  </a:cubicBezTo>
                  <a:cubicBezTo>
                    <a:pt x="1" y="5552"/>
                    <a:pt x="150" y="5738"/>
                    <a:pt x="312" y="5738"/>
                  </a:cubicBezTo>
                  <a:cubicBezTo>
                    <a:pt x="377" y="5738"/>
                    <a:pt x="444" y="5708"/>
                    <a:pt x="496" y="5639"/>
                  </a:cubicBezTo>
                  <a:cubicBezTo>
                    <a:pt x="1499" y="3997"/>
                    <a:pt x="1803" y="1870"/>
                    <a:pt x="830" y="107"/>
                  </a:cubicBezTo>
                  <a:cubicBezTo>
                    <a:pt x="793" y="32"/>
                    <a:pt x="730" y="0"/>
                    <a:pt x="6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7"/>
            <p:cNvSpPr/>
            <p:nvPr/>
          </p:nvSpPr>
          <p:spPr>
            <a:xfrm>
              <a:off x="5551350" y="3977488"/>
              <a:ext cx="41200" cy="65300"/>
            </a:xfrm>
            <a:custGeom>
              <a:rect b="b" l="l" r="r" t="t"/>
              <a:pathLst>
                <a:path extrusionOk="0" h="2612" w="1648">
                  <a:moveTo>
                    <a:pt x="1358" y="0"/>
                  </a:moveTo>
                  <a:cubicBezTo>
                    <a:pt x="1240" y="0"/>
                    <a:pt x="1131" y="62"/>
                    <a:pt x="1131" y="188"/>
                  </a:cubicBezTo>
                  <a:cubicBezTo>
                    <a:pt x="1039" y="948"/>
                    <a:pt x="766" y="1677"/>
                    <a:pt x="219" y="2224"/>
                  </a:cubicBezTo>
                  <a:cubicBezTo>
                    <a:pt x="1" y="2370"/>
                    <a:pt x="130" y="2612"/>
                    <a:pt x="299" y="2612"/>
                  </a:cubicBezTo>
                  <a:cubicBezTo>
                    <a:pt x="342" y="2612"/>
                    <a:pt x="388" y="2596"/>
                    <a:pt x="431" y="2559"/>
                  </a:cubicBezTo>
                  <a:cubicBezTo>
                    <a:pt x="1161" y="2042"/>
                    <a:pt x="1647" y="1161"/>
                    <a:pt x="1647" y="249"/>
                  </a:cubicBezTo>
                  <a:cubicBezTo>
                    <a:pt x="1647" y="85"/>
                    <a:pt x="1497" y="0"/>
                    <a:pt x="135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7"/>
            <p:cNvSpPr/>
            <p:nvPr/>
          </p:nvSpPr>
          <p:spPr>
            <a:xfrm>
              <a:off x="5600875" y="4056813"/>
              <a:ext cx="66400" cy="123975"/>
            </a:xfrm>
            <a:custGeom>
              <a:rect b="b" l="l" r="r" t="t"/>
              <a:pathLst>
                <a:path extrusionOk="0" h="4959" w="2656">
                  <a:moveTo>
                    <a:pt x="281" y="1"/>
                  </a:moveTo>
                  <a:cubicBezTo>
                    <a:pt x="145" y="1"/>
                    <a:pt x="1" y="76"/>
                    <a:pt x="1" y="237"/>
                  </a:cubicBezTo>
                  <a:cubicBezTo>
                    <a:pt x="1" y="1939"/>
                    <a:pt x="760" y="3763"/>
                    <a:pt x="2098" y="4887"/>
                  </a:cubicBezTo>
                  <a:cubicBezTo>
                    <a:pt x="2155" y="4937"/>
                    <a:pt x="2219" y="4959"/>
                    <a:pt x="2281" y="4959"/>
                  </a:cubicBezTo>
                  <a:cubicBezTo>
                    <a:pt x="2481" y="4959"/>
                    <a:pt x="2656" y="4732"/>
                    <a:pt x="2493" y="4523"/>
                  </a:cubicBezTo>
                  <a:cubicBezTo>
                    <a:pt x="1338" y="3216"/>
                    <a:pt x="700" y="1939"/>
                    <a:pt x="517" y="176"/>
                  </a:cubicBezTo>
                  <a:cubicBezTo>
                    <a:pt x="517" y="61"/>
                    <a:pt x="402" y="1"/>
                    <a:pt x="28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7"/>
            <p:cNvSpPr/>
            <p:nvPr/>
          </p:nvSpPr>
          <p:spPr>
            <a:xfrm>
              <a:off x="5659275" y="3996638"/>
              <a:ext cx="99050" cy="109750"/>
            </a:xfrm>
            <a:custGeom>
              <a:rect b="b" l="l" r="r" t="t"/>
              <a:pathLst>
                <a:path extrusionOk="0" h="4390" w="3962">
                  <a:moveTo>
                    <a:pt x="3636" y="0"/>
                  </a:moveTo>
                  <a:cubicBezTo>
                    <a:pt x="3518" y="0"/>
                    <a:pt x="3405" y="75"/>
                    <a:pt x="3379" y="243"/>
                  </a:cubicBezTo>
                  <a:cubicBezTo>
                    <a:pt x="3014" y="1975"/>
                    <a:pt x="1920" y="3282"/>
                    <a:pt x="248" y="3920"/>
                  </a:cubicBezTo>
                  <a:cubicBezTo>
                    <a:pt x="1" y="4030"/>
                    <a:pt x="126" y="4389"/>
                    <a:pt x="310" y="4389"/>
                  </a:cubicBezTo>
                  <a:cubicBezTo>
                    <a:pt x="329" y="4389"/>
                    <a:pt x="349" y="4385"/>
                    <a:pt x="370" y="4376"/>
                  </a:cubicBezTo>
                  <a:cubicBezTo>
                    <a:pt x="2224" y="3920"/>
                    <a:pt x="3713" y="2249"/>
                    <a:pt x="3926" y="364"/>
                  </a:cubicBezTo>
                  <a:cubicBezTo>
                    <a:pt x="3961" y="137"/>
                    <a:pt x="3795" y="0"/>
                    <a:pt x="363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7"/>
            <p:cNvSpPr/>
            <p:nvPr/>
          </p:nvSpPr>
          <p:spPr>
            <a:xfrm>
              <a:off x="5726275" y="4026738"/>
              <a:ext cx="75625" cy="37675"/>
            </a:xfrm>
            <a:custGeom>
              <a:rect b="b" l="l" r="r" t="t"/>
              <a:pathLst>
                <a:path extrusionOk="0" h="1507" w="3025">
                  <a:moveTo>
                    <a:pt x="2722" y="0"/>
                  </a:moveTo>
                  <a:cubicBezTo>
                    <a:pt x="2669" y="0"/>
                    <a:pt x="2611" y="22"/>
                    <a:pt x="2553" y="72"/>
                  </a:cubicBezTo>
                  <a:cubicBezTo>
                    <a:pt x="2245" y="336"/>
                    <a:pt x="1635" y="934"/>
                    <a:pt x="1103" y="934"/>
                  </a:cubicBezTo>
                  <a:cubicBezTo>
                    <a:pt x="899" y="934"/>
                    <a:pt x="707" y="846"/>
                    <a:pt x="547" y="619"/>
                  </a:cubicBezTo>
                  <a:cubicBezTo>
                    <a:pt x="493" y="565"/>
                    <a:pt x="430" y="543"/>
                    <a:pt x="367" y="543"/>
                  </a:cubicBezTo>
                  <a:cubicBezTo>
                    <a:pt x="181" y="543"/>
                    <a:pt x="0" y="741"/>
                    <a:pt x="91" y="923"/>
                  </a:cubicBezTo>
                  <a:cubicBezTo>
                    <a:pt x="263" y="1342"/>
                    <a:pt x="625" y="1507"/>
                    <a:pt x="1038" y="1507"/>
                  </a:cubicBezTo>
                  <a:cubicBezTo>
                    <a:pt x="1795" y="1507"/>
                    <a:pt x="2723" y="957"/>
                    <a:pt x="2979" y="406"/>
                  </a:cubicBezTo>
                  <a:cubicBezTo>
                    <a:pt x="3025" y="221"/>
                    <a:pt x="2895" y="0"/>
                    <a:pt x="272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7"/>
            <p:cNvSpPr/>
            <p:nvPr/>
          </p:nvSpPr>
          <p:spPr>
            <a:xfrm>
              <a:off x="5633050" y="4133863"/>
              <a:ext cx="119050" cy="96100"/>
            </a:xfrm>
            <a:custGeom>
              <a:rect b="b" l="l" r="r" t="t"/>
              <a:pathLst>
                <a:path extrusionOk="0" h="3844" w="4762">
                  <a:moveTo>
                    <a:pt x="4374" y="0"/>
                  </a:moveTo>
                  <a:cubicBezTo>
                    <a:pt x="4274" y="0"/>
                    <a:pt x="4177" y="57"/>
                    <a:pt x="4124" y="194"/>
                  </a:cubicBezTo>
                  <a:cubicBezTo>
                    <a:pt x="3486" y="1866"/>
                    <a:pt x="2118" y="2991"/>
                    <a:pt x="325" y="3295"/>
                  </a:cubicBezTo>
                  <a:cubicBezTo>
                    <a:pt x="0" y="3383"/>
                    <a:pt x="76" y="3843"/>
                    <a:pt x="414" y="3843"/>
                  </a:cubicBezTo>
                  <a:cubicBezTo>
                    <a:pt x="424" y="3843"/>
                    <a:pt x="435" y="3843"/>
                    <a:pt x="446" y="3842"/>
                  </a:cubicBezTo>
                  <a:cubicBezTo>
                    <a:pt x="2361" y="3629"/>
                    <a:pt x="4033" y="2261"/>
                    <a:pt x="4702" y="438"/>
                  </a:cubicBezTo>
                  <a:cubicBezTo>
                    <a:pt x="4761" y="200"/>
                    <a:pt x="4562" y="0"/>
                    <a:pt x="437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7"/>
            <p:cNvSpPr/>
            <p:nvPr/>
          </p:nvSpPr>
          <p:spPr>
            <a:xfrm>
              <a:off x="5634350" y="3856588"/>
              <a:ext cx="63825" cy="163475"/>
            </a:xfrm>
            <a:custGeom>
              <a:rect b="b" l="l" r="r" t="t"/>
              <a:pathLst>
                <a:path extrusionOk="0" h="6539" w="2553">
                  <a:moveTo>
                    <a:pt x="309" y="1"/>
                  </a:moveTo>
                  <a:cubicBezTo>
                    <a:pt x="159" y="1"/>
                    <a:pt x="1" y="164"/>
                    <a:pt x="90" y="343"/>
                  </a:cubicBezTo>
                  <a:cubicBezTo>
                    <a:pt x="1032" y="2258"/>
                    <a:pt x="2005" y="4173"/>
                    <a:pt x="485" y="6149"/>
                  </a:cubicBezTo>
                  <a:cubicBezTo>
                    <a:pt x="342" y="6316"/>
                    <a:pt x="517" y="6539"/>
                    <a:pt x="717" y="6539"/>
                  </a:cubicBezTo>
                  <a:cubicBezTo>
                    <a:pt x="772" y="6539"/>
                    <a:pt x="828" y="6522"/>
                    <a:pt x="880" y="6483"/>
                  </a:cubicBezTo>
                  <a:cubicBezTo>
                    <a:pt x="2552" y="4659"/>
                    <a:pt x="2066" y="1772"/>
                    <a:pt x="455" y="69"/>
                  </a:cubicBezTo>
                  <a:cubicBezTo>
                    <a:pt x="415" y="22"/>
                    <a:pt x="363" y="1"/>
                    <a:pt x="30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7"/>
            <p:cNvSpPr/>
            <p:nvPr/>
          </p:nvSpPr>
          <p:spPr>
            <a:xfrm>
              <a:off x="5666400" y="3849913"/>
              <a:ext cx="35575" cy="82175"/>
            </a:xfrm>
            <a:custGeom>
              <a:rect b="b" l="l" r="r" t="t"/>
              <a:pathLst>
                <a:path extrusionOk="0" h="3287" w="1423">
                  <a:moveTo>
                    <a:pt x="486" y="1"/>
                  </a:moveTo>
                  <a:cubicBezTo>
                    <a:pt x="360" y="1"/>
                    <a:pt x="237" y="115"/>
                    <a:pt x="237" y="245"/>
                  </a:cubicBezTo>
                  <a:cubicBezTo>
                    <a:pt x="237" y="671"/>
                    <a:pt x="419" y="1066"/>
                    <a:pt x="419" y="1522"/>
                  </a:cubicBezTo>
                  <a:cubicBezTo>
                    <a:pt x="419" y="2039"/>
                    <a:pt x="267" y="2495"/>
                    <a:pt x="85" y="2950"/>
                  </a:cubicBezTo>
                  <a:cubicBezTo>
                    <a:pt x="0" y="3141"/>
                    <a:pt x="180" y="3287"/>
                    <a:pt x="349" y="3287"/>
                  </a:cubicBezTo>
                  <a:cubicBezTo>
                    <a:pt x="423" y="3287"/>
                    <a:pt x="494" y="3259"/>
                    <a:pt x="541" y="3194"/>
                  </a:cubicBezTo>
                  <a:cubicBezTo>
                    <a:pt x="1088" y="2434"/>
                    <a:pt x="1422" y="792"/>
                    <a:pt x="632" y="63"/>
                  </a:cubicBezTo>
                  <a:cubicBezTo>
                    <a:pt x="588" y="19"/>
                    <a:pt x="537" y="1"/>
                    <a:pt x="48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7"/>
            <p:cNvSpPr/>
            <p:nvPr/>
          </p:nvSpPr>
          <p:spPr>
            <a:xfrm>
              <a:off x="5725525" y="3753688"/>
              <a:ext cx="75225" cy="113800"/>
            </a:xfrm>
            <a:custGeom>
              <a:rect b="b" l="l" r="r" t="t"/>
              <a:pathLst>
                <a:path extrusionOk="0" h="4552" w="3009">
                  <a:moveTo>
                    <a:pt x="2460" y="1"/>
                  </a:moveTo>
                  <a:cubicBezTo>
                    <a:pt x="2352" y="1"/>
                    <a:pt x="2246" y="64"/>
                    <a:pt x="2218" y="204"/>
                  </a:cubicBezTo>
                  <a:cubicBezTo>
                    <a:pt x="1975" y="1784"/>
                    <a:pt x="1519" y="3030"/>
                    <a:pt x="182" y="4033"/>
                  </a:cubicBezTo>
                  <a:cubicBezTo>
                    <a:pt x="0" y="4215"/>
                    <a:pt x="173" y="4552"/>
                    <a:pt x="379" y="4552"/>
                  </a:cubicBezTo>
                  <a:cubicBezTo>
                    <a:pt x="414" y="4552"/>
                    <a:pt x="450" y="4542"/>
                    <a:pt x="486" y="4520"/>
                  </a:cubicBezTo>
                  <a:cubicBezTo>
                    <a:pt x="1854" y="3699"/>
                    <a:pt x="3009" y="1906"/>
                    <a:pt x="2735" y="234"/>
                  </a:cubicBezTo>
                  <a:cubicBezTo>
                    <a:pt x="2719" y="87"/>
                    <a:pt x="2587" y="1"/>
                    <a:pt x="246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7"/>
            <p:cNvSpPr/>
            <p:nvPr/>
          </p:nvSpPr>
          <p:spPr>
            <a:xfrm>
              <a:off x="5762350" y="3769688"/>
              <a:ext cx="64300" cy="59900"/>
            </a:xfrm>
            <a:custGeom>
              <a:rect b="b" l="l" r="r" t="t"/>
              <a:pathLst>
                <a:path extrusionOk="0" h="2396" w="2572">
                  <a:moveTo>
                    <a:pt x="2226" y="1"/>
                  </a:moveTo>
                  <a:cubicBezTo>
                    <a:pt x="2151" y="1"/>
                    <a:pt x="2077" y="25"/>
                    <a:pt x="2022" y="80"/>
                  </a:cubicBezTo>
                  <a:cubicBezTo>
                    <a:pt x="1748" y="415"/>
                    <a:pt x="1596" y="840"/>
                    <a:pt x="1353" y="1144"/>
                  </a:cubicBezTo>
                  <a:cubicBezTo>
                    <a:pt x="1080" y="1479"/>
                    <a:pt x="685" y="1782"/>
                    <a:pt x="229" y="1874"/>
                  </a:cubicBezTo>
                  <a:cubicBezTo>
                    <a:pt x="1" y="1988"/>
                    <a:pt x="40" y="2396"/>
                    <a:pt x="297" y="2396"/>
                  </a:cubicBezTo>
                  <a:cubicBezTo>
                    <a:pt x="313" y="2396"/>
                    <a:pt x="331" y="2394"/>
                    <a:pt x="350" y="2390"/>
                  </a:cubicBezTo>
                  <a:cubicBezTo>
                    <a:pt x="1384" y="2330"/>
                    <a:pt x="2296" y="1266"/>
                    <a:pt x="2508" y="324"/>
                  </a:cubicBezTo>
                  <a:cubicBezTo>
                    <a:pt x="2572" y="132"/>
                    <a:pt x="2399" y="1"/>
                    <a:pt x="222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7"/>
            <p:cNvSpPr/>
            <p:nvPr/>
          </p:nvSpPr>
          <p:spPr>
            <a:xfrm>
              <a:off x="5768625" y="3849113"/>
              <a:ext cx="38975" cy="109875"/>
            </a:xfrm>
            <a:custGeom>
              <a:rect b="b" l="l" r="r" t="t"/>
              <a:pathLst>
                <a:path extrusionOk="0" h="4395" w="1559">
                  <a:moveTo>
                    <a:pt x="367" y="0"/>
                  </a:moveTo>
                  <a:cubicBezTo>
                    <a:pt x="177" y="0"/>
                    <a:pt x="0" y="222"/>
                    <a:pt x="130" y="460"/>
                  </a:cubicBezTo>
                  <a:cubicBezTo>
                    <a:pt x="829" y="1645"/>
                    <a:pt x="464" y="2830"/>
                    <a:pt x="130" y="4077"/>
                  </a:cubicBezTo>
                  <a:cubicBezTo>
                    <a:pt x="36" y="4265"/>
                    <a:pt x="174" y="4394"/>
                    <a:pt x="329" y="4394"/>
                  </a:cubicBezTo>
                  <a:cubicBezTo>
                    <a:pt x="425" y="4394"/>
                    <a:pt x="528" y="4345"/>
                    <a:pt x="586" y="4229"/>
                  </a:cubicBezTo>
                  <a:cubicBezTo>
                    <a:pt x="1072" y="2952"/>
                    <a:pt x="1558" y="1341"/>
                    <a:pt x="586" y="125"/>
                  </a:cubicBezTo>
                  <a:cubicBezTo>
                    <a:pt x="524" y="37"/>
                    <a:pt x="444" y="0"/>
                    <a:pt x="36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7"/>
            <p:cNvSpPr/>
            <p:nvPr/>
          </p:nvSpPr>
          <p:spPr>
            <a:xfrm>
              <a:off x="5663950" y="3757413"/>
              <a:ext cx="61575" cy="81925"/>
            </a:xfrm>
            <a:custGeom>
              <a:rect b="b" l="l" r="r" t="t"/>
              <a:pathLst>
                <a:path extrusionOk="0" h="3277" w="2463">
                  <a:moveTo>
                    <a:pt x="394" y="1"/>
                  </a:moveTo>
                  <a:cubicBezTo>
                    <a:pt x="277" y="1"/>
                    <a:pt x="151" y="77"/>
                    <a:pt x="122" y="237"/>
                  </a:cubicBezTo>
                  <a:cubicBezTo>
                    <a:pt x="0" y="906"/>
                    <a:pt x="152" y="1605"/>
                    <a:pt x="517" y="2213"/>
                  </a:cubicBezTo>
                  <a:cubicBezTo>
                    <a:pt x="882" y="2699"/>
                    <a:pt x="1429" y="3246"/>
                    <a:pt x="2037" y="3277"/>
                  </a:cubicBezTo>
                  <a:cubicBezTo>
                    <a:pt x="2250" y="3277"/>
                    <a:pt x="2462" y="3003"/>
                    <a:pt x="2250" y="2851"/>
                  </a:cubicBezTo>
                  <a:cubicBezTo>
                    <a:pt x="1824" y="2577"/>
                    <a:pt x="1399" y="2425"/>
                    <a:pt x="1064" y="2030"/>
                  </a:cubicBezTo>
                  <a:cubicBezTo>
                    <a:pt x="669" y="1514"/>
                    <a:pt x="517" y="875"/>
                    <a:pt x="608" y="267"/>
                  </a:cubicBezTo>
                  <a:cubicBezTo>
                    <a:pt x="640" y="93"/>
                    <a:pt x="522" y="1"/>
                    <a:pt x="3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7"/>
            <p:cNvSpPr/>
            <p:nvPr/>
          </p:nvSpPr>
          <p:spPr>
            <a:xfrm>
              <a:off x="5696225" y="3929038"/>
              <a:ext cx="72250" cy="24375"/>
            </a:xfrm>
            <a:custGeom>
              <a:rect b="b" l="l" r="r" t="t"/>
              <a:pathLst>
                <a:path extrusionOk="0" h="975" w="2890">
                  <a:moveTo>
                    <a:pt x="2636" y="1"/>
                  </a:moveTo>
                  <a:cubicBezTo>
                    <a:pt x="2605" y="1"/>
                    <a:pt x="2573" y="9"/>
                    <a:pt x="2539" y="29"/>
                  </a:cubicBezTo>
                  <a:cubicBezTo>
                    <a:pt x="2235" y="120"/>
                    <a:pt x="1962" y="363"/>
                    <a:pt x="1627" y="393"/>
                  </a:cubicBezTo>
                  <a:cubicBezTo>
                    <a:pt x="1563" y="398"/>
                    <a:pt x="1500" y="401"/>
                    <a:pt x="1437" y="401"/>
                  </a:cubicBezTo>
                  <a:cubicBezTo>
                    <a:pt x="1115" y="401"/>
                    <a:pt x="813" y="333"/>
                    <a:pt x="533" y="181"/>
                  </a:cubicBezTo>
                  <a:cubicBezTo>
                    <a:pt x="483" y="155"/>
                    <a:pt x="433" y="144"/>
                    <a:pt x="387" y="144"/>
                  </a:cubicBezTo>
                  <a:cubicBezTo>
                    <a:pt x="154" y="144"/>
                    <a:pt x="1" y="424"/>
                    <a:pt x="229" y="576"/>
                  </a:cubicBezTo>
                  <a:cubicBezTo>
                    <a:pt x="583" y="806"/>
                    <a:pt x="1084" y="975"/>
                    <a:pt x="1572" y="975"/>
                  </a:cubicBezTo>
                  <a:cubicBezTo>
                    <a:pt x="2049" y="975"/>
                    <a:pt x="2512" y="814"/>
                    <a:pt x="2813" y="393"/>
                  </a:cubicBezTo>
                  <a:cubicBezTo>
                    <a:pt x="2890" y="240"/>
                    <a:pt x="2794" y="1"/>
                    <a:pt x="263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7"/>
            <p:cNvSpPr/>
            <p:nvPr/>
          </p:nvSpPr>
          <p:spPr>
            <a:xfrm>
              <a:off x="5855800" y="3869863"/>
              <a:ext cx="78700" cy="138300"/>
            </a:xfrm>
            <a:custGeom>
              <a:rect b="b" l="l" r="r" t="t"/>
              <a:pathLst>
                <a:path extrusionOk="0" h="5532" w="3148">
                  <a:moveTo>
                    <a:pt x="2243" y="1"/>
                  </a:moveTo>
                  <a:cubicBezTo>
                    <a:pt x="2084" y="1"/>
                    <a:pt x="1926" y="117"/>
                    <a:pt x="1962" y="298"/>
                  </a:cubicBezTo>
                  <a:cubicBezTo>
                    <a:pt x="2296" y="2244"/>
                    <a:pt x="1810" y="3824"/>
                    <a:pt x="229" y="5040"/>
                  </a:cubicBezTo>
                  <a:cubicBezTo>
                    <a:pt x="0" y="5243"/>
                    <a:pt x="154" y="5532"/>
                    <a:pt x="371" y="5532"/>
                  </a:cubicBezTo>
                  <a:cubicBezTo>
                    <a:pt x="413" y="5532"/>
                    <a:pt x="458" y="5521"/>
                    <a:pt x="503" y="5496"/>
                  </a:cubicBezTo>
                  <a:cubicBezTo>
                    <a:pt x="2266" y="4432"/>
                    <a:pt x="3147" y="2183"/>
                    <a:pt x="2509" y="177"/>
                  </a:cubicBezTo>
                  <a:cubicBezTo>
                    <a:pt x="2460" y="54"/>
                    <a:pt x="2351" y="1"/>
                    <a:pt x="224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7"/>
            <p:cNvSpPr/>
            <p:nvPr/>
          </p:nvSpPr>
          <p:spPr>
            <a:xfrm>
              <a:off x="5904250" y="3891163"/>
              <a:ext cx="51525" cy="55850"/>
            </a:xfrm>
            <a:custGeom>
              <a:rect b="b" l="l" r="r" t="t"/>
              <a:pathLst>
                <a:path extrusionOk="0" h="2234" w="2061">
                  <a:moveTo>
                    <a:pt x="1812" y="0"/>
                  </a:moveTo>
                  <a:cubicBezTo>
                    <a:pt x="1696" y="0"/>
                    <a:pt x="1571" y="61"/>
                    <a:pt x="1513" y="176"/>
                  </a:cubicBezTo>
                  <a:cubicBezTo>
                    <a:pt x="1331" y="480"/>
                    <a:pt x="1240" y="814"/>
                    <a:pt x="1027" y="1118"/>
                  </a:cubicBezTo>
                  <a:cubicBezTo>
                    <a:pt x="784" y="1392"/>
                    <a:pt x="541" y="1604"/>
                    <a:pt x="267" y="1787"/>
                  </a:cubicBezTo>
                  <a:cubicBezTo>
                    <a:pt x="0" y="1893"/>
                    <a:pt x="108" y="2234"/>
                    <a:pt x="344" y="2234"/>
                  </a:cubicBezTo>
                  <a:cubicBezTo>
                    <a:pt x="377" y="2234"/>
                    <a:pt x="412" y="2227"/>
                    <a:pt x="449" y="2212"/>
                  </a:cubicBezTo>
                  <a:cubicBezTo>
                    <a:pt x="1209" y="1908"/>
                    <a:pt x="2000" y="1118"/>
                    <a:pt x="2060" y="237"/>
                  </a:cubicBezTo>
                  <a:cubicBezTo>
                    <a:pt x="2060" y="76"/>
                    <a:pt x="1942" y="0"/>
                    <a:pt x="18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7"/>
            <p:cNvSpPr/>
            <p:nvPr/>
          </p:nvSpPr>
          <p:spPr>
            <a:xfrm>
              <a:off x="5966675" y="3850663"/>
              <a:ext cx="97000" cy="110775"/>
            </a:xfrm>
            <a:custGeom>
              <a:rect b="b" l="l" r="r" t="t"/>
              <a:pathLst>
                <a:path extrusionOk="0" h="4431" w="3880">
                  <a:moveTo>
                    <a:pt x="3500" y="1"/>
                  </a:moveTo>
                  <a:cubicBezTo>
                    <a:pt x="3427" y="1"/>
                    <a:pt x="3352" y="37"/>
                    <a:pt x="3302" y="124"/>
                  </a:cubicBezTo>
                  <a:cubicBezTo>
                    <a:pt x="2937" y="823"/>
                    <a:pt x="2816" y="1644"/>
                    <a:pt x="2329" y="2313"/>
                  </a:cubicBezTo>
                  <a:cubicBezTo>
                    <a:pt x="1782" y="3042"/>
                    <a:pt x="1114" y="3528"/>
                    <a:pt x="323" y="3924"/>
                  </a:cubicBezTo>
                  <a:cubicBezTo>
                    <a:pt x="1" y="4058"/>
                    <a:pt x="154" y="4430"/>
                    <a:pt x="404" y="4430"/>
                  </a:cubicBezTo>
                  <a:cubicBezTo>
                    <a:pt x="436" y="4430"/>
                    <a:pt x="471" y="4424"/>
                    <a:pt x="506" y="4410"/>
                  </a:cubicBezTo>
                  <a:cubicBezTo>
                    <a:pt x="1418" y="4106"/>
                    <a:pt x="2177" y="3468"/>
                    <a:pt x="2785" y="2708"/>
                  </a:cubicBezTo>
                  <a:cubicBezTo>
                    <a:pt x="3272" y="2039"/>
                    <a:pt x="3880" y="1036"/>
                    <a:pt x="3728" y="185"/>
                  </a:cubicBezTo>
                  <a:cubicBezTo>
                    <a:pt x="3710" y="77"/>
                    <a:pt x="3607" y="1"/>
                    <a:pt x="350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7"/>
            <p:cNvSpPr/>
            <p:nvPr/>
          </p:nvSpPr>
          <p:spPr>
            <a:xfrm>
              <a:off x="5972100" y="3764413"/>
              <a:ext cx="71825" cy="114150"/>
            </a:xfrm>
            <a:custGeom>
              <a:rect b="b" l="l" r="r" t="t"/>
              <a:pathLst>
                <a:path extrusionOk="0" h="4566" w="2873">
                  <a:moveTo>
                    <a:pt x="2452" y="1"/>
                  </a:moveTo>
                  <a:cubicBezTo>
                    <a:pt x="2297" y="1"/>
                    <a:pt x="2129" y="110"/>
                    <a:pt x="2112" y="291"/>
                  </a:cubicBezTo>
                  <a:cubicBezTo>
                    <a:pt x="2112" y="1842"/>
                    <a:pt x="1504" y="3149"/>
                    <a:pt x="197" y="4091"/>
                  </a:cubicBezTo>
                  <a:cubicBezTo>
                    <a:pt x="0" y="4288"/>
                    <a:pt x="183" y="4566"/>
                    <a:pt x="422" y="4566"/>
                  </a:cubicBezTo>
                  <a:cubicBezTo>
                    <a:pt x="477" y="4566"/>
                    <a:pt x="535" y="4551"/>
                    <a:pt x="593" y="4516"/>
                  </a:cubicBezTo>
                  <a:cubicBezTo>
                    <a:pt x="1991" y="3604"/>
                    <a:pt x="2872" y="1933"/>
                    <a:pt x="2720" y="261"/>
                  </a:cubicBezTo>
                  <a:cubicBezTo>
                    <a:pt x="2706" y="80"/>
                    <a:pt x="2584" y="1"/>
                    <a:pt x="245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7"/>
            <p:cNvSpPr/>
            <p:nvPr/>
          </p:nvSpPr>
          <p:spPr>
            <a:xfrm>
              <a:off x="6024900" y="3868763"/>
              <a:ext cx="83200" cy="45800"/>
            </a:xfrm>
            <a:custGeom>
              <a:rect b="b" l="l" r="r" t="t"/>
              <a:pathLst>
                <a:path extrusionOk="0" h="1832" w="3328">
                  <a:moveTo>
                    <a:pt x="2917" y="1"/>
                  </a:moveTo>
                  <a:cubicBezTo>
                    <a:pt x="2849" y="1"/>
                    <a:pt x="2783" y="21"/>
                    <a:pt x="2736" y="69"/>
                  </a:cubicBezTo>
                  <a:cubicBezTo>
                    <a:pt x="2037" y="798"/>
                    <a:pt x="1338" y="1224"/>
                    <a:pt x="304" y="1285"/>
                  </a:cubicBezTo>
                  <a:cubicBezTo>
                    <a:pt x="0" y="1315"/>
                    <a:pt x="31" y="1832"/>
                    <a:pt x="335" y="1832"/>
                  </a:cubicBezTo>
                  <a:cubicBezTo>
                    <a:pt x="1429" y="1832"/>
                    <a:pt x="2584" y="1315"/>
                    <a:pt x="3192" y="373"/>
                  </a:cubicBezTo>
                  <a:cubicBezTo>
                    <a:pt x="3327" y="170"/>
                    <a:pt x="3112" y="1"/>
                    <a:pt x="29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7"/>
            <p:cNvSpPr/>
            <p:nvPr/>
          </p:nvSpPr>
          <p:spPr>
            <a:xfrm>
              <a:off x="5911675" y="3961388"/>
              <a:ext cx="22500" cy="93650"/>
            </a:xfrm>
            <a:custGeom>
              <a:rect b="b" l="l" r="r" t="t"/>
              <a:pathLst>
                <a:path extrusionOk="0" h="3746" w="900">
                  <a:moveTo>
                    <a:pt x="609" y="0"/>
                  </a:moveTo>
                  <a:cubicBezTo>
                    <a:pt x="512" y="0"/>
                    <a:pt x="420" y="51"/>
                    <a:pt x="396" y="163"/>
                  </a:cubicBezTo>
                  <a:cubicBezTo>
                    <a:pt x="92" y="1227"/>
                    <a:pt x="0" y="2595"/>
                    <a:pt x="487" y="3628"/>
                  </a:cubicBezTo>
                  <a:cubicBezTo>
                    <a:pt x="539" y="3706"/>
                    <a:pt x="619" y="3746"/>
                    <a:pt x="693" y="3746"/>
                  </a:cubicBezTo>
                  <a:cubicBezTo>
                    <a:pt x="793" y="3746"/>
                    <a:pt x="882" y="3676"/>
                    <a:pt x="882" y="3537"/>
                  </a:cubicBezTo>
                  <a:cubicBezTo>
                    <a:pt x="882" y="3020"/>
                    <a:pt x="760" y="2534"/>
                    <a:pt x="760" y="1987"/>
                  </a:cubicBezTo>
                  <a:cubicBezTo>
                    <a:pt x="760" y="1409"/>
                    <a:pt x="791" y="862"/>
                    <a:pt x="882" y="285"/>
                  </a:cubicBezTo>
                  <a:cubicBezTo>
                    <a:pt x="900" y="105"/>
                    <a:pt x="748" y="0"/>
                    <a:pt x="60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7"/>
            <p:cNvSpPr/>
            <p:nvPr/>
          </p:nvSpPr>
          <p:spPr>
            <a:xfrm>
              <a:off x="5956075" y="3977338"/>
              <a:ext cx="104200" cy="50100"/>
            </a:xfrm>
            <a:custGeom>
              <a:rect b="b" l="l" r="r" t="t"/>
              <a:pathLst>
                <a:path extrusionOk="0" h="2004" w="4168">
                  <a:moveTo>
                    <a:pt x="3892" y="0"/>
                  </a:moveTo>
                  <a:cubicBezTo>
                    <a:pt x="3841" y="0"/>
                    <a:pt x="3784" y="21"/>
                    <a:pt x="3726" y="72"/>
                  </a:cubicBezTo>
                  <a:cubicBezTo>
                    <a:pt x="3270" y="437"/>
                    <a:pt x="2966" y="893"/>
                    <a:pt x="2419" y="1167"/>
                  </a:cubicBezTo>
                  <a:cubicBezTo>
                    <a:pt x="1985" y="1364"/>
                    <a:pt x="1538" y="1446"/>
                    <a:pt x="1078" y="1446"/>
                  </a:cubicBezTo>
                  <a:cubicBezTo>
                    <a:pt x="830" y="1446"/>
                    <a:pt x="578" y="1422"/>
                    <a:pt x="322" y="1379"/>
                  </a:cubicBezTo>
                  <a:cubicBezTo>
                    <a:pt x="308" y="1376"/>
                    <a:pt x="295" y="1374"/>
                    <a:pt x="283" y="1374"/>
                  </a:cubicBezTo>
                  <a:cubicBezTo>
                    <a:pt x="69" y="1374"/>
                    <a:pt x="1" y="1839"/>
                    <a:pt x="231" y="1896"/>
                  </a:cubicBezTo>
                  <a:cubicBezTo>
                    <a:pt x="522" y="1967"/>
                    <a:pt x="839" y="2004"/>
                    <a:pt x="1163" y="2004"/>
                  </a:cubicBezTo>
                  <a:cubicBezTo>
                    <a:pt x="2364" y="2004"/>
                    <a:pt x="3667" y="1501"/>
                    <a:pt x="4121" y="376"/>
                  </a:cubicBezTo>
                  <a:cubicBezTo>
                    <a:pt x="4167" y="215"/>
                    <a:pt x="4055" y="0"/>
                    <a:pt x="389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7"/>
            <p:cNvSpPr/>
            <p:nvPr/>
          </p:nvSpPr>
          <p:spPr>
            <a:xfrm>
              <a:off x="5994825" y="4012788"/>
              <a:ext cx="69600" cy="28200"/>
            </a:xfrm>
            <a:custGeom>
              <a:rect b="b" l="l" r="r" t="t"/>
              <a:pathLst>
                <a:path extrusionOk="0" h="1128" w="2784">
                  <a:moveTo>
                    <a:pt x="397" y="0"/>
                  </a:moveTo>
                  <a:cubicBezTo>
                    <a:pt x="179" y="0"/>
                    <a:pt x="0" y="247"/>
                    <a:pt x="170" y="417"/>
                  </a:cubicBezTo>
                  <a:cubicBezTo>
                    <a:pt x="524" y="791"/>
                    <a:pt x="1198" y="1127"/>
                    <a:pt x="1794" y="1127"/>
                  </a:cubicBezTo>
                  <a:cubicBezTo>
                    <a:pt x="2117" y="1127"/>
                    <a:pt x="2418" y="1028"/>
                    <a:pt x="2632" y="782"/>
                  </a:cubicBezTo>
                  <a:cubicBezTo>
                    <a:pt x="2784" y="630"/>
                    <a:pt x="2632" y="387"/>
                    <a:pt x="2450" y="387"/>
                  </a:cubicBezTo>
                  <a:cubicBezTo>
                    <a:pt x="2146" y="387"/>
                    <a:pt x="1867" y="512"/>
                    <a:pt x="1590" y="512"/>
                  </a:cubicBezTo>
                  <a:cubicBezTo>
                    <a:pt x="1563" y="512"/>
                    <a:pt x="1535" y="511"/>
                    <a:pt x="1507" y="508"/>
                  </a:cubicBezTo>
                  <a:cubicBezTo>
                    <a:pt x="1112" y="478"/>
                    <a:pt x="808" y="265"/>
                    <a:pt x="565" y="53"/>
                  </a:cubicBezTo>
                  <a:cubicBezTo>
                    <a:pt x="510" y="16"/>
                    <a:pt x="452" y="0"/>
                    <a:pt x="39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7"/>
            <p:cNvSpPr/>
            <p:nvPr/>
          </p:nvSpPr>
          <p:spPr>
            <a:xfrm>
              <a:off x="5900000" y="4061688"/>
              <a:ext cx="117850" cy="35200"/>
            </a:xfrm>
            <a:custGeom>
              <a:rect b="b" l="l" r="r" t="t"/>
              <a:pathLst>
                <a:path extrusionOk="0" h="1408" w="4714">
                  <a:moveTo>
                    <a:pt x="4302" y="1"/>
                  </a:moveTo>
                  <a:cubicBezTo>
                    <a:pt x="4250" y="1"/>
                    <a:pt x="4197" y="13"/>
                    <a:pt x="4145" y="42"/>
                  </a:cubicBezTo>
                  <a:cubicBezTo>
                    <a:pt x="3348" y="482"/>
                    <a:pt x="2551" y="793"/>
                    <a:pt x="1694" y="793"/>
                  </a:cubicBezTo>
                  <a:cubicBezTo>
                    <a:pt x="1309" y="793"/>
                    <a:pt x="912" y="730"/>
                    <a:pt x="498" y="589"/>
                  </a:cubicBezTo>
                  <a:cubicBezTo>
                    <a:pt x="478" y="585"/>
                    <a:pt x="459" y="584"/>
                    <a:pt x="441" y="584"/>
                  </a:cubicBezTo>
                  <a:cubicBezTo>
                    <a:pt x="144" y="584"/>
                    <a:pt x="1" y="1022"/>
                    <a:pt x="315" y="1136"/>
                  </a:cubicBezTo>
                  <a:cubicBezTo>
                    <a:pt x="809" y="1312"/>
                    <a:pt x="1354" y="1408"/>
                    <a:pt x="1901" y="1408"/>
                  </a:cubicBezTo>
                  <a:cubicBezTo>
                    <a:pt x="2869" y="1408"/>
                    <a:pt x="3841" y="1106"/>
                    <a:pt x="4540" y="407"/>
                  </a:cubicBezTo>
                  <a:cubicBezTo>
                    <a:pt x="4713" y="234"/>
                    <a:pt x="4525" y="1"/>
                    <a:pt x="430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7"/>
            <p:cNvSpPr/>
            <p:nvPr/>
          </p:nvSpPr>
          <p:spPr>
            <a:xfrm>
              <a:off x="6105725" y="3983138"/>
              <a:ext cx="120450" cy="65200"/>
            </a:xfrm>
            <a:custGeom>
              <a:rect b="b" l="l" r="r" t="t"/>
              <a:pathLst>
                <a:path extrusionOk="0" h="2608" w="4818">
                  <a:moveTo>
                    <a:pt x="4622" y="1"/>
                  </a:moveTo>
                  <a:cubicBezTo>
                    <a:pt x="4599" y="1"/>
                    <a:pt x="4574" y="8"/>
                    <a:pt x="4549" y="23"/>
                  </a:cubicBezTo>
                  <a:cubicBezTo>
                    <a:pt x="3941" y="327"/>
                    <a:pt x="3485" y="904"/>
                    <a:pt x="2907" y="1239"/>
                  </a:cubicBezTo>
                  <a:cubicBezTo>
                    <a:pt x="2117" y="1694"/>
                    <a:pt x="1296" y="1938"/>
                    <a:pt x="384" y="2059"/>
                  </a:cubicBezTo>
                  <a:cubicBezTo>
                    <a:pt x="1" y="2118"/>
                    <a:pt x="104" y="2608"/>
                    <a:pt x="417" y="2608"/>
                  </a:cubicBezTo>
                  <a:cubicBezTo>
                    <a:pt x="426" y="2608"/>
                    <a:pt x="436" y="2607"/>
                    <a:pt x="445" y="2606"/>
                  </a:cubicBezTo>
                  <a:cubicBezTo>
                    <a:pt x="1843" y="2485"/>
                    <a:pt x="4214" y="1755"/>
                    <a:pt x="4792" y="296"/>
                  </a:cubicBezTo>
                  <a:cubicBezTo>
                    <a:pt x="4817" y="170"/>
                    <a:pt x="4737" y="1"/>
                    <a:pt x="46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7"/>
            <p:cNvSpPr/>
            <p:nvPr/>
          </p:nvSpPr>
          <p:spPr>
            <a:xfrm>
              <a:off x="6162450" y="3952838"/>
              <a:ext cx="53975" cy="79075"/>
            </a:xfrm>
            <a:custGeom>
              <a:rect b="b" l="l" r="r" t="t"/>
              <a:pathLst>
                <a:path extrusionOk="0" h="3163" w="2159">
                  <a:moveTo>
                    <a:pt x="1876" y="0"/>
                  </a:moveTo>
                  <a:cubicBezTo>
                    <a:pt x="1396" y="0"/>
                    <a:pt x="889" y="720"/>
                    <a:pt x="638" y="1083"/>
                  </a:cubicBezTo>
                  <a:cubicBezTo>
                    <a:pt x="304" y="1569"/>
                    <a:pt x="0" y="2268"/>
                    <a:pt x="30" y="2876"/>
                  </a:cubicBezTo>
                  <a:cubicBezTo>
                    <a:pt x="68" y="3025"/>
                    <a:pt x="231" y="3163"/>
                    <a:pt x="372" y="3163"/>
                  </a:cubicBezTo>
                  <a:cubicBezTo>
                    <a:pt x="462" y="3163"/>
                    <a:pt x="542" y="3108"/>
                    <a:pt x="578" y="2967"/>
                  </a:cubicBezTo>
                  <a:cubicBezTo>
                    <a:pt x="730" y="2359"/>
                    <a:pt x="881" y="1812"/>
                    <a:pt x="1246" y="1265"/>
                  </a:cubicBezTo>
                  <a:cubicBezTo>
                    <a:pt x="1520" y="931"/>
                    <a:pt x="2097" y="657"/>
                    <a:pt x="2158" y="201"/>
                  </a:cubicBezTo>
                  <a:cubicBezTo>
                    <a:pt x="2158" y="80"/>
                    <a:pt x="2128" y="49"/>
                    <a:pt x="2006" y="19"/>
                  </a:cubicBezTo>
                  <a:cubicBezTo>
                    <a:pt x="1963" y="6"/>
                    <a:pt x="1920" y="0"/>
                    <a:pt x="187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7"/>
            <p:cNvSpPr/>
            <p:nvPr/>
          </p:nvSpPr>
          <p:spPr>
            <a:xfrm>
              <a:off x="6138350" y="3868138"/>
              <a:ext cx="106125" cy="85225"/>
            </a:xfrm>
            <a:custGeom>
              <a:rect b="b" l="l" r="r" t="t"/>
              <a:pathLst>
                <a:path extrusionOk="0" h="3409" w="4245">
                  <a:moveTo>
                    <a:pt x="3931" y="1"/>
                  </a:moveTo>
                  <a:cubicBezTo>
                    <a:pt x="3843" y="1"/>
                    <a:pt x="3754" y="37"/>
                    <a:pt x="3700" y="124"/>
                  </a:cubicBezTo>
                  <a:cubicBezTo>
                    <a:pt x="3031" y="1583"/>
                    <a:pt x="1906" y="2647"/>
                    <a:pt x="295" y="2921"/>
                  </a:cubicBezTo>
                  <a:cubicBezTo>
                    <a:pt x="0" y="2921"/>
                    <a:pt x="49" y="3408"/>
                    <a:pt x="359" y="3408"/>
                  </a:cubicBezTo>
                  <a:cubicBezTo>
                    <a:pt x="368" y="3408"/>
                    <a:pt x="377" y="3408"/>
                    <a:pt x="386" y="3407"/>
                  </a:cubicBezTo>
                  <a:cubicBezTo>
                    <a:pt x="2119" y="3164"/>
                    <a:pt x="3730" y="2009"/>
                    <a:pt x="4186" y="276"/>
                  </a:cubicBezTo>
                  <a:cubicBezTo>
                    <a:pt x="4245" y="120"/>
                    <a:pt x="4089" y="1"/>
                    <a:pt x="393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7"/>
            <p:cNvSpPr/>
            <p:nvPr/>
          </p:nvSpPr>
          <p:spPr>
            <a:xfrm>
              <a:off x="6189800" y="3851813"/>
              <a:ext cx="29875" cy="78200"/>
            </a:xfrm>
            <a:custGeom>
              <a:rect b="b" l="l" r="r" t="t"/>
              <a:pathLst>
                <a:path extrusionOk="0" h="3128" w="1195">
                  <a:moveTo>
                    <a:pt x="933" y="0"/>
                  </a:moveTo>
                  <a:cubicBezTo>
                    <a:pt x="859" y="0"/>
                    <a:pt x="783" y="34"/>
                    <a:pt x="730" y="108"/>
                  </a:cubicBezTo>
                  <a:cubicBezTo>
                    <a:pt x="91" y="777"/>
                    <a:pt x="0" y="2054"/>
                    <a:pt x="213" y="2905"/>
                  </a:cubicBezTo>
                  <a:cubicBezTo>
                    <a:pt x="239" y="3060"/>
                    <a:pt x="342" y="3127"/>
                    <a:pt x="450" y="3127"/>
                  </a:cubicBezTo>
                  <a:cubicBezTo>
                    <a:pt x="594" y="3127"/>
                    <a:pt x="747" y="3006"/>
                    <a:pt x="730" y="2814"/>
                  </a:cubicBezTo>
                  <a:cubicBezTo>
                    <a:pt x="699" y="2358"/>
                    <a:pt x="699" y="1932"/>
                    <a:pt x="760" y="1476"/>
                  </a:cubicBezTo>
                  <a:cubicBezTo>
                    <a:pt x="851" y="1051"/>
                    <a:pt x="1064" y="716"/>
                    <a:pt x="1155" y="291"/>
                  </a:cubicBezTo>
                  <a:cubicBezTo>
                    <a:pt x="1195" y="114"/>
                    <a:pt x="1068" y="0"/>
                    <a:pt x="93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7"/>
            <p:cNvSpPr/>
            <p:nvPr/>
          </p:nvSpPr>
          <p:spPr>
            <a:xfrm>
              <a:off x="6093300" y="3827313"/>
              <a:ext cx="51625" cy="119800"/>
            </a:xfrm>
            <a:custGeom>
              <a:rect b="b" l="l" r="r" t="t"/>
              <a:pathLst>
                <a:path extrusionOk="0" h="4792" w="2065">
                  <a:moveTo>
                    <a:pt x="645" y="1"/>
                  </a:moveTo>
                  <a:cubicBezTo>
                    <a:pt x="544" y="1"/>
                    <a:pt x="450" y="54"/>
                    <a:pt x="426" y="177"/>
                  </a:cubicBezTo>
                  <a:cubicBezTo>
                    <a:pt x="0" y="1636"/>
                    <a:pt x="274" y="3733"/>
                    <a:pt x="1550" y="4736"/>
                  </a:cubicBezTo>
                  <a:cubicBezTo>
                    <a:pt x="1602" y="4775"/>
                    <a:pt x="1658" y="4792"/>
                    <a:pt x="1710" y="4792"/>
                  </a:cubicBezTo>
                  <a:cubicBezTo>
                    <a:pt x="1903" y="4792"/>
                    <a:pt x="2065" y="4569"/>
                    <a:pt x="1945" y="4402"/>
                  </a:cubicBezTo>
                  <a:cubicBezTo>
                    <a:pt x="1550" y="3733"/>
                    <a:pt x="1125" y="3216"/>
                    <a:pt x="942" y="2456"/>
                  </a:cubicBezTo>
                  <a:cubicBezTo>
                    <a:pt x="760" y="1727"/>
                    <a:pt x="790" y="997"/>
                    <a:pt x="942" y="298"/>
                  </a:cubicBezTo>
                  <a:cubicBezTo>
                    <a:pt x="960" y="117"/>
                    <a:pt x="795" y="1"/>
                    <a:pt x="64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7"/>
            <p:cNvSpPr/>
            <p:nvPr/>
          </p:nvSpPr>
          <p:spPr>
            <a:xfrm>
              <a:off x="6084925" y="3939913"/>
              <a:ext cx="42025" cy="92200"/>
            </a:xfrm>
            <a:custGeom>
              <a:rect b="b" l="l" r="r" t="t"/>
              <a:pathLst>
                <a:path extrusionOk="0" h="3688" w="1681">
                  <a:moveTo>
                    <a:pt x="265" y="0"/>
                  </a:moveTo>
                  <a:cubicBezTo>
                    <a:pt x="137" y="0"/>
                    <a:pt x="1" y="76"/>
                    <a:pt x="1" y="232"/>
                  </a:cubicBezTo>
                  <a:cubicBezTo>
                    <a:pt x="1" y="1417"/>
                    <a:pt x="335" y="2664"/>
                    <a:pt x="1095" y="3575"/>
                  </a:cubicBezTo>
                  <a:cubicBezTo>
                    <a:pt x="1156" y="3654"/>
                    <a:pt x="1234" y="3687"/>
                    <a:pt x="1311" y="3687"/>
                  </a:cubicBezTo>
                  <a:cubicBezTo>
                    <a:pt x="1502" y="3687"/>
                    <a:pt x="1681" y="3480"/>
                    <a:pt x="1551" y="3241"/>
                  </a:cubicBezTo>
                  <a:cubicBezTo>
                    <a:pt x="973" y="2238"/>
                    <a:pt x="609" y="1326"/>
                    <a:pt x="487" y="202"/>
                  </a:cubicBezTo>
                  <a:cubicBezTo>
                    <a:pt x="502" y="68"/>
                    <a:pt x="387" y="0"/>
                    <a:pt x="26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7"/>
            <p:cNvSpPr/>
            <p:nvPr/>
          </p:nvSpPr>
          <p:spPr>
            <a:xfrm>
              <a:off x="6261975" y="3871538"/>
              <a:ext cx="35525" cy="135325"/>
            </a:xfrm>
            <a:custGeom>
              <a:rect b="b" l="l" r="r" t="t"/>
              <a:pathLst>
                <a:path extrusionOk="0" h="5413" w="1421">
                  <a:moveTo>
                    <a:pt x="1089" y="0"/>
                  </a:moveTo>
                  <a:cubicBezTo>
                    <a:pt x="1010" y="0"/>
                    <a:pt x="932" y="41"/>
                    <a:pt x="882" y="140"/>
                  </a:cubicBezTo>
                  <a:cubicBezTo>
                    <a:pt x="1" y="1660"/>
                    <a:pt x="1" y="3696"/>
                    <a:pt x="700" y="5247"/>
                  </a:cubicBezTo>
                  <a:cubicBezTo>
                    <a:pt x="723" y="5363"/>
                    <a:pt x="813" y="5412"/>
                    <a:pt x="910" y="5412"/>
                  </a:cubicBezTo>
                  <a:cubicBezTo>
                    <a:pt x="1067" y="5412"/>
                    <a:pt x="1243" y="5282"/>
                    <a:pt x="1186" y="5095"/>
                  </a:cubicBezTo>
                  <a:cubicBezTo>
                    <a:pt x="700" y="3423"/>
                    <a:pt x="822" y="2025"/>
                    <a:pt x="1338" y="383"/>
                  </a:cubicBezTo>
                  <a:cubicBezTo>
                    <a:pt x="1420" y="178"/>
                    <a:pt x="1253" y="0"/>
                    <a:pt x="108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7"/>
            <p:cNvSpPr/>
            <p:nvPr/>
          </p:nvSpPr>
          <p:spPr>
            <a:xfrm>
              <a:off x="6266425" y="3891438"/>
              <a:ext cx="54850" cy="55200"/>
            </a:xfrm>
            <a:custGeom>
              <a:rect b="b" l="l" r="r" t="t"/>
              <a:pathLst>
                <a:path extrusionOk="0" h="2208" w="2194">
                  <a:moveTo>
                    <a:pt x="1898" y="1"/>
                  </a:moveTo>
                  <a:cubicBezTo>
                    <a:pt x="1512" y="1"/>
                    <a:pt x="1136" y="402"/>
                    <a:pt x="887" y="651"/>
                  </a:cubicBezTo>
                  <a:cubicBezTo>
                    <a:pt x="552" y="1016"/>
                    <a:pt x="279" y="1441"/>
                    <a:pt x="96" y="1897"/>
                  </a:cubicBezTo>
                  <a:cubicBezTo>
                    <a:pt x="0" y="2070"/>
                    <a:pt x="160" y="2207"/>
                    <a:pt x="328" y="2207"/>
                  </a:cubicBezTo>
                  <a:cubicBezTo>
                    <a:pt x="426" y="2207"/>
                    <a:pt x="527" y="2161"/>
                    <a:pt x="583" y="2049"/>
                  </a:cubicBezTo>
                  <a:cubicBezTo>
                    <a:pt x="735" y="1685"/>
                    <a:pt x="978" y="1320"/>
                    <a:pt x="1282" y="1016"/>
                  </a:cubicBezTo>
                  <a:cubicBezTo>
                    <a:pt x="1434" y="864"/>
                    <a:pt x="1586" y="773"/>
                    <a:pt x="1738" y="651"/>
                  </a:cubicBezTo>
                  <a:cubicBezTo>
                    <a:pt x="1890" y="530"/>
                    <a:pt x="2072" y="469"/>
                    <a:pt x="2163" y="256"/>
                  </a:cubicBezTo>
                  <a:cubicBezTo>
                    <a:pt x="2194" y="165"/>
                    <a:pt x="2163" y="13"/>
                    <a:pt x="2011" y="13"/>
                  </a:cubicBezTo>
                  <a:cubicBezTo>
                    <a:pt x="1974" y="5"/>
                    <a:pt x="1936" y="1"/>
                    <a:pt x="189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7"/>
            <p:cNvSpPr/>
            <p:nvPr/>
          </p:nvSpPr>
          <p:spPr>
            <a:xfrm>
              <a:off x="6276200" y="4013513"/>
              <a:ext cx="103375" cy="43300"/>
            </a:xfrm>
            <a:custGeom>
              <a:rect b="b" l="l" r="r" t="t"/>
              <a:pathLst>
                <a:path extrusionOk="0" h="1732" w="4135">
                  <a:moveTo>
                    <a:pt x="380" y="0"/>
                  </a:moveTo>
                  <a:cubicBezTo>
                    <a:pt x="187" y="0"/>
                    <a:pt x="0" y="242"/>
                    <a:pt x="161" y="449"/>
                  </a:cubicBezTo>
                  <a:cubicBezTo>
                    <a:pt x="822" y="1201"/>
                    <a:pt x="1843" y="1731"/>
                    <a:pt x="2876" y="1731"/>
                  </a:cubicBezTo>
                  <a:cubicBezTo>
                    <a:pt x="3220" y="1731"/>
                    <a:pt x="3566" y="1672"/>
                    <a:pt x="3900" y="1543"/>
                  </a:cubicBezTo>
                  <a:cubicBezTo>
                    <a:pt x="4135" y="1426"/>
                    <a:pt x="4086" y="1025"/>
                    <a:pt x="3809" y="1025"/>
                  </a:cubicBezTo>
                  <a:cubicBezTo>
                    <a:pt x="3799" y="1025"/>
                    <a:pt x="3789" y="1026"/>
                    <a:pt x="3778" y="1027"/>
                  </a:cubicBezTo>
                  <a:cubicBezTo>
                    <a:pt x="3519" y="1059"/>
                    <a:pt x="3265" y="1078"/>
                    <a:pt x="3017" y="1078"/>
                  </a:cubicBezTo>
                  <a:cubicBezTo>
                    <a:pt x="2104" y="1078"/>
                    <a:pt x="1274" y="825"/>
                    <a:pt x="556" y="84"/>
                  </a:cubicBezTo>
                  <a:cubicBezTo>
                    <a:pt x="505" y="25"/>
                    <a:pt x="442" y="0"/>
                    <a:pt x="38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7"/>
            <p:cNvSpPr/>
            <p:nvPr/>
          </p:nvSpPr>
          <p:spPr>
            <a:xfrm>
              <a:off x="6193025" y="4064613"/>
              <a:ext cx="135875" cy="45675"/>
            </a:xfrm>
            <a:custGeom>
              <a:rect b="b" l="l" r="r" t="t"/>
              <a:pathLst>
                <a:path extrusionOk="0" h="1827" w="5435">
                  <a:moveTo>
                    <a:pt x="348" y="0"/>
                  </a:moveTo>
                  <a:cubicBezTo>
                    <a:pt x="176" y="0"/>
                    <a:pt x="1" y="199"/>
                    <a:pt x="114" y="381"/>
                  </a:cubicBezTo>
                  <a:cubicBezTo>
                    <a:pt x="619" y="1439"/>
                    <a:pt x="1587" y="1826"/>
                    <a:pt x="2619" y="1826"/>
                  </a:cubicBezTo>
                  <a:cubicBezTo>
                    <a:pt x="3513" y="1826"/>
                    <a:pt x="4457" y="1536"/>
                    <a:pt x="5191" y="1141"/>
                  </a:cubicBezTo>
                  <a:cubicBezTo>
                    <a:pt x="5434" y="1005"/>
                    <a:pt x="5292" y="605"/>
                    <a:pt x="5022" y="605"/>
                  </a:cubicBezTo>
                  <a:cubicBezTo>
                    <a:pt x="4989" y="605"/>
                    <a:pt x="4953" y="611"/>
                    <a:pt x="4917" y="624"/>
                  </a:cubicBezTo>
                  <a:cubicBezTo>
                    <a:pt x="4185" y="954"/>
                    <a:pt x="3418" y="1196"/>
                    <a:pt x="2692" y="1196"/>
                  </a:cubicBezTo>
                  <a:cubicBezTo>
                    <a:pt x="1880" y="1196"/>
                    <a:pt x="1119" y="895"/>
                    <a:pt x="510" y="77"/>
                  </a:cubicBezTo>
                  <a:cubicBezTo>
                    <a:pt x="463" y="23"/>
                    <a:pt x="406" y="0"/>
                    <a:pt x="34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7"/>
            <p:cNvSpPr/>
            <p:nvPr/>
          </p:nvSpPr>
          <p:spPr>
            <a:xfrm>
              <a:off x="6227475" y="4061663"/>
              <a:ext cx="66450" cy="41675"/>
            </a:xfrm>
            <a:custGeom>
              <a:rect b="b" l="l" r="r" t="t"/>
              <a:pathLst>
                <a:path extrusionOk="0" h="1667" w="2658">
                  <a:moveTo>
                    <a:pt x="2199" y="0"/>
                  </a:moveTo>
                  <a:cubicBezTo>
                    <a:pt x="1511" y="0"/>
                    <a:pt x="789" y="923"/>
                    <a:pt x="165" y="1167"/>
                  </a:cubicBezTo>
                  <a:cubicBezTo>
                    <a:pt x="0" y="1305"/>
                    <a:pt x="84" y="1666"/>
                    <a:pt x="304" y="1666"/>
                  </a:cubicBezTo>
                  <a:cubicBezTo>
                    <a:pt x="327" y="1666"/>
                    <a:pt x="352" y="1662"/>
                    <a:pt x="378" y="1654"/>
                  </a:cubicBezTo>
                  <a:cubicBezTo>
                    <a:pt x="773" y="1563"/>
                    <a:pt x="1138" y="1350"/>
                    <a:pt x="1472" y="1107"/>
                  </a:cubicBezTo>
                  <a:lnTo>
                    <a:pt x="1928" y="742"/>
                  </a:lnTo>
                  <a:cubicBezTo>
                    <a:pt x="2110" y="651"/>
                    <a:pt x="2354" y="590"/>
                    <a:pt x="2505" y="438"/>
                  </a:cubicBezTo>
                  <a:cubicBezTo>
                    <a:pt x="2597" y="347"/>
                    <a:pt x="2657" y="104"/>
                    <a:pt x="2445" y="43"/>
                  </a:cubicBezTo>
                  <a:cubicBezTo>
                    <a:pt x="2363" y="14"/>
                    <a:pt x="2281" y="0"/>
                    <a:pt x="219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7"/>
            <p:cNvSpPr/>
            <p:nvPr/>
          </p:nvSpPr>
          <p:spPr>
            <a:xfrm>
              <a:off x="6120925" y="4099313"/>
              <a:ext cx="72700" cy="49050"/>
            </a:xfrm>
            <a:custGeom>
              <a:rect b="b" l="l" r="r" t="t"/>
              <a:pathLst>
                <a:path extrusionOk="0" h="1962" w="2908">
                  <a:moveTo>
                    <a:pt x="331" y="0"/>
                  </a:moveTo>
                  <a:cubicBezTo>
                    <a:pt x="170" y="0"/>
                    <a:pt x="0" y="161"/>
                    <a:pt x="80" y="361"/>
                  </a:cubicBezTo>
                  <a:cubicBezTo>
                    <a:pt x="293" y="908"/>
                    <a:pt x="688" y="1424"/>
                    <a:pt x="1235" y="1668"/>
                  </a:cubicBezTo>
                  <a:cubicBezTo>
                    <a:pt x="1503" y="1821"/>
                    <a:pt x="1892" y="1962"/>
                    <a:pt x="2249" y="1962"/>
                  </a:cubicBezTo>
                  <a:cubicBezTo>
                    <a:pt x="2459" y="1962"/>
                    <a:pt x="2658" y="1913"/>
                    <a:pt x="2816" y="1789"/>
                  </a:cubicBezTo>
                  <a:cubicBezTo>
                    <a:pt x="2907" y="1728"/>
                    <a:pt x="2846" y="1576"/>
                    <a:pt x="2725" y="1516"/>
                  </a:cubicBezTo>
                  <a:cubicBezTo>
                    <a:pt x="2391" y="1303"/>
                    <a:pt x="1935" y="1424"/>
                    <a:pt x="1539" y="1212"/>
                  </a:cubicBezTo>
                  <a:cubicBezTo>
                    <a:pt x="1083" y="999"/>
                    <a:pt x="749" y="604"/>
                    <a:pt x="536" y="148"/>
                  </a:cubicBezTo>
                  <a:cubicBezTo>
                    <a:pt x="495" y="44"/>
                    <a:pt x="414" y="0"/>
                    <a:pt x="33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7"/>
            <p:cNvSpPr/>
            <p:nvPr/>
          </p:nvSpPr>
          <p:spPr>
            <a:xfrm>
              <a:off x="6142575" y="4107088"/>
              <a:ext cx="54075" cy="30225"/>
            </a:xfrm>
            <a:custGeom>
              <a:rect b="b" l="l" r="r" t="t"/>
              <a:pathLst>
                <a:path extrusionOk="0" h="1209" w="2163">
                  <a:moveTo>
                    <a:pt x="1586" y="0"/>
                  </a:moveTo>
                  <a:cubicBezTo>
                    <a:pt x="1361" y="0"/>
                    <a:pt x="1118" y="65"/>
                    <a:pt x="947" y="141"/>
                  </a:cubicBezTo>
                  <a:cubicBezTo>
                    <a:pt x="613" y="293"/>
                    <a:pt x="339" y="475"/>
                    <a:pt x="96" y="779"/>
                  </a:cubicBezTo>
                  <a:cubicBezTo>
                    <a:pt x="0" y="947"/>
                    <a:pt x="206" y="1208"/>
                    <a:pt x="387" y="1208"/>
                  </a:cubicBezTo>
                  <a:cubicBezTo>
                    <a:pt x="436" y="1208"/>
                    <a:pt x="483" y="1189"/>
                    <a:pt x="521" y="1144"/>
                  </a:cubicBezTo>
                  <a:cubicBezTo>
                    <a:pt x="734" y="901"/>
                    <a:pt x="977" y="749"/>
                    <a:pt x="1251" y="657"/>
                  </a:cubicBezTo>
                  <a:cubicBezTo>
                    <a:pt x="1494" y="566"/>
                    <a:pt x="1737" y="597"/>
                    <a:pt x="1980" y="506"/>
                  </a:cubicBezTo>
                  <a:cubicBezTo>
                    <a:pt x="2163" y="384"/>
                    <a:pt x="2102" y="141"/>
                    <a:pt x="1950" y="80"/>
                  </a:cubicBezTo>
                  <a:cubicBezTo>
                    <a:pt x="1848" y="23"/>
                    <a:pt x="1720" y="0"/>
                    <a:pt x="158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6" name="Google Shape;536;p7"/>
          <p:cNvGrpSpPr/>
          <p:nvPr/>
        </p:nvGrpSpPr>
        <p:grpSpPr>
          <a:xfrm flipH="1" rot="506494">
            <a:off x="8273529" y="4040694"/>
            <a:ext cx="1019533" cy="1135633"/>
            <a:chOff x="5258800" y="3753388"/>
            <a:chExt cx="1244125" cy="1385800"/>
          </a:xfrm>
        </p:grpSpPr>
        <p:sp>
          <p:nvSpPr>
            <p:cNvPr id="537" name="Google Shape;537;p7"/>
            <p:cNvSpPr/>
            <p:nvPr/>
          </p:nvSpPr>
          <p:spPr>
            <a:xfrm>
              <a:off x="5831025" y="3883688"/>
              <a:ext cx="76125" cy="1255500"/>
            </a:xfrm>
            <a:custGeom>
              <a:rect b="b" l="l" r="r" t="t"/>
              <a:pathLst>
                <a:path extrusionOk="0" h="50220" w="3045">
                  <a:moveTo>
                    <a:pt x="988" y="0"/>
                  </a:moveTo>
                  <a:cubicBezTo>
                    <a:pt x="652" y="0"/>
                    <a:pt x="306" y="232"/>
                    <a:pt x="339" y="657"/>
                  </a:cubicBezTo>
                  <a:cubicBezTo>
                    <a:pt x="1281" y="8712"/>
                    <a:pt x="1798" y="16767"/>
                    <a:pt x="1737" y="24852"/>
                  </a:cubicBezTo>
                  <a:cubicBezTo>
                    <a:pt x="1707" y="33180"/>
                    <a:pt x="886" y="41387"/>
                    <a:pt x="65" y="49655"/>
                  </a:cubicBezTo>
                  <a:cubicBezTo>
                    <a:pt x="0" y="50028"/>
                    <a:pt x="256" y="50220"/>
                    <a:pt x="527" y="50220"/>
                  </a:cubicBezTo>
                  <a:cubicBezTo>
                    <a:pt x="764" y="50220"/>
                    <a:pt x="1012" y="50074"/>
                    <a:pt x="1068" y="49776"/>
                  </a:cubicBezTo>
                  <a:cubicBezTo>
                    <a:pt x="2467" y="41843"/>
                    <a:pt x="2801" y="33545"/>
                    <a:pt x="2922" y="25490"/>
                  </a:cubicBezTo>
                  <a:cubicBezTo>
                    <a:pt x="3044" y="17192"/>
                    <a:pt x="2588" y="8834"/>
                    <a:pt x="1585" y="536"/>
                  </a:cubicBezTo>
                  <a:cubicBezTo>
                    <a:pt x="1557" y="171"/>
                    <a:pt x="1276" y="0"/>
                    <a:pt x="9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7"/>
            <p:cNvSpPr/>
            <p:nvPr/>
          </p:nvSpPr>
          <p:spPr>
            <a:xfrm>
              <a:off x="5851575" y="4263638"/>
              <a:ext cx="426600" cy="703425"/>
            </a:xfrm>
            <a:custGeom>
              <a:rect b="b" l="l" r="r" t="t"/>
              <a:pathLst>
                <a:path extrusionOk="0" h="28137" w="17064">
                  <a:moveTo>
                    <a:pt x="16364" y="0"/>
                  </a:moveTo>
                  <a:cubicBezTo>
                    <a:pt x="16102" y="0"/>
                    <a:pt x="15844" y="147"/>
                    <a:pt x="15779" y="475"/>
                  </a:cubicBezTo>
                  <a:cubicBezTo>
                    <a:pt x="14806" y="5703"/>
                    <a:pt x="13165" y="10688"/>
                    <a:pt x="10459" y="15277"/>
                  </a:cubicBezTo>
                  <a:cubicBezTo>
                    <a:pt x="7754" y="19897"/>
                    <a:pt x="4228" y="23606"/>
                    <a:pt x="368" y="27284"/>
                  </a:cubicBezTo>
                  <a:cubicBezTo>
                    <a:pt x="1" y="27651"/>
                    <a:pt x="284" y="28137"/>
                    <a:pt x="695" y="28137"/>
                  </a:cubicBezTo>
                  <a:cubicBezTo>
                    <a:pt x="794" y="28137"/>
                    <a:pt x="900" y="28108"/>
                    <a:pt x="1006" y="28043"/>
                  </a:cubicBezTo>
                  <a:cubicBezTo>
                    <a:pt x="9578" y="22116"/>
                    <a:pt x="15566" y="10870"/>
                    <a:pt x="16994" y="687"/>
                  </a:cubicBezTo>
                  <a:cubicBezTo>
                    <a:pt x="17064" y="255"/>
                    <a:pt x="16710" y="0"/>
                    <a:pt x="163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7"/>
            <p:cNvSpPr/>
            <p:nvPr/>
          </p:nvSpPr>
          <p:spPr>
            <a:xfrm>
              <a:off x="5477025" y="3995488"/>
              <a:ext cx="428100" cy="594250"/>
            </a:xfrm>
            <a:custGeom>
              <a:rect b="b" l="l" r="r" t="t"/>
              <a:pathLst>
                <a:path extrusionOk="0" h="23770" w="17124">
                  <a:moveTo>
                    <a:pt x="779" y="1"/>
                  </a:moveTo>
                  <a:cubicBezTo>
                    <a:pt x="403" y="1"/>
                    <a:pt x="1" y="332"/>
                    <a:pt x="152" y="805"/>
                  </a:cubicBezTo>
                  <a:cubicBezTo>
                    <a:pt x="2827" y="9620"/>
                    <a:pt x="6474" y="20380"/>
                    <a:pt x="16110" y="23724"/>
                  </a:cubicBezTo>
                  <a:cubicBezTo>
                    <a:pt x="16190" y="23755"/>
                    <a:pt x="16267" y="23769"/>
                    <a:pt x="16338" y="23769"/>
                  </a:cubicBezTo>
                  <a:cubicBezTo>
                    <a:pt x="16885" y="23769"/>
                    <a:pt x="17124" y="22929"/>
                    <a:pt x="16505" y="22660"/>
                  </a:cubicBezTo>
                  <a:cubicBezTo>
                    <a:pt x="7356" y="18648"/>
                    <a:pt x="4104" y="9316"/>
                    <a:pt x="1307" y="410"/>
                  </a:cubicBezTo>
                  <a:cubicBezTo>
                    <a:pt x="1227" y="123"/>
                    <a:pt x="1008" y="1"/>
                    <a:pt x="7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7"/>
            <p:cNvSpPr/>
            <p:nvPr/>
          </p:nvSpPr>
          <p:spPr>
            <a:xfrm>
              <a:off x="5866425" y="3829163"/>
              <a:ext cx="308200" cy="479150"/>
            </a:xfrm>
            <a:custGeom>
              <a:rect b="b" l="l" r="r" t="t"/>
              <a:pathLst>
                <a:path extrusionOk="0" h="19166" w="12328">
                  <a:moveTo>
                    <a:pt x="11548" y="0"/>
                  </a:moveTo>
                  <a:cubicBezTo>
                    <a:pt x="11219" y="0"/>
                    <a:pt x="10868" y="240"/>
                    <a:pt x="10868" y="680"/>
                  </a:cubicBezTo>
                  <a:cubicBezTo>
                    <a:pt x="11081" y="7884"/>
                    <a:pt x="6947" y="14844"/>
                    <a:pt x="473" y="18066"/>
                  </a:cubicBezTo>
                  <a:cubicBezTo>
                    <a:pt x="0" y="18355"/>
                    <a:pt x="276" y="19166"/>
                    <a:pt x="752" y="19166"/>
                  </a:cubicBezTo>
                  <a:cubicBezTo>
                    <a:pt x="827" y="19166"/>
                    <a:pt x="907" y="19145"/>
                    <a:pt x="990" y="19100"/>
                  </a:cubicBezTo>
                  <a:cubicBezTo>
                    <a:pt x="7920" y="15604"/>
                    <a:pt x="12327" y="8340"/>
                    <a:pt x="12115" y="559"/>
                  </a:cubicBezTo>
                  <a:cubicBezTo>
                    <a:pt x="12100" y="178"/>
                    <a:pt x="11832" y="0"/>
                    <a:pt x="115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7"/>
            <p:cNvSpPr/>
            <p:nvPr/>
          </p:nvSpPr>
          <p:spPr>
            <a:xfrm>
              <a:off x="5593375" y="3931638"/>
              <a:ext cx="110100" cy="376425"/>
            </a:xfrm>
            <a:custGeom>
              <a:rect b="b" l="l" r="r" t="t"/>
              <a:pathLst>
                <a:path extrusionOk="0" h="15057" w="4404">
                  <a:moveTo>
                    <a:pt x="1420" y="0"/>
                  </a:moveTo>
                  <a:cubicBezTo>
                    <a:pt x="1043" y="0"/>
                    <a:pt x="660" y="360"/>
                    <a:pt x="848" y="776"/>
                  </a:cubicBezTo>
                  <a:cubicBezTo>
                    <a:pt x="2823" y="5305"/>
                    <a:pt x="2732" y="9955"/>
                    <a:pt x="240" y="14271"/>
                  </a:cubicBezTo>
                  <a:cubicBezTo>
                    <a:pt x="0" y="14664"/>
                    <a:pt x="339" y="15056"/>
                    <a:pt x="684" y="15056"/>
                  </a:cubicBezTo>
                  <a:cubicBezTo>
                    <a:pt x="820" y="15056"/>
                    <a:pt x="957" y="14995"/>
                    <a:pt x="1060" y="14849"/>
                  </a:cubicBezTo>
                  <a:cubicBezTo>
                    <a:pt x="4009" y="10654"/>
                    <a:pt x="4404" y="4727"/>
                    <a:pt x="1881" y="259"/>
                  </a:cubicBezTo>
                  <a:cubicBezTo>
                    <a:pt x="1766" y="77"/>
                    <a:pt x="1594" y="0"/>
                    <a:pt x="14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7"/>
            <p:cNvSpPr/>
            <p:nvPr/>
          </p:nvSpPr>
          <p:spPr>
            <a:xfrm>
              <a:off x="6101650" y="4457213"/>
              <a:ext cx="313475" cy="233950"/>
            </a:xfrm>
            <a:custGeom>
              <a:rect b="b" l="l" r="r" t="t"/>
              <a:pathLst>
                <a:path extrusionOk="0" h="9358" w="12539">
                  <a:moveTo>
                    <a:pt x="11782" y="0"/>
                  </a:moveTo>
                  <a:cubicBezTo>
                    <a:pt x="11581" y="0"/>
                    <a:pt x="11383" y="107"/>
                    <a:pt x="11277" y="361"/>
                  </a:cubicBezTo>
                  <a:cubicBezTo>
                    <a:pt x="9119" y="4890"/>
                    <a:pt x="5350" y="7321"/>
                    <a:pt x="578" y="8385"/>
                  </a:cubicBezTo>
                  <a:cubicBezTo>
                    <a:pt x="31" y="8477"/>
                    <a:pt x="0" y="9358"/>
                    <a:pt x="608" y="9358"/>
                  </a:cubicBezTo>
                  <a:cubicBezTo>
                    <a:pt x="5654" y="9206"/>
                    <a:pt x="10365" y="5376"/>
                    <a:pt x="12341" y="847"/>
                  </a:cubicBezTo>
                  <a:cubicBezTo>
                    <a:pt x="12539" y="372"/>
                    <a:pt x="12157" y="0"/>
                    <a:pt x="117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7"/>
            <p:cNvSpPr/>
            <p:nvPr/>
          </p:nvSpPr>
          <p:spPr>
            <a:xfrm>
              <a:off x="5312125" y="4229438"/>
              <a:ext cx="417050" cy="257400"/>
            </a:xfrm>
            <a:custGeom>
              <a:rect b="b" l="l" r="r" t="t"/>
              <a:pathLst>
                <a:path extrusionOk="0" h="10296" w="16682">
                  <a:moveTo>
                    <a:pt x="650" y="1"/>
                  </a:moveTo>
                  <a:cubicBezTo>
                    <a:pt x="349" y="1"/>
                    <a:pt x="1" y="304"/>
                    <a:pt x="122" y="688"/>
                  </a:cubicBezTo>
                  <a:cubicBezTo>
                    <a:pt x="2034" y="6613"/>
                    <a:pt x="7599" y="10296"/>
                    <a:pt x="13621" y="10296"/>
                  </a:cubicBezTo>
                  <a:cubicBezTo>
                    <a:pt x="14395" y="10296"/>
                    <a:pt x="15176" y="10235"/>
                    <a:pt x="15958" y="10110"/>
                  </a:cubicBezTo>
                  <a:cubicBezTo>
                    <a:pt x="16682" y="9994"/>
                    <a:pt x="16633" y="8886"/>
                    <a:pt x="15971" y="8886"/>
                  </a:cubicBezTo>
                  <a:cubicBezTo>
                    <a:pt x="15937" y="8886"/>
                    <a:pt x="15903" y="8889"/>
                    <a:pt x="15867" y="8894"/>
                  </a:cubicBezTo>
                  <a:cubicBezTo>
                    <a:pt x="15077" y="9027"/>
                    <a:pt x="14295" y="9091"/>
                    <a:pt x="13527" y="9091"/>
                  </a:cubicBezTo>
                  <a:cubicBezTo>
                    <a:pt x="7938" y="9091"/>
                    <a:pt x="3061" y="5687"/>
                    <a:pt x="1003" y="262"/>
                  </a:cubicBezTo>
                  <a:cubicBezTo>
                    <a:pt x="942" y="78"/>
                    <a:pt x="802" y="1"/>
                    <a:pt x="6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7"/>
            <p:cNvSpPr/>
            <p:nvPr/>
          </p:nvSpPr>
          <p:spPr>
            <a:xfrm>
              <a:off x="5594175" y="4568138"/>
              <a:ext cx="301800" cy="265950"/>
            </a:xfrm>
            <a:custGeom>
              <a:rect b="b" l="l" r="r" t="t"/>
              <a:pathLst>
                <a:path extrusionOk="0" h="10638" w="12072">
                  <a:moveTo>
                    <a:pt x="576" y="0"/>
                  </a:moveTo>
                  <a:cubicBezTo>
                    <a:pt x="282" y="0"/>
                    <a:pt x="1" y="211"/>
                    <a:pt x="86" y="605"/>
                  </a:cubicBezTo>
                  <a:cubicBezTo>
                    <a:pt x="998" y="5985"/>
                    <a:pt x="5709" y="10088"/>
                    <a:pt x="11120" y="10635"/>
                  </a:cubicBezTo>
                  <a:cubicBezTo>
                    <a:pt x="11140" y="10637"/>
                    <a:pt x="11159" y="10638"/>
                    <a:pt x="11179" y="10638"/>
                  </a:cubicBezTo>
                  <a:cubicBezTo>
                    <a:pt x="11890" y="10638"/>
                    <a:pt x="12072" y="9568"/>
                    <a:pt x="11302" y="9450"/>
                  </a:cubicBezTo>
                  <a:cubicBezTo>
                    <a:pt x="6105" y="8720"/>
                    <a:pt x="2548" y="5377"/>
                    <a:pt x="1120" y="392"/>
                  </a:cubicBezTo>
                  <a:cubicBezTo>
                    <a:pt x="1040" y="127"/>
                    <a:pt x="804" y="0"/>
                    <a:pt x="5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7"/>
            <p:cNvSpPr/>
            <p:nvPr/>
          </p:nvSpPr>
          <p:spPr>
            <a:xfrm>
              <a:off x="6065125" y="3915263"/>
              <a:ext cx="298875" cy="208400"/>
            </a:xfrm>
            <a:custGeom>
              <a:rect b="b" l="l" r="r" t="t"/>
              <a:pathLst>
                <a:path extrusionOk="0" h="8336" w="11955">
                  <a:moveTo>
                    <a:pt x="11143" y="0"/>
                  </a:moveTo>
                  <a:cubicBezTo>
                    <a:pt x="10991" y="0"/>
                    <a:pt x="10842" y="63"/>
                    <a:pt x="10732" y="215"/>
                  </a:cubicBezTo>
                  <a:cubicBezTo>
                    <a:pt x="8270" y="3832"/>
                    <a:pt x="5109" y="6416"/>
                    <a:pt x="701" y="7175"/>
                  </a:cubicBezTo>
                  <a:cubicBezTo>
                    <a:pt x="0" y="7292"/>
                    <a:pt x="170" y="8336"/>
                    <a:pt x="859" y="8336"/>
                  </a:cubicBezTo>
                  <a:cubicBezTo>
                    <a:pt x="886" y="8336"/>
                    <a:pt x="915" y="8334"/>
                    <a:pt x="945" y="8330"/>
                  </a:cubicBezTo>
                  <a:cubicBezTo>
                    <a:pt x="5352" y="7601"/>
                    <a:pt x="9699" y="4896"/>
                    <a:pt x="11735" y="823"/>
                  </a:cubicBezTo>
                  <a:cubicBezTo>
                    <a:pt x="11955" y="427"/>
                    <a:pt x="11539" y="0"/>
                    <a:pt x="111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7"/>
            <p:cNvSpPr/>
            <p:nvPr/>
          </p:nvSpPr>
          <p:spPr>
            <a:xfrm>
              <a:off x="6075050" y="4271338"/>
              <a:ext cx="107850" cy="314450"/>
            </a:xfrm>
            <a:custGeom>
              <a:rect b="b" l="l" r="r" t="t"/>
              <a:pathLst>
                <a:path extrusionOk="0" h="12578" w="4314">
                  <a:moveTo>
                    <a:pt x="767" y="0"/>
                  </a:moveTo>
                  <a:cubicBezTo>
                    <a:pt x="522" y="0"/>
                    <a:pt x="288" y="148"/>
                    <a:pt x="274" y="471"/>
                  </a:cubicBezTo>
                  <a:cubicBezTo>
                    <a:pt x="1" y="4635"/>
                    <a:pt x="912" y="8738"/>
                    <a:pt x="3131" y="12325"/>
                  </a:cubicBezTo>
                  <a:cubicBezTo>
                    <a:pt x="3234" y="12504"/>
                    <a:pt x="3379" y="12578"/>
                    <a:pt x="3528" y="12578"/>
                  </a:cubicBezTo>
                  <a:cubicBezTo>
                    <a:pt x="3910" y="12578"/>
                    <a:pt x="4314" y="12093"/>
                    <a:pt x="4074" y="11656"/>
                  </a:cubicBezTo>
                  <a:cubicBezTo>
                    <a:pt x="2098" y="8252"/>
                    <a:pt x="1095" y="4483"/>
                    <a:pt x="1338" y="562"/>
                  </a:cubicBezTo>
                  <a:cubicBezTo>
                    <a:pt x="1354" y="202"/>
                    <a:pt x="1053" y="0"/>
                    <a:pt x="7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7"/>
            <p:cNvSpPr/>
            <p:nvPr/>
          </p:nvSpPr>
          <p:spPr>
            <a:xfrm>
              <a:off x="5967150" y="4533913"/>
              <a:ext cx="56550" cy="303925"/>
            </a:xfrm>
            <a:custGeom>
              <a:rect b="b" l="l" r="r" t="t"/>
              <a:pathLst>
                <a:path extrusionOk="0" h="12157" w="2262">
                  <a:moveTo>
                    <a:pt x="1472" y="0"/>
                  </a:moveTo>
                  <a:cubicBezTo>
                    <a:pt x="1264" y="0"/>
                    <a:pt x="1065" y="100"/>
                    <a:pt x="1003" y="332"/>
                  </a:cubicBezTo>
                  <a:cubicBezTo>
                    <a:pt x="61" y="4010"/>
                    <a:pt x="0" y="8205"/>
                    <a:pt x="1216" y="11852"/>
                  </a:cubicBezTo>
                  <a:cubicBezTo>
                    <a:pt x="1290" y="12062"/>
                    <a:pt x="1484" y="12156"/>
                    <a:pt x="1680" y="12156"/>
                  </a:cubicBezTo>
                  <a:cubicBezTo>
                    <a:pt x="1968" y="12156"/>
                    <a:pt x="2261" y="11953"/>
                    <a:pt x="2189" y="11609"/>
                  </a:cubicBezTo>
                  <a:cubicBezTo>
                    <a:pt x="1520" y="7810"/>
                    <a:pt x="1277" y="4405"/>
                    <a:pt x="2037" y="545"/>
                  </a:cubicBezTo>
                  <a:cubicBezTo>
                    <a:pt x="2109" y="219"/>
                    <a:pt x="1781" y="0"/>
                    <a:pt x="14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7"/>
            <p:cNvSpPr/>
            <p:nvPr/>
          </p:nvSpPr>
          <p:spPr>
            <a:xfrm>
              <a:off x="6258075" y="4595913"/>
              <a:ext cx="244850" cy="58175"/>
            </a:xfrm>
            <a:custGeom>
              <a:rect b="b" l="l" r="r" t="t"/>
              <a:pathLst>
                <a:path extrusionOk="0" h="2327" w="9794">
                  <a:moveTo>
                    <a:pt x="8992" y="0"/>
                  </a:moveTo>
                  <a:cubicBezTo>
                    <a:pt x="8927" y="0"/>
                    <a:pt x="8859" y="13"/>
                    <a:pt x="8789" y="41"/>
                  </a:cubicBezTo>
                  <a:cubicBezTo>
                    <a:pt x="7352" y="751"/>
                    <a:pt x="5977" y="1085"/>
                    <a:pt x="4573" y="1085"/>
                  </a:cubicBezTo>
                  <a:cubicBezTo>
                    <a:pt x="3394" y="1085"/>
                    <a:pt x="2193" y="850"/>
                    <a:pt x="917" y="406"/>
                  </a:cubicBezTo>
                  <a:cubicBezTo>
                    <a:pt x="860" y="382"/>
                    <a:pt x="805" y="372"/>
                    <a:pt x="751" y="372"/>
                  </a:cubicBezTo>
                  <a:cubicBezTo>
                    <a:pt x="312" y="372"/>
                    <a:pt x="1" y="1074"/>
                    <a:pt x="461" y="1318"/>
                  </a:cubicBezTo>
                  <a:cubicBezTo>
                    <a:pt x="1719" y="1996"/>
                    <a:pt x="3155" y="2326"/>
                    <a:pt x="4596" y="2326"/>
                  </a:cubicBezTo>
                  <a:cubicBezTo>
                    <a:pt x="6255" y="2326"/>
                    <a:pt x="7922" y="1889"/>
                    <a:pt x="9336" y="1044"/>
                  </a:cubicBezTo>
                  <a:cubicBezTo>
                    <a:pt x="9794" y="748"/>
                    <a:pt x="9489" y="0"/>
                    <a:pt x="89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7"/>
            <p:cNvSpPr/>
            <p:nvPr/>
          </p:nvSpPr>
          <p:spPr>
            <a:xfrm>
              <a:off x="5858975" y="3811088"/>
              <a:ext cx="168975" cy="309300"/>
            </a:xfrm>
            <a:custGeom>
              <a:rect b="b" l="l" r="r" t="t"/>
              <a:pathLst>
                <a:path extrusionOk="0" h="12372" w="6759">
                  <a:moveTo>
                    <a:pt x="4610" y="0"/>
                  </a:moveTo>
                  <a:cubicBezTo>
                    <a:pt x="4234" y="0"/>
                    <a:pt x="3851" y="347"/>
                    <a:pt x="4023" y="826"/>
                  </a:cubicBezTo>
                  <a:cubicBezTo>
                    <a:pt x="5330" y="4959"/>
                    <a:pt x="3902" y="8880"/>
                    <a:pt x="406" y="11373"/>
                  </a:cubicBezTo>
                  <a:cubicBezTo>
                    <a:pt x="0" y="11703"/>
                    <a:pt x="293" y="12371"/>
                    <a:pt x="719" y="12371"/>
                  </a:cubicBezTo>
                  <a:cubicBezTo>
                    <a:pt x="804" y="12371"/>
                    <a:pt x="893" y="12345"/>
                    <a:pt x="984" y="12285"/>
                  </a:cubicBezTo>
                  <a:cubicBezTo>
                    <a:pt x="5118" y="9823"/>
                    <a:pt x="6759" y="4929"/>
                    <a:pt x="5148" y="400"/>
                  </a:cubicBezTo>
                  <a:cubicBezTo>
                    <a:pt x="5047" y="119"/>
                    <a:pt x="4830" y="0"/>
                    <a:pt x="46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7"/>
            <p:cNvSpPr/>
            <p:nvPr/>
          </p:nvSpPr>
          <p:spPr>
            <a:xfrm>
              <a:off x="5687500" y="3753388"/>
              <a:ext cx="190750" cy="253125"/>
            </a:xfrm>
            <a:custGeom>
              <a:rect b="b" l="l" r="r" t="t"/>
              <a:pathLst>
                <a:path extrusionOk="0" h="10125" w="7630">
                  <a:moveTo>
                    <a:pt x="1541" y="1"/>
                  </a:moveTo>
                  <a:cubicBezTo>
                    <a:pt x="1347" y="1"/>
                    <a:pt x="1157" y="95"/>
                    <a:pt x="1095" y="307"/>
                  </a:cubicBezTo>
                  <a:cubicBezTo>
                    <a:pt x="1" y="4319"/>
                    <a:pt x="2402" y="10003"/>
                    <a:pt x="7144" y="10125"/>
                  </a:cubicBezTo>
                  <a:cubicBezTo>
                    <a:pt x="7600" y="10125"/>
                    <a:pt x="7630" y="9486"/>
                    <a:pt x="7296" y="9273"/>
                  </a:cubicBezTo>
                  <a:cubicBezTo>
                    <a:pt x="5654" y="8483"/>
                    <a:pt x="4165" y="7997"/>
                    <a:pt x="3071" y="6447"/>
                  </a:cubicBezTo>
                  <a:cubicBezTo>
                    <a:pt x="1824" y="4684"/>
                    <a:pt x="1642" y="2586"/>
                    <a:pt x="2037" y="520"/>
                  </a:cubicBezTo>
                  <a:cubicBezTo>
                    <a:pt x="2109" y="197"/>
                    <a:pt x="1821" y="1"/>
                    <a:pt x="15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7"/>
            <p:cNvSpPr/>
            <p:nvPr/>
          </p:nvSpPr>
          <p:spPr>
            <a:xfrm>
              <a:off x="5397025" y="4068513"/>
              <a:ext cx="176000" cy="132625"/>
            </a:xfrm>
            <a:custGeom>
              <a:rect b="b" l="l" r="r" t="t"/>
              <a:pathLst>
                <a:path extrusionOk="0" h="5305" w="7040">
                  <a:moveTo>
                    <a:pt x="605" y="0"/>
                  </a:moveTo>
                  <a:cubicBezTo>
                    <a:pt x="299" y="0"/>
                    <a:pt x="1" y="213"/>
                    <a:pt x="69" y="590"/>
                  </a:cubicBezTo>
                  <a:cubicBezTo>
                    <a:pt x="586" y="3356"/>
                    <a:pt x="3534" y="4966"/>
                    <a:pt x="6148" y="5301"/>
                  </a:cubicBezTo>
                  <a:cubicBezTo>
                    <a:pt x="6170" y="5303"/>
                    <a:pt x="6191" y="5304"/>
                    <a:pt x="6212" y="5304"/>
                  </a:cubicBezTo>
                  <a:cubicBezTo>
                    <a:pt x="6777" y="5304"/>
                    <a:pt x="7040" y="4531"/>
                    <a:pt x="6483" y="4267"/>
                  </a:cubicBezTo>
                  <a:cubicBezTo>
                    <a:pt x="4446" y="3356"/>
                    <a:pt x="1771" y="2991"/>
                    <a:pt x="1164" y="407"/>
                  </a:cubicBezTo>
                  <a:cubicBezTo>
                    <a:pt x="1084" y="128"/>
                    <a:pt x="842" y="0"/>
                    <a:pt x="6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7"/>
            <p:cNvSpPr/>
            <p:nvPr/>
          </p:nvSpPr>
          <p:spPr>
            <a:xfrm>
              <a:off x="5742675" y="4203638"/>
              <a:ext cx="86200" cy="284125"/>
            </a:xfrm>
            <a:custGeom>
              <a:rect b="b" l="l" r="r" t="t"/>
              <a:pathLst>
                <a:path extrusionOk="0" h="11365" w="3448">
                  <a:moveTo>
                    <a:pt x="1336" y="0"/>
                  </a:moveTo>
                  <a:cubicBezTo>
                    <a:pt x="976" y="0"/>
                    <a:pt x="619" y="316"/>
                    <a:pt x="772" y="777"/>
                  </a:cubicBezTo>
                  <a:cubicBezTo>
                    <a:pt x="1897" y="4121"/>
                    <a:pt x="1867" y="7464"/>
                    <a:pt x="195" y="10625"/>
                  </a:cubicBezTo>
                  <a:cubicBezTo>
                    <a:pt x="0" y="10972"/>
                    <a:pt x="329" y="11364"/>
                    <a:pt x="656" y="11364"/>
                  </a:cubicBezTo>
                  <a:cubicBezTo>
                    <a:pt x="788" y="11364"/>
                    <a:pt x="919" y="11300"/>
                    <a:pt x="1016" y="11142"/>
                  </a:cubicBezTo>
                  <a:cubicBezTo>
                    <a:pt x="2961" y="7859"/>
                    <a:pt x="3447" y="3847"/>
                    <a:pt x="1867" y="352"/>
                  </a:cubicBezTo>
                  <a:cubicBezTo>
                    <a:pt x="1755" y="106"/>
                    <a:pt x="1545" y="0"/>
                    <a:pt x="13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7"/>
            <p:cNvSpPr/>
            <p:nvPr/>
          </p:nvSpPr>
          <p:spPr>
            <a:xfrm>
              <a:off x="6091900" y="4273488"/>
              <a:ext cx="82725" cy="105425"/>
            </a:xfrm>
            <a:custGeom>
              <a:rect b="b" l="l" r="r" t="t"/>
              <a:pathLst>
                <a:path extrusionOk="0" h="4217" w="3309">
                  <a:moveTo>
                    <a:pt x="2993" y="1"/>
                  </a:moveTo>
                  <a:cubicBezTo>
                    <a:pt x="2947" y="1"/>
                    <a:pt x="2898" y="24"/>
                    <a:pt x="2852" y="81"/>
                  </a:cubicBezTo>
                  <a:cubicBezTo>
                    <a:pt x="2488" y="628"/>
                    <a:pt x="2366" y="1357"/>
                    <a:pt x="2001" y="1935"/>
                  </a:cubicBezTo>
                  <a:cubicBezTo>
                    <a:pt x="1545" y="2695"/>
                    <a:pt x="877" y="3272"/>
                    <a:pt x="208" y="3789"/>
                  </a:cubicBezTo>
                  <a:cubicBezTo>
                    <a:pt x="1" y="3892"/>
                    <a:pt x="147" y="4216"/>
                    <a:pt x="363" y="4216"/>
                  </a:cubicBezTo>
                  <a:cubicBezTo>
                    <a:pt x="401" y="4216"/>
                    <a:pt x="441" y="4207"/>
                    <a:pt x="482" y="4184"/>
                  </a:cubicBezTo>
                  <a:cubicBezTo>
                    <a:pt x="1241" y="3728"/>
                    <a:pt x="1880" y="3120"/>
                    <a:pt x="2366" y="2391"/>
                  </a:cubicBezTo>
                  <a:cubicBezTo>
                    <a:pt x="2761" y="1783"/>
                    <a:pt x="3308" y="901"/>
                    <a:pt x="3156" y="141"/>
                  </a:cubicBezTo>
                  <a:cubicBezTo>
                    <a:pt x="3137" y="65"/>
                    <a:pt x="3071" y="1"/>
                    <a:pt x="29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7"/>
            <p:cNvSpPr/>
            <p:nvPr/>
          </p:nvSpPr>
          <p:spPr>
            <a:xfrm>
              <a:off x="6026425" y="4337688"/>
              <a:ext cx="79325" cy="87800"/>
            </a:xfrm>
            <a:custGeom>
              <a:rect b="b" l="l" r="r" t="t"/>
              <a:pathLst>
                <a:path extrusionOk="0" h="3512" w="3173">
                  <a:moveTo>
                    <a:pt x="433" y="1"/>
                  </a:moveTo>
                  <a:cubicBezTo>
                    <a:pt x="350" y="1"/>
                    <a:pt x="272" y="40"/>
                    <a:pt x="243" y="127"/>
                  </a:cubicBezTo>
                  <a:cubicBezTo>
                    <a:pt x="0" y="795"/>
                    <a:pt x="395" y="1677"/>
                    <a:pt x="821" y="2254"/>
                  </a:cubicBezTo>
                  <a:cubicBezTo>
                    <a:pt x="1307" y="2923"/>
                    <a:pt x="2037" y="3349"/>
                    <a:pt x="2827" y="3501"/>
                  </a:cubicBezTo>
                  <a:cubicBezTo>
                    <a:pt x="2849" y="3508"/>
                    <a:pt x="2870" y="3511"/>
                    <a:pt x="2889" y="3511"/>
                  </a:cubicBezTo>
                  <a:cubicBezTo>
                    <a:pt x="3113" y="3511"/>
                    <a:pt x="3172" y="3068"/>
                    <a:pt x="2949" y="2984"/>
                  </a:cubicBezTo>
                  <a:cubicBezTo>
                    <a:pt x="2249" y="2771"/>
                    <a:pt x="1642" y="2406"/>
                    <a:pt x="1277" y="1798"/>
                  </a:cubicBezTo>
                  <a:cubicBezTo>
                    <a:pt x="882" y="1251"/>
                    <a:pt x="882" y="704"/>
                    <a:pt x="669" y="127"/>
                  </a:cubicBezTo>
                  <a:cubicBezTo>
                    <a:pt x="621" y="47"/>
                    <a:pt x="524" y="1"/>
                    <a:pt x="4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7"/>
            <p:cNvSpPr/>
            <p:nvPr/>
          </p:nvSpPr>
          <p:spPr>
            <a:xfrm>
              <a:off x="5976375" y="4371813"/>
              <a:ext cx="87375" cy="36000"/>
            </a:xfrm>
            <a:custGeom>
              <a:rect b="b" l="l" r="r" t="t"/>
              <a:pathLst>
                <a:path extrusionOk="0" h="1440" w="3495">
                  <a:moveTo>
                    <a:pt x="314" y="1"/>
                  </a:moveTo>
                  <a:cubicBezTo>
                    <a:pt x="169" y="1"/>
                    <a:pt x="1" y="72"/>
                    <a:pt x="26" y="251"/>
                  </a:cubicBezTo>
                  <a:cubicBezTo>
                    <a:pt x="148" y="798"/>
                    <a:pt x="847" y="1163"/>
                    <a:pt x="1333" y="1315"/>
                  </a:cubicBezTo>
                  <a:cubicBezTo>
                    <a:pt x="1612" y="1394"/>
                    <a:pt x="1902" y="1439"/>
                    <a:pt x="2186" y="1439"/>
                  </a:cubicBezTo>
                  <a:cubicBezTo>
                    <a:pt x="2553" y="1439"/>
                    <a:pt x="2910" y="1365"/>
                    <a:pt x="3218" y="1193"/>
                  </a:cubicBezTo>
                  <a:cubicBezTo>
                    <a:pt x="3495" y="1110"/>
                    <a:pt x="3444" y="725"/>
                    <a:pt x="3204" y="725"/>
                  </a:cubicBezTo>
                  <a:cubicBezTo>
                    <a:pt x="3180" y="725"/>
                    <a:pt x="3154" y="729"/>
                    <a:pt x="3127" y="737"/>
                  </a:cubicBezTo>
                  <a:cubicBezTo>
                    <a:pt x="2827" y="804"/>
                    <a:pt x="2545" y="852"/>
                    <a:pt x="2261" y="852"/>
                  </a:cubicBezTo>
                  <a:cubicBezTo>
                    <a:pt x="2028" y="852"/>
                    <a:pt x="1793" y="820"/>
                    <a:pt x="1546" y="737"/>
                  </a:cubicBezTo>
                  <a:cubicBezTo>
                    <a:pt x="1090" y="585"/>
                    <a:pt x="847" y="190"/>
                    <a:pt x="391" y="8"/>
                  </a:cubicBezTo>
                  <a:cubicBezTo>
                    <a:pt x="367" y="3"/>
                    <a:pt x="341" y="1"/>
                    <a:pt x="3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7"/>
            <p:cNvSpPr/>
            <p:nvPr/>
          </p:nvSpPr>
          <p:spPr>
            <a:xfrm>
              <a:off x="6018050" y="4456788"/>
              <a:ext cx="112975" cy="48250"/>
            </a:xfrm>
            <a:custGeom>
              <a:rect b="b" l="l" r="r" t="t"/>
              <a:pathLst>
                <a:path extrusionOk="0" h="1930" w="4519">
                  <a:moveTo>
                    <a:pt x="334" y="0"/>
                  </a:moveTo>
                  <a:cubicBezTo>
                    <a:pt x="168" y="0"/>
                    <a:pt x="0" y="126"/>
                    <a:pt x="92" y="287"/>
                  </a:cubicBezTo>
                  <a:cubicBezTo>
                    <a:pt x="673" y="1423"/>
                    <a:pt x="2134" y="1930"/>
                    <a:pt x="3396" y="1930"/>
                  </a:cubicBezTo>
                  <a:cubicBezTo>
                    <a:pt x="3653" y="1930"/>
                    <a:pt x="3903" y="1909"/>
                    <a:pt x="4135" y="1867"/>
                  </a:cubicBezTo>
                  <a:cubicBezTo>
                    <a:pt x="4519" y="1779"/>
                    <a:pt x="4415" y="1288"/>
                    <a:pt x="4102" y="1288"/>
                  </a:cubicBezTo>
                  <a:cubicBezTo>
                    <a:pt x="4093" y="1288"/>
                    <a:pt x="4083" y="1289"/>
                    <a:pt x="4074" y="1290"/>
                  </a:cubicBezTo>
                  <a:cubicBezTo>
                    <a:pt x="3841" y="1330"/>
                    <a:pt x="3611" y="1351"/>
                    <a:pt x="3385" y="1351"/>
                  </a:cubicBezTo>
                  <a:cubicBezTo>
                    <a:pt x="2932" y="1351"/>
                    <a:pt x="2493" y="1270"/>
                    <a:pt x="2068" y="1107"/>
                  </a:cubicBezTo>
                  <a:cubicBezTo>
                    <a:pt x="1399" y="864"/>
                    <a:pt x="1004" y="408"/>
                    <a:pt x="487" y="44"/>
                  </a:cubicBezTo>
                  <a:cubicBezTo>
                    <a:pt x="442" y="14"/>
                    <a:pt x="388" y="0"/>
                    <a:pt x="3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7"/>
            <p:cNvSpPr/>
            <p:nvPr/>
          </p:nvSpPr>
          <p:spPr>
            <a:xfrm>
              <a:off x="6199150" y="4399563"/>
              <a:ext cx="137200" cy="97875"/>
            </a:xfrm>
            <a:custGeom>
              <a:rect b="b" l="l" r="r" t="t"/>
              <a:pathLst>
                <a:path extrusionOk="0" h="3915" w="5488">
                  <a:moveTo>
                    <a:pt x="5177" y="0"/>
                  </a:moveTo>
                  <a:cubicBezTo>
                    <a:pt x="5114" y="0"/>
                    <a:pt x="5051" y="34"/>
                    <a:pt x="5006" y="114"/>
                  </a:cubicBezTo>
                  <a:cubicBezTo>
                    <a:pt x="3730" y="1755"/>
                    <a:pt x="2423" y="3001"/>
                    <a:pt x="295" y="3457"/>
                  </a:cubicBezTo>
                  <a:cubicBezTo>
                    <a:pt x="1" y="3487"/>
                    <a:pt x="48" y="3915"/>
                    <a:pt x="327" y="3915"/>
                  </a:cubicBezTo>
                  <a:cubicBezTo>
                    <a:pt x="336" y="3915"/>
                    <a:pt x="346" y="3914"/>
                    <a:pt x="356" y="3913"/>
                  </a:cubicBezTo>
                  <a:cubicBezTo>
                    <a:pt x="2362" y="3579"/>
                    <a:pt x="4550" y="2333"/>
                    <a:pt x="5401" y="387"/>
                  </a:cubicBezTo>
                  <a:cubicBezTo>
                    <a:pt x="5487" y="194"/>
                    <a:pt x="5330" y="0"/>
                    <a:pt x="51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7"/>
            <p:cNvSpPr/>
            <p:nvPr/>
          </p:nvSpPr>
          <p:spPr>
            <a:xfrm>
              <a:off x="6261975" y="4346913"/>
              <a:ext cx="65700" cy="117800"/>
            </a:xfrm>
            <a:custGeom>
              <a:rect b="b" l="l" r="r" t="t"/>
              <a:pathLst>
                <a:path extrusionOk="0" h="4712" w="2628">
                  <a:moveTo>
                    <a:pt x="2300" y="1"/>
                  </a:moveTo>
                  <a:cubicBezTo>
                    <a:pt x="2248" y="1"/>
                    <a:pt x="2189" y="19"/>
                    <a:pt x="2129" y="62"/>
                  </a:cubicBezTo>
                  <a:cubicBezTo>
                    <a:pt x="730" y="973"/>
                    <a:pt x="1" y="2858"/>
                    <a:pt x="396" y="4469"/>
                  </a:cubicBezTo>
                  <a:cubicBezTo>
                    <a:pt x="423" y="4633"/>
                    <a:pt x="543" y="4711"/>
                    <a:pt x="661" y="4711"/>
                  </a:cubicBezTo>
                  <a:cubicBezTo>
                    <a:pt x="805" y="4711"/>
                    <a:pt x="946" y="4595"/>
                    <a:pt x="913" y="4378"/>
                  </a:cubicBezTo>
                  <a:cubicBezTo>
                    <a:pt x="761" y="2797"/>
                    <a:pt x="1277" y="1551"/>
                    <a:pt x="2433" y="487"/>
                  </a:cubicBezTo>
                  <a:cubicBezTo>
                    <a:pt x="2627" y="293"/>
                    <a:pt x="2510" y="1"/>
                    <a:pt x="23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7"/>
            <p:cNvSpPr/>
            <p:nvPr/>
          </p:nvSpPr>
          <p:spPr>
            <a:xfrm>
              <a:off x="6280225" y="4478088"/>
              <a:ext cx="49200" cy="119600"/>
            </a:xfrm>
            <a:custGeom>
              <a:rect b="b" l="l" r="r" t="t"/>
              <a:pathLst>
                <a:path extrusionOk="0" h="4784" w="1968">
                  <a:moveTo>
                    <a:pt x="1563" y="1"/>
                  </a:moveTo>
                  <a:cubicBezTo>
                    <a:pt x="1512" y="1"/>
                    <a:pt x="1457" y="13"/>
                    <a:pt x="1399" y="43"/>
                  </a:cubicBezTo>
                  <a:cubicBezTo>
                    <a:pt x="0" y="954"/>
                    <a:pt x="122" y="3143"/>
                    <a:pt x="456" y="4541"/>
                  </a:cubicBezTo>
                  <a:cubicBezTo>
                    <a:pt x="511" y="4705"/>
                    <a:pt x="646" y="4783"/>
                    <a:pt x="772" y="4783"/>
                  </a:cubicBezTo>
                  <a:cubicBezTo>
                    <a:pt x="926" y="4783"/>
                    <a:pt x="1067" y="4667"/>
                    <a:pt x="1034" y="4450"/>
                  </a:cubicBezTo>
                  <a:cubicBezTo>
                    <a:pt x="760" y="3173"/>
                    <a:pt x="639" y="1502"/>
                    <a:pt x="1763" y="559"/>
                  </a:cubicBezTo>
                  <a:cubicBezTo>
                    <a:pt x="1968" y="355"/>
                    <a:pt x="1829" y="1"/>
                    <a:pt x="15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7"/>
            <p:cNvSpPr/>
            <p:nvPr/>
          </p:nvSpPr>
          <p:spPr>
            <a:xfrm>
              <a:off x="6352275" y="4520438"/>
              <a:ext cx="111975" cy="38425"/>
            </a:xfrm>
            <a:custGeom>
              <a:rect b="b" l="l" r="r" t="t"/>
              <a:pathLst>
                <a:path extrusionOk="0" h="1537" w="4479">
                  <a:moveTo>
                    <a:pt x="4111" y="0"/>
                  </a:moveTo>
                  <a:cubicBezTo>
                    <a:pt x="4053" y="0"/>
                    <a:pt x="3990" y="24"/>
                    <a:pt x="3927" y="81"/>
                  </a:cubicBezTo>
                  <a:cubicBezTo>
                    <a:pt x="3238" y="666"/>
                    <a:pt x="2419" y="978"/>
                    <a:pt x="1580" y="978"/>
                  </a:cubicBezTo>
                  <a:cubicBezTo>
                    <a:pt x="1198" y="978"/>
                    <a:pt x="812" y="913"/>
                    <a:pt x="431" y="780"/>
                  </a:cubicBezTo>
                  <a:cubicBezTo>
                    <a:pt x="404" y="772"/>
                    <a:pt x="378" y="768"/>
                    <a:pt x="353" y="768"/>
                  </a:cubicBezTo>
                  <a:cubicBezTo>
                    <a:pt x="104" y="768"/>
                    <a:pt x="0" y="1153"/>
                    <a:pt x="249" y="1236"/>
                  </a:cubicBezTo>
                  <a:cubicBezTo>
                    <a:pt x="728" y="1438"/>
                    <a:pt x="1230" y="1536"/>
                    <a:pt x="1726" y="1536"/>
                  </a:cubicBezTo>
                  <a:cubicBezTo>
                    <a:pt x="2647" y="1536"/>
                    <a:pt x="3550" y="1199"/>
                    <a:pt x="4261" y="567"/>
                  </a:cubicBezTo>
                  <a:cubicBezTo>
                    <a:pt x="4478" y="351"/>
                    <a:pt x="4332" y="0"/>
                    <a:pt x="4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7"/>
            <p:cNvSpPr/>
            <p:nvPr/>
          </p:nvSpPr>
          <p:spPr>
            <a:xfrm>
              <a:off x="6403175" y="4636588"/>
              <a:ext cx="89075" cy="65000"/>
            </a:xfrm>
            <a:custGeom>
              <a:rect b="b" l="l" r="r" t="t"/>
              <a:pathLst>
                <a:path extrusionOk="0" h="2600" w="3563">
                  <a:moveTo>
                    <a:pt x="312" y="1"/>
                  </a:moveTo>
                  <a:cubicBezTo>
                    <a:pt x="170" y="1"/>
                    <a:pt x="1" y="117"/>
                    <a:pt x="37" y="298"/>
                  </a:cubicBezTo>
                  <a:cubicBezTo>
                    <a:pt x="156" y="1440"/>
                    <a:pt x="1242" y="2600"/>
                    <a:pt x="2407" y="2600"/>
                  </a:cubicBezTo>
                  <a:cubicBezTo>
                    <a:pt x="2732" y="2600"/>
                    <a:pt x="3063" y="2510"/>
                    <a:pt x="3380" y="2305"/>
                  </a:cubicBezTo>
                  <a:cubicBezTo>
                    <a:pt x="3563" y="2183"/>
                    <a:pt x="3441" y="1879"/>
                    <a:pt x="3228" y="1879"/>
                  </a:cubicBezTo>
                  <a:cubicBezTo>
                    <a:pt x="2948" y="1892"/>
                    <a:pt x="2694" y="1921"/>
                    <a:pt x="2450" y="1921"/>
                  </a:cubicBezTo>
                  <a:cubicBezTo>
                    <a:pt x="2110" y="1921"/>
                    <a:pt x="1788" y="1865"/>
                    <a:pt x="1435" y="1636"/>
                  </a:cubicBezTo>
                  <a:cubicBezTo>
                    <a:pt x="888" y="1302"/>
                    <a:pt x="584" y="785"/>
                    <a:pt x="493" y="177"/>
                  </a:cubicBezTo>
                  <a:cubicBezTo>
                    <a:pt x="493" y="54"/>
                    <a:pt x="409" y="1"/>
                    <a:pt x="3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7"/>
            <p:cNvSpPr/>
            <p:nvPr/>
          </p:nvSpPr>
          <p:spPr>
            <a:xfrm>
              <a:off x="6316700" y="4632163"/>
              <a:ext cx="58225" cy="81200"/>
            </a:xfrm>
            <a:custGeom>
              <a:rect b="b" l="l" r="r" t="t"/>
              <a:pathLst>
                <a:path extrusionOk="0" h="3248" w="2329">
                  <a:moveTo>
                    <a:pt x="257" y="0"/>
                  </a:moveTo>
                  <a:cubicBezTo>
                    <a:pt x="128" y="0"/>
                    <a:pt x="0" y="76"/>
                    <a:pt x="0" y="232"/>
                  </a:cubicBezTo>
                  <a:cubicBezTo>
                    <a:pt x="31" y="1479"/>
                    <a:pt x="760" y="2542"/>
                    <a:pt x="1824" y="3211"/>
                  </a:cubicBezTo>
                  <a:cubicBezTo>
                    <a:pt x="1862" y="3237"/>
                    <a:pt x="1900" y="3248"/>
                    <a:pt x="1937" y="3248"/>
                  </a:cubicBezTo>
                  <a:cubicBezTo>
                    <a:pt x="2163" y="3248"/>
                    <a:pt x="2329" y="2821"/>
                    <a:pt x="2067" y="2664"/>
                  </a:cubicBezTo>
                  <a:cubicBezTo>
                    <a:pt x="1216" y="2147"/>
                    <a:pt x="669" y="1235"/>
                    <a:pt x="517" y="202"/>
                  </a:cubicBezTo>
                  <a:cubicBezTo>
                    <a:pt x="502" y="69"/>
                    <a:pt x="379" y="0"/>
                    <a:pt x="2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7"/>
            <p:cNvSpPr/>
            <p:nvPr/>
          </p:nvSpPr>
          <p:spPr>
            <a:xfrm>
              <a:off x="6357200" y="4580938"/>
              <a:ext cx="78825" cy="53375"/>
            </a:xfrm>
            <a:custGeom>
              <a:rect b="b" l="l" r="r" t="t"/>
              <a:pathLst>
                <a:path extrusionOk="0" h="2135" w="3153">
                  <a:moveTo>
                    <a:pt x="2781" y="1"/>
                  </a:moveTo>
                  <a:cubicBezTo>
                    <a:pt x="1673" y="1"/>
                    <a:pt x="440" y="723"/>
                    <a:pt x="83" y="1795"/>
                  </a:cubicBezTo>
                  <a:cubicBezTo>
                    <a:pt x="1" y="1979"/>
                    <a:pt x="152" y="2135"/>
                    <a:pt x="307" y="2135"/>
                  </a:cubicBezTo>
                  <a:cubicBezTo>
                    <a:pt x="382" y="2135"/>
                    <a:pt x="458" y="2098"/>
                    <a:pt x="508" y="2008"/>
                  </a:cubicBezTo>
                  <a:cubicBezTo>
                    <a:pt x="1055" y="1157"/>
                    <a:pt x="1785" y="640"/>
                    <a:pt x="2818" y="579"/>
                  </a:cubicBezTo>
                  <a:cubicBezTo>
                    <a:pt x="3122" y="549"/>
                    <a:pt x="3152" y="32"/>
                    <a:pt x="2849" y="2"/>
                  </a:cubicBezTo>
                  <a:cubicBezTo>
                    <a:pt x="2826" y="1"/>
                    <a:pt x="2803" y="1"/>
                    <a:pt x="27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7"/>
            <p:cNvSpPr/>
            <p:nvPr/>
          </p:nvSpPr>
          <p:spPr>
            <a:xfrm>
              <a:off x="6170750" y="4663688"/>
              <a:ext cx="109875" cy="57075"/>
            </a:xfrm>
            <a:custGeom>
              <a:rect b="b" l="l" r="r" t="t"/>
              <a:pathLst>
                <a:path extrusionOk="0" h="2283" w="4395">
                  <a:moveTo>
                    <a:pt x="384" y="0"/>
                  </a:moveTo>
                  <a:cubicBezTo>
                    <a:pt x="197" y="0"/>
                    <a:pt x="1" y="164"/>
                    <a:pt x="124" y="369"/>
                  </a:cubicBezTo>
                  <a:cubicBezTo>
                    <a:pt x="764" y="1575"/>
                    <a:pt x="1922" y="2283"/>
                    <a:pt x="3194" y="2283"/>
                  </a:cubicBezTo>
                  <a:cubicBezTo>
                    <a:pt x="3493" y="2283"/>
                    <a:pt x="3799" y="2244"/>
                    <a:pt x="4106" y="2163"/>
                  </a:cubicBezTo>
                  <a:cubicBezTo>
                    <a:pt x="4395" y="2105"/>
                    <a:pt x="4327" y="1581"/>
                    <a:pt x="4058" y="1581"/>
                  </a:cubicBezTo>
                  <a:cubicBezTo>
                    <a:pt x="4044" y="1581"/>
                    <a:pt x="4030" y="1582"/>
                    <a:pt x="4015" y="1585"/>
                  </a:cubicBezTo>
                  <a:cubicBezTo>
                    <a:pt x="3759" y="1642"/>
                    <a:pt x="3505" y="1670"/>
                    <a:pt x="3256" y="1670"/>
                  </a:cubicBezTo>
                  <a:cubicBezTo>
                    <a:pt x="2178" y="1670"/>
                    <a:pt x="1203" y="1139"/>
                    <a:pt x="610" y="126"/>
                  </a:cubicBezTo>
                  <a:cubicBezTo>
                    <a:pt x="561" y="38"/>
                    <a:pt x="474" y="0"/>
                    <a:pt x="3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7"/>
            <p:cNvSpPr/>
            <p:nvPr/>
          </p:nvSpPr>
          <p:spPr>
            <a:xfrm>
              <a:off x="6182200" y="4314413"/>
              <a:ext cx="36500" cy="94225"/>
            </a:xfrm>
            <a:custGeom>
              <a:rect b="b" l="l" r="r" t="t"/>
              <a:pathLst>
                <a:path extrusionOk="0" h="3769" w="1460">
                  <a:moveTo>
                    <a:pt x="385" y="0"/>
                  </a:moveTo>
                  <a:cubicBezTo>
                    <a:pt x="285" y="0"/>
                    <a:pt x="189" y="53"/>
                    <a:pt x="152" y="176"/>
                  </a:cubicBezTo>
                  <a:cubicBezTo>
                    <a:pt x="0" y="875"/>
                    <a:pt x="61" y="1544"/>
                    <a:pt x="243" y="2243"/>
                  </a:cubicBezTo>
                  <a:cubicBezTo>
                    <a:pt x="395" y="2729"/>
                    <a:pt x="669" y="3550"/>
                    <a:pt x="1216" y="3763"/>
                  </a:cubicBezTo>
                  <a:cubicBezTo>
                    <a:pt x="1232" y="3767"/>
                    <a:pt x="1249" y="3769"/>
                    <a:pt x="1265" y="3769"/>
                  </a:cubicBezTo>
                  <a:cubicBezTo>
                    <a:pt x="1368" y="3769"/>
                    <a:pt x="1459" y="3690"/>
                    <a:pt x="1459" y="3611"/>
                  </a:cubicBezTo>
                  <a:cubicBezTo>
                    <a:pt x="1429" y="3094"/>
                    <a:pt x="1003" y="2729"/>
                    <a:pt x="851" y="2243"/>
                  </a:cubicBezTo>
                  <a:cubicBezTo>
                    <a:pt x="608" y="1574"/>
                    <a:pt x="608" y="966"/>
                    <a:pt x="669" y="298"/>
                  </a:cubicBezTo>
                  <a:cubicBezTo>
                    <a:pt x="687" y="116"/>
                    <a:pt x="532" y="0"/>
                    <a:pt x="3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7"/>
            <p:cNvSpPr/>
            <p:nvPr/>
          </p:nvSpPr>
          <p:spPr>
            <a:xfrm>
              <a:off x="6159400" y="4404763"/>
              <a:ext cx="46375" cy="105425"/>
            </a:xfrm>
            <a:custGeom>
              <a:rect b="b" l="l" r="r" t="t"/>
              <a:pathLst>
                <a:path extrusionOk="0" h="4217" w="1855">
                  <a:moveTo>
                    <a:pt x="238" y="0"/>
                  </a:moveTo>
                  <a:cubicBezTo>
                    <a:pt x="121" y="0"/>
                    <a:pt x="0" y="69"/>
                    <a:pt x="0" y="210"/>
                  </a:cubicBezTo>
                  <a:cubicBezTo>
                    <a:pt x="0" y="1547"/>
                    <a:pt x="396" y="3249"/>
                    <a:pt x="1429" y="4161"/>
                  </a:cubicBezTo>
                  <a:cubicBezTo>
                    <a:pt x="1468" y="4200"/>
                    <a:pt x="1516" y="4217"/>
                    <a:pt x="1565" y="4217"/>
                  </a:cubicBezTo>
                  <a:cubicBezTo>
                    <a:pt x="1708" y="4217"/>
                    <a:pt x="1854" y="4069"/>
                    <a:pt x="1763" y="3887"/>
                  </a:cubicBezTo>
                  <a:cubicBezTo>
                    <a:pt x="1490" y="3340"/>
                    <a:pt x="1125" y="2824"/>
                    <a:pt x="882" y="2216"/>
                  </a:cubicBezTo>
                  <a:cubicBezTo>
                    <a:pt x="608" y="1577"/>
                    <a:pt x="517" y="909"/>
                    <a:pt x="456" y="179"/>
                  </a:cubicBezTo>
                  <a:cubicBezTo>
                    <a:pt x="456" y="61"/>
                    <a:pt x="349" y="0"/>
                    <a:pt x="2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7"/>
            <p:cNvSpPr/>
            <p:nvPr/>
          </p:nvSpPr>
          <p:spPr>
            <a:xfrm>
              <a:off x="5984050" y="4627113"/>
              <a:ext cx="78875" cy="101300"/>
            </a:xfrm>
            <a:custGeom>
              <a:rect b="b" l="l" r="r" t="t"/>
              <a:pathLst>
                <a:path extrusionOk="0" h="4052" w="3155">
                  <a:moveTo>
                    <a:pt x="2878" y="0"/>
                  </a:moveTo>
                  <a:cubicBezTo>
                    <a:pt x="2782" y="0"/>
                    <a:pt x="2693" y="41"/>
                    <a:pt x="2668" y="130"/>
                  </a:cubicBezTo>
                  <a:cubicBezTo>
                    <a:pt x="2212" y="1589"/>
                    <a:pt x="1634" y="2744"/>
                    <a:pt x="236" y="3565"/>
                  </a:cubicBezTo>
                  <a:cubicBezTo>
                    <a:pt x="1" y="3696"/>
                    <a:pt x="103" y="4052"/>
                    <a:pt x="330" y="4052"/>
                  </a:cubicBezTo>
                  <a:cubicBezTo>
                    <a:pt x="366" y="4052"/>
                    <a:pt x="407" y="4042"/>
                    <a:pt x="449" y="4021"/>
                  </a:cubicBezTo>
                  <a:cubicBezTo>
                    <a:pt x="1817" y="3322"/>
                    <a:pt x="3154" y="1832"/>
                    <a:pt x="3154" y="222"/>
                  </a:cubicBezTo>
                  <a:cubicBezTo>
                    <a:pt x="3154" y="80"/>
                    <a:pt x="3010" y="0"/>
                    <a:pt x="28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7"/>
            <p:cNvSpPr/>
            <p:nvPr/>
          </p:nvSpPr>
          <p:spPr>
            <a:xfrm>
              <a:off x="5988425" y="4546663"/>
              <a:ext cx="79250" cy="81025"/>
            </a:xfrm>
            <a:custGeom>
              <a:rect b="b" l="l" r="r" t="t"/>
              <a:pathLst>
                <a:path extrusionOk="0" h="3241" w="3170">
                  <a:moveTo>
                    <a:pt x="2794" y="1"/>
                  </a:moveTo>
                  <a:cubicBezTo>
                    <a:pt x="2693" y="1"/>
                    <a:pt x="2598" y="47"/>
                    <a:pt x="2554" y="157"/>
                  </a:cubicBezTo>
                  <a:cubicBezTo>
                    <a:pt x="2128" y="1373"/>
                    <a:pt x="1459" y="2284"/>
                    <a:pt x="274" y="2771"/>
                  </a:cubicBezTo>
                  <a:cubicBezTo>
                    <a:pt x="1" y="2907"/>
                    <a:pt x="169" y="3240"/>
                    <a:pt x="383" y="3240"/>
                  </a:cubicBezTo>
                  <a:cubicBezTo>
                    <a:pt x="407" y="3240"/>
                    <a:pt x="432" y="3236"/>
                    <a:pt x="456" y="3227"/>
                  </a:cubicBezTo>
                  <a:cubicBezTo>
                    <a:pt x="1763" y="2832"/>
                    <a:pt x="2858" y="1677"/>
                    <a:pt x="3131" y="339"/>
                  </a:cubicBezTo>
                  <a:cubicBezTo>
                    <a:pt x="3170" y="145"/>
                    <a:pt x="2973" y="1"/>
                    <a:pt x="27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7"/>
            <p:cNvSpPr/>
            <p:nvPr/>
          </p:nvSpPr>
          <p:spPr>
            <a:xfrm>
              <a:off x="5931425" y="4489138"/>
              <a:ext cx="67450" cy="120575"/>
            </a:xfrm>
            <a:custGeom>
              <a:rect b="b" l="l" r="r" t="t"/>
              <a:pathLst>
                <a:path extrusionOk="0" h="4823" w="2698">
                  <a:moveTo>
                    <a:pt x="695" y="0"/>
                  </a:moveTo>
                  <a:cubicBezTo>
                    <a:pt x="594" y="0"/>
                    <a:pt x="494" y="53"/>
                    <a:pt x="457" y="178"/>
                  </a:cubicBezTo>
                  <a:cubicBezTo>
                    <a:pt x="1" y="1850"/>
                    <a:pt x="730" y="3856"/>
                    <a:pt x="2220" y="4768"/>
                  </a:cubicBezTo>
                  <a:cubicBezTo>
                    <a:pt x="2269" y="4806"/>
                    <a:pt x="2317" y="4823"/>
                    <a:pt x="2362" y="4823"/>
                  </a:cubicBezTo>
                  <a:cubicBezTo>
                    <a:pt x="2566" y="4823"/>
                    <a:pt x="2698" y="4481"/>
                    <a:pt x="2524" y="4282"/>
                  </a:cubicBezTo>
                  <a:cubicBezTo>
                    <a:pt x="1277" y="3187"/>
                    <a:pt x="761" y="1880"/>
                    <a:pt x="973" y="269"/>
                  </a:cubicBezTo>
                  <a:cubicBezTo>
                    <a:pt x="991" y="108"/>
                    <a:pt x="841" y="0"/>
                    <a:pt x="6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7"/>
            <p:cNvSpPr/>
            <p:nvPr/>
          </p:nvSpPr>
          <p:spPr>
            <a:xfrm>
              <a:off x="5927625" y="4598813"/>
              <a:ext cx="64250" cy="80350"/>
            </a:xfrm>
            <a:custGeom>
              <a:rect b="b" l="l" r="r" t="t"/>
              <a:pathLst>
                <a:path extrusionOk="0" h="3214" w="2570">
                  <a:moveTo>
                    <a:pt x="333" y="0"/>
                  </a:moveTo>
                  <a:cubicBezTo>
                    <a:pt x="179" y="0"/>
                    <a:pt x="1" y="123"/>
                    <a:pt x="1" y="320"/>
                  </a:cubicBezTo>
                  <a:cubicBezTo>
                    <a:pt x="92" y="1566"/>
                    <a:pt x="973" y="2813"/>
                    <a:pt x="2189" y="3208"/>
                  </a:cubicBezTo>
                  <a:cubicBezTo>
                    <a:pt x="2208" y="3211"/>
                    <a:pt x="2226" y="3213"/>
                    <a:pt x="2243" y="3213"/>
                  </a:cubicBezTo>
                  <a:cubicBezTo>
                    <a:pt x="2503" y="3213"/>
                    <a:pt x="2569" y="2803"/>
                    <a:pt x="2341" y="2661"/>
                  </a:cubicBezTo>
                  <a:cubicBezTo>
                    <a:pt x="1338" y="2144"/>
                    <a:pt x="669" y="1384"/>
                    <a:pt x="548" y="198"/>
                  </a:cubicBezTo>
                  <a:cubicBezTo>
                    <a:pt x="535" y="61"/>
                    <a:pt x="440" y="0"/>
                    <a:pt x="3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7"/>
            <p:cNvSpPr/>
            <p:nvPr/>
          </p:nvSpPr>
          <p:spPr>
            <a:xfrm>
              <a:off x="5924700" y="4718163"/>
              <a:ext cx="72875" cy="59650"/>
            </a:xfrm>
            <a:custGeom>
              <a:rect b="b" l="l" r="r" t="t"/>
              <a:pathLst>
                <a:path extrusionOk="0" h="2386" w="2915">
                  <a:moveTo>
                    <a:pt x="341" y="1"/>
                  </a:moveTo>
                  <a:cubicBezTo>
                    <a:pt x="176" y="1"/>
                    <a:pt x="1" y="130"/>
                    <a:pt x="57" y="318"/>
                  </a:cubicBezTo>
                  <a:cubicBezTo>
                    <a:pt x="391" y="1443"/>
                    <a:pt x="1394" y="2355"/>
                    <a:pt x="2549" y="2385"/>
                  </a:cubicBezTo>
                  <a:cubicBezTo>
                    <a:pt x="2914" y="2385"/>
                    <a:pt x="2914" y="1899"/>
                    <a:pt x="2610" y="1808"/>
                  </a:cubicBezTo>
                  <a:cubicBezTo>
                    <a:pt x="1638" y="1625"/>
                    <a:pt x="878" y="1078"/>
                    <a:pt x="574" y="166"/>
                  </a:cubicBezTo>
                  <a:cubicBezTo>
                    <a:pt x="539" y="50"/>
                    <a:pt x="442" y="1"/>
                    <a:pt x="3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7"/>
            <p:cNvSpPr/>
            <p:nvPr/>
          </p:nvSpPr>
          <p:spPr>
            <a:xfrm>
              <a:off x="5689200" y="4546063"/>
              <a:ext cx="62925" cy="195475"/>
            </a:xfrm>
            <a:custGeom>
              <a:rect b="b" l="l" r="r" t="t"/>
              <a:pathLst>
                <a:path extrusionOk="0" h="7819" w="2517">
                  <a:moveTo>
                    <a:pt x="423" y="0"/>
                  </a:moveTo>
                  <a:cubicBezTo>
                    <a:pt x="205" y="0"/>
                    <a:pt x="0" y="235"/>
                    <a:pt x="176" y="454"/>
                  </a:cubicBezTo>
                  <a:cubicBezTo>
                    <a:pt x="1726" y="2582"/>
                    <a:pt x="1878" y="5135"/>
                    <a:pt x="571" y="7415"/>
                  </a:cubicBezTo>
                  <a:cubicBezTo>
                    <a:pt x="462" y="7632"/>
                    <a:pt x="633" y="7818"/>
                    <a:pt x="795" y="7818"/>
                  </a:cubicBezTo>
                  <a:cubicBezTo>
                    <a:pt x="859" y="7818"/>
                    <a:pt x="923" y="7788"/>
                    <a:pt x="966" y="7719"/>
                  </a:cubicBezTo>
                  <a:cubicBezTo>
                    <a:pt x="2516" y="5318"/>
                    <a:pt x="2456" y="2400"/>
                    <a:pt x="662" y="120"/>
                  </a:cubicBezTo>
                  <a:cubicBezTo>
                    <a:pt x="594" y="35"/>
                    <a:pt x="508" y="0"/>
                    <a:pt x="4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7"/>
            <p:cNvSpPr/>
            <p:nvPr/>
          </p:nvSpPr>
          <p:spPr>
            <a:xfrm>
              <a:off x="5725050" y="4562863"/>
              <a:ext cx="51375" cy="100475"/>
            </a:xfrm>
            <a:custGeom>
              <a:rect b="b" l="l" r="r" t="t"/>
              <a:pathLst>
                <a:path extrusionOk="0" h="4019" w="2055">
                  <a:moveTo>
                    <a:pt x="1382" y="1"/>
                  </a:moveTo>
                  <a:cubicBezTo>
                    <a:pt x="1215" y="1"/>
                    <a:pt x="1044" y="155"/>
                    <a:pt x="1113" y="360"/>
                  </a:cubicBezTo>
                  <a:cubicBezTo>
                    <a:pt x="1569" y="1485"/>
                    <a:pt x="748" y="2731"/>
                    <a:pt x="140" y="3612"/>
                  </a:cubicBezTo>
                  <a:cubicBezTo>
                    <a:pt x="1" y="3798"/>
                    <a:pt x="162" y="4018"/>
                    <a:pt x="328" y="4018"/>
                  </a:cubicBezTo>
                  <a:cubicBezTo>
                    <a:pt x="379" y="4018"/>
                    <a:pt x="431" y="3997"/>
                    <a:pt x="474" y="3947"/>
                  </a:cubicBezTo>
                  <a:cubicBezTo>
                    <a:pt x="1082" y="3339"/>
                    <a:pt x="1508" y="2579"/>
                    <a:pt x="1721" y="1788"/>
                  </a:cubicBezTo>
                  <a:cubicBezTo>
                    <a:pt x="1873" y="1211"/>
                    <a:pt x="2055" y="421"/>
                    <a:pt x="1538" y="56"/>
                  </a:cubicBezTo>
                  <a:cubicBezTo>
                    <a:pt x="1493" y="18"/>
                    <a:pt x="1438" y="1"/>
                    <a:pt x="13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7"/>
            <p:cNvSpPr/>
            <p:nvPr/>
          </p:nvSpPr>
          <p:spPr>
            <a:xfrm>
              <a:off x="5657625" y="4575738"/>
              <a:ext cx="81850" cy="55600"/>
            </a:xfrm>
            <a:custGeom>
              <a:rect b="b" l="l" r="r" t="t"/>
              <a:pathLst>
                <a:path extrusionOk="0" h="2224" w="3274">
                  <a:moveTo>
                    <a:pt x="315" y="0"/>
                  </a:moveTo>
                  <a:cubicBezTo>
                    <a:pt x="168" y="0"/>
                    <a:pt x="1" y="153"/>
                    <a:pt x="41" y="331"/>
                  </a:cubicBezTo>
                  <a:cubicBezTo>
                    <a:pt x="414" y="1481"/>
                    <a:pt x="1522" y="2223"/>
                    <a:pt x="2695" y="2223"/>
                  </a:cubicBezTo>
                  <a:cubicBezTo>
                    <a:pt x="2763" y="2223"/>
                    <a:pt x="2830" y="2221"/>
                    <a:pt x="2898" y="2216"/>
                  </a:cubicBezTo>
                  <a:cubicBezTo>
                    <a:pt x="3273" y="2187"/>
                    <a:pt x="3210" y="1664"/>
                    <a:pt x="2916" y="1664"/>
                  </a:cubicBezTo>
                  <a:cubicBezTo>
                    <a:pt x="2900" y="1664"/>
                    <a:pt x="2884" y="1666"/>
                    <a:pt x="2867" y="1669"/>
                  </a:cubicBezTo>
                  <a:cubicBezTo>
                    <a:pt x="1804" y="1669"/>
                    <a:pt x="953" y="1121"/>
                    <a:pt x="497" y="149"/>
                  </a:cubicBezTo>
                  <a:cubicBezTo>
                    <a:pt x="465" y="43"/>
                    <a:pt x="393" y="0"/>
                    <a:pt x="3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7"/>
            <p:cNvSpPr/>
            <p:nvPr/>
          </p:nvSpPr>
          <p:spPr>
            <a:xfrm>
              <a:off x="5538150" y="4590088"/>
              <a:ext cx="112150" cy="92175"/>
            </a:xfrm>
            <a:custGeom>
              <a:rect b="b" l="l" r="r" t="t"/>
              <a:pathLst>
                <a:path extrusionOk="0" h="3687" w="4486">
                  <a:moveTo>
                    <a:pt x="268" y="1"/>
                  </a:moveTo>
                  <a:cubicBezTo>
                    <a:pt x="135" y="1"/>
                    <a:pt x="0" y="104"/>
                    <a:pt x="17" y="274"/>
                  </a:cubicBezTo>
                  <a:cubicBezTo>
                    <a:pt x="48" y="1338"/>
                    <a:pt x="534" y="2341"/>
                    <a:pt x="1415" y="2979"/>
                  </a:cubicBezTo>
                  <a:cubicBezTo>
                    <a:pt x="1939" y="3372"/>
                    <a:pt x="2729" y="3686"/>
                    <a:pt x="3459" y="3686"/>
                  </a:cubicBezTo>
                  <a:cubicBezTo>
                    <a:pt x="3746" y="3686"/>
                    <a:pt x="4024" y="3638"/>
                    <a:pt x="4273" y="3526"/>
                  </a:cubicBezTo>
                  <a:cubicBezTo>
                    <a:pt x="4455" y="3435"/>
                    <a:pt x="4485" y="3101"/>
                    <a:pt x="4242" y="3070"/>
                  </a:cubicBezTo>
                  <a:cubicBezTo>
                    <a:pt x="3361" y="2979"/>
                    <a:pt x="2631" y="3070"/>
                    <a:pt x="1871" y="2554"/>
                  </a:cubicBezTo>
                  <a:cubicBezTo>
                    <a:pt x="1081" y="2037"/>
                    <a:pt x="625" y="1155"/>
                    <a:pt x="503" y="213"/>
                  </a:cubicBezTo>
                  <a:cubicBezTo>
                    <a:pt x="477" y="65"/>
                    <a:pt x="373" y="1"/>
                    <a:pt x="2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7"/>
            <p:cNvSpPr/>
            <p:nvPr/>
          </p:nvSpPr>
          <p:spPr>
            <a:xfrm>
              <a:off x="5570900" y="4711563"/>
              <a:ext cx="116425" cy="27825"/>
            </a:xfrm>
            <a:custGeom>
              <a:rect b="b" l="l" r="r" t="t"/>
              <a:pathLst>
                <a:path extrusionOk="0" h="1113" w="4657">
                  <a:moveTo>
                    <a:pt x="421" y="1"/>
                  </a:moveTo>
                  <a:cubicBezTo>
                    <a:pt x="177" y="1"/>
                    <a:pt x="1" y="302"/>
                    <a:pt x="257" y="430"/>
                  </a:cubicBezTo>
                  <a:cubicBezTo>
                    <a:pt x="943" y="881"/>
                    <a:pt x="1729" y="1112"/>
                    <a:pt x="2515" y="1112"/>
                  </a:cubicBezTo>
                  <a:cubicBezTo>
                    <a:pt x="3159" y="1112"/>
                    <a:pt x="3803" y="958"/>
                    <a:pt x="4391" y="643"/>
                  </a:cubicBezTo>
                  <a:cubicBezTo>
                    <a:pt x="4657" y="510"/>
                    <a:pt x="4504" y="99"/>
                    <a:pt x="4259" y="99"/>
                  </a:cubicBezTo>
                  <a:cubicBezTo>
                    <a:pt x="4224" y="99"/>
                    <a:pt x="4186" y="107"/>
                    <a:pt x="4148" y="126"/>
                  </a:cubicBezTo>
                  <a:cubicBezTo>
                    <a:pt x="3578" y="389"/>
                    <a:pt x="2994" y="526"/>
                    <a:pt x="2413" y="526"/>
                  </a:cubicBezTo>
                  <a:cubicBezTo>
                    <a:pt x="1785" y="526"/>
                    <a:pt x="1161" y="367"/>
                    <a:pt x="561" y="35"/>
                  </a:cubicBezTo>
                  <a:cubicBezTo>
                    <a:pt x="514" y="11"/>
                    <a:pt x="466" y="1"/>
                    <a:pt x="4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7"/>
            <p:cNvSpPr/>
            <p:nvPr/>
          </p:nvSpPr>
          <p:spPr>
            <a:xfrm>
              <a:off x="5634575" y="4765738"/>
              <a:ext cx="111450" cy="33075"/>
            </a:xfrm>
            <a:custGeom>
              <a:rect b="b" l="l" r="r" t="t"/>
              <a:pathLst>
                <a:path extrusionOk="0" h="1323" w="4458">
                  <a:moveTo>
                    <a:pt x="4079" y="0"/>
                  </a:moveTo>
                  <a:cubicBezTo>
                    <a:pt x="4044" y="0"/>
                    <a:pt x="4008" y="8"/>
                    <a:pt x="3972" y="26"/>
                  </a:cubicBezTo>
                  <a:cubicBezTo>
                    <a:pt x="3425" y="269"/>
                    <a:pt x="2908" y="573"/>
                    <a:pt x="2270" y="664"/>
                  </a:cubicBezTo>
                  <a:cubicBezTo>
                    <a:pt x="2146" y="677"/>
                    <a:pt x="2023" y="683"/>
                    <a:pt x="1901" y="683"/>
                  </a:cubicBezTo>
                  <a:cubicBezTo>
                    <a:pt x="1427" y="683"/>
                    <a:pt x="973" y="591"/>
                    <a:pt x="537" y="421"/>
                  </a:cubicBezTo>
                  <a:cubicBezTo>
                    <a:pt x="528" y="420"/>
                    <a:pt x="518" y="420"/>
                    <a:pt x="509" y="420"/>
                  </a:cubicBezTo>
                  <a:cubicBezTo>
                    <a:pt x="245" y="420"/>
                    <a:pt x="0" y="821"/>
                    <a:pt x="294" y="938"/>
                  </a:cubicBezTo>
                  <a:cubicBezTo>
                    <a:pt x="769" y="1194"/>
                    <a:pt x="1347" y="1323"/>
                    <a:pt x="1931" y="1323"/>
                  </a:cubicBezTo>
                  <a:cubicBezTo>
                    <a:pt x="2804" y="1323"/>
                    <a:pt x="3693" y="1035"/>
                    <a:pt x="4276" y="452"/>
                  </a:cubicBezTo>
                  <a:cubicBezTo>
                    <a:pt x="4457" y="270"/>
                    <a:pt x="4285" y="0"/>
                    <a:pt x="40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7"/>
            <p:cNvSpPr/>
            <p:nvPr/>
          </p:nvSpPr>
          <p:spPr>
            <a:xfrm>
              <a:off x="5779875" y="4637688"/>
              <a:ext cx="47475" cy="166200"/>
            </a:xfrm>
            <a:custGeom>
              <a:rect b="b" l="l" r="r" t="t"/>
              <a:pathLst>
                <a:path extrusionOk="0" h="6648" w="1899">
                  <a:moveTo>
                    <a:pt x="408" y="0"/>
                  </a:moveTo>
                  <a:cubicBezTo>
                    <a:pt x="215" y="0"/>
                    <a:pt x="0" y="196"/>
                    <a:pt x="105" y="406"/>
                  </a:cubicBezTo>
                  <a:cubicBezTo>
                    <a:pt x="1017" y="2321"/>
                    <a:pt x="1169" y="4236"/>
                    <a:pt x="591" y="6273"/>
                  </a:cubicBezTo>
                  <a:cubicBezTo>
                    <a:pt x="515" y="6503"/>
                    <a:pt x="680" y="6648"/>
                    <a:pt x="850" y="6648"/>
                  </a:cubicBezTo>
                  <a:cubicBezTo>
                    <a:pt x="950" y="6648"/>
                    <a:pt x="1052" y="6598"/>
                    <a:pt x="1108" y="6486"/>
                  </a:cubicBezTo>
                  <a:cubicBezTo>
                    <a:pt x="1899" y="4419"/>
                    <a:pt x="1716" y="2078"/>
                    <a:pt x="622" y="133"/>
                  </a:cubicBezTo>
                  <a:cubicBezTo>
                    <a:pt x="575" y="39"/>
                    <a:pt x="494" y="0"/>
                    <a:pt x="4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7"/>
            <p:cNvSpPr/>
            <p:nvPr/>
          </p:nvSpPr>
          <p:spPr>
            <a:xfrm>
              <a:off x="5759275" y="4677038"/>
              <a:ext cx="59200" cy="59100"/>
            </a:xfrm>
            <a:custGeom>
              <a:rect b="b" l="l" r="r" t="t"/>
              <a:pathLst>
                <a:path extrusionOk="0" h="2364" w="2368">
                  <a:moveTo>
                    <a:pt x="274" y="0"/>
                  </a:moveTo>
                  <a:cubicBezTo>
                    <a:pt x="140" y="0"/>
                    <a:pt x="1" y="94"/>
                    <a:pt x="17" y="261"/>
                  </a:cubicBezTo>
                  <a:cubicBezTo>
                    <a:pt x="139" y="1325"/>
                    <a:pt x="929" y="2176"/>
                    <a:pt x="1963" y="2358"/>
                  </a:cubicBezTo>
                  <a:cubicBezTo>
                    <a:pt x="1981" y="2362"/>
                    <a:pt x="1999" y="2363"/>
                    <a:pt x="2016" y="2363"/>
                  </a:cubicBezTo>
                  <a:cubicBezTo>
                    <a:pt x="2306" y="2363"/>
                    <a:pt x="2368" y="1897"/>
                    <a:pt x="2023" y="1811"/>
                  </a:cubicBezTo>
                  <a:cubicBezTo>
                    <a:pt x="1233" y="1629"/>
                    <a:pt x="656" y="991"/>
                    <a:pt x="504" y="200"/>
                  </a:cubicBezTo>
                  <a:cubicBezTo>
                    <a:pt x="490" y="63"/>
                    <a:pt x="384" y="0"/>
                    <a:pt x="2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7"/>
            <p:cNvSpPr/>
            <p:nvPr/>
          </p:nvSpPr>
          <p:spPr>
            <a:xfrm>
              <a:off x="5563100" y="4585488"/>
              <a:ext cx="27175" cy="72600"/>
            </a:xfrm>
            <a:custGeom>
              <a:rect b="b" l="l" r="r" t="t"/>
              <a:pathLst>
                <a:path extrusionOk="0" h="2904" w="1087">
                  <a:moveTo>
                    <a:pt x="266" y="1"/>
                  </a:moveTo>
                  <a:cubicBezTo>
                    <a:pt x="133" y="1"/>
                    <a:pt x="1" y="115"/>
                    <a:pt x="22" y="245"/>
                  </a:cubicBezTo>
                  <a:cubicBezTo>
                    <a:pt x="22" y="610"/>
                    <a:pt x="265" y="1005"/>
                    <a:pt x="296" y="1370"/>
                  </a:cubicBezTo>
                  <a:cubicBezTo>
                    <a:pt x="357" y="1765"/>
                    <a:pt x="296" y="2221"/>
                    <a:pt x="205" y="2586"/>
                  </a:cubicBezTo>
                  <a:cubicBezTo>
                    <a:pt x="129" y="2773"/>
                    <a:pt x="263" y="2903"/>
                    <a:pt x="398" y="2903"/>
                  </a:cubicBezTo>
                  <a:cubicBezTo>
                    <a:pt x="481" y="2903"/>
                    <a:pt x="565" y="2854"/>
                    <a:pt x="600" y="2738"/>
                  </a:cubicBezTo>
                  <a:cubicBezTo>
                    <a:pt x="934" y="1978"/>
                    <a:pt x="1086" y="671"/>
                    <a:pt x="417" y="63"/>
                  </a:cubicBezTo>
                  <a:cubicBezTo>
                    <a:pt x="374" y="19"/>
                    <a:pt x="320" y="1"/>
                    <a:pt x="2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7"/>
            <p:cNvSpPr/>
            <p:nvPr/>
          </p:nvSpPr>
          <p:spPr>
            <a:xfrm>
              <a:off x="5365300" y="4193313"/>
              <a:ext cx="40300" cy="145625"/>
            </a:xfrm>
            <a:custGeom>
              <a:rect b="b" l="l" r="r" t="t"/>
              <a:pathLst>
                <a:path extrusionOk="0" h="5825" w="1612">
                  <a:moveTo>
                    <a:pt x="314" y="0"/>
                  </a:moveTo>
                  <a:cubicBezTo>
                    <a:pt x="147" y="0"/>
                    <a:pt x="0" y="164"/>
                    <a:pt x="62" y="370"/>
                  </a:cubicBezTo>
                  <a:cubicBezTo>
                    <a:pt x="700" y="2133"/>
                    <a:pt x="1004" y="3652"/>
                    <a:pt x="457" y="5506"/>
                  </a:cubicBezTo>
                  <a:cubicBezTo>
                    <a:pt x="419" y="5694"/>
                    <a:pt x="567" y="5824"/>
                    <a:pt x="708" y="5824"/>
                  </a:cubicBezTo>
                  <a:cubicBezTo>
                    <a:pt x="794" y="5824"/>
                    <a:pt x="878" y="5775"/>
                    <a:pt x="913" y="5658"/>
                  </a:cubicBezTo>
                  <a:cubicBezTo>
                    <a:pt x="1612" y="3956"/>
                    <a:pt x="1612" y="1707"/>
                    <a:pt x="548" y="126"/>
                  </a:cubicBezTo>
                  <a:cubicBezTo>
                    <a:pt x="479" y="38"/>
                    <a:pt x="394" y="0"/>
                    <a:pt x="3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7"/>
            <p:cNvSpPr/>
            <p:nvPr/>
          </p:nvSpPr>
          <p:spPr>
            <a:xfrm>
              <a:off x="5386500" y="4176963"/>
              <a:ext cx="38875" cy="90725"/>
            </a:xfrm>
            <a:custGeom>
              <a:rect b="b" l="l" r="r" t="t"/>
              <a:pathLst>
                <a:path extrusionOk="0" h="3629" w="1555">
                  <a:moveTo>
                    <a:pt x="1045" y="0"/>
                  </a:moveTo>
                  <a:cubicBezTo>
                    <a:pt x="902" y="0"/>
                    <a:pt x="764" y="100"/>
                    <a:pt x="764" y="294"/>
                  </a:cubicBezTo>
                  <a:cubicBezTo>
                    <a:pt x="794" y="1358"/>
                    <a:pt x="612" y="2270"/>
                    <a:pt x="65" y="3212"/>
                  </a:cubicBezTo>
                  <a:cubicBezTo>
                    <a:pt x="0" y="3428"/>
                    <a:pt x="150" y="3629"/>
                    <a:pt x="308" y="3629"/>
                  </a:cubicBezTo>
                  <a:cubicBezTo>
                    <a:pt x="372" y="3629"/>
                    <a:pt x="438" y="3595"/>
                    <a:pt x="490" y="3516"/>
                  </a:cubicBezTo>
                  <a:cubicBezTo>
                    <a:pt x="1220" y="2635"/>
                    <a:pt x="1554" y="1388"/>
                    <a:pt x="1341" y="233"/>
                  </a:cubicBezTo>
                  <a:cubicBezTo>
                    <a:pt x="1299" y="77"/>
                    <a:pt x="1170" y="0"/>
                    <a:pt x="10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7"/>
            <p:cNvSpPr/>
            <p:nvPr/>
          </p:nvSpPr>
          <p:spPr>
            <a:xfrm>
              <a:off x="5258800" y="4255513"/>
              <a:ext cx="95125" cy="57900"/>
            </a:xfrm>
            <a:custGeom>
              <a:rect b="b" l="l" r="r" t="t"/>
              <a:pathLst>
                <a:path extrusionOk="0" h="2316" w="3805">
                  <a:moveTo>
                    <a:pt x="305" y="1"/>
                  </a:moveTo>
                  <a:cubicBezTo>
                    <a:pt x="147" y="1"/>
                    <a:pt x="1" y="163"/>
                    <a:pt x="97" y="374"/>
                  </a:cubicBezTo>
                  <a:cubicBezTo>
                    <a:pt x="401" y="1104"/>
                    <a:pt x="917" y="1651"/>
                    <a:pt x="1647" y="2015"/>
                  </a:cubicBezTo>
                  <a:cubicBezTo>
                    <a:pt x="1990" y="2160"/>
                    <a:pt x="2495" y="2315"/>
                    <a:pt x="2950" y="2315"/>
                  </a:cubicBezTo>
                  <a:cubicBezTo>
                    <a:pt x="3260" y="2315"/>
                    <a:pt x="3547" y="2243"/>
                    <a:pt x="3744" y="2046"/>
                  </a:cubicBezTo>
                  <a:cubicBezTo>
                    <a:pt x="3805" y="1955"/>
                    <a:pt x="3775" y="1803"/>
                    <a:pt x="3714" y="1772"/>
                  </a:cubicBezTo>
                  <a:cubicBezTo>
                    <a:pt x="3440" y="1666"/>
                    <a:pt x="3151" y="1666"/>
                    <a:pt x="2859" y="1666"/>
                  </a:cubicBezTo>
                  <a:cubicBezTo>
                    <a:pt x="2566" y="1666"/>
                    <a:pt x="2270" y="1666"/>
                    <a:pt x="1981" y="1559"/>
                  </a:cubicBezTo>
                  <a:cubicBezTo>
                    <a:pt x="1343" y="1286"/>
                    <a:pt x="857" y="800"/>
                    <a:pt x="553" y="192"/>
                  </a:cubicBezTo>
                  <a:cubicBezTo>
                    <a:pt x="496" y="57"/>
                    <a:pt x="399" y="1"/>
                    <a:pt x="3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7"/>
            <p:cNvSpPr/>
            <p:nvPr/>
          </p:nvSpPr>
          <p:spPr>
            <a:xfrm>
              <a:off x="5290550" y="4362463"/>
              <a:ext cx="136100" cy="34875"/>
            </a:xfrm>
            <a:custGeom>
              <a:rect b="b" l="l" r="r" t="t"/>
              <a:pathLst>
                <a:path extrusionOk="0" h="1395" w="5444">
                  <a:moveTo>
                    <a:pt x="370" y="0"/>
                  </a:moveTo>
                  <a:cubicBezTo>
                    <a:pt x="144" y="0"/>
                    <a:pt x="1" y="288"/>
                    <a:pt x="225" y="412"/>
                  </a:cubicBezTo>
                  <a:cubicBezTo>
                    <a:pt x="1135" y="1057"/>
                    <a:pt x="2187" y="1394"/>
                    <a:pt x="3241" y="1394"/>
                  </a:cubicBezTo>
                  <a:cubicBezTo>
                    <a:pt x="3877" y="1394"/>
                    <a:pt x="4513" y="1272"/>
                    <a:pt x="5119" y="1020"/>
                  </a:cubicBezTo>
                  <a:cubicBezTo>
                    <a:pt x="5444" y="885"/>
                    <a:pt x="5310" y="484"/>
                    <a:pt x="5041" y="484"/>
                  </a:cubicBezTo>
                  <a:cubicBezTo>
                    <a:pt x="5008" y="484"/>
                    <a:pt x="4973" y="490"/>
                    <a:pt x="4936" y="503"/>
                  </a:cubicBezTo>
                  <a:cubicBezTo>
                    <a:pt x="4327" y="711"/>
                    <a:pt x="3713" y="820"/>
                    <a:pt x="3109" y="820"/>
                  </a:cubicBezTo>
                  <a:cubicBezTo>
                    <a:pt x="2208" y="820"/>
                    <a:pt x="1330" y="576"/>
                    <a:pt x="529" y="47"/>
                  </a:cubicBezTo>
                  <a:cubicBezTo>
                    <a:pt x="474" y="14"/>
                    <a:pt x="420" y="0"/>
                    <a:pt x="3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7"/>
            <p:cNvSpPr/>
            <p:nvPr/>
          </p:nvSpPr>
          <p:spPr>
            <a:xfrm>
              <a:off x="5315325" y="4336838"/>
              <a:ext cx="54625" cy="59125"/>
            </a:xfrm>
            <a:custGeom>
              <a:rect b="b" l="l" r="r" t="t"/>
              <a:pathLst>
                <a:path extrusionOk="0" h="2365" w="2185">
                  <a:moveTo>
                    <a:pt x="313" y="1"/>
                  </a:moveTo>
                  <a:cubicBezTo>
                    <a:pt x="115" y="1"/>
                    <a:pt x="1" y="259"/>
                    <a:pt x="176" y="434"/>
                  </a:cubicBezTo>
                  <a:cubicBezTo>
                    <a:pt x="480" y="647"/>
                    <a:pt x="784" y="951"/>
                    <a:pt x="1058" y="1255"/>
                  </a:cubicBezTo>
                  <a:cubicBezTo>
                    <a:pt x="1331" y="1559"/>
                    <a:pt x="1483" y="1893"/>
                    <a:pt x="1666" y="2258"/>
                  </a:cubicBezTo>
                  <a:cubicBezTo>
                    <a:pt x="1712" y="2333"/>
                    <a:pt x="1782" y="2364"/>
                    <a:pt x="1854" y="2364"/>
                  </a:cubicBezTo>
                  <a:cubicBezTo>
                    <a:pt x="2015" y="2364"/>
                    <a:pt x="2185" y="2204"/>
                    <a:pt x="2121" y="2015"/>
                  </a:cubicBezTo>
                  <a:cubicBezTo>
                    <a:pt x="1909" y="1194"/>
                    <a:pt x="1179" y="465"/>
                    <a:pt x="450" y="39"/>
                  </a:cubicBezTo>
                  <a:cubicBezTo>
                    <a:pt x="402" y="12"/>
                    <a:pt x="356" y="1"/>
                    <a:pt x="3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7"/>
            <p:cNvSpPr/>
            <p:nvPr/>
          </p:nvSpPr>
          <p:spPr>
            <a:xfrm>
              <a:off x="5445675" y="4239363"/>
              <a:ext cx="46550" cy="166950"/>
            </a:xfrm>
            <a:custGeom>
              <a:rect b="b" l="l" r="r" t="t"/>
              <a:pathLst>
                <a:path extrusionOk="0" h="6678" w="1862">
                  <a:moveTo>
                    <a:pt x="412" y="0"/>
                  </a:moveTo>
                  <a:cubicBezTo>
                    <a:pt x="206" y="0"/>
                    <a:pt x="0" y="237"/>
                    <a:pt x="129" y="473"/>
                  </a:cubicBezTo>
                  <a:cubicBezTo>
                    <a:pt x="1133" y="2357"/>
                    <a:pt x="1163" y="4394"/>
                    <a:pt x="221" y="6248"/>
                  </a:cubicBezTo>
                  <a:cubicBezTo>
                    <a:pt x="92" y="6463"/>
                    <a:pt x="251" y="6678"/>
                    <a:pt x="431" y="6678"/>
                  </a:cubicBezTo>
                  <a:cubicBezTo>
                    <a:pt x="506" y="6678"/>
                    <a:pt x="584" y="6641"/>
                    <a:pt x="646" y="6552"/>
                  </a:cubicBezTo>
                  <a:cubicBezTo>
                    <a:pt x="1801" y="4546"/>
                    <a:pt x="1862" y="2114"/>
                    <a:pt x="646" y="139"/>
                  </a:cubicBezTo>
                  <a:cubicBezTo>
                    <a:pt x="584" y="41"/>
                    <a:pt x="498" y="0"/>
                    <a:pt x="4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7"/>
            <p:cNvSpPr/>
            <p:nvPr/>
          </p:nvSpPr>
          <p:spPr>
            <a:xfrm>
              <a:off x="5438300" y="4303263"/>
              <a:ext cx="43600" cy="43250"/>
            </a:xfrm>
            <a:custGeom>
              <a:rect b="b" l="l" r="r" t="t"/>
              <a:pathLst>
                <a:path extrusionOk="0" h="1730" w="1744">
                  <a:moveTo>
                    <a:pt x="274" y="1"/>
                  </a:moveTo>
                  <a:cubicBezTo>
                    <a:pt x="147" y="1"/>
                    <a:pt x="0" y="140"/>
                    <a:pt x="60" y="318"/>
                  </a:cubicBezTo>
                  <a:cubicBezTo>
                    <a:pt x="242" y="926"/>
                    <a:pt x="728" y="1534"/>
                    <a:pt x="1336" y="1716"/>
                  </a:cubicBezTo>
                  <a:cubicBezTo>
                    <a:pt x="1364" y="1726"/>
                    <a:pt x="1391" y="1730"/>
                    <a:pt x="1416" y="1730"/>
                  </a:cubicBezTo>
                  <a:cubicBezTo>
                    <a:pt x="1637" y="1730"/>
                    <a:pt x="1743" y="1397"/>
                    <a:pt x="1579" y="1260"/>
                  </a:cubicBezTo>
                  <a:cubicBezTo>
                    <a:pt x="1336" y="1108"/>
                    <a:pt x="1124" y="1017"/>
                    <a:pt x="941" y="805"/>
                  </a:cubicBezTo>
                  <a:cubicBezTo>
                    <a:pt x="728" y="622"/>
                    <a:pt x="546" y="409"/>
                    <a:pt x="424" y="136"/>
                  </a:cubicBezTo>
                  <a:cubicBezTo>
                    <a:pt x="403" y="40"/>
                    <a:pt x="341" y="1"/>
                    <a:pt x="2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7"/>
            <p:cNvSpPr/>
            <p:nvPr/>
          </p:nvSpPr>
          <p:spPr>
            <a:xfrm>
              <a:off x="5531150" y="4341063"/>
              <a:ext cx="40125" cy="115700"/>
            </a:xfrm>
            <a:custGeom>
              <a:rect b="b" l="l" r="r" t="t"/>
              <a:pathLst>
                <a:path extrusionOk="0" h="4628" w="1605">
                  <a:moveTo>
                    <a:pt x="271" y="1"/>
                  </a:moveTo>
                  <a:cubicBezTo>
                    <a:pt x="119" y="1"/>
                    <a:pt x="0" y="163"/>
                    <a:pt x="24" y="326"/>
                  </a:cubicBezTo>
                  <a:cubicBezTo>
                    <a:pt x="206" y="964"/>
                    <a:pt x="540" y="1511"/>
                    <a:pt x="601" y="2180"/>
                  </a:cubicBezTo>
                  <a:cubicBezTo>
                    <a:pt x="631" y="2940"/>
                    <a:pt x="419" y="3578"/>
                    <a:pt x="115" y="4277"/>
                  </a:cubicBezTo>
                  <a:cubicBezTo>
                    <a:pt x="10" y="4467"/>
                    <a:pt x="167" y="4627"/>
                    <a:pt x="334" y="4627"/>
                  </a:cubicBezTo>
                  <a:cubicBezTo>
                    <a:pt x="408" y="4627"/>
                    <a:pt x="484" y="4595"/>
                    <a:pt x="540" y="4521"/>
                  </a:cubicBezTo>
                  <a:cubicBezTo>
                    <a:pt x="1361" y="3366"/>
                    <a:pt x="1604" y="1055"/>
                    <a:pt x="419" y="52"/>
                  </a:cubicBezTo>
                  <a:cubicBezTo>
                    <a:pt x="368" y="17"/>
                    <a:pt x="318" y="1"/>
                    <a:pt x="2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7"/>
            <p:cNvSpPr/>
            <p:nvPr/>
          </p:nvSpPr>
          <p:spPr>
            <a:xfrm>
              <a:off x="5514900" y="4383888"/>
              <a:ext cx="50275" cy="25725"/>
            </a:xfrm>
            <a:custGeom>
              <a:rect b="b" l="l" r="r" t="t"/>
              <a:pathLst>
                <a:path extrusionOk="0" h="1029" w="2011">
                  <a:moveTo>
                    <a:pt x="361" y="1"/>
                  </a:moveTo>
                  <a:cubicBezTo>
                    <a:pt x="173" y="1"/>
                    <a:pt x="0" y="235"/>
                    <a:pt x="157" y="437"/>
                  </a:cubicBezTo>
                  <a:cubicBezTo>
                    <a:pt x="353" y="764"/>
                    <a:pt x="800" y="1028"/>
                    <a:pt x="1238" y="1028"/>
                  </a:cubicBezTo>
                  <a:cubicBezTo>
                    <a:pt x="1411" y="1028"/>
                    <a:pt x="1583" y="987"/>
                    <a:pt x="1737" y="893"/>
                  </a:cubicBezTo>
                  <a:cubicBezTo>
                    <a:pt x="2011" y="741"/>
                    <a:pt x="1829" y="406"/>
                    <a:pt x="1555" y="406"/>
                  </a:cubicBezTo>
                  <a:cubicBezTo>
                    <a:pt x="1433" y="406"/>
                    <a:pt x="1325" y="420"/>
                    <a:pt x="1204" y="420"/>
                  </a:cubicBezTo>
                  <a:cubicBezTo>
                    <a:pt x="1143" y="420"/>
                    <a:pt x="1079" y="416"/>
                    <a:pt x="1008" y="406"/>
                  </a:cubicBezTo>
                  <a:cubicBezTo>
                    <a:pt x="826" y="346"/>
                    <a:pt x="674" y="254"/>
                    <a:pt x="552" y="102"/>
                  </a:cubicBezTo>
                  <a:cubicBezTo>
                    <a:pt x="496" y="30"/>
                    <a:pt x="427" y="1"/>
                    <a:pt x="3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7"/>
            <p:cNvSpPr/>
            <p:nvPr/>
          </p:nvSpPr>
          <p:spPr>
            <a:xfrm>
              <a:off x="5334625" y="4424988"/>
              <a:ext cx="160275" cy="34350"/>
            </a:xfrm>
            <a:custGeom>
              <a:rect b="b" l="l" r="r" t="t"/>
              <a:pathLst>
                <a:path extrusionOk="0" h="1374" w="6411">
                  <a:moveTo>
                    <a:pt x="397" y="1"/>
                  </a:moveTo>
                  <a:cubicBezTo>
                    <a:pt x="160" y="1"/>
                    <a:pt x="1" y="268"/>
                    <a:pt x="194" y="434"/>
                  </a:cubicBezTo>
                  <a:cubicBezTo>
                    <a:pt x="1029" y="1096"/>
                    <a:pt x="2125" y="1374"/>
                    <a:pt x="3225" y="1374"/>
                  </a:cubicBezTo>
                  <a:cubicBezTo>
                    <a:pt x="4247" y="1374"/>
                    <a:pt x="5271" y="1133"/>
                    <a:pt x="6091" y="738"/>
                  </a:cubicBezTo>
                  <a:cubicBezTo>
                    <a:pt x="6410" y="579"/>
                    <a:pt x="6264" y="163"/>
                    <a:pt x="5999" y="163"/>
                  </a:cubicBezTo>
                  <a:cubicBezTo>
                    <a:pt x="5961" y="163"/>
                    <a:pt x="5920" y="172"/>
                    <a:pt x="5878" y="191"/>
                  </a:cubicBezTo>
                  <a:cubicBezTo>
                    <a:pt x="5043" y="538"/>
                    <a:pt x="4295" y="684"/>
                    <a:pt x="3562" y="684"/>
                  </a:cubicBezTo>
                  <a:cubicBezTo>
                    <a:pt x="2562" y="684"/>
                    <a:pt x="1591" y="412"/>
                    <a:pt x="468" y="9"/>
                  </a:cubicBezTo>
                  <a:cubicBezTo>
                    <a:pt x="444" y="3"/>
                    <a:pt x="420" y="1"/>
                    <a:pt x="3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7"/>
            <p:cNvSpPr/>
            <p:nvPr/>
          </p:nvSpPr>
          <p:spPr>
            <a:xfrm>
              <a:off x="5353900" y="4449063"/>
              <a:ext cx="61600" cy="33075"/>
            </a:xfrm>
            <a:custGeom>
              <a:rect b="b" l="l" r="r" t="t"/>
              <a:pathLst>
                <a:path extrusionOk="0" h="1323" w="2464">
                  <a:moveTo>
                    <a:pt x="2113" y="1"/>
                  </a:moveTo>
                  <a:cubicBezTo>
                    <a:pt x="2058" y="1"/>
                    <a:pt x="2000" y="15"/>
                    <a:pt x="1946" y="49"/>
                  </a:cubicBezTo>
                  <a:cubicBezTo>
                    <a:pt x="1673" y="261"/>
                    <a:pt x="1430" y="505"/>
                    <a:pt x="1065" y="596"/>
                  </a:cubicBezTo>
                  <a:cubicBezTo>
                    <a:pt x="913" y="687"/>
                    <a:pt x="730" y="687"/>
                    <a:pt x="548" y="687"/>
                  </a:cubicBezTo>
                  <a:cubicBezTo>
                    <a:pt x="487" y="687"/>
                    <a:pt x="431" y="682"/>
                    <a:pt x="376" y="682"/>
                  </a:cubicBezTo>
                  <a:cubicBezTo>
                    <a:pt x="294" y="682"/>
                    <a:pt x="214" y="693"/>
                    <a:pt x="123" y="748"/>
                  </a:cubicBezTo>
                  <a:cubicBezTo>
                    <a:pt x="31" y="839"/>
                    <a:pt x="1" y="900"/>
                    <a:pt x="31" y="1021"/>
                  </a:cubicBezTo>
                  <a:lnTo>
                    <a:pt x="31" y="1082"/>
                  </a:lnTo>
                  <a:cubicBezTo>
                    <a:pt x="92" y="1204"/>
                    <a:pt x="183" y="1295"/>
                    <a:pt x="275" y="1295"/>
                  </a:cubicBezTo>
                  <a:cubicBezTo>
                    <a:pt x="381" y="1314"/>
                    <a:pt x="484" y="1323"/>
                    <a:pt x="584" y="1323"/>
                  </a:cubicBezTo>
                  <a:cubicBezTo>
                    <a:pt x="1283" y="1323"/>
                    <a:pt x="1825" y="881"/>
                    <a:pt x="2250" y="322"/>
                  </a:cubicBezTo>
                  <a:cubicBezTo>
                    <a:pt x="2464" y="180"/>
                    <a:pt x="2307" y="1"/>
                    <a:pt x="21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7"/>
            <p:cNvSpPr/>
            <p:nvPr/>
          </p:nvSpPr>
          <p:spPr>
            <a:xfrm>
              <a:off x="5724750" y="4237838"/>
              <a:ext cx="75700" cy="142325"/>
            </a:xfrm>
            <a:custGeom>
              <a:rect b="b" l="l" r="r" t="t"/>
              <a:pathLst>
                <a:path extrusionOk="0" h="5693" w="3028">
                  <a:moveTo>
                    <a:pt x="390" y="0"/>
                  </a:moveTo>
                  <a:cubicBezTo>
                    <a:pt x="276" y="0"/>
                    <a:pt x="166" y="77"/>
                    <a:pt x="152" y="230"/>
                  </a:cubicBezTo>
                  <a:cubicBezTo>
                    <a:pt x="0" y="2297"/>
                    <a:pt x="821" y="4425"/>
                    <a:pt x="2493" y="5640"/>
                  </a:cubicBezTo>
                  <a:cubicBezTo>
                    <a:pt x="2547" y="5677"/>
                    <a:pt x="2603" y="5693"/>
                    <a:pt x="2656" y="5693"/>
                  </a:cubicBezTo>
                  <a:cubicBezTo>
                    <a:pt x="2867" y="5693"/>
                    <a:pt x="3027" y="5440"/>
                    <a:pt x="2857" y="5245"/>
                  </a:cubicBezTo>
                  <a:cubicBezTo>
                    <a:pt x="1489" y="3877"/>
                    <a:pt x="638" y="2297"/>
                    <a:pt x="669" y="321"/>
                  </a:cubicBezTo>
                  <a:cubicBezTo>
                    <a:pt x="669" y="107"/>
                    <a:pt x="526" y="0"/>
                    <a:pt x="3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7"/>
            <p:cNvSpPr/>
            <p:nvPr/>
          </p:nvSpPr>
          <p:spPr>
            <a:xfrm>
              <a:off x="5790625" y="4186763"/>
              <a:ext cx="61050" cy="130925"/>
            </a:xfrm>
            <a:custGeom>
              <a:rect b="b" l="l" r="r" t="t"/>
              <a:pathLst>
                <a:path extrusionOk="0" h="5237" w="2442">
                  <a:moveTo>
                    <a:pt x="1808" y="0"/>
                  </a:moveTo>
                  <a:cubicBezTo>
                    <a:pt x="1684" y="0"/>
                    <a:pt x="1561" y="92"/>
                    <a:pt x="1529" y="267"/>
                  </a:cubicBezTo>
                  <a:cubicBezTo>
                    <a:pt x="1499" y="1118"/>
                    <a:pt x="1620" y="1939"/>
                    <a:pt x="1438" y="2790"/>
                  </a:cubicBezTo>
                  <a:cubicBezTo>
                    <a:pt x="1195" y="3610"/>
                    <a:pt x="739" y="4188"/>
                    <a:pt x="161" y="4796"/>
                  </a:cubicBezTo>
                  <a:cubicBezTo>
                    <a:pt x="0" y="4957"/>
                    <a:pt x="124" y="5237"/>
                    <a:pt x="323" y="5237"/>
                  </a:cubicBezTo>
                  <a:cubicBezTo>
                    <a:pt x="349" y="5237"/>
                    <a:pt x="376" y="5232"/>
                    <a:pt x="405" y="5221"/>
                  </a:cubicBezTo>
                  <a:cubicBezTo>
                    <a:pt x="2046" y="4340"/>
                    <a:pt x="2441" y="1908"/>
                    <a:pt x="2076" y="236"/>
                  </a:cubicBezTo>
                  <a:cubicBezTo>
                    <a:pt x="2033" y="77"/>
                    <a:pt x="1920" y="0"/>
                    <a:pt x="18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7"/>
            <p:cNvSpPr/>
            <p:nvPr/>
          </p:nvSpPr>
          <p:spPr>
            <a:xfrm>
              <a:off x="5767775" y="4374638"/>
              <a:ext cx="87650" cy="66325"/>
            </a:xfrm>
            <a:custGeom>
              <a:rect b="b" l="l" r="r" t="t"/>
              <a:pathLst>
                <a:path extrusionOk="0" h="2653" w="3506">
                  <a:moveTo>
                    <a:pt x="3190" y="0"/>
                  </a:moveTo>
                  <a:cubicBezTo>
                    <a:pt x="3102" y="0"/>
                    <a:pt x="3014" y="50"/>
                    <a:pt x="2960" y="168"/>
                  </a:cubicBezTo>
                  <a:cubicBezTo>
                    <a:pt x="2686" y="624"/>
                    <a:pt x="2443" y="1080"/>
                    <a:pt x="2048" y="1415"/>
                  </a:cubicBezTo>
                  <a:cubicBezTo>
                    <a:pt x="1717" y="1695"/>
                    <a:pt x="1194" y="2103"/>
                    <a:pt x="711" y="2103"/>
                  </a:cubicBezTo>
                  <a:cubicBezTo>
                    <a:pt x="618" y="2103"/>
                    <a:pt x="526" y="2087"/>
                    <a:pt x="437" y="2053"/>
                  </a:cubicBezTo>
                  <a:cubicBezTo>
                    <a:pt x="418" y="2049"/>
                    <a:pt x="400" y="2047"/>
                    <a:pt x="382" y="2047"/>
                  </a:cubicBezTo>
                  <a:cubicBezTo>
                    <a:pt x="116" y="2047"/>
                    <a:pt x="0" y="2456"/>
                    <a:pt x="285" y="2570"/>
                  </a:cubicBezTo>
                  <a:cubicBezTo>
                    <a:pt x="429" y="2627"/>
                    <a:pt x="580" y="2653"/>
                    <a:pt x="733" y="2653"/>
                  </a:cubicBezTo>
                  <a:cubicBezTo>
                    <a:pt x="1225" y="2653"/>
                    <a:pt x="1738" y="2392"/>
                    <a:pt x="2109" y="2114"/>
                  </a:cubicBezTo>
                  <a:cubicBezTo>
                    <a:pt x="2686" y="1688"/>
                    <a:pt x="3264" y="1080"/>
                    <a:pt x="3446" y="381"/>
                  </a:cubicBezTo>
                  <a:cubicBezTo>
                    <a:pt x="3505" y="165"/>
                    <a:pt x="3349" y="0"/>
                    <a:pt x="31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7"/>
            <p:cNvSpPr/>
            <p:nvPr/>
          </p:nvSpPr>
          <p:spPr>
            <a:xfrm>
              <a:off x="5446825" y="4031838"/>
              <a:ext cx="34775" cy="122650"/>
            </a:xfrm>
            <a:custGeom>
              <a:rect b="b" l="l" r="r" t="t"/>
              <a:pathLst>
                <a:path extrusionOk="0" h="4906" w="1391">
                  <a:moveTo>
                    <a:pt x="208" y="1"/>
                  </a:moveTo>
                  <a:cubicBezTo>
                    <a:pt x="103" y="1"/>
                    <a:pt x="1" y="94"/>
                    <a:pt x="23" y="202"/>
                  </a:cubicBezTo>
                  <a:cubicBezTo>
                    <a:pt x="114" y="932"/>
                    <a:pt x="479" y="1540"/>
                    <a:pt x="539" y="2300"/>
                  </a:cubicBezTo>
                  <a:cubicBezTo>
                    <a:pt x="631" y="3090"/>
                    <a:pt x="509" y="3850"/>
                    <a:pt x="327" y="4610"/>
                  </a:cubicBezTo>
                  <a:cubicBezTo>
                    <a:pt x="269" y="4782"/>
                    <a:pt x="393" y="4906"/>
                    <a:pt x="514" y="4906"/>
                  </a:cubicBezTo>
                  <a:cubicBezTo>
                    <a:pt x="586" y="4906"/>
                    <a:pt x="658" y="4863"/>
                    <a:pt x="691" y="4762"/>
                  </a:cubicBezTo>
                  <a:cubicBezTo>
                    <a:pt x="1269" y="3455"/>
                    <a:pt x="1390" y="1145"/>
                    <a:pt x="327" y="50"/>
                  </a:cubicBezTo>
                  <a:cubicBezTo>
                    <a:pt x="292" y="16"/>
                    <a:pt x="250" y="1"/>
                    <a:pt x="2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7"/>
            <p:cNvSpPr/>
            <p:nvPr/>
          </p:nvSpPr>
          <p:spPr>
            <a:xfrm>
              <a:off x="5355275" y="4101038"/>
              <a:ext cx="81300" cy="43400"/>
            </a:xfrm>
            <a:custGeom>
              <a:rect b="b" l="l" r="r" t="t"/>
              <a:pathLst>
                <a:path extrusionOk="0" h="1736" w="3252">
                  <a:moveTo>
                    <a:pt x="315" y="0"/>
                  </a:moveTo>
                  <a:cubicBezTo>
                    <a:pt x="153" y="0"/>
                    <a:pt x="1" y="158"/>
                    <a:pt x="98" y="352"/>
                  </a:cubicBezTo>
                  <a:cubicBezTo>
                    <a:pt x="473" y="1124"/>
                    <a:pt x="1311" y="1735"/>
                    <a:pt x="2149" y="1735"/>
                  </a:cubicBezTo>
                  <a:cubicBezTo>
                    <a:pt x="2466" y="1735"/>
                    <a:pt x="2784" y="1647"/>
                    <a:pt x="3077" y="1447"/>
                  </a:cubicBezTo>
                  <a:cubicBezTo>
                    <a:pt x="3251" y="1330"/>
                    <a:pt x="3147" y="1019"/>
                    <a:pt x="2952" y="1019"/>
                  </a:cubicBezTo>
                  <a:cubicBezTo>
                    <a:pt x="2943" y="1019"/>
                    <a:pt x="2934" y="1020"/>
                    <a:pt x="2925" y="1021"/>
                  </a:cubicBezTo>
                  <a:cubicBezTo>
                    <a:pt x="2625" y="1081"/>
                    <a:pt x="2339" y="1154"/>
                    <a:pt x="2040" y="1154"/>
                  </a:cubicBezTo>
                  <a:cubicBezTo>
                    <a:pt x="1884" y="1154"/>
                    <a:pt x="1724" y="1134"/>
                    <a:pt x="1557" y="1082"/>
                  </a:cubicBezTo>
                  <a:cubicBezTo>
                    <a:pt x="1131" y="930"/>
                    <a:pt x="797" y="565"/>
                    <a:pt x="554" y="170"/>
                  </a:cubicBezTo>
                  <a:cubicBezTo>
                    <a:pt x="499" y="50"/>
                    <a:pt x="405" y="0"/>
                    <a:pt x="3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7"/>
            <p:cNvSpPr/>
            <p:nvPr/>
          </p:nvSpPr>
          <p:spPr>
            <a:xfrm>
              <a:off x="5523900" y="3963563"/>
              <a:ext cx="45075" cy="143450"/>
            </a:xfrm>
            <a:custGeom>
              <a:rect b="b" l="l" r="r" t="t"/>
              <a:pathLst>
                <a:path extrusionOk="0" h="5738" w="1803">
                  <a:moveTo>
                    <a:pt x="662" y="0"/>
                  </a:moveTo>
                  <a:cubicBezTo>
                    <a:pt x="509" y="0"/>
                    <a:pt x="332" y="160"/>
                    <a:pt x="374" y="350"/>
                  </a:cubicBezTo>
                  <a:cubicBezTo>
                    <a:pt x="952" y="2082"/>
                    <a:pt x="1043" y="3693"/>
                    <a:pt x="131" y="5335"/>
                  </a:cubicBezTo>
                  <a:cubicBezTo>
                    <a:pt x="1" y="5552"/>
                    <a:pt x="150" y="5738"/>
                    <a:pt x="312" y="5738"/>
                  </a:cubicBezTo>
                  <a:cubicBezTo>
                    <a:pt x="377" y="5738"/>
                    <a:pt x="444" y="5708"/>
                    <a:pt x="496" y="5639"/>
                  </a:cubicBezTo>
                  <a:cubicBezTo>
                    <a:pt x="1499" y="3997"/>
                    <a:pt x="1803" y="1870"/>
                    <a:pt x="830" y="107"/>
                  </a:cubicBezTo>
                  <a:cubicBezTo>
                    <a:pt x="793" y="32"/>
                    <a:pt x="730"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7"/>
            <p:cNvSpPr/>
            <p:nvPr/>
          </p:nvSpPr>
          <p:spPr>
            <a:xfrm>
              <a:off x="5551350" y="3977488"/>
              <a:ext cx="41200" cy="65300"/>
            </a:xfrm>
            <a:custGeom>
              <a:rect b="b" l="l" r="r" t="t"/>
              <a:pathLst>
                <a:path extrusionOk="0" h="2612" w="1648">
                  <a:moveTo>
                    <a:pt x="1358" y="0"/>
                  </a:moveTo>
                  <a:cubicBezTo>
                    <a:pt x="1240" y="0"/>
                    <a:pt x="1131" y="62"/>
                    <a:pt x="1131" y="188"/>
                  </a:cubicBezTo>
                  <a:cubicBezTo>
                    <a:pt x="1039" y="948"/>
                    <a:pt x="766" y="1677"/>
                    <a:pt x="219" y="2224"/>
                  </a:cubicBezTo>
                  <a:cubicBezTo>
                    <a:pt x="1" y="2370"/>
                    <a:pt x="130" y="2612"/>
                    <a:pt x="299" y="2612"/>
                  </a:cubicBezTo>
                  <a:cubicBezTo>
                    <a:pt x="342" y="2612"/>
                    <a:pt x="388" y="2596"/>
                    <a:pt x="431" y="2559"/>
                  </a:cubicBezTo>
                  <a:cubicBezTo>
                    <a:pt x="1161" y="2042"/>
                    <a:pt x="1647" y="1161"/>
                    <a:pt x="1647" y="249"/>
                  </a:cubicBezTo>
                  <a:cubicBezTo>
                    <a:pt x="1647" y="85"/>
                    <a:pt x="1497" y="0"/>
                    <a:pt x="13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7"/>
            <p:cNvSpPr/>
            <p:nvPr/>
          </p:nvSpPr>
          <p:spPr>
            <a:xfrm>
              <a:off x="5600875" y="4056813"/>
              <a:ext cx="66400" cy="123975"/>
            </a:xfrm>
            <a:custGeom>
              <a:rect b="b" l="l" r="r" t="t"/>
              <a:pathLst>
                <a:path extrusionOk="0" h="4959" w="2656">
                  <a:moveTo>
                    <a:pt x="281" y="1"/>
                  </a:moveTo>
                  <a:cubicBezTo>
                    <a:pt x="145" y="1"/>
                    <a:pt x="1" y="76"/>
                    <a:pt x="1" y="237"/>
                  </a:cubicBezTo>
                  <a:cubicBezTo>
                    <a:pt x="1" y="1939"/>
                    <a:pt x="760" y="3763"/>
                    <a:pt x="2098" y="4887"/>
                  </a:cubicBezTo>
                  <a:cubicBezTo>
                    <a:pt x="2155" y="4937"/>
                    <a:pt x="2219" y="4959"/>
                    <a:pt x="2281" y="4959"/>
                  </a:cubicBezTo>
                  <a:cubicBezTo>
                    <a:pt x="2481" y="4959"/>
                    <a:pt x="2656" y="4732"/>
                    <a:pt x="2493" y="4523"/>
                  </a:cubicBezTo>
                  <a:cubicBezTo>
                    <a:pt x="1338" y="3216"/>
                    <a:pt x="700" y="1939"/>
                    <a:pt x="517" y="176"/>
                  </a:cubicBezTo>
                  <a:cubicBezTo>
                    <a:pt x="517" y="61"/>
                    <a:pt x="402" y="1"/>
                    <a:pt x="2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7"/>
            <p:cNvSpPr/>
            <p:nvPr/>
          </p:nvSpPr>
          <p:spPr>
            <a:xfrm>
              <a:off x="5659275" y="3996638"/>
              <a:ext cx="99050" cy="109750"/>
            </a:xfrm>
            <a:custGeom>
              <a:rect b="b" l="l" r="r" t="t"/>
              <a:pathLst>
                <a:path extrusionOk="0" h="4390" w="3962">
                  <a:moveTo>
                    <a:pt x="3636" y="0"/>
                  </a:moveTo>
                  <a:cubicBezTo>
                    <a:pt x="3518" y="0"/>
                    <a:pt x="3405" y="75"/>
                    <a:pt x="3379" y="243"/>
                  </a:cubicBezTo>
                  <a:cubicBezTo>
                    <a:pt x="3014" y="1975"/>
                    <a:pt x="1920" y="3282"/>
                    <a:pt x="248" y="3920"/>
                  </a:cubicBezTo>
                  <a:cubicBezTo>
                    <a:pt x="1" y="4030"/>
                    <a:pt x="126" y="4389"/>
                    <a:pt x="310" y="4389"/>
                  </a:cubicBezTo>
                  <a:cubicBezTo>
                    <a:pt x="329" y="4389"/>
                    <a:pt x="349" y="4385"/>
                    <a:pt x="370" y="4376"/>
                  </a:cubicBezTo>
                  <a:cubicBezTo>
                    <a:pt x="2224" y="3920"/>
                    <a:pt x="3713" y="2249"/>
                    <a:pt x="3926" y="364"/>
                  </a:cubicBezTo>
                  <a:cubicBezTo>
                    <a:pt x="3961" y="137"/>
                    <a:pt x="3795" y="0"/>
                    <a:pt x="36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7"/>
            <p:cNvSpPr/>
            <p:nvPr/>
          </p:nvSpPr>
          <p:spPr>
            <a:xfrm>
              <a:off x="5726275" y="4026738"/>
              <a:ext cx="75625" cy="37675"/>
            </a:xfrm>
            <a:custGeom>
              <a:rect b="b" l="l" r="r" t="t"/>
              <a:pathLst>
                <a:path extrusionOk="0" h="1507" w="3025">
                  <a:moveTo>
                    <a:pt x="2722" y="0"/>
                  </a:moveTo>
                  <a:cubicBezTo>
                    <a:pt x="2669" y="0"/>
                    <a:pt x="2611" y="22"/>
                    <a:pt x="2553" y="72"/>
                  </a:cubicBezTo>
                  <a:cubicBezTo>
                    <a:pt x="2245" y="336"/>
                    <a:pt x="1635" y="934"/>
                    <a:pt x="1103" y="934"/>
                  </a:cubicBezTo>
                  <a:cubicBezTo>
                    <a:pt x="899" y="934"/>
                    <a:pt x="707" y="846"/>
                    <a:pt x="547" y="619"/>
                  </a:cubicBezTo>
                  <a:cubicBezTo>
                    <a:pt x="493" y="565"/>
                    <a:pt x="430" y="543"/>
                    <a:pt x="367" y="543"/>
                  </a:cubicBezTo>
                  <a:cubicBezTo>
                    <a:pt x="181" y="543"/>
                    <a:pt x="0" y="741"/>
                    <a:pt x="91" y="923"/>
                  </a:cubicBezTo>
                  <a:cubicBezTo>
                    <a:pt x="263" y="1342"/>
                    <a:pt x="625" y="1507"/>
                    <a:pt x="1038" y="1507"/>
                  </a:cubicBezTo>
                  <a:cubicBezTo>
                    <a:pt x="1795" y="1507"/>
                    <a:pt x="2723" y="957"/>
                    <a:pt x="2979" y="406"/>
                  </a:cubicBezTo>
                  <a:cubicBezTo>
                    <a:pt x="3025" y="221"/>
                    <a:pt x="2895" y="0"/>
                    <a:pt x="27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7"/>
            <p:cNvSpPr/>
            <p:nvPr/>
          </p:nvSpPr>
          <p:spPr>
            <a:xfrm>
              <a:off x="5633050" y="4133863"/>
              <a:ext cx="119050" cy="96100"/>
            </a:xfrm>
            <a:custGeom>
              <a:rect b="b" l="l" r="r" t="t"/>
              <a:pathLst>
                <a:path extrusionOk="0" h="3844" w="4762">
                  <a:moveTo>
                    <a:pt x="4374" y="0"/>
                  </a:moveTo>
                  <a:cubicBezTo>
                    <a:pt x="4274" y="0"/>
                    <a:pt x="4177" y="57"/>
                    <a:pt x="4124" y="194"/>
                  </a:cubicBezTo>
                  <a:cubicBezTo>
                    <a:pt x="3486" y="1866"/>
                    <a:pt x="2118" y="2991"/>
                    <a:pt x="325" y="3295"/>
                  </a:cubicBezTo>
                  <a:cubicBezTo>
                    <a:pt x="0" y="3383"/>
                    <a:pt x="76" y="3843"/>
                    <a:pt x="414" y="3843"/>
                  </a:cubicBezTo>
                  <a:cubicBezTo>
                    <a:pt x="424" y="3843"/>
                    <a:pt x="435" y="3843"/>
                    <a:pt x="446" y="3842"/>
                  </a:cubicBezTo>
                  <a:cubicBezTo>
                    <a:pt x="2361" y="3629"/>
                    <a:pt x="4033" y="2261"/>
                    <a:pt x="4702" y="438"/>
                  </a:cubicBezTo>
                  <a:cubicBezTo>
                    <a:pt x="4761" y="200"/>
                    <a:pt x="4562" y="0"/>
                    <a:pt x="43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7"/>
            <p:cNvSpPr/>
            <p:nvPr/>
          </p:nvSpPr>
          <p:spPr>
            <a:xfrm>
              <a:off x="5634350" y="3856588"/>
              <a:ext cx="63825" cy="163475"/>
            </a:xfrm>
            <a:custGeom>
              <a:rect b="b" l="l" r="r" t="t"/>
              <a:pathLst>
                <a:path extrusionOk="0" h="6539" w="2553">
                  <a:moveTo>
                    <a:pt x="309" y="1"/>
                  </a:moveTo>
                  <a:cubicBezTo>
                    <a:pt x="159" y="1"/>
                    <a:pt x="1" y="164"/>
                    <a:pt x="90" y="343"/>
                  </a:cubicBezTo>
                  <a:cubicBezTo>
                    <a:pt x="1032" y="2258"/>
                    <a:pt x="2005" y="4173"/>
                    <a:pt x="485" y="6149"/>
                  </a:cubicBezTo>
                  <a:cubicBezTo>
                    <a:pt x="342" y="6316"/>
                    <a:pt x="517" y="6539"/>
                    <a:pt x="717" y="6539"/>
                  </a:cubicBezTo>
                  <a:cubicBezTo>
                    <a:pt x="772" y="6539"/>
                    <a:pt x="828" y="6522"/>
                    <a:pt x="880" y="6483"/>
                  </a:cubicBezTo>
                  <a:cubicBezTo>
                    <a:pt x="2552" y="4659"/>
                    <a:pt x="2066" y="1772"/>
                    <a:pt x="455" y="69"/>
                  </a:cubicBezTo>
                  <a:cubicBezTo>
                    <a:pt x="415" y="22"/>
                    <a:pt x="363" y="1"/>
                    <a:pt x="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7"/>
            <p:cNvSpPr/>
            <p:nvPr/>
          </p:nvSpPr>
          <p:spPr>
            <a:xfrm>
              <a:off x="5666400" y="3849913"/>
              <a:ext cx="35575" cy="82175"/>
            </a:xfrm>
            <a:custGeom>
              <a:rect b="b" l="l" r="r" t="t"/>
              <a:pathLst>
                <a:path extrusionOk="0" h="3287" w="1423">
                  <a:moveTo>
                    <a:pt x="486" y="1"/>
                  </a:moveTo>
                  <a:cubicBezTo>
                    <a:pt x="360" y="1"/>
                    <a:pt x="237" y="115"/>
                    <a:pt x="237" y="245"/>
                  </a:cubicBezTo>
                  <a:cubicBezTo>
                    <a:pt x="237" y="671"/>
                    <a:pt x="419" y="1066"/>
                    <a:pt x="419" y="1522"/>
                  </a:cubicBezTo>
                  <a:cubicBezTo>
                    <a:pt x="419" y="2039"/>
                    <a:pt x="267" y="2495"/>
                    <a:pt x="85" y="2950"/>
                  </a:cubicBezTo>
                  <a:cubicBezTo>
                    <a:pt x="0" y="3141"/>
                    <a:pt x="180" y="3287"/>
                    <a:pt x="349" y="3287"/>
                  </a:cubicBezTo>
                  <a:cubicBezTo>
                    <a:pt x="423" y="3287"/>
                    <a:pt x="494" y="3259"/>
                    <a:pt x="541" y="3194"/>
                  </a:cubicBezTo>
                  <a:cubicBezTo>
                    <a:pt x="1088" y="2434"/>
                    <a:pt x="1422" y="792"/>
                    <a:pt x="632" y="63"/>
                  </a:cubicBezTo>
                  <a:cubicBezTo>
                    <a:pt x="588" y="19"/>
                    <a:pt x="537" y="1"/>
                    <a:pt x="4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7"/>
            <p:cNvSpPr/>
            <p:nvPr/>
          </p:nvSpPr>
          <p:spPr>
            <a:xfrm>
              <a:off x="5725525" y="3753688"/>
              <a:ext cx="75225" cy="113800"/>
            </a:xfrm>
            <a:custGeom>
              <a:rect b="b" l="l" r="r" t="t"/>
              <a:pathLst>
                <a:path extrusionOk="0" h="4552" w="3009">
                  <a:moveTo>
                    <a:pt x="2460" y="1"/>
                  </a:moveTo>
                  <a:cubicBezTo>
                    <a:pt x="2352" y="1"/>
                    <a:pt x="2246" y="64"/>
                    <a:pt x="2218" y="204"/>
                  </a:cubicBezTo>
                  <a:cubicBezTo>
                    <a:pt x="1975" y="1784"/>
                    <a:pt x="1519" y="3030"/>
                    <a:pt x="182" y="4033"/>
                  </a:cubicBezTo>
                  <a:cubicBezTo>
                    <a:pt x="0" y="4215"/>
                    <a:pt x="173" y="4552"/>
                    <a:pt x="379" y="4552"/>
                  </a:cubicBezTo>
                  <a:cubicBezTo>
                    <a:pt x="414" y="4552"/>
                    <a:pt x="450" y="4542"/>
                    <a:pt x="486" y="4520"/>
                  </a:cubicBezTo>
                  <a:cubicBezTo>
                    <a:pt x="1854" y="3699"/>
                    <a:pt x="3009" y="1906"/>
                    <a:pt x="2735" y="234"/>
                  </a:cubicBezTo>
                  <a:cubicBezTo>
                    <a:pt x="2719" y="87"/>
                    <a:pt x="2587" y="1"/>
                    <a:pt x="24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7"/>
            <p:cNvSpPr/>
            <p:nvPr/>
          </p:nvSpPr>
          <p:spPr>
            <a:xfrm>
              <a:off x="5762350" y="3769688"/>
              <a:ext cx="64300" cy="59900"/>
            </a:xfrm>
            <a:custGeom>
              <a:rect b="b" l="l" r="r" t="t"/>
              <a:pathLst>
                <a:path extrusionOk="0" h="2396" w="2572">
                  <a:moveTo>
                    <a:pt x="2226" y="1"/>
                  </a:moveTo>
                  <a:cubicBezTo>
                    <a:pt x="2151" y="1"/>
                    <a:pt x="2077" y="25"/>
                    <a:pt x="2022" y="80"/>
                  </a:cubicBezTo>
                  <a:cubicBezTo>
                    <a:pt x="1748" y="415"/>
                    <a:pt x="1596" y="840"/>
                    <a:pt x="1353" y="1144"/>
                  </a:cubicBezTo>
                  <a:cubicBezTo>
                    <a:pt x="1080" y="1479"/>
                    <a:pt x="685" y="1782"/>
                    <a:pt x="229" y="1874"/>
                  </a:cubicBezTo>
                  <a:cubicBezTo>
                    <a:pt x="1" y="1988"/>
                    <a:pt x="40" y="2396"/>
                    <a:pt x="297" y="2396"/>
                  </a:cubicBezTo>
                  <a:cubicBezTo>
                    <a:pt x="313" y="2396"/>
                    <a:pt x="331" y="2394"/>
                    <a:pt x="350" y="2390"/>
                  </a:cubicBezTo>
                  <a:cubicBezTo>
                    <a:pt x="1384" y="2330"/>
                    <a:pt x="2296" y="1266"/>
                    <a:pt x="2508" y="324"/>
                  </a:cubicBezTo>
                  <a:cubicBezTo>
                    <a:pt x="2572" y="132"/>
                    <a:pt x="2399" y="1"/>
                    <a:pt x="22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7"/>
            <p:cNvSpPr/>
            <p:nvPr/>
          </p:nvSpPr>
          <p:spPr>
            <a:xfrm>
              <a:off x="5768625" y="3849113"/>
              <a:ext cx="38975" cy="109875"/>
            </a:xfrm>
            <a:custGeom>
              <a:rect b="b" l="l" r="r" t="t"/>
              <a:pathLst>
                <a:path extrusionOk="0" h="4395" w="1559">
                  <a:moveTo>
                    <a:pt x="367" y="0"/>
                  </a:moveTo>
                  <a:cubicBezTo>
                    <a:pt x="177" y="0"/>
                    <a:pt x="0" y="222"/>
                    <a:pt x="130" y="460"/>
                  </a:cubicBezTo>
                  <a:cubicBezTo>
                    <a:pt x="829" y="1645"/>
                    <a:pt x="464" y="2830"/>
                    <a:pt x="130" y="4077"/>
                  </a:cubicBezTo>
                  <a:cubicBezTo>
                    <a:pt x="36" y="4265"/>
                    <a:pt x="174" y="4394"/>
                    <a:pt x="329" y="4394"/>
                  </a:cubicBezTo>
                  <a:cubicBezTo>
                    <a:pt x="425" y="4394"/>
                    <a:pt x="528" y="4345"/>
                    <a:pt x="586" y="4229"/>
                  </a:cubicBezTo>
                  <a:cubicBezTo>
                    <a:pt x="1072" y="2952"/>
                    <a:pt x="1558" y="1341"/>
                    <a:pt x="586" y="125"/>
                  </a:cubicBezTo>
                  <a:cubicBezTo>
                    <a:pt x="524" y="37"/>
                    <a:pt x="444" y="0"/>
                    <a:pt x="3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7"/>
            <p:cNvSpPr/>
            <p:nvPr/>
          </p:nvSpPr>
          <p:spPr>
            <a:xfrm>
              <a:off x="5663950" y="3757413"/>
              <a:ext cx="61575" cy="81925"/>
            </a:xfrm>
            <a:custGeom>
              <a:rect b="b" l="l" r="r" t="t"/>
              <a:pathLst>
                <a:path extrusionOk="0" h="3277" w="2463">
                  <a:moveTo>
                    <a:pt x="394" y="1"/>
                  </a:moveTo>
                  <a:cubicBezTo>
                    <a:pt x="277" y="1"/>
                    <a:pt x="151" y="77"/>
                    <a:pt x="122" y="237"/>
                  </a:cubicBezTo>
                  <a:cubicBezTo>
                    <a:pt x="0" y="906"/>
                    <a:pt x="152" y="1605"/>
                    <a:pt x="517" y="2213"/>
                  </a:cubicBezTo>
                  <a:cubicBezTo>
                    <a:pt x="882" y="2699"/>
                    <a:pt x="1429" y="3246"/>
                    <a:pt x="2037" y="3277"/>
                  </a:cubicBezTo>
                  <a:cubicBezTo>
                    <a:pt x="2250" y="3277"/>
                    <a:pt x="2462" y="3003"/>
                    <a:pt x="2250" y="2851"/>
                  </a:cubicBezTo>
                  <a:cubicBezTo>
                    <a:pt x="1824" y="2577"/>
                    <a:pt x="1399" y="2425"/>
                    <a:pt x="1064" y="2030"/>
                  </a:cubicBezTo>
                  <a:cubicBezTo>
                    <a:pt x="669" y="1514"/>
                    <a:pt x="517" y="875"/>
                    <a:pt x="608" y="267"/>
                  </a:cubicBezTo>
                  <a:cubicBezTo>
                    <a:pt x="640" y="93"/>
                    <a:pt x="522" y="1"/>
                    <a:pt x="3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7"/>
            <p:cNvSpPr/>
            <p:nvPr/>
          </p:nvSpPr>
          <p:spPr>
            <a:xfrm>
              <a:off x="5696225" y="3929038"/>
              <a:ext cx="72250" cy="24375"/>
            </a:xfrm>
            <a:custGeom>
              <a:rect b="b" l="l" r="r" t="t"/>
              <a:pathLst>
                <a:path extrusionOk="0" h="975" w="2890">
                  <a:moveTo>
                    <a:pt x="2636" y="1"/>
                  </a:moveTo>
                  <a:cubicBezTo>
                    <a:pt x="2605" y="1"/>
                    <a:pt x="2573" y="9"/>
                    <a:pt x="2539" y="29"/>
                  </a:cubicBezTo>
                  <a:cubicBezTo>
                    <a:pt x="2235" y="120"/>
                    <a:pt x="1962" y="363"/>
                    <a:pt x="1627" y="393"/>
                  </a:cubicBezTo>
                  <a:cubicBezTo>
                    <a:pt x="1563" y="398"/>
                    <a:pt x="1500" y="401"/>
                    <a:pt x="1437" y="401"/>
                  </a:cubicBezTo>
                  <a:cubicBezTo>
                    <a:pt x="1115" y="401"/>
                    <a:pt x="813" y="333"/>
                    <a:pt x="533" y="181"/>
                  </a:cubicBezTo>
                  <a:cubicBezTo>
                    <a:pt x="483" y="155"/>
                    <a:pt x="433" y="144"/>
                    <a:pt x="387" y="144"/>
                  </a:cubicBezTo>
                  <a:cubicBezTo>
                    <a:pt x="154" y="144"/>
                    <a:pt x="1" y="424"/>
                    <a:pt x="229" y="576"/>
                  </a:cubicBezTo>
                  <a:cubicBezTo>
                    <a:pt x="583" y="806"/>
                    <a:pt x="1084" y="975"/>
                    <a:pt x="1572" y="975"/>
                  </a:cubicBezTo>
                  <a:cubicBezTo>
                    <a:pt x="2049" y="975"/>
                    <a:pt x="2512" y="814"/>
                    <a:pt x="2813" y="393"/>
                  </a:cubicBezTo>
                  <a:cubicBezTo>
                    <a:pt x="2890" y="240"/>
                    <a:pt x="2794" y="1"/>
                    <a:pt x="2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7"/>
            <p:cNvSpPr/>
            <p:nvPr/>
          </p:nvSpPr>
          <p:spPr>
            <a:xfrm>
              <a:off x="5855800" y="3869863"/>
              <a:ext cx="78700" cy="138300"/>
            </a:xfrm>
            <a:custGeom>
              <a:rect b="b" l="l" r="r" t="t"/>
              <a:pathLst>
                <a:path extrusionOk="0" h="5532" w="3148">
                  <a:moveTo>
                    <a:pt x="2243" y="1"/>
                  </a:moveTo>
                  <a:cubicBezTo>
                    <a:pt x="2084" y="1"/>
                    <a:pt x="1926" y="117"/>
                    <a:pt x="1962" y="298"/>
                  </a:cubicBezTo>
                  <a:cubicBezTo>
                    <a:pt x="2296" y="2244"/>
                    <a:pt x="1810" y="3824"/>
                    <a:pt x="229" y="5040"/>
                  </a:cubicBezTo>
                  <a:cubicBezTo>
                    <a:pt x="0" y="5243"/>
                    <a:pt x="154" y="5532"/>
                    <a:pt x="371" y="5532"/>
                  </a:cubicBezTo>
                  <a:cubicBezTo>
                    <a:pt x="413" y="5532"/>
                    <a:pt x="458" y="5521"/>
                    <a:pt x="503" y="5496"/>
                  </a:cubicBezTo>
                  <a:cubicBezTo>
                    <a:pt x="2266" y="4432"/>
                    <a:pt x="3147" y="2183"/>
                    <a:pt x="2509" y="177"/>
                  </a:cubicBezTo>
                  <a:cubicBezTo>
                    <a:pt x="2460" y="54"/>
                    <a:pt x="2351" y="1"/>
                    <a:pt x="224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7"/>
            <p:cNvSpPr/>
            <p:nvPr/>
          </p:nvSpPr>
          <p:spPr>
            <a:xfrm>
              <a:off x="5904250" y="3891163"/>
              <a:ext cx="51525" cy="55850"/>
            </a:xfrm>
            <a:custGeom>
              <a:rect b="b" l="l" r="r" t="t"/>
              <a:pathLst>
                <a:path extrusionOk="0" h="2234" w="2061">
                  <a:moveTo>
                    <a:pt x="1812" y="0"/>
                  </a:moveTo>
                  <a:cubicBezTo>
                    <a:pt x="1696" y="0"/>
                    <a:pt x="1571" y="61"/>
                    <a:pt x="1513" y="176"/>
                  </a:cubicBezTo>
                  <a:cubicBezTo>
                    <a:pt x="1331" y="480"/>
                    <a:pt x="1240" y="814"/>
                    <a:pt x="1027" y="1118"/>
                  </a:cubicBezTo>
                  <a:cubicBezTo>
                    <a:pt x="784" y="1392"/>
                    <a:pt x="541" y="1604"/>
                    <a:pt x="267" y="1787"/>
                  </a:cubicBezTo>
                  <a:cubicBezTo>
                    <a:pt x="0" y="1893"/>
                    <a:pt x="108" y="2234"/>
                    <a:pt x="344" y="2234"/>
                  </a:cubicBezTo>
                  <a:cubicBezTo>
                    <a:pt x="377" y="2234"/>
                    <a:pt x="412" y="2227"/>
                    <a:pt x="449" y="2212"/>
                  </a:cubicBezTo>
                  <a:cubicBezTo>
                    <a:pt x="1209" y="1908"/>
                    <a:pt x="2000" y="1118"/>
                    <a:pt x="2060" y="237"/>
                  </a:cubicBezTo>
                  <a:cubicBezTo>
                    <a:pt x="2060" y="76"/>
                    <a:pt x="1942" y="0"/>
                    <a:pt x="18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7"/>
            <p:cNvSpPr/>
            <p:nvPr/>
          </p:nvSpPr>
          <p:spPr>
            <a:xfrm>
              <a:off x="5966675" y="3850663"/>
              <a:ext cx="97000" cy="110775"/>
            </a:xfrm>
            <a:custGeom>
              <a:rect b="b" l="l" r="r" t="t"/>
              <a:pathLst>
                <a:path extrusionOk="0" h="4431" w="3880">
                  <a:moveTo>
                    <a:pt x="3500" y="1"/>
                  </a:moveTo>
                  <a:cubicBezTo>
                    <a:pt x="3427" y="1"/>
                    <a:pt x="3352" y="37"/>
                    <a:pt x="3302" y="124"/>
                  </a:cubicBezTo>
                  <a:cubicBezTo>
                    <a:pt x="2937" y="823"/>
                    <a:pt x="2816" y="1644"/>
                    <a:pt x="2329" y="2313"/>
                  </a:cubicBezTo>
                  <a:cubicBezTo>
                    <a:pt x="1782" y="3042"/>
                    <a:pt x="1114" y="3528"/>
                    <a:pt x="323" y="3924"/>
                  </a:cubicBezTo>
                  <a:cubicBezTo>
                    <a:pt x="1" y="4058"/>
                    <a:pt x="154" y="4430"/>
                    <a:pt x="404" y="4430"/>
                  </a:cubicBezTo>
                  <a:cubicBezTo>
                    <a:pt x="436" y="4430"/>
                    <a:pt x="471" y="4424"/>
                    <a:pt x="506" y="4410"/>
                  </a:cubicBezTo>
                  <a:cubicBezTo>
                    <a:pt x="1418" y="4106"/>
                    <a:pt x="2177" y="3468"/>
                    <a:pt x="2785" y="2708"/>
                  </a:cubicBezTo>
                  <a:cubicBezTo>
                    <a:pt x="3272" y="2039"/>
                    <a:pt x="3880" y="1036"/>
                    <a:pt x="3728" y="185"/>
                  </a:cubicBezTo>
                  <a:cubicBezTo>
                    <a:pt x="3710" y="77"/>
                    <a:pt x="3607" y="1"/>
                    <a:pt x="35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7"/>
            <p:cNvSpPr/>
            <p:nvPr/>
          </p:nvSpPr>
          <p:spPr>
            <a:xfrm>
              <a:off x="5972100" y="3764413"/>
              <a:ext cx="71825" cy="114150"/>
            </a:xfrm>
            <a:custGeom>
              <a:rect b="b" l="l" r="r" t="t"/>
              <a:pathLst>
                <a:path extrusionOk="0" h="4566" w="2873">
                  <a:moveTo>
                    <a:pt x="2452" y="1"/>
                  </a:moveTo>
                  <a:cubicBezTo>
                    <a:pt x="2297" y="1"/>
                    <a:pt x="2129" y="110"/>
                    <a:pt x="2112" y="291"/>
                  </a:cubicBezTo>
                  <a:cubicBezTo>
                    <a:pt x="2112" y="1842"/>
                    <a:pt x="1504" y="3149"/>
                    <a:pt x="197" y="4091"/>
                  </a:cubicBezTo>
                  <a:cubicBezTo>
                    <a:pt x="0" y="4288"/>
                    <a:pt x="183" y="4566"/>
                    <a:pt x="422" y="4566"/>
                  </a:cubicBezTo>
                  <a:cubicBezTo>
                    <a:pt x="477" y="4566"/>
                    <a:pt x="535" y="4551"/>
                    <a:pt x="593" y="4516"/>
                  </a:cubicBezTo>
                  <a:cubicBezTo>
                    <a:pt x="1991" y="3604"/>
                    <a:pt x="2872" y="1933"/>
                    <a:pt x="2720" y="261"/>
                  </a:cubicBezTo>
                  <a:cubicBezTo>
                    <a:pt x="2706" y="80"/>
                    <a:pt x="2584" y="1"/>
                    <a:pt x="245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7"/>
            <p:cNvSpPr/>
            <p:nvPr/>
          </p:nvSpPr>
          <p:spPr>
            <a:xfrm>
              <a:off x="6024900" y="3868763"/>
              <a:ext cx="83200" cy="45800"/>
            </a:xfrm>
            <a:custGeom>
              <a:rect b="b" l="l" r="r" t="t"/>
              <a:pathLst>
                <a:path extrusionOk="0" h="1832" w="3328">
                  <a:moveTo>
                    <a:pt x="2917" y="1"/>
                  </a:moveTo>
                  <a:cubicBezTo>
                    <a:pt x="2849" y="1"/>
                    <a:pt x="2783" y="21"/>
                    <a:pt x="2736" y="69"/>
                  </a:cubicBezTo>
                  <a:cubicBezTo>
                    <a:pt x="2037" y="798"/>
                    <a:pt x="1338" y="1224"/>
                    <a:pt x="304" y="1285"/>
                  </a:cubicBezTo>
                  <a:cubicBezTo>
                    <a:pt x="0" y="1315"/>
                    <a:pt x="31" y="1832"/>
                    <a:pt x="335" y="1832"/>
                  </a:cubicBezTo>
                  <a:cubicBezTo>
                    <a:pt x="1429" y="1832"/>
                    <a:pt x="2584" y="1315"/>
                    <a:pt x="3192" y="373"/>
                  </a:cubicBezTo>
                  <a:cubicBezTo>
                    <a:pt x="3327" y="170"/>
                    <a:pt x="3112" y="1"/>
                    <a:pt x="29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7"/>
            <p:cNvSpPr/>
            <p:nvPr/>
          </p:nvSpPr>
          <p:spPr>
            <a:xfrm>
              <a:off x="5911675" y="3961388"/>
              <a:ext cx="22500" cy="93650"/>
            </a:xfrm>
            <a:custGeom>
              <a:rect b="b" l="l" r="r" t="t"/>
              <a:pathLst>
                <a:path extrusionOk="0" h="3746" w="900">
                  <a:moveTo>
                    <a:pt x="609" y="0"/>
                  </a:moveTo>
                  <a:cubicBezTo>
                    <a:pt x="512" y="0"/>
                    <a:pt x="420" y="51"/>
                    <a:pt x="396" y="163"/>
                  </a:cubicBezTo>
                  <a:cubicBezTo>
                    <a:pt x="92" y="1227"/>
                    <a:pt x="0" y="2595"/>
                    <a:pt x="487" y="3628"/>
                  </a:cubicBezTo>
                  <a:cubicBezTo>
                    <a:pt x="539" y="3706"/>
                    <a:pt x="619" y="3746"/>
                    <a:pt x="693" y="3746"/>
                  </a:cubicBezTo>
                  <a:cubicBezTo>
                    <a:pt x="793" y="3746"/>
                    <a:pt x="882" y="3676"/>
                    <a:pt x="882" y="3537"/>
                  </a:cubicBezTo>
                  <a:cubicBezTo>
                    <a:pt x="882" y="3020"/>
                    <a:pt x="760" y="2534"/>
                    <a:pt x="760" y="1987"/>
                  </a:cubicBezTo>
                  <a:cubicBezTo>
                    <a:pt x="760" y="1409"/>
                    <a:pt x="791" y="862"/>
                    <a:pt x="882" y="285"/>
                  </a:cubicBezTo>
                  <a:cubicBezTo>
                    <a:pt x="900" y="105"/>
                    <a:pt x="748" y="0"/>
                    <a:pt x="6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7"/>
            <p:cNvSpPr/>
            <p:nvPr/>
          </p:nvSpPr>
          <p:spPr>
            <a:xfrm>
              <a:off x="5956075" y="3977338"/>
              <a:ext cx="104200" cy="50100"/>
            </a:xfrm>
            <a:custGeom>
              <a:rect b="b" l="l" r="r" t="t"/>
              <a:pathLst>
                <a:path extrusionOk="0" h="2004" w="4168">
                  <a:moveTo>
                    <a:pt x="3892" y="0"/>
                  </a:moveTo>
                  <a:cubicBezTo>
                    <a:pt x="3841" y="0"/>
                    <a:pt x="3784" y="21"/>
                    <a:pt x="3726" y="72"/>
                  </a:cubicBezTo>
                  <a:cubicBezTo>
                    <a:pt x="3270" y="437"/>
                    <a:pt x="2966" y="893"/>
                    <a:pt x="2419" y="1167"/>
                  </a:cubicBezTo>
                  <a:cubicBezTo>
                    <a:pt x="1985" y="1364"/>
                    <a:pt x="1538" y="1446"/>
                    <a:pt x="1078" y="1446"/>
                  </a:cubicBezTo>
                  <a:cubicBezTo>
                    <a:pt x="830" y="1446"/>
                    <a:pt x="578" y="1422"/>
                    <a:pt x="322" y="1379"/>
                  </a:cubicBezTo>
                  <a:cubicBezTo>
                    <a:pt x="308" y="1376"/>
                    <a:pt x="295" y="1374"/>
                    <a:pt x="283" y="1374"/>
                  </a:cubicBezTo>
                  <a:cubicBezTo>
                    <a:pt x="69" y="1374"/>
                    <a:pt x="1" y="1839"/>
                    <a:pt x="231" y="1896"/>
                  </a:cubicBezTo>
                  <a:cubicBezTo>
                    <a:pt x="522" y="1967"/>
                    <a:pt x="839" y="2004"/>
                    <a:pt x="1163" y="2004"/>
                  </a:cubicBezTo>
                  <a:cubicBezTo>
                    <a:pt x="2364" y="2004"/>
                    <a:pt x="3667" y="1501"/>
                    <a:pt x="4121" y="376"/>
                  </a:cubicBezTo>
                  <a:cubicBezTo>
                    <a:pt x="4167" y="215"/>
                    <a:pt x="4055" y="0"/>
                    <a:pt x="38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7"/>
            <p:cNvSpPr/>
            <p:nvPr/>
          </p:nvSpPr>
          <p:spPr>
            <a:xfrm>
              <a:off x="5994825" y="4012788"/>
              <a:ext cx="69600" cy="28200"/>
            </a:xfrm>
            <a:custGeom>
              <a:rect b="b" l="l" r="r" t="t"/>
              <a:pathLst>
                <a:path extrusionOk="0" h="1128" w="2784">
                  <a:moveTo>
                    <a:pt x="397" y="0"/>
                  </a:moveTo>
                  <a:cubicBezTo>
                    <a:pt x="179" y="0"/>
                    <a:pt x="0" y="247"/>
                    <a:pt x="170" y="417"/>
                  </a:cubicBezTo>
                  <a:cubicBezTo>
                    <a:pt x="524" y="791"/>
                    <a:pt x="1198" y="1127"/>
                    <a:pt x="1794" y="1127"/>
                  </a:cubicBezTo>
                  <a:cubicBezTo>
                    <a:pt x="2117" y="1127"/>
                    <a:pt x="2418" y="1028"/>
                    <a:pt x="2632" y="782"/>
                  </a:cubicBezTo>
                  <a:cubicBezTo>
                    <a:pt x="2784" y="630"/>
                    <a:pt x="2632" y="387"/>
                    <a:pt x="2450" y="387"/>
                  </a:cubicBezTo>
                  <a:cubicBezTo>
                    <a:pt x="2146" y="387"/>
                    <a:pt x="1867" y="512"/>
                    <a:pt x="1590" y="512"/>
                  </a:cubicBezTo>
                  <a:cubicBezTo>
                    <a:pt x="1563" y="512"/>
                    <a:pt x="1535" y="511"/>
                    <a:pt x="1507" y="508"/>
                  </a:cubicBezTo>
                  <a:cubicBezTo>
                    <a:pt x="1112" y="478"/>
                    <a:pt x="808" y="265"/>
                    <a:pt x="565" y="53"/>
                  </a:cubicBezTo>
                  <a:cubicBezTo>
                    <a:pt x="510" y="16"/>
                    <a:pt x="452" y="0"/>
                    <a:pt x="3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7"/>
            <p:cNvSpPr/>
            <p:nvPr/>
          </p:nvSpPr>
          <p:spPr>
            <a:xfrm>
              <a:off x="5900000" y="4061688"/>
              <a:ext cx="117850" cy="35200"/>
            </a:xfrm>
            <a:custGeom>
              <a:rect b="b" l="l" r="r" t="t"/>
              <a:pathLst>
                <a:path extrusionOk="0" h="1408" w="4714">
                  <a:moveTo>
                    <a:pt x="4302" y="1"/>
                  </a:moveTo>
                  <a:cubicBezTo>
                    <a:pt x="4250" y="1"/>
                    <a:pt x="4197" y="13"/>
                    <a:pt x="4145" y="42"/>
                  </a:cubicBezTo>
                  <a:cubicBezTo>
                    <a:pt x="3348" y="482"/>
                    <a:pt x="2551" y="793"/>
                    <a:pt x="1694" y="793"/>
                  </a:cubicBezTo>
                  <a:cubicBezTo>
                    <a:pt x="1309" y="793"/>
                    <a:pt x="912" y="730"/>
                    <a:pt x="498" y="589"/>
                  </a:cubicBezTo>
                  <a:cubicBezTo>
                    <a:pt x="478" y="585"/>
                    <a:pt x="459" y="584"/>
                    <a:pt x="441" y="584"/>
                  </a:cubicBezTo>
                  <a:cubicBezTo>
                    <a:pt x="144" y="584"/>
                    <a:pt x="1" y="1022"/>
                    <a:pt x="315" y="1136"/>
                  </a:cubicBezTo>
                  <a:cubicBezTo>
                    <a:pt x="809" y="1312"/>
                    <a:pt x="1354" y="1408"/>
                    <a:pt x="1901" y="1408"/>
                  </a:cubicBezTo>
                  <a:cubicBezTo>
                    <a:pt x="2869" y="1408"/>
                    <a:pt x="3841" y="1106"/>
                    <a:pt x="4540" y="407"/>
                  </a:cubicBezTo>
                  <a:cubicBezTo>
                    <a:pt x="4713" y="234"/>
                    <a:pt x="4525" y="1"/>
                    <a:pt x="43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7"/>
            <p:cNvSpPr/>
            <p:nvPr/>
          </p:nvSpPr>
          <p:spPr>
            <a:xfrm>
              <a:off x="6105725" y="3983138"/>
              <a:ext cx="120450" cy="65200"/>
            </a:xfrm>
            <a:custGeom>
              <a:rect b="b" l="l" r="r" t="t"/>
              <a:pathLst>
                <a:path extrusionOk="0" h="2608" w="4818">
                  <a:moveTo>
                    <a:pt x="4622" y="1"/>
                  </a:moveTo>
                  <a:cubicBezTo>
                    <a:pt x="4599" y="1"/>
                    <a:pt x="4574" y="8"/>
                    <a:pt x="4549" y="23"/>
                  </a:cubicBezTo>
                  <a:cubicBezTo>
                    <a:pt x="3941" y="327"/>
                    <a:pt x="3485" y="904"/>
                    <a:pt x="2907" y="1239"/>
                  </a:cubicBezTo>
                  <a:cubicBezTo>
                    <a:pt x="2117" y="1694"/>
                    <a:pt x="1296" y="1938"/>
                    <a:pt x="384" y="2059"/>
                  </a:cubicBezTo>
                  <a:cubicBezTo>
                    <a:pt x="1" y="2118"/>
                    <a:pt x="104" y="2608"/>
                    <a:pt x="417" y="2608"/>
                  </a:cubicBezTo>
                  <a:cubicBezTo>
                    <a:pt x="426" y="2608"/>
                    <a:pt x="436" y="2607"/>
                    <a:pt x="445" y="2606"/>
                  </a:cubicBezTo>
                  <a:cubicBezTo>
                    <a:pt x="1843" y="2485"/>
                    <a:pt x="4214" y="1755"/>
                    <a:pt x="4792" y="296"/>
                  </a:cubicBezTo>
                  <a:cubicBezTo>
                    <a:pt x="4817" y="170"/>
                    <a:pt x="4737" y="1"/>
                    <a:pt x="46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7"/>
            <p:cNvSpPr/>
            <p:nvPr/>
          </p:nvSpPr>
          <p:spPr>
            <a:xfrm>
              <a:off x="6162450" y="3952838"/>
              <a:ext cx="53975" cy="79075"/>
            </a:xfrm>
            <a:custGeom>
              <a:rect b="b" l="l" r="r" t="t"/>
              <a:pathLst>
                <a:path extrusionOk="0" h="3163" w="2159">
                  <a:moveTo>
                    <a:pt x="1876" y="0"/>
                  </a:moveTo>
                  <a:cubicBezTo>
                    <a:pt x="1396" y="0"/>
                    <a:pt x="889" y="720"/>
                    <a:pt x="638" y="1083"/>
                  </a:cubicBezTo>
                  <a:cubicBezTo>
                    <a:pt x="304" y="1569"/>
                    <a:pt x="0" y="2268"/>
                    <a:pt x="30" y="2876"/>
                  </a:cubicBezTo>
                  <a:cubicBezTo>
                    <a:pt x="68" y="3025"/>
                    <a:pt x="231" y="3163"/>
                    <a:pt x="372" y="3163"/>
                  </a:cubicBezTo>
                  <a:cubicBezTo>
                    <a:pt x="462" y="3163"/>
                    <a:pt x="542" y="3108"/>
                    <a:pt x="578" y="2967"/>
                  </a:cubicBezTo>
                  <a:cubicBezTo>
                    <a:pt x="730" y="2359"/>
                    <a:pt x="881" y="1812"/>
                    <a:pt x="1246" y="1265"/>
                  </a:cubicBezTo>
                  <a:cubicBezTo>
                    <a:pt x="1520" y="931"/>
                    <a:pt x="2097" y="657"/>
                    <a:pt x="2158" y="201"/>
                  </a:cubicBezTo>
                  <a:cubicBezTo>
                    <a:pt x="2158" y="80"/>
                    <a:pt x="2128" y="49"/>
                    <a:pt x="2006" y="19"/>
                  </a:cubicBezTo>
                  <a:cubicBezTo>
                    <a:pt x="1963" y="6"/>
                    <a:pt x="1920" y="0"/>
                    <a:pt x="18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7"/>
            <p:cNvSpPr/>
            <p:nvPr/>
          </p:nvSpPr>
          <p:spPr>
            <a:xfrm>
              <a:off x="6138350" y="3868138"/>
              <a:ext cx="106125" cy="85225"/>
            </a:xfrm>
            <a:custGeom>
              <a:rect b="b" l="l" r="r" t="t"/>
              <a:pathLst>
                <a:path extrusionOk="0" h="3409" w="4245">
                  <a:moveTo>
                    <a:pt x="3931" y="1"/>
                  </a:moveTo>
                  <a:cubicBezTo>
                    <a:pt x="3843" y="1"/>
                    <a:pt x="3754" y="37"/>
                    <a:pt x="3700" y="124"/>
                  </a:cubicBezTo>
                  <a:cubicBezTo>
                    <a:pt x="3031" y="1583"/>
                    <a:pt x="1906" y="2647"/>
                    <a:pt x="295" y="2921"/>
                  </a:cubicBezTo>
                  <a:cubicBezTo>
                    <a:pt x="0" y="2921"/>
                    <a:pt x="49" y="3408"/>
                    <a:pt x="359" y="3408"/>
                  </a:cubicBezTo>
                  <a:cubicBezTo>
                    <a:pt x="368" y="3408"/>
                    <a:pt x="377" y="3408"/>
                    <a:pt x="386" y="3407"/>
                  </a:cubicBezTo>
                  <a:cubicBezTo>
                    <a:pt x="2119" y="3164"/>
                    <a:pt x="3730" y="2009"/>
                    <a:pt x="4186" y="276"/>
                  </a:cubicBezTo>
                  <a:cubicBezTo>
                    <a:pt x="4245" y="120"/>
                    <a:pt x="4089" y="1"/>
                    <a:pt x="3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7"/>
            <p:cNvSpPr/>
            <p:nvPr/>
          </p:nvSpPr>
          <p:spPr>
            <a:xfrm>
              <a:off x="6189800" y="3851813"/>
              <a:ext cx="29875" cy="78200"/>
            </a:xfrm>
            <a:custGeom>
              <a:rect b="b" l="l" r="r" t="t"/>
              <a:pathLst>
                <a:path extrusionOk="0" h="3128" w="1195">
                  <a:moveTo>
                    <a:pt x="933" y="0"/>
                  </a:moveTo>
                  <a:cubicBezTo>
                    <a:pt x="859" y="0"/>
                    <a:pt x="783" y="34"/>
                    <a:pt x="730" y="108"/>
                  </a:cubicBezTo>
                  <a:cubicBezTo>
                    <a:pt x="91" y="777"/>
                    <a:pt x="0" y="2054"/>
                    <a:pt x="213" y="2905"/>
                  </a:cubicBezTo>
                  <a:cubicBezTo>
                    <a:pt x="239" y="3060"/>
                    <a:pt x="342" y="3127"/>
                    <a:pt x="450" y="3127"/>
                  </a:cubicBezTo>
                  <a:cubicBezTo>
                    <a:pt x="594" y="3127"/>
                    <a:pt x="747" y="3006"/>
                    <a:pt x="730" y="2814"/>
                  </a:cubicBezTo>
                  <a:cubicBezTo>
                    <a:pt x="699" y="2358"/>
                    <a:pt x="699" y="1932"/>
                    <a:pt x="760" y="1476"/>
                  </a:cubicBezTo>
                  <a:cubicBezTo>
                    <a:pt x="851" y="1051"/>
                    <a:pt x="1064" y="716"/>
                    <a:pt x="1155" y="291"/>
                  </a:cubicBezTo>
                  <a:cubicBezTo>
                    <a:pt x="1195" y="114"/>
                    <a:pt x="1068" y="0"/>
                    <a:pt x="9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7"/>
            <p:cNvSpPr/>
            <p:nvPr/>
          </p:nvSpPr>
          <p:spPr>
            <a:xfrm>
              <a:off x="6093300" y="3827313"/>
              <a:ext cx="51625" cy="119800"/>
            </a:xfrm>
            <a:custGeom>
              <a:rect b="b" l="l" r="r" t="t"/>
              <a:pathLst>
                <a:path extrusionOk="0" h="4792" w="2065">
                  <a:moveTo>
                    <a:pt x="645" y="1"/>
                  </a:moveTo>
                  <a:cubicBezTo>
                    <a:pt x="544" y="1"/>
                    <a:pt x="450" y="54"/>
                    <a:pt x="426" y="177"/>
                  </a:cubicBezTo>
                  <a:cubicBezTo>
                    <a:pt x="0" y="1636"/>
                    <a:pt x="274" y="3733"/>
                    <a:pt x="1550" y="4736"/>
                  </a:cubicBezTo>
                  <a:cubicBezTo>
                    <a:pt x="1602" y="4775"/>
                    <a:pt x="1658" y="4792"/>
                    <a:pt x="1710" y="4792"/>
                  </a:cubicBezTo>
                  <a:cubicBezTo>
                    <a:pt x="1903" y="4792"/>
                    <a:pt x="2065" y="4569"/>
                    <a:pt x="1945" y="4402"/>
                  </a:cubicBezTo>
                  <a:cubicBezTo>
                    <a:pt x="1550" y="3733"/>
                    <a:pt x="1125" y="3216"/>
                    <a:pt x="942" y="2456"/>
                  </a:cubicBezTo>
                  <a:cubicBezTo>
                    <a:pt x="760" y="1727"/>
                    <a:pt x="790" y="997"/>
                    <a:pt x="942" y="298"/>
                  </a:cubicBezTo>
                  <a:cubicBezTo>
                    <a:pt x="960" y="117"/>
                    <a:pt x="795" y="1"/>
                    <a:pt x="6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7"/>
            <p:cNvSpPr/>
            <p:nvPr/>
          </p:nvSpPr>
          <p:spPr>
            <a:xfrm>
              <a:off x="6084925" y="3939913"/>
              <a:ext cx="42025" cy="92200"/>
            </a:xfrm>
            <a:custGeom>
              <a:rect b="b" l="l" r="r" t="t"/>
              <a:pathLst>
                <a:path extrusionOk="0" h="3688" w="1681">
                  <a:moveTo>
                    <a:pt x="265" y="0"/>
                  </a:moveTo>
                  <a:cubicBezTo>
                    <a:pt x="137" y="0"/>
                    <a:pt x="1" y="76"/>
                    <a:pt x="1" y="232"/>
                  </a:cubicBezTo>
                  <a:cubicBezTo>
                    <a:pt x="1" y="1417"/>
                    <a:pt x="335" y="2664"/>
                    <a:pt x="1095" y="3575"/>
                  </a:cubicBezTo>
                  <a:cubicBezTo>
                    <a:pt x="1156" y="3654"/>
                    <a:pt x="1234" y="3687"/>
                    <a:pt x="1311" y="3687"/>
                  </a:cubicBezTo>
                  <a:cubicBezTo>
                    <a:pt x="1502" y="3687"/>
                    <a:pt x="1681" y="3480"/>
                    <a:pt x="1551" y="3241"/>
                  </a:cubicBezTo>
                  <a:cubicBezTo>
                    <a:pt x="973" y="2238"/>
                    <a:pt x="609" y="1326"/>
                    <a:pt x="487" y="202"/>
                  </a:cubicBezTo>
                  <a:cubicBezTo>
                    <a:pt x="502" y="68"/>
                    <a:pt x="387" y="0"/>
                    <a:pt x="2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7"/>
            <p:cNvSpPr/>
            <p:nvPr/>
          </p:nvSpPr>
          <p:spPr>
            <a:xfrm>
              <a:off x="6261975" y="3871538"/>
              <a:ext cx="35525" cy="135325"/>
            </a:xfrm>
            <a:custGeom>
              <a:rect b="b" l="l" r="r" t="t"/>
              <a:pathLst>
                <a:path extrusionOk="0" h="5413" w="1421">
                  <a:moveTo>
                    <a:pt x="1089" y="0"/>
                  </a:moveTo>
                  <a:cubicBezTo>
                    <a:pt x="1010" y="0"/>
                    <a:pt x="932" y="41"/>
                    <a:pt x="882" y="140"/>
                  </a:cubicBezTo>
                  <a:cubicBezTo>
                    <a:pt x="1" y="1660"/>
                    <a:pt x="1" y="3696"/>
                    <a:pt x="700" y="5247"/>
                  </a:cubicBezTo>
                  <a:cubicBezTo>
                    <a:pt x="723" y="5363"/>
                    <a:pt x="813" y="5412"/>
                    <a:pt x="910" y="5412"/>
                  </a:cubicBezTo>
                  <a:cubicBezTo>
                    <a:pt x="1067" y="5412"/>
                    <a:pt x="1243" y="5282"/>
                    <a:pt x="1186" y="5095"/>
                  </a:cubicBezTo>
                  <a:cubicBezTo>
                    <a:pt x="700" y="3423"/>
                    <a:pt x="822" y="2025"/>
                    <a:pt x="1338" y="383"/>
                  </a:cubicBezTo>
                  <a:cubicBezTo>
                    <a:pt x="1420" y="178"/>
                    <a:pt x="1253" y="0"/>
                    <a:pt x="10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7"/>
            <p:cNvSpPr/>
            <p:nvPr/>
          </p:nvSpPr>
          <p:spPr>
            <a:xfrm>
              <a:off x="6266425" y="3891438"/>
              <a:ext cx="54850" cy="55200"/>
            </a:xfrm>
            <a:custGeom>
              <a:rect b="b" l="l" r="r" t="t"/>
              <a:pathLst>
                <a:path extrusionOk="0" h="2208" w="2194">
                  <a:moveTo>
                    <a:pt x="1898" y="1"/>
                  </a:moveTo>
                  <a:cubicBezTo>
                    <a:pt x="1512" y="1"/>
                    <a:pt x="1136" y="402"/>
                    <a:pt x="887" y="651"/>
                  </a:cubicBezTo>
                  <a:cubicBezTo>
                    <a:pt x="552" y="1016"/>
                    <a:pt x="279" y="1441"/>
                    <a:pt x="96" y="1897"/>
                  </a:cubicBezTo>
                  <a:cubicBezTo>
                    <a:pt x="0" y="2070"/>
                    <a:pt x="160" y="2207"/>
                    <a:pt x="328" y="2207"/>
                  </a:cubicBezTo>
                  <a:cubicBezTo>
                    <a:pt x="426" y="2207"/>
                    <a:pt x="527" y="2161"/>
                    <a:pt x="583" y="2049"/>
                  </a:cubicBezTo>
                  <a:cubicBezTo>
                    <a:pt x="735" y="1685"/>
                    <a:pt x="978" y="1320"/>
                    <a:pt x="1282" y="1016"/>
                  </a:cubicBezTo>
                  <a:cubicBezTo>
                    <a:pt x="1434" y="864"/>
                    <a:pt x="1586" y="773"/>
                    <a:pt x="1738" y="651"/>
                  </a:cubicBezTo>
                  <a:cubicBezTo>
                    <a:pt x="1890" y="530"/>
                    <a:pt x="2072" y="469"/>
                    <a:pt x="2163" y="256"/>
                  </a:cubicBezTo>
                  <a:cubicBezTo>
                    <a:pt x="2194" y="165"/>
                    <a:pt x="2163" y="13"/>
                    <a:pt x="2011" y="13"/>
                  </a:cubicBezTo>
                  <a:cubicBezTo>
                    <a:pt x="1974" y="5"/>
                    <a:pt x="1936" y="1"/>
                    <a:pt x="18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7"/>
            <p:cNvSpPr/>
            <p:nvPr/>
          </p:nvSpPr>
          <p:spPr>
            <a:xfrm>
              <a:off x="6276200" y="4013513"/>
              <a:ext cx="103375" cy="43300"/>
            </a:xfrm>
            <a:custGeom>
              <a:rect b="b" l="l" r="r" t="t"/>
              <a:pathLst>
                <a:path extrusionOk="0" h="1732" w="4135">
                  <a:moveTo>
                    <a:pt x="380" y="0"/>
                  </a:moveTo>
                  <a:cubicBezTo>
                    <a:pt x="187" y="0"/>
                    <a:pt x="0" y="242"/>
                    <a:pt x="161" y="449"/>
                  </a:cubicBezTo>
                  <a:cubicBezTo>
                    <a:pt x="822" y="1201"/>
                    <a:pt x="1843" y="1731"/>
                    <a:pt x="2876" y="1731"/>
                  </a:cubicBezTo>
                  <a:cubicBezTo>
                    <a:pt x="3220" y="1731"/>
                    <a:pt x="3566" y="1672"/>
                    <a:pt x="3900" y="1543"/>
                  </a:cubicBezTo>
                  <a:cubicBezTo>
                    <a:pt x="4135" y="1426"/>
                    <a:pt x="4086" y="1025"/>
                    <a:pt x="3809" y="1025"/>
                  </a:cubicBezTo>
                  <a:cubicBezTo>
                    <a:pt x="3799" y="1025"/>
                    <a:pt x="3789" y="1026"/>
                    <a:pt x="3778" y="1027"/>
                  </a:cubicBezTo>
                  <a:cubicBezTo>
                    <a:pt x="3519" y="1059"/>
                    <a:pt x="3265" y="1078"/>
                    <a:pt x="3017" y="1078"/>
                  </a:cubicBezTo>
                  <a:cubicBezTo>
                    <a:pt x="2104" y="1078"/>
                    <a:pt x="1274" y="825"/>
                    <a:pt x="556" y="84"/>
                  </a:cubicBezTo>
                  <a:cubicBezTo>
                    <a:pt x="505" y="25"/>
                    <a:pt x="442" y="0"/>
                    <a:pt x="3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7"/>
            <p:cNvSpPr/>
            <p:nvPr/>
          </p:nvSpPr>
          <p:spPr>
            <a:xfrm>
              <a:off x="6193025" y="4064613"/>
              <a:ext cx="135875" cy="45675"/>
            </a:xfrm>
            <a:custGeom>
              <a:rect b="b" l="l" r="r" t="t"/>
              <a:pathLst>
                <a:path extrusionOk="0" h="1827" w="5435">
                  <a:moveTo>
                    <a:pt x="348" y="0"/>
                  </a:moveTo>
                  <a:cubicBezTo>
                    <a:pt x="176" y="0"/>
                    <a:pt x="1" y="199"/>
                    <a:pt x="114" y="381"/>
                  </a:cubicBezTo>
                  <a:cubicBezTo>
                    <a:pt x="619" y="1439"/>
                    <a:pt x="1587" y="1826"/>
                    <a:pt x="2619" y="1826"/>
                  </a:cubicBezTo>
                  <a:cubicBezTo>
                    <a:pt x="3513" y="1826"/>
                    <a:pt x="4457" y="1536"/>
                    <a:pt x="5191" y="1141"/>
                  </a:cubicBezTo>
                  <a:cubicBezTo>
                    <a:pt x="5434" y="1005"/>
                    <a:pt x="5292" y="605"/>
                    <a:pt x="5022" y="605"/>
                  </a:cubicBezTo>
                  <a:cubicBezTo>
                    <a:pt x="4989" y="605"/>
                    <a:pt x="4953" y="611"/>
                    <a:pt x="4917" y="624"/>
                  </a:cubicBezTo>
                  <a:cubicBezTo>
                    <a:pt x="4185" y="954"/>
                    <a:pt x="3418" y="1196"/>
                    <a:pt x="2692" y="1196"/>
                  </a:cubicBezTo>
                  <a:cubicBezTo>
                    <a:pt x="1880" y="1196"/>
                    <a:pt x="1119" y="895"/>
                    <a:pt x="510" y="77"/>
                  </a:cubicBezTo>
                  <a:cubicBezTo>
                    <a:pt x="463" y="23"/>
                    <a:pt x="406" y="0"/>
                    <a:pt x="3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7"/>
            <p:cNvSpPr/>
            <p:nvPr/>
          </p:nvSpPr>
          <p:spPr>
            <a:xfrm>
              <a:off x="6227475" y="4061663"/>
              <a:ext cx="66450" cy="41675"/>
            </a:xfrm>
            <a:custGeom>
              <a:rect b="b" l="l" r="r" t="t"/>
              <a:pathLst>
                <a:path extrusionOk="0" h="1667" w="2658">
                  <a:moveTo>
                    <a:pt x="2199" y="0"/>
                  </a:moveTo>
                  <a:cubicBezTo>
                    <a:pt x="1511" y="0"/>
                    <a:pt x="789" y="923"/>
                    <a:pt x="165" y="1167"/>
                  </a:cubicBezTo>
                  <a:cubicBezTo>
                    <a:pt x="0" y="1305"/>
                    <a:pt x="84" y="1666"/>
                    <a:pt x="304" y="1666"/>
                  </a:cubicBezTo>
                  <a:cubicBezTo>
                    <a:pt x="327" y="1666"/>
                    <a:pt x="352" y="1662"/>
                    <a:pt x="378" y="1654"/>
                  </a:cubicBezTo>
                  <a:cubicBezTo>
                    <a:pt x="773" y="1563"/>
                    <a:pt x="1138" y="1350"/>
                    <a:pt x="1472" y="1107"/>
                  </a:cubicBezTo>
                  <a:lnTo>
                    <a:pt x="1928" y="742"/>
                  </a:lnTo>
                  <a:cubicBezTo>
                    <a:pt x="2110" y="651"/>
                    <a:pt x="2354" y="590"/>
                    <a:pt x="2505" y="438"/>
                  </a:cubicBezTo>
                  <a:cubicBezTo>
                    <a:pt x="2597" y="347"/>
                    <a:pt x="2657" y="104"/>
                    <a:pt x="2445" y="43"/>
                  </a:cubicBezTo>
                  <a:cubicBezTo>
                    <a:pt x="2363" y="14"/>
                    <a:pt x="2281" y="0"/>
                    <a:pt x="21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7"/>
            <p:cNvSpPr/>
            <p:nvPr/>
          </p:nvSpPr>
          <p:spPr>
            <a:xfrm>
              <a:off x="6120925" y="4099313"/>
              <a:ext cx="72700" cy="49050"/>
            </a:xfrm>
            <a:custGeom>
              <a:rect b="b" l="l" r="r" t="t"/>
              <a:pathLst>
                <a:path extrusionOk="0" h="1962" w="2908">
                  <a:moveTo>
                    <a:pt x="331" y="0"/>
                  </a:moveTo>
                  <a:cubicBezTo>
                    <a:pt x="170" y="0"/>
                    <a:pt x="0" y="161"/>
                    <a:pt x="80" y="361"/>
                  </a:cubicBezTo>
                  <a:cubicBezTo>
                    <a:pt x="293" y="908"/>
                    <a:pt x="688" y="1424"/>
                    <a:pt x="1235" y="1668"/>
                  </a:cubicBezTo>
                  <a:cubicBezTo>
                    <a:pt x="1503" y="1821"/>
                    <a:pt x="1892" y="1962"/>
                    <a:pt x="2249" y="1962"/>
                  </a:cubicBezTo>
                  <a:cubicBezTo>
                    <a:pt x="2459" y="1962"/>
                    <a:pt x="2658" y="1913"/>
                    <a:pt x="2816" y="1789"/>
                  </a:cubicBezTo>
                  <a:cubicBezTo>
                    <a:pt x="2907" y="1728"/>
                    <a:pt x="2846" y="1576"/>
                    <a:pt x="2725" y="1516"/>
                  </a:cubicBezTo>
                  <a:cubicBezTo>
                    <a:pt x="2391" y="1303"/>
                    <a:pt x="1935" y="1424"/>
                    <a:pt x="1539" y="1212"/>
                  </a:cubicBezTo>
                  <a:cubicBezTo>
                    <a:pt x="1083" y="999"/>
                    <a:pt x="749" y="604"/>
                    <a:pt x="536" y="148"/>
                  </a:cubicBezTo>
                  <a:cubicBezTo>
                    <a:pt x="495" y="44"/>
                    <a:pt x="414" y="0"/>
                    <a:pt x="3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7"/>
            <p:cNvSpPr/>
            <p:nvPr/>
          </p:nvSpPr>
          <p:spPr>
            <a:xfrm>
              <a:off x="6142575" y="4107088"/>
              <a:ext cx="54075" cy="30225"/>
            </a:xfrm>
            <a:custGeom>
              <a:rect b="b" l="l" r="r" t="t"/>
              <a:pathLst>
                <a:path extrusionOk="0" h="1209" w="2163">
                  <a:moveTo>
                    <a:pt x="1586" y="0"/>
                  </a:moveTo>
                  <a:cubicBezTo>
                    <a:pt x="1361" y="0"/>
                    <a:pt x="1118" y="65"/>
                    <a:pt x="947" y="141"/>
                  </a:cubicBezTo>
                  <a:cubicBezTo>
                    <a:pt x="613" y="293"/>
                    <a:pt x="339" y="475"/>
                    <a:pt x="96" y="779"/>
                  </a:cubicBezTo>
                  <a:cubicBezTo>
                    <a:pt x="0" y="947"/>
                    <a:pt x="206" y="1208"/>
                    <a:pt x="387" y="1208"/>
                  </a:cubicBezTo>
                  <a:cubicBezTo>
                    <a:pt x="436" y="1208"/>
                    <a:pt x="483" y="1189"/>
                    <a:pt x="521" y="1144"/>
                  </a:cubicBezTo>
                  <a:cubicBezTo>
                    <a:pt x="734" y="901"/>
                    <a:pt x="977" y="749"/>
                    <a:pt x="1251" y="657"/>
                  </a:cubicBezTo>
                  <a:cubicBezTo>
                    <a:pt x="1494" y="566"/>
                    <a:pt x="1737" y="597"/>
                    <a:pt x="1980" y="506"/>
                  </a:cubicBezTo>
                  <a:cubicBezTo>
                    <a:pt x="2163" y="384"/>
                    <a:pt x="2102" y="141"/>
                    <a:pt x="1950" y="80"/>
                  </a:cubicBezTo>
                  <a:cubicBezTo>
                    <a:pt x="1848" y="23"/>
                    <a:pt x="1720" y="0"/>
                    <a:pt x="15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2" name="Google Shape;632;p7"/>
          <p:cNvGrpSpPr/>
          <p:nvPr/>
        </p:nvGrpSpPr>
        <p:grpSpPr>
          <a:xfrm>
            <a:off x="1058775" y="4266638"/>
            <a:ext cx="641050" cy="876850"/>
            <a:chOff x="3746350" y="4482000"/>
            <a:chExt cx="641050" cy="876850"/>
          </a:xfrm>
        </p:grpSpPr>
        <p:sp>
          <p:nvSpPr>
            <p:cNvPr id="633" name="Google Shape;633;p7"/>
            <p:cNvSpPr/>
            <p:nvPr/>
          </p:nvSpPr>
          <p:spPr>
            <a:xfrm>
              <a:off x="4020850" y="4545150"/>
              <a:ext cx="277400" cy="602400"/>
            </a:xfrm>
            <a:custGeom>
              <a:rect b="b" l="l" r="r" t="t"/>
              <a:pathLst>
                <a:path extrusionOk="0" h="24096" w="11096">
                  <a:moveTo>
                    <a:pt x="6350" y="0"/>
                  </a:moveTo>
                  <a:cubicBezTo>
                    <a:pt x="5950" y="0"/>
                    <a:pt x="5526" y="487"/>
                    <a:pt x="5806" y="1005"/>
                  </a:cubicBezTo>
                  <a:cubicBezTo>
                    <a:pt x="7813" y="4805"/>
                    <a:pt x="8451" y="9303"/>
                    <a:pt x="7357" y="13437"/>
                  </a:cubicBezTo>
                  <a:cubicBezTo>
                    <a:pt x="6262" y="17571"/>
                    <a:pt x="3679" y="20641"/>
                    <a:pt x="366" y="23255"/>
                  </a:cubicBezTo>
                  <a:cubicBezTo>
                    <a:pt x="1" y="23541"/>
                    <a:pt x="261" y="24095"/>
                    <a:pt x="630" y="24095"/>
                  </a:cubicBezTo>
                  <a:cubicBezTo>
                    <a:pt x="691" y="24095"/>
                    <a:pt x="756" y="24080"/>
                    <a:pt x="821" y="24045"/>
                  </a:cubicBezTo>
                  <a:cubicBezTo>
                    <a:pt x="9059" y="19273"/>
                    <a:pt x="11095" y="8300"/>
                    <a:pt x="6779" y="276"/>
                  </a:cubicBezTo>
                  <a:cubicBezTo>
                    <a:pt x="6673" y="82"/>
                    <a:pt x="6514" y="0"/>
                    <a:pt x="635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4" name="Google Shape;634;p7"/>
            <p:cNvGrpSpPr/>
            <p:nvPr/>
          </p:nvGrpSpPr>
          <p:grpSpPr>
            <a:xfrm>
              <a:off x="3746350" y="4482000"/>
              <a:ext cx="641050" cy="876850"/>
              <a:chOff x="3746350" y="4482000"/>
              <a:chExt cx="641050" cy="876850"/>
            </a:xfrm>
          </p:grpSpPr>
          <p:sp>
            <p:nvSpPr>
              <p:cNvPr id="635" name="Google Shape;635;p7"/>
              <p:cNvSpPr/>
              <p:nvPr/>
            </p:nvSpPr>
            <p:spPr>
              <a:xfrm>
                <a:off x="4011750" y="4698225"/>
                <a:ext cx="49075" cy="660625"/>
              </a:xfrm>
              <a:custGeom>
                <a:rect b="b" l="l" r="r" t="t"/>
                <a:pathLst>
                  <a:path extrusionOk="0" h="26425" w="1963">
                    <a:moveTo>
                      <a:pt x="1164" y="0"/>
                    </a:moveTo>
                    <a:cubicBezTo>
                      <a:pt x="906" y="0"/>
                      <a:pt x="665" y="147"/>
                      <a:pt x="638" y="475"/>
                    </a:cubicBezTo>
                    <a:cubicBezTo>
                      <a:pt x="0" y="8986"/>
                      <a:pt x="0" y="17557"/>
                      <a:pt x="1034" y="26038"/>
                    </a:cubicBezTo>
                    <a:cubicBezTo>
                      <a:pt x="1047" y="26304"/>
                      <a:pt x="1230" y="26425"/>
                      <a:pt x="1428" y="26425"/>
                    </a:cubicBezTo>
                    <a:cubicBezTo>
                      <a:pt x="1682" y="26425"/>
                      <a:pt x="1962" y="26227"/>
                      <a:pt x="1945" y="25886"/>
                    </a:cubicBezTo>
                    <a:cubicBezTo>
                      <a:pt x="1368" y="17496"/>
                      <a:pt x="1185" y="9107"/>
                      <a:pt x="1824" y="688"/>
                    </a:cubicBezTo>
                    <a:cubicBezTo>
                      <a:pt x="1876" y="256"/>
                      <a:pt x="1505" y="0"/>
                      <a:pt x="116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7"/>
              <p:cNvSpPr/>
              <p:nvPr/>
            </p:nvSpPr>
            <p:spPr>
              <a:xfrm>
                <a:off x="3833175" y="4604175"/>
                <a:ext cx="200025" cy="454050"/>
              </a:xfrm>
              <a:custGeom>
                <a:rect b="b" l="l" r="r" t="t"/>
                <a:pathLst>
                  <a:path extrusionOk="0" h="18162" w="8001">
                    <a:moveTo>
                      <a:pt x="1995" y="1"/>
                    </a:moveTo>
                    <a:cubicBezTo>
                      <a:pt x="1757" y="1"/>
                      <a:pt x="1524" y="142"/>
                      <a:pt x="1459" y="468"/>
                    </a:cubicBezTo>
                    <a:cubicBezTo>
                      <a:pt x="0" y="6517"/>
                      <a:pt x="2493" y="13690"/>
                      <a:pt x="6839" y="17976"/>
                    </a:cubicBezTo>
                    <a:cubicBezTo>
                      <a:pt x="6955" y="18107"/>
                      <a:pt x="7094" y="18161"/>
                      <a:pt x="7229" y="18161"/>
                    </a:cubicBezTo>
                    <a:cubicBezTo>
                      <a:pt x="7629" y="18161"/>
                      <a:pt x="8000" y="17685"/>
                      <a:pt x="7660" y="17277"/>
                    </a:cubicBezTo>
                    <a:cubicBezTo>
                      <a:pt x="3435" y="12444"/>
                      <a:pt x="2067" y="6942"/>
                      <a:pt x="2584" y="650"/>
                    </a:cubicBezTo>
                    <a:cubicBezTo>
                      <a:pt x="2636" y="251"/>
                      <a:pt x="2311" y="1"/>
                      <a:pt x="19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7"/>
              <p:cNvSpPr/>
              <p:nvPr/>
            </p:nvSpPr>
            <p:spPr>
              <a:xfrm>
                <a:off x="4212250" y="4537950"/>
                <a:ext cx="121700" cy="255025"/>
              </a:xfrm>
              <a:custGeom>
                <a:rect b="b" l="l" r="r" t="t"/>
                <a:pathLst>
                  <a:path extrusionOk="0" h="10201" w="4868">
                    <a:moveTo>
                      <a:pt x="4048" y="0"/>
                    </a:moveTo>
                    <a:cubicBezTo>
                      <a:pt x="3743" y="0"/>
                      <a:pt x="3412" y="227"/>
                      <a:pt x="3378" y="624"/>
                    </a:cubicBezTo>
                    <a:cubicBezTo>
                      <a:pt x="3318" y="3968"/>
                      <a:pt x="2467" y="6795"/>
                      <a:pt x="308" y="9378"/>
                    </a:cubicBezTo>
                    <a:cubicBezTo>
                      <a:pt x="1" y="9774"/>
                      <a:pt x="376" y="10201"/>
                      <a:pt x="780" y="10201"/>
                    </a:cubicBezTo>
                    <a:cubicBezTo>
                      <a:pt x="935" y="10201"/>
                      <a:pt x="1094" y="10138"/>
                      <a:pt x="1220" y="9986"/>
                    </a:cubicBezTo>
                    <a:cubicBezTo>
                      <a:pt x="3470" y="7403"/>
                      <a:pt x="4868" y="3907"/>
                      <a:pt x="4564" y="503"/>
                    </a:cubicBezTo>
                    <a:cubicBezTo>
                      <a:pt x="4536" y="157"/>
                      <a:pt x="4301" y="0"/>
                      <a:pt x="404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7"/>
              <p:cNvSpPr/>
              <p:nvPr/>
            </p:nvSpPr>
            <p:spPr>
              <a:xfrm>
                <a:off x="4055050" y="4482000"/>
                <a:ext cx="175900" cy="203525"/>
              </a:xfrm>
              <a:custGeom>
                <a:rect b="b" l="l" r="r" t="t"/>
                <a:pathLst>
                  <a:path extrusionOk="0" h="8141" w="7036">
                    <a:moveTo>
                      <a:pt x="647" y="1"/>
                    </a:moveTo>
                    <a:cubicBezTo>
                      <a:pt x="399" y="1"/>
                      <a:pt x="168" y="144"/>
                      <a:pt x="153" y="461"/>
                    </a:cubicBezTo>
                    <a:cubicBezTo>
                      <a:pt x="1" y="3622"/>
                      <a:pt x="3071" y="7300"/>
                      <a:pt x="6019" y="8121"/>
                    </a:cubicBezTo>
                    <a:cubicBezTo>
                      <a:pt x="6069" y="8134"/>
                      <a:pt x="6118" y="8140"/>
                      <a:pt x="6166" y="8140"/>
                    </a:cubicBezTo>
                    <a:cubicBezTo>
                      <a:pt x="6673" y="8140"/>
                      <a:pt x="7036" y="7454"/>
                      <a:pt x="6536" y="7148"/>
                    </a:cubicBezTo>
                    <a:cubicBezTo>
                      <a:pt x="5168" y="6297"/>
                      <a:pt x="3891" y="5598"/>
                      <a:pt x="2919" y="4261"/>
                    </a:cubicBezTo>
                    <a:cubicBezTo>
                      <a:pt x="2007" y="3045"/>
                      <a:pt x="1733" y="1707"/>
                      <a:pt x="1216" y="340"/>
                    </a:cubicBezTo>
                    <a:cubicBezTo>
                      <a:pt x="1115" y="121"/>
                      <a:pt x="874" y="1"/>
                      <a:pt x="64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7"/>
              <p:cNvSpPr/>
              <p:nvPr/>
            </p:nvSpPr>
            <p:spPr>
              <a:xfrm>
                <a:off x="3746350" y="4741450"/>
                <a:ext cx="194750" cy="203575"/>
              </a:xfrm>
              <a:custGeom>
                <a:rect b="b" l="l" r="r" t="t"/>
                <a:pathLst>
                  <a:path extrusionOk="0" h="8143" w="7790">
                    <a:moveTo>
                      <a:pt x="524" y="0"/>
                    </a:moveTo>
                    <a:cubicBezTo>
                      <a:pt x="258" y="0"/>
                      <a:pt x="0" y="198"/>
                      <a:pt x="69" y="539"/>
                    </a:cubicBezTo>
                    <a:cubicBezTo>
                      <a:pt x="666" y="4121"/>
                      <a:pt x="2640" y="8142"/>
                      <a:pt x="6740" y="8142"/>
                    </a:cubicBezTo>
                    <a:cubicBezTo>
                      <a:pt x="6816" y="8142"/>
                      <a:pt x="6892" y="8141"/>
                      <a:pt x="6969" y="8138"/>
                    </a:cubicBezTo>
                    <a:cubicBezTo>
                      <a:pt x="7789" y="8077"/>
                      <a:pt x="7637" y="6922"/>
                      <a:pt x="6877" y="6922"/>
                    </a:cubicBezTo>
                    <a:cubicBezTo>
                      <a:pt x="6847" y="6923"/>
                      <a:pt x="6817" y="6923"/>
                      <a:pt x="6788" y="6923"/>
                    </a:cubicBezTo>
                    <a:cubicBezTo>
                      <a:pt x="3234" y="6923"/>
                      <a:pt x="1644" y="3341"/>
                      <a:pt x="1011" y="387"/>
                    </a:cubicBezTo>
                    <a:cubicBezTo>
                      <a:pt x="944" y="121"/>
                      <a:pt x="732" y="0"/>
                      <a:pt x="52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7"/>
              <p:cNvSpPr/>
              <p:nvPr/>
            </p:nvSpPr>
            <p:spPr>
              <a:xfrm>
                <a:off x="3800375" y="4981700"/>
                <a:ext cx="240275" cy="96675"/>
              </a:xfrm>
              <a:custGeom>
                <a:rect b="b" l="l" r="r" t="t"/>
                <a:pathLst>
                  <a:path extrusionOk="0" h="3867" w="9611">
                    <a:moveTo>
                      <a:pt x="750" y="1"/>
                    </a:moveTo>
                    <a:cubicBezTo>
                      <a:pt x="349" y="1"/>
                      <a:pt x="1" y="485"/>
                      <a:pt x="339" y="869"/>
                    </a:cubicBezTo>
                    <a:cubicBezTo>
                      <a:pt x="1746" y="2407"/>
                      <a:pt x="4314" y="3867"/>
                      <a:pt x="6662" y="3867"/>
                    </a:cubicBezTo>
                    <a:cubicBezTo>
                      <a:pt x="7561" y="3867"/>
                      <a:pt x="8427" y="3653"/>
                      <a:pt x="9185" y="3148"/>
                    </a:cubicBezTo>
                    <a:cubicBezTo>
                      <a:pt x="9610" y="2844"/>
                      <a:pt x="9337" y="2267"/>
                      <a:pt x="8850" y="2267"/>
                    </a:cubicBezTo>
                    <a:cubicBezTo>
                      <a:pt x="7868" y="2267"/>
                      <a:pt x="6990" y="2462"/>
                      <a:pt x="6049" y="2462"/>
                    </a:cubicBezTo>
                    <a:cubicBezTo>
                      <a:pt x="5651" y="2462"/>
                      <a:pt x="5241" y="2427"/>
                      <a:pt x="4808" y="2328"/>
                    </a:cubicBezTo>
                    <a:cubicBezTo>
                      <a:pt x="3409" y="1963"/>
                      <a:pt x="2163" y="1264"/>
                      <a:pt x="1160" y="200"/>
                    </a:cubicBezTo>
                    <a:cubicBezTo>
                      <a:pt x="1035" y="59"/>
                      <a:pt x="889" y="1"/>
                      <a:pt x="75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7"/>
              <p:cNvSpPr/>
              <p:nvPr/>
            </p:nvSpPr>
            <p:spPr>
              <a:xfrm>
                <a:off x="4117600" y="4895675"/>
                <a:ext cx="254600" cy="168825"/>
              </a:xfrm>
              <a:custGeom>
                <a:rect b="b" l="l" r="r" t="t"/>
                <a:pathLst>
                  <a:path extrusionOk="0" h="6753" w="10184">
                    <a:moveTo>
                      <a:pt x="9387" y="0"/>
                    </a:moveTo>
                    <a:cubicBezTo>
                      <a:pt x="9198" y="0"/>
                      <a:pt x="9019" y="105"/>
                      <a:pt x="8927" y="358"/>
                    </a:cubicBezTo>
                    <a:cubicBezTo>
                      <a:pt x="7668" y="3650"/>
                      <a:pt x="4846" y="5701"/>
                      <a:pt x="1374" y="5701"/>
                    </a:cubicBezTo>
                    <a:cubicBezTo>
                      <a:pt x="1158" y="5701"/>
                      <a:pt x="941" y="5693"/>
                      <a:pt x="721" y="5677"/>
                    </a:cubicBezTo>
                    <a:cubicBezTo>
                      <a:pt x="710" y="5677"/>
                      <a:pt x="700" y="5677"/>
                      <a:pt x="691" y="5677"/>
                    </a:cubicBezTo>
                    <a:cubicBezTo>
                      <a:pt x="80" y="5677"/>
                      <a:pt x="1" y="6591"/>
                      <a:pt x="599" y="6680"/>
                    </a:cubicBezTo>
                    <a:cubicBezTo>
                      <a:pt x="984" y="6729"/>
                      <a:pt x="1367" y="6752"/>
                      <a:pt x="1747" y="6752"/>
                    </a:cubicBezTo>
                    <a:cubicBezTo>
                      <a:pt x="5441" y="6752"/>
                      <a:pt x="8781" y="4516"/>
                      <a:pt x="10022" y="905"/>
                    </a:cubicBezTo>
                    <a:cubicBezTo>
                      <a:pt x="10184" y="419"/>
                      <a:pt x="9765" y="0"/>
                      <a:pt x="938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7"/>
              <p:cNvSpPr/>
              <p:nvPr/>
            </p:nvSpPr>
            <p:spPr>
              <a:xfrm>
                <a:off x="4201700" y="4735975"/>
                <a:ext cx="185700" cy="165725"/>
              </a:xfrm>
              <a:custGeom>
                <a:rect b="b" l="l" r="r" t="t"/>
                <a:pathLst>
                  <a:path extrusionOk="0" h="6629" w="7428">
                    <a:moveTo>
                      <a:pt x="6612" y="1"/>
                    </a:moveTo>
                    <a:cubicBezTo>
                      <a:pt x="6407" y="1"/>
                      <a:pt x="6202" y="98"/>
                      <a:pt x="6080" y="333"/>
                    </a:cubicBezTo>
                    <a:cubicBezTo>
                      <a:pt x="4955" y="2764"/>
                      <a:pt x="3557" y="5470"/>
                      <a:pt x="548" y="5652"/>
                    </a:cubicBezTo>
                    <a:cubicBezTo>
                      <a:pt x="1" y="5682"/>
                      <a:pt x="62" y="6594"/>
                      <a:pt x="609" y="6625"/>
                    </a:cubicBezTo>
                    <a:cubicBezTo>
                      <a:pt x="676" y="6627"/>
                      <a:pt x="742" y="6628"/>
                      <a:pt x="807" y="6628"/>
                    </a:cubicBezTo>
                    <a:cubicBezTo>
                      <a:pt x="4173" y="6628"/>
                      <a:pt x="5923" y="3593"/>
                      <a:pt x="7205" y="849"/>
                    </a:cubicBezTo>
                    <a:cubicBezTo>
                      <a:pt x="7427" y="385"/>
                      <a:pt x="7018" y="1"/>
                      <a:pt x="661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blipFill>
          <a:blip r:embed="rId2">
            <a:alphaModFix/>
          </a:blip>
          <a:stretch>
            <a:fillRect/>
          </a:stretch>
        </a:blipFill>
      </p:bgPr>
    </p:bg>
    <p:spTree>
      <p:nvGrpSpPr>
        <p:cNvPr id="643" name="Shape 643"/>
        <p:cNvGrpSpPr/>
        <p:nvPr/>
      </p:nvGrpSpPr>
      <p:grpSpPr>
        <a:xfrm>
          <a:off x="0" y="0"/>
          <a:ext cx="0" cy="0"/>
          <a:chOff x="0" y="0"/>
          <a:chExt cx="0" cy="0"/>
        </a:xfrm>
      </p:grpSpPr>
      <p:sp>
        <p:nvSpPr>
          <p:cNvPr id="644" name="Google Shape;644;p8"/>
          <p:cNvSpPr txBox="1"/>
          <p:nvPr>
            <p:ph type="title"/>
          </p:nvPr>
        </p:nvSpPr>
        <p:spPr>
          <a:xfrm>
            <a:off x="1789875" y="2862025"/>
            <a:ext cx="5564400" cy="1935300"/>
          </a:xfrm>
          <a:prstGeom prst="rect">
            <a:avLst/>
          </a:prstGeom>
          <a:ln>
            <a:noFill/>
          </a:ln>
        </p:spPr>
        <p:txBody>
          <a:bodyPr anchorCtr="0" anchor="ctr" bIns="91425" lIns="91425" spcFirstLastPara="1" rIns="91425" wrap="square" tIns="91425">
            <a:noAutofit/>
          </a:bodyPr>
          <a:lstStyle>
            <a:lvl1pPr lvl="0" algn="ctr">
              <a:spcBef>
                <a:spcPts val="0"/>
              </a:spcBef>
              <a:spcAft>
                <a:spcPts val="0"/>
              </a:spcAft>
              <a:buSzPts val="6000"/>
              <a:buNone/>
              <a:defRPr sz="6000">
                <a:solidFill>
                  <a:schemeClr val="lt1"/>
                </a:solidFill>
              </a:defRPr>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p:txBody>
      </p:sp>
      <p:pic>
        <p:nvPicPr>
          <p:cNvPr id="645" name="Google Shape;645;p8"/>
          <p:cNvPicPr preferRelativeResize="0"/>
          <p:nvPr/>
        </p:nvPicPr>
        <p:blipFill>
          <a:blip r:embed="rId3">
            <a:alphaModFix/>
          </a:blip>
          <a:stretch>
            <a:fillRect/>
          </a:stretch>
        </p:blipFill>
        <p:spPr>
          <a:xfrm>
            <a:off x="3163624" y="3912375"/>
            <a:ext cx="2946675" cy="2946675"/>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blipFill>
          <a:blip r:embed="rId2">
            <a:alphaModFix/>
          </a:blip>
          <a:stretch>
            <a:fillRect/>
          </a:stretch>
        </a:blipFill>
      </p:bgPr>
    </p:bg>
    <p:spTree>
      <p:nvGrpSpPr>
        <p:cNvPr id="646" name="Shape 646"/>
        <p:cNvGrpSpPr/>
        <p:nvPr/>
      </p:nvGrpSpPr>
      <p:grpSpPr>
        <a:xfrm>
          <a:off x="0" y="0"/>
          <a:ext cx="0" cy="0"/>
          <a:chOff x="0" y="0"/>
          <a:chExt cx="0" cy="0"/>
        </a:xfrm>
      </p:grpSpPr>
      <p:sp>
        <p:nvSpPr>
          <p:cNvPr id="647" name="Google Shape;647;p9"/>
          <p:cNvSpPr txBox="1"/>
          <p:nvPr>
            <p:ph type="title"/>
          </p:nvPr>
        </p:nvSpPr>
        <p:spPr>
          <a:xfrm>
            <a:off x="2193575" y="1490500"/>
            <a:ext cx="4756800" cy="9054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3600"/>
              <a:buNone/>
              <a:defRPr sz="4000">
                <a:solidFill>
                  <a:schemeClr val="lt1"/>
                </a:solidFill>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648" name="Google Shape;648;p9"/>
          <p:cNvSpPr txBox="1"/>
          <p:nvPr>
            <p:ph idx="1" type="subTitle"/>
          </p:nvPr>
        </p:nvSpPr>
        <p:spPr>
          <a:xfrm>
            <a:off x="2193575" y="2435700"/>
            <a:ext cx="4757100" cy="1265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blipFill>
          <a:blip r:embed="rId2">
            <a:alphaModFix/>
          </a:blip>
          <a:stretch>
            <a:fillRect/>
          </a:stretch>
        </a:blipFill>
      </p:bgPr>
    </p:bg>
    <p:spTree>
      <p:nvGrpSpPr>
        <p:cNvPr id="649" name="Shape 649"/>
        <p:cNvGrpSpPr/>
        <p:nvPr/>
      </p:nvGrpSpPr>
      <p:grpSpPr>
        <a:xfrm>
          <a:off x="0" y="0"/>
          <a:ext cx="0" cy="0"/>
          <a:chOff x="0" y="0"/>
          <a:chExt cx="0" cy="0"/>
        </a:xfrm>
      </p:grpSpPr>
      <p:sp>
        <p:nvSpPr>
          <p:cNvPr id="650" name="Google Shape;650;p10"/>
          <p:cNvSpPr txBox="1"/>
          <p:nvPr>
            <p:ph idx="12" type="sldNum"/>
          </p:nvPr>
        </p:nvSpPr>
        <p:spPr>
          <a:xfrm>
            <a:off x="8404384" y="4673651"/>
            <a:ext cx="548700" cy="393600"/>
          </a:xfrm>
          <a:prstGeom prst="rect">
            <a:avLst/>
          </a:prstGeom>
        </p:spPr>
        <p:txBody>
          <a:bodyPr anchorCtr="0" anchor="t" bIns="91425" lIns="91425" spcFirstLastPara="1" rIns="91425" wrap="square" tIns="91425">
            <a:noAutofit/>
          </a:bodyPr>
          <a:lstStyle>
            <a:lvl1pPr lvl="0" rtl="0">
              <a:spcAft>
                <a:spcPts val="0"/>
              </a:spcAft>
              <a:buNone/>
              <a:defRPr/>
            </a:lvl1pPr>
            <a:lvl2pPr lvl="1" rtl="0">
              <a:spcAft>
                <a:spcPts val="0"/>
              </a:spcAft>
              <a:buNone/>
              <a:defRPr/>
            </a:lvl2pPr>
            <a:lvl3pPr lvl="2" rtl="0">
              <a:spcAft>
                <a:spcPts val="0"/>
              </a:spcAft>
              <a:buNone/>
              <a:defRPr/>
            </a:lvl3pPr>
            <a:lvl4pPr lvl="3" rtl="0">
              <a:spcAft>
                <a:spcPts val="0"/>
              </a:spcAft>
              <a:buNone/>
              <a:defRPr/>
            </a:lvl4pPr>
            <a:lvl5pPr lvl="4" rtl="0">
              <a:spcAft>
                <a:spcPts val="0"/>
              </a:spcAft>
              <a:buNone/>
              <a:defRPr/>
            </a:lvl5pPr>
            <a:lvl6pPr lvl="5" rtl="0">
              <a:spcAft>
                <a:spcPts val="0"/>
              </a:spcAft>
              <a:buNone/>
              <a:defRPr/>
            </a:lvl6pPr>
            <a:lvl7pPr lvl="6" rtl="0">
              <a:spcAft>
                <a:spcPts val="0"/>
              </a:spcAft>
              <a:buNone/>
              <a:defRPr/>
            </a:lvl7pPr>
            <a:lvl8pPr lvl="7" rtl="0">
              <a:spcAft>
                <a:spcPts val="0"/>
              </a:spcAft>
              <a:buNone/>
              <a:defRPr/>
            </a:lvl8pPr>
            <a:lvl9pPr lvl="8" rtl="0">
              <a:spcAft>
                <a:spcPts val="0"/>
              </a:spcAft>
              <a:buNone/>
              <a:defRPr/>
            </a:lvl9pPr>
          </a:lstStyle>
          <a:p>
            <a:pPr indent="0" lvl="0" marL="0" rtl="0" algn="r">
              <a:spcBef>
                <a:spcPts val="0"/>
              </a:spcBef>
              <a:spcAft>
                <a:spcPts val="0"/>
              </a:spcAft>
              <a:buNone/>
            </a:pPr>
            <a:fld id="{00000000-1234-1234-1234-123412341234}" type="slidenum">
              <a:rPr lang="en"/>
              <a:t>‹#›</a:t>
            </a:fld>
            <a:endParaRPr/>
          </a:p>
        </p:txBody>
      </p:sp>
      <p:sp>
        <p:nvSpPr>
          <p:cNvPr id="651" name="Google Shape;651;p10"/>
          <p:cNvSpPr txBox="1"/>
          <p:nvPr>
            <p:ph type="title"/>
          </p:nvPr>
        </p:nvSpPr>
        <p:spPr>
          <a:xfrm>
            <a:off x="715050" y="3990600"/>
            <a:ext cx="7713900" cy="576000"/>
          </a:xfrm>
          <a:prstGeom prst="rect">
            <a:avLst/>
          </a:prstGeom>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3500"/>
              <a:buNone/>
              <a:defRPr sz="25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pic>
        <p:nvPicPr>
          <p:cNvPr id="652" name="Google Shape;652;p10"/>
          <p:cNvPicPr preferRelativeResize="0"/>
          <p:nvPr/>
        </p:nvPicPr>
        <p:blipFill>
          <a:blip r:embed="rId3">
            <a:alphaModFix/>
          </a:blip>
          <a:stretch>
            <a:fillRect/>
          </a:stretch>
        </p:blipFill>
        <p:spPr>
          <a:xfrm>
            <a:off x="172849" y="3489300"/>
            <a:ext cx="1036300" cy="1036325"/>
          </a:xfrm>
          <a:prstGeom prst="rect">
            <a:avLst/>
          </a:prstGeom>
          <a:noFill/>
          <a:ln>
            <a:noFill/>
          </a:ln>
        </p:spPr>
      </p:pic>
      <p:pic>
        <p:nvPicPr>
          <p:cNvPr id="653" name="Google Shape;653;p10"/>
          <p:cNvPicPr preferRelativeResize="0"/>
          <p:nvPr/>
        </p:nvPicPr>
        <p:blipFill>
          <a:blip r:embed="rId4">
            <a:alphaModFix/>
          </a:blip>
          <a:stretch>
            <a:fillRect/>
          </a:stretch>
        </p:blipFill>
        <p:spPr>
          <a:xfrm>
            <a:off x="7278500" y="2523075"/>
            <a:ext cx="1888775" cy="1888775"/>
          </a:xfrm>
          <a:prstGeom prst="rect">
            <a:avLst/>
          </a:prstGeom>
          <a:noFill/>
          <a:ln>
            <a:noFill/>
          </a:ln>
        </p:spPr>
      </p:pic>
      <p:pic>
        <p:nvPicPr>
          <p:cNvPr id="654" name="Google Shape;654;p10"/>
          <p:cNvPicPr preferRelativeResize="0"/>
          <p:nvPr/>
        </p:nvPicPr>
        <p:blipFill>
          <a:blip r:embed="rId4">
            <a:alphaModFix/>
          </a:blip>
          <a:stretch>
            <a:fillRect/>
          </a:stretch>
        </p:blipFill>
        <p:spPr>
          <a:xfrm>
            <a:off x="3633125" y="99700"/>
            <a:ext cx="997100" cy="997100"/>
          </a:xfrm>
          <a:prstGeom prst="rect">
            <a:avLst/>
          </a:prstGeom>
          <a:noFill/>
          <a:ln>
            <a:noFill/>
          </a:ln>
        </p:spPr>
      </p:pic>
      <p:pic>
        <p:nvPicPr>
          <p:cNvPr id="655" name="Google Shape;655;p10"/>
          <p:cNvPicPr preferRelativeResize="0"/>
          <p:nvPr/>
        </p:nvPicPr>
        <p:blipFill>
          <a:blip r:embed="rId5">
            <a:alphaModFix/>
          </a:blip>
          <a:stretch>
            <a:fillRect/>
          </a:stretch>
        </p:blipFill>
        <p:spPr>
          <a:xfrm>
            <a:off x="5298095" y="1475025"/>
            <a:ext cx="404525" cy="404525"/>
          </a:xfrm>
          <a:prstGeom prst="rect">
            <a:avLst/>
          </a:prstGeom>
          <a:noFill/>
          <a:ln>
            <a:noFill/>
          </a:ln>
        </p:spPr>
      </p:pic>
      <p:pic>
        <p:nvPicPr>
          <p:cNvPr id="656" name="Google Shape;656;p10"/>
          <p:cNvPicPr preferRelativeResize="0"/>
          <p:nvPr/>
        </p:nvPicPr>
        <p:blipFill>
          <a:blip r:embed="rId6">
            <a:alphaModFix/>
          </a:blip>
          <a:stretch>
            <a:fillRect/>
          </a:stretch>
        </p:blipFill>
        <p:spPr>
          <a:xfrm>
            <a:off x="272675" y="-1011200"/>
            <a:ext cx="1888775" cy="1888775"/>
          </a:xfrm>
          <a:prstGeom prst="rect">
            <a:avLst/>
          </a:prstGeom>
          <a:noFill/>
          <a:ln>
            <a:noFill/>
          </a:ln>
        </p:spPr>
      </p:pic>
      <p:pic>
        <p:nvPicPr>
          <p:cNvPr id="657" name="Google Shape;657;p10"/>
          <p:cNvPicPr preferRelativeResize="0"/>
          <p:nvPr/>
        </p:nvPicPr>
        <p:blipFill>
          <a:blip r:embed="rId6">
            <a:alphaModFix/>
          </a:blip>
          <a:stretch>
            <a:fillRect/>
          </a:stretch>
        </p:blipFill>
        <p:spPr>
          <a:xfrm>
            <a:off x="6439225" y="395987"/>
            <a:ext cx="404525" cy="404525"/>
          </a:xfrm>
          <a:prstGeom prst="rect">
            <a:avLst/>
          </a:prstGeom>
          <a:noFill/>
          <a:ln>
            <a:noFill/>
          </a:ln>
        </p:spPr>
      </p:pic>
      <p:pic>
        <p:nvPicPr>
          <p:cNvPr id="658" name="Google Shape;658;p10"/>
          <p:cNvPicPr preferRelativeResize="0"/>
          <p:nvPr/>
        </p:nvPicPr>
        <p:blipFill>
          <a:blip r:embed="rId7">
            <a:alphaModFix/>
          </a:blip>
          <a:stretch>
            <a:fillRect/>
          </a:stretch>
        </p:blipFill>
        <p:spPr>
          <a:xfrm>
            <a:off x="5838843" y="2269575"/>
            <a:ext cx="955181" cy="955200"/>
          </a:xfrm>
          <a:prstGeom prst="rect">
            <a:avLst/>
          </a:prstGeom>
          <a:noFill/>
          <a:ln>
            <a:noFill/>
          </a:ln>
        </p:spPr>
      </p:pic>
      <p:pic>
        <p:nvPicPr>
          <p:cNvPr id="659" name="Google Shape;659;p10"/>
          <p:cNvPicPr preferRelativeResize="0"/>
          <p:nvPr/>
        </p:nvPicPr>
        <p:blipFill>
          <a:blip r:embed="rId8">
            <a:alphaModFix/>
          </a:blip>
          <a:stretch>
            <a:fillRect/>
          </a:stretch>
        </p:blipFill>
        <p:spPr>
          <a:xfrm>
            <a:off x="1820587" y="2388877"/>
            <a:ext cx="1309125" cy="1309125"/>
          </a:xfrm>
          <a:prstGeom prst="rect">
            <a:avLst/>
          </a:prstGeom>
          <a:noFill/>
          <a:ln>
            <a:noFill/>
          </a:ln>
        </p:spPr>
      </p:pic>
      <p:pic>
        <p:nvPicPr>
          <p:cNvPr id="660" name="Google Shape;660;p10"/>
          <p:cNvPicPr preferRelativeResize="0"/>
          <p:nvPr/>
        </p:nvPicPr>
        <p:blipFill>
          <a:blip r:embed="rId9">
            <a:alphaModFix/>
          </a:blip>
          <a:stretch>
            <a:fillRect/>
          </a:stretch>
        </p:blipFill>
        <p:spPr>
          <a:xfrm>
            <a:off x="6753900" y="1821600"/>
            <a:ext cx="195875" cy="195875"/>
          </a:xfrm>
          <a:prstGeom prst="rect">
            <a:avLst/>
          </a:prstGeom>
          <a:noFill/>
          <a:ln>
            <a:noFill/>
          </a:ln>
        </p:spPr>
      </p:pic>
      <p:pic>
        <p:nvPicPr>
          <p:cNvPr id="661" name="Google Shape;661;p10"/>
          <p:cNvPicPr preferRelativeResize="0"/>
          <p:nvPr/>
        </p:nvPicPr>
        <p:blipFill>
          <a:blip r:embed="rId10">
            <a:alphaModFix/>
          </a:blip>
          <a:stretch>
            <a:fillRect/>
          </a:stretch>
        </p:blipFill>
        <p:spPr>
          <a:xfrm>
            <a:off x="7845900" y="1772425"/>
            <a:ext cx="842275" cy="842275"/>
          </a:xfrm>
          <a:prstGeom prst="rect">
            <a:avLst/>
          </a:prstGeom>
          <a:noFill/>
          <a:ln>
            <a:noFill/>
          </a:ln>
        </p:spPr>
      </p:pic>
      <p:pic>
        <p:nvPicPr>
          <p:cNvPr id="662" name="Google Shape;662;p10"/>
          <p:cNvPicPr preferRelativeResize="0"/>
          <p:nvPr/>
        </p:nvPicPr>
        <p:blipFill>
          <a:blip r:embed="rId11">
            <a:alphaModFix/>
          </a:blip>
          <a:stretch>
            <a:fillRect/>
          </a:stretch>
        </p:blipFill>
        <p:spPr>
          <a:xfrm>
            <a:off x="852327" y="1140379"/>
            <a:ext cx="1309125" cy="1309146"/>
          </a:xfrm>
          <a:prstGeom prst="rect">
            <a:avLst/>
          </a:prstGeom>
          <a:noFill/>
          <a:ln>
            <a:noFill/>
          </a:ln>
        </p:spPr>
      </p:pic>
      <p:pic>
        <p:nvPicPr>
          <p:cNvPr id="663" name="Google Shape;663;p10"/>
          <p:cNvPicPr preferRelativeResize="0"/>
          <p:nvPr/>
        </p:nvPicPr>
        <p:blipFill>
          <a:blip r:embed="rId12">
            <a:alphaModFix/>
          </a:blip>
          <a:stretch>
            <a:fillRect/>
          </a:stretch>
        </p:blipFill>
        <p:spPr>
          <a:xfrm>
            <a:off x="3741142" y="1644275"/>
            <a:ext cx="781075" cy="781050"/>
          </a:xfrm>
          <a:prstGeom prst="rect">
            <a:avLst/>
          </a:prstGeom>
          <a:noFill/>
          <a:ln>
            <a:noFill/>
          </a:ln>
        </p:spPr>
      </p:pic>
      <p:pic>
        <p:nvPicPr>
          <p:cNvPr id="664" name="Google Shape;664;p10"/>
          <p:cNvPicPr preferRelativeResize="0"/>
          <p:nvPr/>
        </p:nvPicPr>
        <p:blipFill>
          <a:blip r:embed="rId12">
            <a:alphaModFix/>
          </a:blip>
          <a:stretch>
            <a:fillRect/>
          </a:stretch>
        </p:blipFill>
        <p:spPr>
          <a:xfrm>
            <a:off x="4948773" y="2331175"/>
            <a:ext cx="576019" cy="57600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7"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303E4A"/>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lt2"/>
              </a:buClr>
              <a:buSzPts val="3500"/>
              <a:buFont typeface="Montserrat SemiBold"/>
              <a:buNone/>
              <a:defRPr sz="3500">
                <a:solidFill>
                  <a:schemeClr val="lt2"/>
                </a:solidFill>
                <a:latin typeface="Montserrat SemiBold"/>
                <a:ea typeface="Montserrat SemiBold"/>
                <a:cs typeface="Montserrat SemiBold"/>
                <a:sym typeface="Montserrat SemiBold"/>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7500" lvl="0" marL="457200">
              <a:lnSpc>
                <a:spcPct val="100000"/>
              </a:lnSpc>
              <a:spcBef>
                <a:spcPts val="0"/>
              </a:spcBef>
              <a:spcAft>
                <a:spcPts val="0"/>
              </a:spcAft>
              <a:buClr>
                <a:schemeClr val="lt2"/>
              </a:buClr>
              <a:buSzPts val="1400"/>
              <a:buFont typeface="Montserrat"/>
              <a:buChar char="●"/>
              <a:defRPr>
                <a:solidFill>
                  <a:schemeClr val="lt2"/>
                </a:solidFill>
                <a:latin typeface="Montserrat"/>
                <a:ea typeface="Montserrat"/>
                <a:cs typeface="Montserrat"/>
                <a:sym typeface="Montserrat"/>
              </a:defRPr>
            </a:lvl1pPr>
            <a:lvl2pPr indent="-317500" lvl="1" marL="914400">
              <a:lnSpc>
                <a:spcPct val="100000"/>
              </a:lnSpc>
              <a:spcBef>
                <a:spcPts val="1600"/>
              </a:spcBef>
              <a:spcAft>
                <a:spcPts val="0"/>
              </a:spcAft>
              <a:buClr>
                <a:schemeClr val="lt2"/>
              </a:buClr>
              <a:buSzPts val="1400"/>
              <a:buFont typeface="Montserrat"/>
              <a:buChar char="○"/>
              <a:defRPr>
                <a:solidFill>
                  <a:schemeClr val="lt2"/>
                </a:solidFill>
                <a:latin typeface="Montserrat"/>
                <a:ea typeface="Montserrat"/>
                <a:cs typeface="Montserrat"/>
                <a:sym typeface="Montserrat"/>
              </a:defRPr>
            </a:lvl2pPr>
            <a:lvl3pPr indent="-317500" lvl="2" marL="1371600">
              <a:lnSpc>
                <a:spcPct val="100000"/>
              </a:lnSpc>
              <a:spcBef>
                <a:spcPts val="1600"/>
              </a:spcBef>
              <a:spcAft>
                <a:spcPts val="0"/>
              </a:spcAft>
              <a:buClr>
                <a:schemeClr val="lt2"/>
              </a:buClr>
              <a:buSzPts val="1400"/>
              <a:buFont typeface="Montserrat"/>
              <a:buChar char="■"/>
              <a:defRPr>
                <a:solidFill>
                  <a:schemeClr val="lt2"/>
                </a:solidFill>
                <a:latin typeface="Montserrat"/>
                <a:ea typeface="Montserrat"/>
                <a:cs typeface="Montserrat"/>
                <a:sym typeface="Montserrat"/>
              </a:defRPr>
            </a:lvl3pPr>
            <a:lvl4pPr indent="-317500" lvl="3" marL="1828800">
              <a:lnSpc>
                <a:spcPct val="100000"/>
              </a:lnSpc>
              <a:spcBef>
                <a:spcPts val="1600"/>
              </a:spcBef>
              <a:spcAft>
                <a:spcPts val="0"/>
              </a:spcAft>
              <a:buClr>
                <a:schemeClr val="lt2"/>
              </a:buClr>
              <a:buSzPts val="1400"/>
              <a:buFont typeface="Montserrat"/>
              <a:buChar char="●"/>
              <a:defRPr>
                <a:solidFill>
                  <a:schemeClr val="lt2"/>
                </a:solidFill>
                <a:latin typeface="Montserrat"/>
                <a:ea typeface="Montserrat"/>
                <a:cs typeface="Montserrat"/>
                <a:sym typeface="Montserrat"/>
              </a:defRPr>
            </a:lvl4pPr>
            <a:lvl5pPr indent="-317500" lvl="4" marL="2286000">
              <a:lnSpc>
                <a:spcPct val="100000"/>
              </a:lnSpc>
              <a:spcBef>
                <a:spcPts val="1600"/>
              </a:spcBef>
              <a:spcAft>
                <a:spcPts val="0"/>
              </a:spcAft>
              <a:buClr>
                <a:schemeClr val="lt2"/>
              </a:buClr>
              <a:buSzPts val="1400"/>
              <a:buFont typeface="Montserrat"/>
              <a:buChar char="○"/>
              <a:defRPr>
                <a:solidFill>
                  <a:schemeClr val="lt2"/>
                </a:solidFill>
                <a:latin typeface="Montserrat"/>
                <a:ea typeface="Montserrat"/>
                <a:cs typeface="Montserrat"/>
                <a:sym typeface="Montserrat"/>
              </a:defRPr>
            </a:lvl5pPr>
            <a:lvl6pPr indent="-317500" lvl="5" marL="2743200">
              <a:lnSpc>
                <a:spcPct val="100000"/>
              </a:lnSpc>
              <a:spcBef>
                <a:spcPts val="1600"/>
              </a:spcBef>
              <a:spcAft>
                <a:spcPts val="0"/>
              </a:spcAft>
              <a:buClr>
                <a:schemeClr val="lt2"/>
              </a:buClr>
              <a:buSzPts val="1400"/>
              <a:buFont typeface="Montserrat"/>
              <a:buChar char="■"/>
              <a:defRPr>
                <a:solidFill>
                  <a:schemeClr val="lt2"/>
                </a:solidFill>
                <a:latin typeface="Montserrat"/>
                <a:ea typeface="Montserrat"/>
                <a:cs typeface="Montserrat"/>
                <a:sym typeface="Montserrat"/>
              </a:defRPr>
            </a:lvl6pPr>
            <a:lvl7pPr indent="-317500" lvl="6" marL="3200400">
              <a:lnSpc>
                <a:spcPct val="100000"/>
              </a:lnSpc>
              <a:spcBef>
                <a:spcPts val="1600"/>
              </a:spcBef>
              <a:spcAft>
                <a:spcPts val="0"/>
              </a:spcAft>
              <a:buClr>
                <a:schemeClr val="lt2"/>
              </a:buClr>
              <a:buSzPts val="1400"/>
              <a:buFont typeface="Montserrat"/>
              <a:buChar char="●"/>
              <a:defRPr>
                <a:solidFill>
                  <a:schemeClr val="lt2"/>
                </a:solidFill>
                <a:latin typeface="Montserrat"/>
                <a:ea typeface="Montserrat"/>
                <a:cs typeface="Montserrat"/>
                <a:sym typeface="Montserrat"/>
              </a:defRPr>
            </a:lvl7pPr>
            <a:lvl8pPr indent="-317500" lvl="7" marL="3657600">
              <a:lnSpc>
                <a:spcPct val="100000"/>
              </a:lnSpc>
              <a:spcBef>
                <a:spcPts val="1600"/>
              </a:spcBef>
              <a:spcAft>
                <a:spcPts val="0"/>
              </a:spcAft>
              <a:buClr>
                <a:schemeClr val="lt2"/>
              </a:buClr>
              <a:buSzPts val="1400"/>
              <a:buFont typeface="Montserrat"/>
              <a:buChar char="○"/>
              <a:defRPr>
                <a:solidFill>
                  <a:schemeClr val="lt2"/>
                </a:solidFill>
                <a:latin typeface="Montserrat"/>
                <a:ea typeface="Montserrat"/>
                <a:cs typeface="Montserrat"/>
                <a:sym typeface="Montserrat"/>
              </a:defRPr>
            </a:lvl8pPr>
            <a:lvl9pPr indent="-317500" lvl="8" marL="4114800">
              <a:lnSpc>
                <a:spcPct val="100000"/>
              </a:lnSpc>
              <a:spcBef>
                <a:spcPts val="1600"/>
              </a:spcBef>
              <a:spcAft>
                <a:spcPts val="1600"/>
              </a:spcAft>
              <a:buClr>
                <a:schemeClr val="lt2"/>
              </a:buClr>
              <a:buSzPts val="1400"/>
              <a:buFont typeface="Montserrat"/>
              <a:buChar char="■"/>
              <a:defRPr>
                <a:solidFill>
                  <a:schemeClr val="lt2"/>
                </a:solidFill>
                <a:latin typeface="Montserrat"/>
                <a:ea typeface="Montserrat"/>
                <a:cs typeface="Montserrat"/>
                <a:sym typeface="Montserrat"/>
              </a:defRPr>
            </a:lvl9pPr>
          </a:lstStyle>
          <a:p/>
        </p:txBody>
      </p:sp>
      <p:sp>
        <p:nvSpPr>
          <p:cNvPr id="8" name="Google Shape;8;p1"/>
          <p:cNvSpPr txBox="1"/>
          <p:nvPr>
            <p:ph idx="12" type="sldNum"/>
          </p:nvPr>
        </p:nvSpPr>
        <p:spPr>
          <a:xfrm>
            <a:off x="8404384" y="4673651"/>
            <a:ext cx="548700" cy="393600"/>
          </a:xfrm>
          <a:prstGeom prst="rect">
            <a:avLst/>
          </a:prstGeom>
          <a:noFill/>
          <a:ln>
            <a:noFill/>
          </a:ln>
        </p:spPr>
        <p:txBody>
          <a:bodyPr anchorCtr="0" anchor="t" bIns="91425" lIns="91425" spcFirstLastPara="1" rIns="91425" wrap="square" tIns="91425">
            <a:noAutofit/>
          </a:bodyPr>
          <a:lstStyle>
            <a:lvl1pPr lvl="0" rtl="0" algn="r">
              <a:buNone/>
              <a:defRPr sz="1300">
                <a:solidFill>
                  <a:schemeClr val="dk1"/>
                </a:solidFill>
                <a:latin typeface="Raleway"/>
                <a:ea typeface="Raleway"/>
                <a:cs typeface="Raleway"/>
                <a:sym typeface="Raleway"/>
              </a:defRPr>
            </a:lvl1pPr>
            <a:lvl2pPr lvl="1" rtl="0" algn="r">
              <a:buNone/>
              <a:defRPr sz="1300">
                <a:solidFill>
                  <a:schemeClr val="dk1"/>
                </a:solidFill>
                <a:latin typeface="Raleway"/>
                <a:ea typeface="Raleway"/>
                <a:cs typeface="Raleway"/>
                <a:sym typeface="Raleway"/>
              </a:defRPr>
            </a:lvl2pPr>
            <a:lvl3pPr lvl="2" rtl="0" algn="r">
              <a:buNone/>
              <a:defRPr sz="1300">
                <a:solidFill>
                  <a:schemeClr val="dk1"/>
                </a:solidFill>
                <a:latin typeface="Raleway"/>
                <a:ea typeface="Raleway"/>
                <a:cs typeface="Raleway"/>
                <a:sym typeface="Raleway"/>
              </a:defRPr>
            </a:lvl3pPr>
            <a:lvl4pPr lvl="3" rtl="0" algn="r">
              <a:buNone/>
              <a:defRPr sz="1300">
                <a:solidFill>
                  <a:schemeClr val="dk1"/>
                </a:solidFill>
                <a:latin typeface="Raleway"/>
                <a:ea typeface="Raleway"/>
                <a:cs typeface="Raleway"/>
                <a:sym typeface="Raleway"/>
              </a:defRPr>
            </a:lvl4pPr>
            <a:lvl5pPr lvl="4" rtl="0" algn="r">
              <a:buNone/>
              <a:defRPr sz="1300">
                <a:solidFill>
                  <a:schemeClr val="dk1"/>
                </a:solidFill>
                <a:latin typeface="Raleway"/>
                <a:ea typeface="Raleway"/>
                <a:cs typeface="Raleway"/>
                <a:sym typeface="Raleway"/>
              </a:defRPr>
            </a:lvl5pPr>
            <a:lvl6pPr lvl="5" rtl="0" algn="r">
              <a:buNone/>
              <a:defRPr sz="1300">
                <a:solidFill>
                  <a:schemeClr val="dk1"/>
                </a:solidFill>
                <a:latin typeface="Raleway"/>
                <a:ea typeface="Raleway"/>
                <a:cs typeface="Raleway"/>
                <a:sym typeface="Raleway"/>
              </a:defRPr>
            </a:lvl6pPr>
            <a:lvl7pPr lvl="6" rtl="0" algn="r">
              <a:buNone/>
              <a:defRPr sz="1300">
                <a:solidFill>
                  <a:schemeClr val="dk1"/>
                </a:solidFill>
                <a:latin typeface="Raleway"/>
                <a:ea typeface="Raleway"/>
                <a:cs typeface="Raleway"/>
                <a:sym typeface="Raleway"/>
              </a:defRPr>
            </a:lvl7pPr>
            <a:lvl8pPr lvl="7" rtl="0" algn="r">
              <a:buNone/>
              <a:defRPr sz="1300">
                <a:solidFill>
                  <a:schemeClr val="dk1"/>
                </a:solidFill>
                <a:latin typeface="Raleway"/>
                <a:ea typeface="Raleway"/>
                <a:cs typeface="Raleway"/>
                <a:sym typeface="Raleway"/>
              </a:defRPr>
            </a:lvl8pPr>
            <a:lvl9pPr lvl="8" rtl="0" algn="r">
              <a:buNone/>
              <a:defRPr sz="1300">
                <a:solidFill>
                  <a:schemeClr val="dk1"/>
                </a:solidFill>
                <a:latin typeface="Raleway"/>
                <a:ea typeface="Raleway"/>
                <a:cs typeface="Raleway"/>
                <a:sym typeface="Raleway"/>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xml"/><Relationship Id="rId3" Type="http://schemas.openxmlformats.org/officeDocument/2006/relationships/image" Target="../media/image4.jpg"/><Relationship Id="rId4" Type="http://schemas.openxmlformats.org/officeDocument/2006/relationships/image" Target="../media/image19.png"/><Relationship Id="rId9" Type="http://schemas.openxmlformats.org/officeDocument/2006/relationships/image" Target="../media/image24.png"/><Relationship Id="rId5" Type="http://schemas.openxmlformats.org/officeDocument/2006/relationships/image" Target="../media/image26.png"/><Relationship Id="rId6" Type="http://schemas.openxmlformats.org/officeDocument/2006/relationships/image" Target="../media/image25.png"/><Relationship Id="rId7" Type="http://schemas.openxmlformats.org/officeDocument/2006/relationships/image" Target="../media/image29.png"/><Relationship Id="rId8" Type="http://schemas.openxmlformats.org/officeDocument/2006/relationships/image" Target="../media/image33.png"/><Relationship Id="rId11" Type="http://schemas.openxmlformats.org/officeDocument/2006/relationships/image" Target="../media/image28.png"/><Relationship Id="rId10" Type="http://schemas.openxmlformats.org/officeDocument/2006/relationships/image" Target="../media/image14.png"/><Relationship Id="rId13" Type="http://schemas.openxmlformats.org/officeDocument/2006/relationships/image" Target="../media/image18.png"/><Relationship Id="rId12" Type="http://schemas.openxmlformats.org/officeDocument/2006/relationships/image" Target="../media/image10.png"/><Relationship Id="rId15" Type="http://schemas.openxmlformats.org/officeDocument/2006/relationships/image" Target="../media/image41.gif"/><Relationship Id="rId14" Type="http://schemas.openxmlformats.org/officeDocument/2006/relationships/image" Target="../media/image1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9.png"/><Relationship Id="rId4" Type="http://schemas.openxmlformats.org/officeDocument/2006/relationships/image" Target="../media/image26.png"/><Relationship Id="rId5" Type="http://schemas.openxmlformats.org/officeDocument/2006/relationships/image" Target="../media/image29.png"/><Relationship Id="rId6" Type="http://schemas.openxmlformats.org/officeDocument/2006/relationships/image" Target="../media/image24.png"/><Relationship Id="rId7"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image" Target="../media/image34.png"/><Relationship Id="rId4" Type="http://schemas.openxmlformats.org/officeDocument/2006/relationships/image" Target="../media/image44.png"/><Relationship Id="rId5" Type="http://schemas.openxmlformats.org/officeDocument/2006/relationships/image" Target="../media/image51.png"/><Relationship Id="rId6" Type="http://schemas.openxmlformats.org/officeDocument/2006/relationships/image" Target="../media/image40.png"/><Relationship Id="rId7" Type="http://schemas.openxmlformats.org/officeDocument/2006/relationships/image" Target="../media/image2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34.png"/><Relationship Id="rId4" Type="http://schemas.openxmlformats.org/officeDocument/2006/relationships/image" Target="../media/image44.png"/><Relationship Id="rId5" Type="http://schemas.openxmlformats.org/officeDocument/2006/relationships/image" Target="../media/image51.png"/><Relationship Id="rId6" Type="http://schemas.openxmlformats.org/officeDocument/2006/relationships/image" Target="../media/image40.png"/><Relationship Id="rId7" Type="http://schemas.openxmlformats.org/officeDocument/2006/relationships/image" Target="../media/image24.png"/><Relationship Id="rId8" Type="http://schemas.openxmlformats.org/officeDocument/2006/relationships/image" Target="../media/image3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26.png"/><Relationship Id="rId4" Type="http://schemas.openxmlformats.org/officeDocument/2006/relationships/image" Target="../media/image20.png"/><Relationship Id="rId5" Type="http://schemas.openxmlformats.org/officeDocument/2006/relationships/image" Target="../media/image10.png"/><Relationship Id="rId6" Type="http://schemas.openxmlformats.org/officeDocument/2006/relationships/image" Target="../media/image19.png"/><Relationship Id="rId7" Type="http://schemas.openxmlformats.org/officeDocument/2006/relationships/image" Target="../media/image2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9.png"/><Relationship Id="rId4" Type="http://schemas.openxmlformats.org/officeDocument/2006/relationships/image" Target="../media/image26.png"/><Relationship Id="rId5" Type="http://schemas.openxmlformats.org/officeDocument/2006/relationships/image" Target="../media/image29.png"/><Relationship Id="rId6" Type="http://schemas.openxmlformats.org/officeDocument/2006/relationships/image" Target="../media/image24.png"/><Relationship Id="rId7" Type="http://schemas.openxmlformats.org/officeDocument/2006/relationships/image" Target="../media/image1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6.xml"/><Relationship Id="rId3" Type="http://schemas.openxmlformats.org/officeDocument/2006/relationships/image" Target="../media/image24.png"/><Relationship Id="rId4" Type="http://schemas.openxmlformats.org/officeDocument/2006/relationships/image" Target="../media/image14.png"/><Relationship Id="rId5" Type="http://schemas.openxmlformats.org/officeDocument/2006/relationships/image" Target="../media/image28.png"/><Relationship Id="rId6" Type="http://schemas.openxmlformats.org/officeDocument/2006/relationships/image" Target="../media/image1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7.xml"/><Relationship Id="rId3" Type="http://schemas.openxmlformats.org/officeDocument/2006/relationships/image" Target="../media/image9.jpg"/><Relationship Id="rId4" Type="http://schemas.openxmlformats.org/officeDocument/2006/relationships/image" Target="../media/image52.png"/><Relationship Id="rId9" Type="http://schemas.openxmlformats.org/officeDocument/2006/relationships/image" Target="../media/image46.png"/><Relationship Id="rId5" Type="http://schemas.openxmlformats.org/officeDocument/2006/relationships/image" Target="../media/image29.png"/><Relationship Id="rId6" Type="http://schemas.openxmlformats.org/officeDocument/2006/relationships/image" Target="../media/image24.png"/><Relationship Id="rId7" Type="http://schemas.openxmlformats.org/officeDocument/2006/relationships/image" Target="../media/image10.png"/><Relationship Id="rId8" Type="http://schemas.openxmlformats.org/officeDocument/2006/relationships/image" Target="../media/image4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8.xml"/><Relationship Id="rId3" Type="http://schemas.openxmlformats.org/officeDocument/2006/relationships/image" Target="../media/image9.jpg"/><Relationship Id="rId4" Type="http://schemas.openxmlformats.org/officeDocument/2006/relationships/image" Target="../media/image52.png"/><Relationship Id="rId9" Type="http://schemas.openxmlformats.org/officeDocument/2006/relationships/image" Target="../media/image49.png"/><Relationship Id="rId5" Type="http://schemas.openxmlformats.org/officeDocument/2006/relationships/image" Target="../media/image29.png"/><Relationship Id="rId6" Type="http://schemas.openxmlformats.org/officeDocument/2006/relationships/image" Target="../media/image24.png"/><Relationship Id="rId7" Type="http://schemas.openxmlformats.org/officeDocument/2006/relationships/image" Target="../media/image10.png"/><Relationship Id="rId8" Type="http://schemas.openxmlformats.org/officeDocument/2006/relationships/image" Target="../media/image5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9.xml"/><Relationship Id="rId3" Type="http://schemas.openxmlformats.org/officeDocument/2006/relationships/image" Target="../media/image9.jpg"/><Relationship Id="rId4" Type="http://schemas.openxmlformats.org/officeDocument/2006/relationships/image" Target="../media/image52.png"/><Relationship Id="rId5" Type="http://schemas.openxmlformats.org/officeDocument/2006/relationships/image" Target="../media/image29.png"/><Relationship Id="rId6" Type="http://schemas.openxmlformats.org/officeDocument/2006/relationships/image" Target="../media/image24.png"/><Relationship Id="rId7" Type="http://schemas.openxmlformats.org/officeDocument/2006/relationships/image" Target="../media/image10.png"/><Relationship Id="rId8" Type="http://schemas.openxmlformats.org/officeDocument/2006/relationships/image" Target="../media/image4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xml"/><Relationship Id="rId3" Type="http://schemas.openxmlformats.org/officeDocument/2006/relationships/image" Target="../media/image3.jpg"/><Relationship Id="rId4" Type="http://schemas.openxmlformats.org/officeDocument/2006/relationships/image" Target="../media/image28.png"/><Relationship Id="rId9" Type="http://schemas.openxmlformats.org/officeDocument/2006/relationships/image" Target="../media/image27.jpg"/><Relationship Id="rId5" Type="http://schemas.openxmlformats.org/officeDocument/2006/relationships/image" Target="../media/image32.png"/><Relationship Id="rId6" Type="http://schemas.openxmlformats.org/officeDocument/2006/relationships/image" Target="../media/image14.png"/><Relationship Id="rId7" Type="http://schemas.openxmlformats.org/officeDocument/2006/relationships/image" Target="../media/image37.jpg"/><Relationship Id="rId8" Type="http://schemas.openxmlformats.org/officeDocument/2006/relationships/image" Target="../media/image30.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0.xml"/><Relationship Id="rId3" Type="http://schemas.openxmlformats.org/officeDocument/2006/relationships/image" Target="../media/image19.png"/><Relationship Id="rId4" Type="http://schemas.openxmlformats.org/officeDocument/2006/relationships/image" Target="../media/image26.png"/><Relationship Id="rId9" Type="http://schemas.openxmlformats.org/officeDocument/2006/relationships/image" Target="../media/image45.png"/><Relationship Id="rId5" Type="http://schemas.openxmlformats.org/officeDocument/2006/relationships/image" Target="../media/image29.png"/><Relationship Id="rId6" Type="http://schemas.openxmlformats.org/officeDocument/2006/relationships/image" Target="../media/image14.png"/><Relationship Id="rId7" Type="http://schemas.openxmlformats.org/officeDocument/2006/relationships/image" Target="../media/image10.png"/><Relationship Id="rId8" Type="http://schemas.openxmlformats.org/officeDocument/2006/relationships/hyperlink" Target="http://drive.google.com/file/d/1eGptsb46Is06ThNfQEzAD-0VIC9JDjzB/view"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7.png"/><Relationship Id="rId4" Type="http://schemas.openxmlformats.org/officeDocument/2006/relationships/image" Target="../media/image43.png"/><Relationship Id="rId5" Type="http://schemas.openxmlformats.org/officeDocument/2006/relationships/image" Target="../media/image3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9.png"/><Relationship Id="rId4" Type="http://schemas.openxmlformats.org/officeDocument/2006/relationships/image" Target="../media/image26.png"/><Relationship Id="rId5" Type="http://schemas.openxmlformats.org/officeDocument/2006/relationships/image" Target="../media/image29.png"/><Relationship Id="rId6" Type="http://schemas.openxmlformats.org/officeDocument/2006/relationships/image" Target="../media/image24.png"/><Relationship Id="rId7" Type="http://schemas.openxmlformats.org/officeDocument/2006/relationships/image" Target="../media/image1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xml"/><Relationship Id="rId3" Type="http://schemas.openxmlformats.org/officeDocument/2006/relationships/image" Target="../media/image26.png"/><Relationship Id="rId4" Type="http://schemas.openxmlformats.org/officeDocument/2006/relationships/image" Target="../media/image24.png"/><Relationship Id="rId5"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34.png"/><Relationship Id="rId4" Type="http://schemas.openxmlformats.org/officeDocument/2006/relationships/image" Target="../media/image44.png"/><Relationship Id="rId5" Type="http://schemas.openxmlformats.org/officeDocument/2006/relationships/image" Target="../media/image51.png"/><Relationship Id="rId6" Type="http://schemas.openxmlformats.org/officeDocument/2006/relationships/image" Target="../media/image40.png"/><Relationship Id="rId7" Type="http://schemas.openxmlformats.org/officeDocument/2006/relationships/image" Target="../media/image2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7.xml"/><Relationship Id="rId3" Type="http://schemas.openxmlformats.org/officeDocument/2006/relationships/image" Target="../media/image19.png"/><Relationship Id="rId4" Type="http://schemas.openxmlformats.org/officeDocument/2006/relationships/image" Target="../media/image29.png"/><Relationship Id="rId5"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8.xml"/><Relationship Id="rId3" Type="http://schemas.openxmlformats.org/officeDocument/2006/relationships/image" Target="../media/image26.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9.png"/><Relationship Id="rId4" Type="http://schemas.openxmlformats.org/officeDocument/2006/relationships/image" Target="../media/image26.png"/><Relationship Id="rId5" Type="http://schemas.openxmlformats.org/officeDocument/2006/relationships/image" Target="../media/image29.png"/><Relationship Id="rId6" Type="http://schemas.openxmlformats.org/officeDocument/2006/relationships/image" Target="../media/image24.png"/><Relationship Id="rId7"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58" name="Shape 1558"/>
        <p:cNvGrpSpPr/>
        <p:nvPr/>
      </p:nvGrpSpPr>
      <p:grpSpPr>
        <a:xfrm>
          <a:off x="0" y="0"/>
          <a:ext cx="0" cy="0"/>
          <a:chOff x="0" y="0"/>
          <a:chExt cx="0" cy="0"/>
        </a:xfrm>
      </p:grpSpPr>
      <p:sp>
        <p:nvSpPr>
          <p:cNvPr id="1559" name="Google Shape;1559;p28"/>
          <p:cNvSpPr txBox="1"/>
          <p:nvPr>
            <p:ph idx="1" type="subTitle"/>
          </p:nvPr>
        </p:nvSpPr>
        <p:spPr>
          <a:xfrm>
            <a:off x="1290300" y="3262625"/>
            <a:ext cx="65634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Tracy Chin</a:t>
            </a:r>
            <a:endParaRPr/>
          </a:p>
          <a:p>
            <a:pPr indent="0" lvl="0" marL="0" rtl="0" algn="ctr">
              <a:spcBef>
                <a:spcPts val="0"/>
              </a:spcBef>
              <a:spcAft>
                <a:spcPts val="0"/>
              </a:spcAft>
              <a:buNone/>
            </a:pPr>
            <a:r>
              <a:rPr lang="en"/>
              <a:t>Matthew Thomas</a:t>
            </a:r>
            <a:endParaRPr/>
          </a:p>
          <a:p>
            <a:pPr indent="0" lvl="0" marL="0" rtl="0" algn="ctr">
              <a:spcBef>
                <a:spcPts val="0"/>
              </a:spcBef>
              <a:spcAft>
                <a:spcPts val="0"/>
              </a:spcAft>
              <a:buNone/>
            </a:pPr>
            <a:r>
              <a:rPr lang="en"/>
              <a:t>Nabih Sabeh</a:t>
            </a:r>
            <a:endParaRPr/>
          </a:p>
          <a:p>
            <a:pPr indent="0" lvl="0" marL="0" rtl="0" algn="ctr">
              <a:spcBef>
                <a:spcPts val="0"/>
              </a:spcBef>
              <a:spcAft>
                <a:spcPts val="0"/>
              </a:spcAft>
              <a:buNone/>
            </a:pPr>
            <a:r>
              <a:t/>
            </a:r>
            <a:endParaRPr/>
          </a:p>
        </p:txBody>
      </p:sp>
      <p:sp>
        <p:nvSpPr>
          <p:cNvPr id="1560" name="Google Shape;1560;p28"/>
          <p:cNvSpPr txBox="1"/>
          <p:nvPr>
            <p:ph type="ctrTitle"/>
          </p:nvPr>
        </p:nvSpPr>
        <p:spPr>
          <a:xfrm>
            <a:off x="1066250" y="1501850"/>
            <a:ext cx="7011600" cy="1720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5000">
                <a:solidFill>
                  <a:schemeClr val="lt1"/>
                </a:solidFill>
              </a:rPr>
              <a:t>TITANIC SURVIVAL</a:t>
            </a:r>
            <a:endParaRPr sz="35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039" name="Shape 3039"/>
        <p:cNvGrpSpPr/>
        <p:nvPr/>
      </p:nvGrpSpPr>
      <p:grpSpPr>
        <a:xfrm>
          <a:off x="0" y="0"/>
          <a:ext cx="0" cy="0"/>
          <a:chOff x="0" y="0"/>
          <a:chExt cx="0" cy="0"/>
        </a:xfrm>
      </p:grpSpPr>
      <p:pic>
        <p:nvPicPr>
          <p:cNvPr id="3040" name="Google Shape;3040;p37"/>
          <p:cNvPicPr preferRelativeResize="0"/>
          <p:nvPr/>
        </p:nvPicPr>
        <p:blipFill>
          <a:blip r:embed="rId4">
            <a:alphaModFix/>
          </a:blip>
          <a:stretch>
            <a:fillRect/>
          </a:stretch>
        </p:blipFill>
        <p:spPr>
          <a:xfrm>
            <a:off x="172849" y="3489300"/>
            <a:ext cx="1036300" cy="1036325"/>
          </a:xfrm>
          <a:prstGeom prst="rect">
            <a:avLst/>
          </a:prstGeom>
          <a:noFill/>
          <a:ln>
            <a:noFill/>
          </a:ln>
        </p:spPr>
      </p:pic>
      <p:pic>
        <p:nvPicPr>
          <p:cNvPr id="3041" name="Google Shape;3041;p37"/>
          <p:cNvPicPr preferRelativeResize="0"/>
          <p:nvPr/>
        </p:nvPicPr>
        <p:blipFill>
          <a:blip r:embed="rId5">
            <a:alphaModFix/>
          </a:blip>
          <a:stretch>
            <a:fillRect/>
          </a:stretch>
        </p:blipFill>
        <p:spPr>
          <a:xfrm>
            <a:off x="7278500" y="2523075"/>
            <a:ext cx="1888775" cy="1888775"/>
          </a:xfrm>
          <a:prstGeom prst="rect">
            <a:avLst/>
          </a:prstGeom>
          <a:noFill/>
          <a:ln>
            <a:noFill/>
          </a:ln>
        </p:spPr>
      </p:pic>
      <p:pic>
        <p:nvPicPr>
          <p:cNvPr id="3042" name="Google Shape;3042;p37"/>
          <p:cNvPicPr preferRelativeResize="0"/>
          <p:nvPr/>
        </p:nvPicPr>
        <p:blipFill>
          <a:blip r:embed="rId5">
            <a:alphaModFix/>
          </a:blip>
          <a:stretch>
            <a:fillRect/>
          </a:stretch>
        </p:blipFill>
        <p:spPr>
          <a:xfrm>
            <a:off x="3633125" y="99700"/>
            <a:ext cx="997100" cy="997100"/>
          </a:xfrm>
          <a:prstGeom prst="rect">
            <a:avLst/>
          </a:prstGeom>
          <a:noFill/>
          <a:ln>
            <a:noFill/>
          </a:ln>
        </p:spPr>
      </p:pic>
      <p:pic>
        <p:nvPicPr>
          <p:cNvPr id="3043" name="Google Shape;3043;p37"/>
          <p:cNvPicPr preferRelativeResize="0"/>
          <p:nvPr/>
        </p:nvPicPr>
        <p:blipFill>
          <a:blip r:embed="rId6">
            <a:alphaModFix/>
          </a:blip>
          <a:stretch>
            <a:fillRect/>
          </a:stretch>
        </p:blipFill>
        <p:spPr>
          <a:xfrm>
            <a:off x="5298095" y="1475025"/>
            <a:ext cx="404525" cy="404525"/>
          </a:xfrm>
          <a:prstGeom prst="rect">
            <a:avLst/>
          </a:prstGeom>
          <a:noFill/>
          <a:ln>
            <a:noFill/>
          </a:ln>
        </p:spPr>
      </p:pic>
      <p:pic>
        <p:nvPicPr>
          <p:cNvPr id="3044" name="Google Shape;3044;p37"/>
          <p:cNvPicPr preferRelativeResize="0"/>
          <p:nvPr/>
        </p:nvPicPr>
        <p:blipFill>
          <a:blip r:embed="rId7">
            <a:alphaModFix/>
          </a:blip>
          <a:stretch>
            <a:fillRect/>
          </a:stretch>
        </p:blipFill>
        <p:spPr>
          <a:xfrm>
            <a:off x="272675" y="-1011200"/>
            <a:ext cx="1888775" cy="1888775"/>
          </a:xfrm>
          <a:prstGeom prst="rect">
            <a:avLst/>
          </a:prstGeom>
          <a:noFill/>
          <a:ln>
            <a:noFill/>
          </a:ln>
        </p:spPr>
      </p:pic>
      <p:pic>
        <p:nvPicPr>
          <p:cNvPr id="3045" name="Google Shape;3045;p37"/>
          <p:cNvPicPr preferRelativeResize="0"/>
          <p:nvPr/>
        </p:nvPicPr>
        <p:blipFill>
          <a:blip r:embed="rId7">
            <a:alphaModFix/>
          </a:blip>
          <a:stretch>
            <a:fillRect/>
          </a:stretch>
        </p:blipFill>
        <p:spPr>
          <a:xfrm>
            <a:off x="6439225" y="395987"/>
            <a:ext cx="404525" cy="404525"/>
          </a:xfrm>
          <a:prstGeom prst="rect">
            <a:avLst/>
          </a:prstGeom>
          <a:noFill/>
          <a:ln>
            <a:noFill/>
          </a:ln>
        </p:spPr>
      </p:pic>
      <p:pic>
        <p:nvPicPr>
          <p:cNvPr id="3046" name="Google Shape;3046;p37"/>
          <p:cNvPicPr preferRelativeResize="0"/>
          <p:nvPr/>
        </p:nvPicPr>
        <p:blipFill>
          <a:blip r:embed="rId8">
            <a:alphaModFix/>
          </a:blip>
          <a:stretch>
            <a:fillRect/>
          </a:stretch>
        </p:blipFill>
        <p:spPr>
          <a:xfrm>
            <a:off x="4894250" y="4594844"/>
            <a:ext cx="997100" cy="997081"/>
          </a:xfrm>
          <a:prstGeom prst="rect">
            <a:avLst/>
          </a:prstGeom>
          <a:noFill/>
          <a:ln>
            <a:noFill/>
          </a:ln>
        </p:spPr>
      </p:pic>
      <p:pic>
        <p:nvPicPr>
          <p:cNvPr id="3047" name="Google Shape;3047;p37"/>
          <p:cNvPicPr preferRelativeResize="0"/>
          <p:nvPr/>
        </p:nvPicPr>
        <p:blipFill>
          <a:blip r:embed="rId9">
            <a:alphaModFix/>
          </a:blip>
          <a:stretch>
            <a:fillRect/>
          </a:stretch>
        </p:blipFill>
        <p:spPr>
          <a:xfrm>
            <a:off x="5838843" y="2269575"/>
            <a:ext cx="955181" cy="955200"/>
          </a:xfrm>
          <a:prstGeom prst="rect">
            <a:avLst/>
          </a:prstGeom>
          <a:noFill/>
          <a:ln>
            <a:noFill/>
          </a:ln>
        </p:spPr>
      </p:pic>
      <p:pic>
        <p:nvPicPr>
          <p:cNvPr id="3048" name="Google Shape;3048;p37"/>
          <p:cNvPicPr preferRelativeResize="0"/>
          <p:nvPr/>
        </p:nvPicPr>
        <p:blipFill>
          <a:blip r:embed="rId10">
            <a:alphaModFix/>
          </a:blip>
          <a:stretch>
            <a:fillRect/>
          </a:stretch>
        </p:blipFill>
        <p:spPr>
          <a:xfrm>
            <a:off x="1820587" y="2388877"/>
            <a:ext cx="1309125" cy="1309125"/>
          </a:xfrm>
          <a:prstGeom prst="rect">
            <a:avLst/>
          </a:prstGeom>
          <a:noFill/>
          <a:ln>
            <a:noFill/>
          </a:ln>
        </p:spPr>
      </p:pic>
      <p:pic>
        <p:nvPicPr>
          <p:cNvPr id="3049" name="Google Shape;3049;p37"/>
          <p:cNvPicPr preferRelativeResize="0"/>
          <p:nvPr/>
        </p:nvPicPr>
        <p:blipFill>
          <a:blip r:embed="rId11">
            <a:alphaModFix/>
          </a:blip>
          <a:stretch>
            <a:fillRect/>
          </a:stretch>
        </p:blipFill>
        <p:spPr>
          <a:xfrm>
            <a:off x="6753900" y="1821600"/>
            <a:ext cx="195875" cy="195875"/>
          </a:xfrm>
          <a:prstGeom prst="rect">
            <a:avLst/>
          </a:prstGeom>
          <a:noFill/>
          <a:ln>
            <a:noFill/>
          </a:ln>
        </p:spPr>
      </p:pic>
      <p:pic>
        <p:nvPicPr>
          <p:cNvPr id="3050" name="Google Shape;3050;p37"/>
          <p:cNvPicPr preferRelativeResize="0"/>
          <p:nvPr/>
        </p:nvPicPr>
        <p:blipFill>
          <a:blip r:embed="rId12">
            <a:alphaModFix/>
          </a:blip>
          <a:stretch>
            <a:fillRect/>
          </a:stretch>
        </p:blipFill>
        <p:spPr>
          <a:xfrm>
            <a:off x="7845900" y="1772425"/>
            <a:ext cx="842275" cy="842275"/>
          </a:xfrm>
          <a:prstGeom prst="rect">
            <a:avLst/>
          </a:prstGeom>
          <a:noFill/>
          <a:ln>
            <a:noFill/>
          </a:ln>
        </p:spPr>
      </p:pic>
      <p:pic>
        <p:nvPicPr>
          <p:cNvPr id="3051" name="Google Shape;3051;p37"/>
          <p:cNvPicPr preferRelativeResize="0"/>
          <p:nvPr/>
        </p:nvPicPr>
        <p:blipFill>
          <a:blip r:embed="rId13">
            <a:alphaModFix/>
          </a:blip>
          <a:stretch>
            <a:fillRect/>
          </a:stretch>
        </p:blipFill>
        <p:spPr>
          <a:xfrm>
            <a:off x="931175" y="1193050"/>
            <a:ext cx="1076500" cy="1076525"/>
          </a:xfrm>
          <a:prstGeom prst="rect">
            <a:avLst/>
          </a:prstGeom>
          <a:noFill/>
          <a:ln>
            <a:noFill/>
          </a:ln>
        </p:spPr>
      </p:pic>
      <p:pic>
        <p:nvPicPr>
          <p:cNvPr id="3052" name="Google Shape;3052;p37"/>
          <p:cNvPicPr preferRelativeResize="0"/>
          <p:nvPr/>
        </p:nvPicPr>
        <p:blipFill>
          <a:blip r:embed="rId14">
            <a:alphaModFix/>
          </a:blip>
          <a:stretch>
            <a:fillRect/>
          </a:stretch>
        </p:blipFill>
        <p:spPr>
          <a:xfrm>
            <a:off x="3741130" y="1644275"/>
            <a:ext cx="781075" cy="781050"/>
          </a:xfrm>
          <a:prstGeom prst="rect">
            <a:avLst/>
          </a:prstGeom>
          <a:noFill/>
          <a:ln>
            <a:noFill/>
          </a:ln>
        </p:spPr>
      </p:pic>
      <p:pic>
        <p:nvPicPr>
          <p:cNvPr id="3053" name="Google Shape;3053;p37"/>
          <p:cNvPicPr preferRelativeResize="0"/>
          <p:nvPr/>
        </p:nvPicPr>
        <p:blipFill>
          <a:blip r:embed="rId14">
            <a:alphaModFix/>
          </a:blip>
          <a:stretch>
            <a:fillRect/>
          </a:stretch>
        </p:blipFill>
        <p:spPr>
          <a:xfrm>
            <a:off x="4948773" y="2331175"/>
            <a:ext cx="576019" cy="576000"/>
          </a:xfrm>
          <a:prstGeom prst="rect">
            <a:avLst/>
          </a:prstGeom>
          <a:noFill/>
          <a:ln>
            <a:noFill/>
          </a:ln>
        </p:spPr>
      </p:pic>
      <p:grpSp>
        <p:nvGrpSpPr>
          <p:cNvPr id="3054" name="Google Shape;3054;p37"/>
          <p:cNvGrpSpPr/>
          <p:nvPr/>
        </p:nvGrpSpPr>
        <p:grpSpPr>
          <a:xfrm>
            <a:off x="1358957" y="591373"/>
            <a:ext cx="6337130" cy="4055620"/>
            <a:chOff x="3735811" y="475156"/>
            <a:chExt cx="6978450" cy="4588844"/>
          </a:xfrm>
        </p:grpSpPr>
        <p:sp>
          <p:nvSpPr>
            <p:cNvPr id="3055" name="Google Shape;3055;p37"/>
            <p:cNvSpPr/>
            <p:nvPr/>
          </p:nvSpPr>
          <p:spPr>
            <a:xfrm>
              <a:off x="3735811" y="869274"/>
              <a:ext cx="2592225" cy="4194725"/>
            </a:xfrm>
            <a:custGeom>
              <a:rect b="b" l="l" r="r" t="t"/>
              <a:pathLst>
                <a:path extrusionOk="0" h="167789" w="103689">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6" name="Google Shape;3056;p37"/>
            <p:cNvSpPr/>
            <p:nvPr/>
          </p:nvSpPr>
          <p:spPr>
            <a:xfrm>
              <a:off x="5870236" y="475156"/>
              <a:ext cx="1016975" cy="1158500"/>
            </a:xfrm>
            <a:custGeom>
              <a:rect b="b" l="l" r="r" t="t"/>
              <a:pathLst>
                <a:path extrusionOk="0" h="46340" w="40679">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7" name="Google Shape;3057;p37"/>
            <p:cNvSpPr/>
            <p:nvPr/>
          </p:nvSpPr>
          <p:spPr>
            <a:xfrm>
              <a:off x="6643336" y="734156"/>
              <a:ext cx="4064350" cy="3503975"/>
            </a:xfrm>
            <a:custGeom>
              <a:rect b="b" l="l" r="r" t="t"/>
              <a:pathLst>
                <a:path extrusionOk="0" h="140159" w="162574">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8" name="Google Shape;3058;p37"/>
            <p:cNvSpPr/>
            <p:nvPr/>
          </p:nvSpPr>
          <p:spPr>
            <a:xfrm>
              <a:off x="9646611" y="3316031"/>
              <a:ext cx="342925" cy="189500"/>
            </a:xfrm>
            <a:custGeom>
              <a:rect b="b" l="l" r="r" t="t"/>
              <a:pathLst>
                <a:path extrusionOk="0" h="7580" w="13717">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9" name="Google Shape;3059;p37"/>
            <p:cNvSpPr/>
            <p:nvPr/>
          </p:nvSpPr>
          <p:spPr>
            <a:xfrm>
              <a:off x="9401611" y="3297006"/>
              <a:ext cx="558700" cy="402875"/>
            </a:xfrm>
            <a:custGeom>
              <a:rect b="b" l="l" r="r" t="t"/>
              <a:pathLst>
                <a:path extrusionOk="0" h="16115" w="22348">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0" name="Google Shape;3060;p37"/>
            <p:cNvSpPr/>
            <p:nvPr/>
          </p:nvSpPr>
          <p:spPr>
            <a:xfrm>
              <a:off x="9749686" y="3706181"/>
              <a:ext cx="964575" cy="811125"/>
            </a:xfrm>
            <a:custGeom>
              <a:rect b="b" l="l" r="r" t="t"/>
              <a:pathLst>
                <a:path extrusionOk="0" h="32445" w="38583">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3061" name="Google Shape;3061;p37"/>
          <p:cNvCxnSpPr>
            <a:stCxn id="3062" idx="3"/>
          </p:cNvCxnSpPr>
          <p:nvPr/>
        </p:nvCxnSpPr>
        <p:spPr>
          <a:xfrm flipH="1" rot="10800000">
            <a:off x="3741150" y="1928625"/>
            <a:ext cx="781200" cy="418800"/>
          </a:xfrm>
          <a:prstGeom prst="curvedConnector3">
            <a:avLst>
              <a:gd fmla="val 50000" name="adj1"/>
            </a:avLst>
          </a:prstGeom>
          <a:noFill/>
          <a:ln cap="flat" cmpd="sng" w="38100">
            <a:solidFill>
              <a:srgbClr val="FF0000"/>
            </a:solidFill>
            <a:prstDash val="dash"/>
            <a:round/>
            <a:headEnd len="med" w="med" type="none"/>
            <a:tailEnd len="med" w="med" type="none"/>
          </a:ln>
        </p:spPr>
      </p:cxnSp>
      <p:grpSp>
        <p:nvGrpSpPr>
          <p:cNvPr id="3063" name="Google Shape;3063;p37"/>
          <p:cNvGrpSpPr/>
          <p:nvPr/>
        </p:nvGrpSpPr>
        <p:grpSpPr>
          <a:xfrm>
            <a:off x="2804431" y="2018686"/>
            <a:ext cx="246628" cy="349754"/>
            <a:chOff x="4069868" y="3599586"/>
            <a:chExt cx="246628" cy="349754"/>
          </a:xfrm>
        </p:grpSpPr>
        <p:sp>
          <p:nvSpPr>
            <p:cNvPr id="3064" name="Google Shape;3064;p37"/>
            <p:cNvSpPr/>
            <p:nvPr/>
          </p:nvSpPr>
          <p:spPr>
            <a:xfrm>
              <a:off x="4069868" y="3599586"/>
              <a:ext cx="246628" cy="348972"/>
            </a:xfrm>
            <a:custGeom>
              <a:rect b="b" l="l" r="r" t="t"/>
              <a:pathLst>
                <a:path extrusionOk="0" h="10717" w="7574">
                  <a:moveTo>
                    <a:pt x="3787" y="1929"/>
                  </a:moveTo>
                  <a:cubicBezTo>
                    <a:pt x="4835" y="1929"/>
                    <a:pt x="5668" y="2762"/>
                    <a:pt x="5668" y="3810"/>
                  </a:cubicBezTo>
                  <a:cubicBezTo>
                    <a:pt x="5668" y="4834"/>
                    <a:pt x="4787" y="5668"/>
                    <a:pt x="3787" y="5668"/>
                  </a:cubicBezTo>
                  <a:cubicBezTo>
                    <a:pt x="2739" y="5668"/>
                    <a:pt x="1905" y="4834"/>
                    <a:pt x="1905" y="3810"/>
                  </a:cubicBezTo>
                  <a:cubicBezTo>
                    <a:pt x="1905" y="2762"/>
                    <a:pt x="2739" y="1929"/>
                    <a:pt x="3787" y="1929"/>
                  </a:cubicBezTo>
                  <a:close/>
                  <a:moveTo>
                    <a:pt x="3787" y="0"/>
                  </a:moveTo>
                  <a:cubicBezTo>
                    <a:pt x="1691" y="0"/>
                    <a:pt x="0" y="1715"/>
                    <a:pt x="0" y="3763"/>
                  </a:cubicBezTo>
                  <a:cubicBezTo>
                    <a:pt x="0" y="5644"/>
                    <a:pt x="1429" y="7644"/>
                    <a:pt x="2691" y="9359"/>
                  </a:cubicBezTo>
                  <a:cubicBezTo>
                    <a:pt x="2977" y="9788"/>
                    <a:pt x="3287" y="10169"/>
                    <a:pt x="3525" y="10550"/>
                  </a:cubicBezTo>
                  <a:cubicBezTo>
                    <a:pt x="3572" y="10645"/>
                    <a:pt x="3668" y="10716"/>
                    <a:pt x="3787" y="10716"/>
                  </a:cubicBezTo>
                  <a:cubicBezTo>
                    <a:pt x="3906" y="10716"/>
                    <a:pt x="4001" y="10645"/>
                    <a:pt x="4049" y="10550"/>
                  </a:cubicBezTo>
                  <a:cubicBezTo>
                    <a:pt x="4287" y="10169"/>
                    <a:pt x="4596" y="9788"/>
                    <a:pt x="4882" y="9359"/>
                  </a:cubicBezTo>
                  <a:cubicBezTo>
                    <a:pt x="6144" y="7621"/>
                    <a:pt x="7573" y="5620"/>
                    <a:pt x="7573" y="3763"/>
                  </a:cubicBezTo>
                  <a:cubicBezTo>
                    <a:pt x="7526" y="1691"/>
                    <a:pt x="5835" y="0"/>
                    <a:pt x="3787" y="0"/>
                  </a:cubicBezTo>
                  <a:close/>
                </a:path>
              </a:pathLst>
            </a:cu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5" name="Google Shape;3065;p37"/>
            <p:cNvSpPr/>
            <p:nvPr/>
          </p:nvSpPr>
          <p:spPr>
            <a:xfrm>
              <a:off x="4192368" y="3600335"/>
              <a:ext cx="122565" cy="349005"/>
            </a:xfrm>
            <a:custGeom>
              <a:rect b="b" l="l" r="r" t="t"/>
              <a:pathLst>
                <a:path extrusionOk="0" h="10718" w="3764">
                  <a:moveTo>
                    <a:pt x="1" y="1"/>
                  </a:moveTo>
                  <a:lnTo>
                    <a:pt x="1" y="1906"/>
                  </a:lnTo>
                  <a:cubicBezTo>
                    <a:pt x="1025" y="1906"/>
                    <a:pt x="1859" y="2739"/>
                    <a:pt x="1859" y="3787"/>
                  </a:cubicBezTo>
                  <a:cubicBezTo>
                    <a:pt x="1859" y="4811"/>
                    <a:pt x="1025" y="5645"/>
                    <a:pt x="1" y="5645"/>
                  </a:cubicBezTo>
                  <a:lnTo>
                    <a:pt x="1" y="10717"/>
                  </a:lnTo>
                  <a:cubicBezTo>
                    <a:pt x="120" y="10717"/>
                    <a:pt x="191" y="10646"/>
                    <a:pt x="263" y="10574"/>
                  </a:cubicBezTo>
                  <a:cubicBezTo>
                    <a:pt x="525" y="10170"/>
                    <a:pt x="787" y="9765"/>
                    <a:pt x="1096" y="9384"/>
                  </a:cubicBezTo>
                  <a:cubicBezTo>
                    <a:pt x="2335" y="7621"/>
                    <a:pt x="3764" y="5621"/>
                    <a:pt x="3764" y="3787"/>
                  </a:cubicBezTo>
                  <a:cubicBezTo>
                    <a:pt x="3764" y="1692"/>
                    <a:pt x="2073" y="1"/>
                    <a:pt x="1" y="1"/>
                  </a:cubicBezTo>
                  <a:close/>
                </a:path>
              </a:pathLst>
            </a:cu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66" name="Google Shape;3066;p37"/>
          <p:cNvGrpSpPr/>
          <p:nvPr/>
        </p:nvGrpSpPr>
        <p:grpSpPr>
          <a:xfrm>
            <a:off x="4700256" y="1358179"/>
            <a:ext cx="260394" cy="351202"/>
            <a:chOff x="5211406" y="1513504"/>
            <a:chExt cx="260394" cy="351202"/>
          </a:xfrm>
        </p:grpSpPr>
        <p:sp>
          <p:nvSpPr>
            <p:cNvPr id="3067" name="Google Shape;3067;p37"/>
            <p:cNvSpPr/>
            <p:nvPr/>
          </p:nvSpPr>
          <p:spPr>
            <a:xfrm>
              <a:off x="5294297" y="1582765"/>
              <a:ext cx="33686" cy="74582"/>
            </a:xfrm>
            <a:custGeom>
              <a:rect b="b" l="l" r="r" t="t"/>
              <a:pathLst>
                <a:path extrusionOk="0" h="2845" w="1285">
                  <a:moveTo>
                    <a:pt x="780" y="0"/>
                  </a:moveTo>
                  <a:cubicBezTo>
                    <a:pt x="347" y="0"/>
                    <a:pt x="0" y="347"/>
                    <a:pt x="0" y="780"/>
                  </a:cubicBezTo>
                  <a:lnTo>
                    <a:pt x="0" y="953"/>
                  </a:lnTo>
                  <a:cubicBezTo>
                    <a:pt x="0" y="1184"/>
                    <a:pt x="29" y="1401"/>
                    <a:pt x="101" y="1617"/>
                  </a:cubicBezTo>
                  <a:lnTo>
                    <a:pt x="520" y="2844"/>
                  </a:lnTo>
                  <a:lnTo>
                    <a:pt x="1285" y="2844"/>
                  </a:lnTo>
                  <a:lnTo>
                    <a:pt x="1285" y="0"/>
                  </a:lnTo>
                  <a:close/>
                </a:path>
              </a:pathLst>
            </a:cu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8" name="Google Shape;3068;p37"/>
            <p:cNvSpPr/>
            <p:nvPr/>
          </p:nvSpPr>
          <p:spPr>
            <a:xfrm>
              <a:off x="5307903" y="1575949"/>
              <a:ext cx="81398" cy="81398"/>
            </a:xfrm>
            <a:custGeom>
              <a:rect b="b" l="l" r="r" t="t"/>
              <a:pathLst>
                <a:path extrusionOk="0" h="3105" w="3105">
                  <a:moveTo>
                    <a:pt x="766" y="1"/>
                  </a:moveTo>
                  <a:cubicBezTo>
                    <a:pt x="347" y="1"/>
                    <a:pt x="1" y="347"/>
                    <a:pt x="1" y="780"/>
                  </a:cubicBezTo>
                  <a:cubicBezTo>
                    <a:pt x="1" y="1069"/>
                    <a:pt x="232" y="1300"/>
                    <a:pt x="506" y="1300"/>
                  </a:cubicBezTo>
                  <a:lnTo>
                    <a:pt x="2585" y="3104"/>
                  </a:lnTo>
                  <a:lnTo>
                    <a:pt x="3018" y="1574"/>
                  </a:lnTo>
                  <a:cubicBezTo>
                    <a:pt x="3076" y="1386"/>
                    <a:pt x="3104" y="1199"/>
                    <a:pt x="3104" y="1011"/>
                  </a:cubicBezTo>
                  <a:lnTo>
                    <a:pt x="3104" y="520"/>
                  </a:lnTo>
                  <a:cubicBezTo>
                    <a:pt x="3104" y="231"/>
                    <a:pt x="2874" y="1"/>
                    <a:pt x="2585" y="1"/>
                  </a:cubicBezTo>
                  <a:close/>
                </a:path>
              </a:pathLst>
            </a:cu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9" name="Google Shape;3069;p37"/>
            <p:cNvSpPr/>
            <p:nvPr/>
          </p:nvSpPr>
          <p:spPr>
            <a:xfrm>
              <a:off x="5321168" y="1677741"/>
              <a:ext cx="40895" cy="30305"/>
            </a:xfrm>
            <a:custGeom>
              <a:rect b="b" l="l" r="r" t="t"/>
              <a:pathLst>
                <a:path extrusionOk="0" h="1156" w="1560">
                  <a:moveTo>
                    <a:pt x="0" y="1"/>
                  </a:moveTo>
                  <a:lnTo>
                    <a:pt x="0" y="1155"/>
                  </a:lnTo>
                  <a:lnTo>
                    <a:pt x="1559" y="1155"/>
                  </a:lnTo>
                  <a:lnTo>
                    <a:pt x="1559" y="1"/>
                  </a:lnTo>
                  <a:close/>
                </a:path>
              </a:pathLst>
            </a:cu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0" name="Google Shape;3070;p37"/>
            <p:cNvSpPr/>
            <p:nvPr/>
          </p:nvSpPr>
          <p:spPr>
            <a:xfrm>
              <a:off x="5321168" y="1677741"/>
              <a:ext cx="40895" cy="16489"/>
            </a:xfrm>
            <a:custGeom>
              <a:rect b="b" l="l" r="r" t="t"/>
              <a:pathLst>
                <a:path extrusionOk="0" h="629" w="1560">
                  <a:moveTo>
                    <a:pt x="0" y="1"/>
                  </a:moveTo>
                  <a:lnTo>
                    <a:pt x="0" y="477"/>
                  </a:lnTo>
                  <a:cubicBezTo>
                    <a:pt x="253" y="578"/>
                    <a:pt x="520" y="629"/>
                    <a:pt x="785" y="629"/>
                  </a:cubicBezTo>
                  <a:cubicBezTo>
                    <a:pt x="1050" y="629"/>
                    <a:pt x="1314" y="578"/>
                    <a:pt x="1559" y="477"/>
                  </a:cubicBezTo>
                  <a:lnTo>
                    <a:pt x="1559" y="1"/>
                  </a:lnTo>
                  <a:close/>
                </a:path>
              </a:pathLst>
            </a:cu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1" name="Google Shape;3071;p37"/>
            <p:cNvSpPr/>
            <p:nvPr/>
          </p:nvSpPr>
          <p:spPr>
            <a:xfrm>
              <a:off x="5273850" y="1694021"/>
              <a:ext cx="135872" cy="57542"/>
            </a:xfrm>
            <a:custGeom>
              <a:rect b="b" l="l" r="r" t="t"/>
              <a:pathLst>
                <a:path extrusionOk="0" h="2195" w="5183">
                  <a:moveTo>
                    <a:pt x="1805" y="0"/>
                  </a:moveTo>
                  <a:lnTo>
                    <a:pt x="564" y="361"/>
                  </a:lnTo>
                  <a:cubicBezTo>
                    <a:pt x="232" y="462"/>
                    <a:pt x="1" y="765"/>
                    <a:pt x="1" y="1112"/>
                  </a:cubicBezTo>
                  <a:lnTo>
                    <a:pt x="1" y="2195"/>
                  </a:lnTo>
                  <a:lnTo>
                    <a:pt x="5183" y="2195"/>
                  </a:lnTo>
                  <a:lnTo>
                    <a:pt x="5183" y="1112"/>
                  </a:lnTo>
                  <a:cubicBezTo>
                    <a:pt x="5183" y="765"/>
                    <a:pt x="4952" y="462"/>
                    <a:pt x="4620" y="361"/>
                  </a:cubicBezTo>
                  <a:lnTo>
                    <a:pt x="3364" y="0"/>
                  </a:lnTo>
                  <a:lnTo>
                    <a:pt x="2585" y="520"/>
                  </a:lnTo>
                  <a:lnTo>
                    <a:pt x="1805" y="0"/>
                  </a:lnTo>
                  <a:close/>
                </a:path>
              </a:pathLst>
            </a:cu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2" name="Google Shape;3072;p37"/>
            <p:cNvSpPr/>
            <p:nvPr/>
          </p:nvSpPr>
          <p:spPr>
            <a:xfrm>
              <a:off x="5334773" y="1708020"/>
              <a:ext cx="13658" cy="54527"/>
            </a:xfrm>
            <a:custGeom>
              <a:rect b="b" l="l" r="r" t="t"/>
              <a:pathLst>
                <a:path extrusionOk="0" h="2080" w="521">
                  <a:moveTo>
                    <a:pt x="131" y="0"/>
                  </a:moveTo>
                  <a:lnTo>
                    <a:pt x="1" y="2079"/>
                  </a:lnTo>
                  <a:lnTo>
                    <a:pt x="520" y="2079"/>
                  </a:lnTo>
                  <a:lnTo>
                    <a:pt x="391" y="0"/>
                  </a:lnTo>
                  <a:close/>
                </a:path>
              </a:pathLst>
            </a:cu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3" name="Google Shape;3073;p37"/>
            <p:cNvSpPr/>
            <p:nvPr/>
          </p:nvSpPr>
          <p:spPr>
            <a:xfrm>
              <a:off x="5301113" y="1610002"/>
              <a:ext cx="81371" cy="74582"/>
            </a:xfrm>
            <a:custGeom>
              <a:rect b="b" l="l" r="r" t="t"/>
              <a:pathLst>
                <a:path extrusionOk="0" h="2845" w="3104">
                  <a:moveTo>
                    <a:pt x="996" y="1"/>
                  </a:moveTo>
                  <a:cubicBezTo>
                    <a:pt x="852" y="1"/>
                    <a:pt x="707" y="58"/>
                    <a:pt x="621" y="159"/>
                  </a:cubicBezTo>
                  <a:lnTo>
                    <a:pt x="144" y="621"/>
                  </a:lnTo>
                  <a:cubicBezTo>
                    <a:pt x="43" y="722"/>
                    <a:pt x="0" y="852"/>
                    <a:pt x="0" y="982"/>
                  </a:cubicBezTo>
                  <a:lnTo>
                    <a:pt x="0" y="1285"/>
                  </a:lnTo>
                  <a:cubicBezTo>
                    <a:pt x="0" y="2137"/>
                    <a:pt x="693" y="2844"/>
                    <a:pt x="1545" y="2844"/>
                  </a:cubicBezTo>
                  <a:cubicBezTo>
                    <a:pt x="2396" y="2830"/>
                    <a:pt x="3089" y="2152"/>
                    <a:pt x="3104" y="1300"/>
                  </a:cubicBezTo>
                  <a:lnTo>
                    <a:pt x="3104" y="968"/>
                  </a:lnTo>
                  <a:cubicBezTo>
                    <a:pt x="3104" y="824"/>
                    <a:pt x="3046" y="694"/>
                    <a:pt x="2959" y="607"/>
                  </a:cubicBezTo>
                  <a:cubicBezTo>
                    <a:pt x="2555" y="217"/>
                    <a:pt x="1819" y="30"/>
                    <a:pt x="996" y="1"/>
                  </a:cubicBezTo>
                  <a:close/>
                </a:path>
              </a:pathLst>
            </a:cu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4" name="Google Shape;3074;p37"/>
            <p:cNvSpPr/>
            <p:nvPr/>
          </p:nvSpPr>
          <p:spPr>
            <a:xfrm>
              <a:off x="5300720" y="1610002"/>
              <a:ext cx="81398" cy="72694"/>
            </a:xfrm>
            <a:custGeom>
              <a:rect b="b" l="l" r="r" t="t"/>
              <a:pathLst>
                <a:path extrusionOk="0" h="2773" w="3105">
                  <a:moveTo>
                    <a:pt x="997" y="1"/>
                  </a:moveTo>
                  <a:cubicBezTo>
                    <a:pt x="852" y="1"/>
                    <a:pt x="722" y="44"/>
                    <a:pt x="621" y="145"/>
                  </a:cubicBezTo>
                  <a:lnTo>
                    <a:pt x="159" y="621"/>
                  </a:lnTo>
                  <a:cubicBezTo>
                    <a:pt x="58" y="708"/>
                    <a:pt x="1" y="838"/>
                    <a:pt x="1" y="982"/>
                  </a:cubicBezTo>
                  <a:lnTo>
                    <a:pt x="1" y="1285"/>
                  </a:lnTo>
                  <a:cubicBezTo>
                    <a:pt x="1" y="1978"/>
                    <a:pt x="463" y="2585"/>
                    <a:pt x="1127" y="2772"/>
                  </a:cubicBezTo>
                  <a:cubicBezTo>
                    <a:pt x="896" y="2498"/>
                    <a:pt x="780" y="2152"/>
                    <a:pt x="780" y="1805"/>
                  </a:cubicBezTo>
                  <a:lnTo>
                    <a:pt x="780" y="1054"/>
                  </a:lnTo>
                  <a:cubicBezTo>
                    <a:pt x="780" y="760"/>
                    <a:pt x="1011" y="534"/>
                    <a:pt x="1302" y="534"/>
                  </a:cubicBezTo>
                  <a:cubicBezTo>
                    <a:pt x="1311" y="534"/>
                    <a:pt x="1320" y="534"/>
                    <a:pt x="1329" y="535"/>
                  </a:cubicBezTo>
                  <a:cubicBezTo>
                    <a:pt x="1848" y="564"/>
                    <a:pt x="2628" y="650"/>
                    <a:pt x="3104" y="881"/>
                  </a:cubicBezTo>
                  <a:cubicBezTo>
                    <a:pt x="3090" y="780"/>
                    <a:pt x="3032" y="665"/>
                    <a:pt x="2960" y="593"/>
                  </a:cubicBezTo>
                  <a:cubicBezTo>
                    <a:pt x="2556" y="203"/>
                    <a:pt x="1834" y="30"/>
                    <a:pt x="997" y="1"/>
                  </a:cubicBezTo>
                  <a:close/>
                </a:path>
              </a:pathLst>
            </a:cu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5" name="Google Shape;3075;p37"/>
            <p:cNvSpPr/>
            <p:nvPr/>
          </p:nvSpPr>
          <p:spPr>
            <a:xfrm>
              <a:off x="5334773" y="1707653"/>
              <a:ext cx="13658" cy="13632"/>
            </a:xfrm>
            <a:custGeom>
              <a:rect b="b" l="l" r="r" t="t"/>
              <a:pathLst>
                <a:path extrusionOk="0" h="520" w="521">
                  <a:moveTo>
                    <a:pt x="1" y="0"/>
                  </a:moveTo>
                  <a:lnTo>
                    <a:pt x="1" y="419"/>
                  </a:lnTo>
                  <a:cubicBezTo>
                    <a:pt x="1" y="476"/>
                    <a:pt x="59" y="520"/>
                    <a:pt x="116" y="520"/>
                  </a:cubicBezTo>
                  <a:lnTo>
                    <a:pt x="419" y="520"/>
                  </a:lnTo>
                  <a:cubicBezTo>
                    <a:pt x="477" y="520"/>
                    <a:pt x="520" y="476"/>
                    <a:pt x="520" y="419"/>
                  </a:cubicBezTo>
                  <a:lnTo>
                    <a:pt x="520" y="0"/>
                  </a:lnTo>
                  <a:close/>
                </a:path>
              </a:pathLst>
            </a:cu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6" name="Google Shape;3076;p37"/>
            <p:cNvSpPr/>
            <p:nvPr/>
          </p:nvSpPr>
          <p:spPr>
            <a:xfrm>
              <a:off x="5313959" y="1688778"/>
              <a:ext cx="27657" cy="28758"/>
            </a:xfrm>
            <a:custGeom>
              <a:rect b="b" l="l" r="r" t="t"/>
              <a:pathLst>
                <a:path extrusionOk="0" h="1097" w="1055">
                  <a:moveTo>
                    <a:pt x="243" y="1"/>
                  </a:moveTo>
                  <a:cubicBezTo>
                    <a:pt x="208" y="1"/>
                    <a:pt x="176" y="16"/>
                    <a:pt x="160" y="42"/>
                  </a:cubicBezTo>
                  <a:lnTo>
                    <a:pt x="1" y="287"/>
                  </a:lnTo>
                  <a:lnTo>
                    <a:pt x="391" y="1009"/>
                  </a:lnTo>
                  <a:cubicBezTo>
                    <a:pt x="419" y="1065"/>
                    <a:pt x="477" y="1097"/>
                    <a:pt x="534" y="1097"/>
                  </a:cubicBezTo>
                  <a:cubicBezTo>
                    <a:pt x="565" y="1097"/>
                    <a:pt x="596" y="1087"/>
                    <a:pt x="622" y="1066"/>
                  </a:cubicBezTo>
                  <a:lnTo>
                    <a:pt x="1055" y="720"/>
                  </a:lnTo>
                  <a:lnTo>
                    <a:pt x="318" y="27"/>
                  </a:lnTo>
                  <a:cubicBezTo>
                    <a:pt x="294" y="9"/>
                    <a:pt x="268" y="1"/>
                    <a:pt x="243" y="1"/>
                  </a:cubicBezTo>
                  <a:close/>
                </a:path>
              </a:pathLst>
            </a:cu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7" name="Google Shape;3077;p37"/>
            <p:cNvSpPr/>
            <p:nvPr/>
          </p:nvSpPr>
          <p:spPr>
            <a:xfrm>
              <a:off x="5341589" y="1688778"/>
              <a:ext cx="28024" cy="28758"/>
            </a:xfrm>
            <a:custGeom>
              <a:rect b="b" l="l" r="r" t="t"/>
              <a:pathLst>
                <a:path extrusionOk="0" h="1097" w="1069">
                  <a:moveTo>
                    <a:pt x="817" y="1"/>
                  </a:moveTo>
                  <a:cubicBezTo>
                    <a:pt x="793" y="1"/>
                    <a:pt x="769" y="9"/>
                    <a:pt x="751" y="27"/>
                  </a:cubicBezTo>
                  <a:lnTo>
                    <a:pt x="1" y="720"/>
                  </a:lnTo>
                  <a:lnTo>
                    <a:pt x="448" y="1066"/>
                  </a:lnTo>
                  <a:cubicBezTo>
                    <a:pt x="474" y="1087"/>
                    <a:pt x="503" y="1097"/>
                    <a:pt x="532" y="1097"/>
                  </a:cubicBezTo>
                  <a:cubicBezTo>
                    <a:pt x="586" y="1097"/>
                    <a:pt x="642" y="1065"/>
                    <a:pt x="679" y="1009"/>
                  </a:cubicBezTo>
                  <a:lnTo>
                    <a:pt x="1069" y="287"/>
                  </a:lnTo>
                  <a:lnTo>
                    <a:pt x="910" y="42"/>
                  </a:lnTo>
                  <a:cubicBezTo>
                    <a:pt x="885" y="16"/>
                    <a:pt x="850" y="1"/>
                    <a:pt x="817" y="1"/>
                  </a:cubicBezTo>
                  <a:close/>
                </a:path>
              </a:pathLst>
            </a:cu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8" name="Google Shape;3078;p37"/>
            <p:cNvSpPr/>
            <p:nvPr/>
          </p:nvSpPr>
          <p:spPr>
            <a:xfrm>
              <a:off x="5211406" y="1513504"/>
              <a:ext cx="260394" cy="351202"/>
            </a:xfrm>
            <a:custGeom>
              <a:rect b="b" l="l" r="r" t="t"/>
              <a:pathLst>
                <a:path extrusionOk="0" h="13397" w="9933">
                  <a:moveTo>
                    <a:pt x="4946" y="1506"/>
                  </a:moveTo>
                  <a:cubicBezTo>
                    <a:pt x="6720" y="1506"/>
                    <a:pt x="8421" y="2886"/>
                    <a:pt x="8431" y="4966"/>
                  </a:cubicBezTo>
                  <a:cubicBezTo>
                    <a:pt x="8431" y="6886"/>
                    <a:pt x="6872" y="8431"/>
                    <a:pt x="4967" y="8431"/>
                  </a:cubicBezTo>
                  <a:cubicBezTo>
                    <a:pt x="1892" y="8431"/>
                    <a:pt x="347" y="4707"/>
                    <a:pt x="2527" y="2527"/>
                  </a:cubicBezTo>
                  <a:cubicBezTo>
                    <a:pt x="3232" y="1822"/>
                    <a:pt x="4097" y="1506"/>
                    <a:pt x="4946" y="1506"/>
                  </a:cubicBezTo>
                  <a:close/>
                  <a:moveTo>
                    <a:pt x="4967" y="1"/>
                  </a:moveTo>
                  <a:cubicBezTo>
                    <a:pt x="2224" y="1"/>
                    <a:pt x="1" y="2224"/>
                    <a:pt x="1" y="4966"/>
                  </a:cubicBezTo>
                  <a:cubicBezTo>
                    <a:pt x="1" y="10149"/>
                    <a:pt x="4967" y="13397"/>
                    <a:pt x="4967" y="13397"/>
                  </a:cubicBezTo>
                  <a:cubicBezTo>
                    <a:pt x="4967" y="13397"/>
                    <a:pt x="9932" y="10149"/>
                    <a:pt x="9932" y="4966"/>
                  </a:cubicBezTo>
                  <a:cubicBezTo>
                    <a:pt x="9932" y="2224"/>
                    <a:pt x="7709" y="1"/>
                    <a:pt x="4967" y="1"/>
                  </a:cubicBezTo>
                  <a:close/>
                </a:path>
              </a:pathLst>
            </a:cu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9" name="Google Shape;3079;p37"/>
            <p:cNvSpPr/>
            <p:nvPr/>
          </p:nvSpPr>
          <p:spPr>
            <a:xfrm>
              <a:off x="5211406" y="1513504"/>
              <a:ext cx="252450" cy="350835"/>
            </a:xfrm>
            <a:custGeom>
              <a:rect b="b" l="l" r="r" t="t"/>
              <a:pathLst>
                <a:path extrusionOk="0" h="13383" w="9630">
                  <a:moveTo>
                    <a:pt x="4946" y="1506"/>
                  </a:moveTo>
                  <a:cubicBezTo>
                    <a:pt x="6720" y="1506"/>
                    <a:pt x="8421" y="2886"/>
                    <a:pt x="8431" y="4966"/>
                  </a:cubicBezTo>
                  <a:cubicBezTo>
                    <a:pt x="8431" y="6886"/>
                    <a:pt x="6872" y="8431"/>
                    <a:pt x="4967" y="8431"/>
                  </a:cubicBezTo>
                  <a:cubicBezTo>
                    <a:pt x="1892" y="8431"/>
                    <a:pt x="347" y="4707"/>
                    <a:pt x="2527" y="2527"/>
                  </a:cubicBezTo>
                  <a:cubicBezTo>
                    <a:pt x="3232" y="1822"/>
                    <a:pt x="4097" y="1506"/>
                    <a:pt x="4946" y="1506"/>
                  </a:cubicBezTo>
                  <a:close/>
                  <a:moveTo>
                    <a:pt x="4967" y="1"/>
                  </a:moveTo>
                  <a:cubicBezTo>
                    <a:pt x="2224" y="1"/>
                    <a:pt x="1" y="2224"/>
                    <a:pt x="1" y="4966"/>
                  </a:cubicBezTo>
                  <a:cubicBezTo>
                    <a:pt x="1" y="10149"/>
                    <a:pt x="4967" y="13382"/>
                    <a:pt x="4967" y="13382"/>
                  </a:cubicBezTo>
                  <a:cubicBezTo>
                    <a:pt x="4967" y="13382"/>
                    <a:pt x="3783" y="11765"/>
                    <a:pt x="3090" y="9008"/>
                  </a:cubicBezTo>
                  <a:cubicBezTo>
                    <a:pt x="3054" y="8854"/>
                    <a:pt x="3165" y="8730"/>
                    <a:pt x="3301" y="8730"/>
                  </a:cubicBezTo>
                  <a:cubicBezTo>
                    <a:pt x="3331" y="8730"/>
                    <a:pt x="3362" y="8736"/>
                    <a:pt x="3393" y="8749"/>
                  </a:cubicBezTo>
                  <a:cubicBezTo>
                    <a:pt x="3919" y="8973"/>
                    <a:pt x="4463" y="9079"/>
                    <a:pt x="4997" y="9079"/>
                  </a:cubicBezTo>
                  <a:cubicBezTo>
                    <a:pt x="6763" y="9079"/>
                    <a:pt x="8415" y="7925"/>
                    <a:pt x="8936" y="6107"/>
                  </a:cubicBezTo>
                  <a:cubicBezTo>
                    <a:pt x="9629" y="3739"/>
                    <a:pt x="8070" y="1300"/>
                    <a:pt x="5631" y="925"/>
                  </a:cubicBezTo>
                  <a:cubicBezTo>
                    <a:pt x="5414" y="888"/>
                    <a:pt x="5193" y="870"/>
                    <a:pt x="4971" y="870"/>
                  </a:cubicBezTo>
                  <a:cubicBezTo>
                    <a:pt x="4659" y="870"/>
                    <a:pt x="4346" y="906"/>
                    <a:pt x="4043" y="982"/>
                  </a:cubicBezTo>
                  <a:cubicBezTo>
                    <a:pt x="4022" y="988"/>
                    <a:pt x="4001" y="991"/>
                    <a:pt x="3982" y="991"/>
                  </a:cubicBezTo>
                  <a:cubicBezTo>
                    <a:pt x="3798" y="991"/>
                    <a:pt x="3683" y="765"/>
                    <a:pt x="3826" y="621"/>
                  </a:cubicBezTo>
                  <a:cubicBezTo>
                    <a:pt x="4158" y="217"/>
                    <a:pt x="4548" y="1"/>
                    <a:pt x="4967" y="1"/>
                  </a:cubicBezTo>
                  <a:close/>
                </a:path>
              </a:pathLst>
            </a:cu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080" name="Google Shape;3080;p37"/>
          <p:cNvPicPr preferRelativeResize="0"/>
          <p:nvPr/>
        </p:nvPicPr>
        <p:blipFill>
          <a:blip r:embed="rId15">
            <a:alphaModFix/>
          </a:blip>
          <a:stretch>
            <a:fillRect/>
          </a:stretch>
        </p:blipFill>
        <p:spPr>
          <a:xfrm>
            <a:off x="2688913" y="2710350"/>
            <a:ext cx="2446100" cy="1375303"/>
          </a:xfrm>
          <a:prstGeom prst="rect">
            <a:avLst/>
          </a:prstGeom>
          <a:noFill/>
          <a:ln>
            <a:noFill/>
          </a:ln>
        </p:spPr>
      </p:pic>
      <p:grpSp>
        <p:nvGrpSpPr>
          <p:cNvPr id="3081" name="Google Shape;3081;p37"/>
          <p:cNvGrpSpPr/>
          <p:nvPr/>
        </p:nvGrpSpPr>
        <p:grpSpPr>
          <a:xfrm>
            <a:off x="4397318" y="1644279"/>
            <a:ext cx="260394" cy="351202"/>
            <a:chOff x="5211406" y="1513504"/>
            <a:chExt cx="260394" cy="351202"/>
          </a:xfrm>
        </p:grpSpPr>
        <p:sp>
          <p:nvSpPr>
            <p:cNvPr id="3082" name="Google Shape;3082;p37"/>
            <p:cNvSpPr/>
            <p:nvPr/>
          </p:nvSpPr>
          <p:spPr>
            <a:xfrm>
              <a:off x="5294297" y="1582765"/>
              <a:ext cx="33686" cy="74582"/>
            </a:xfrm>
            <a:custGeom>
              <a:rect b="b" l="l" r="r" t="t"/>
              <a:pathLst>
                <a:path extrusionOk="0" h="2845" w="1285">
                  <a:moveTo>
                    <a:pt x="780" y="0"/>
                  </a:moveTo>
                  <a:cubicBezTo>
                    <a:pt x="347" y="0"/>
                    <a:pt x="0" y="347"/>
                    <a:pt x="0" y="780"/>
                  </a:cubicBezTo>
                  <a:lnTo>
                    <a:pt x="0" y="953"/>
                  </a:lnTo>
                  <a:cubicBezTo>
                    <a:pt x="0" y="1184"/>
                    <a:pt x="29" y="1401"/>
                    <a:pt x="101" y="1617"/>
                  </a:cubicBezTo>
                  <a:lnTo>
                    <a:pt x="520" y="2844"/>
                  </a:lnTo>
                  <a:lnTo>
                    <a:pt x="1285" y="2844"/>
                  </a:lnTo>
                  <a:lnTo>
                    <a:pt x="1285" y="0"/>
                  </a:lnTo>
                  <a:close/>
                </a:path>
              </a:pathLst>
            </a:cu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3" name="Google Shape;3083;p37"/>
            <p:cNvSpPr/>
            <p:nvPr/>
          </p:nvSpPr>
          <p:spPr>
            <a:xfrm>
              <a:off x="5307903" y="1575949"/>
              <a:ext cx="81398" cy="81398"/>
            </a:xfrm>
            <a:custGeom>
              <a:rect b="b" l="l" r="r" t="t"/>
              <a:pathLst>
                <a:path extrusionOk="0" h="3105" w="3105">
                  <a:moveTo>
                    <a:pt x="766" y="1"/>
                  </a:moveTo>
                  <a:cubicBezTo>
                    <a:pt x="347" y="1"/>
                    <a:pt x="1" y="347"/>
                    <a:pt x="1" y="780"/>
                  </a:cubicBezTo>
                  <a:cubicBezTo>
                    <a:pt x="1" y="1069"/>
                    <a:pt x="232" y="1300"/>
                    <a:pt x="506" y="1300"/>
                  </a:cubicBezTo>
                  <a:lnTo>
                    <a:pt x="2585" y="3104"/>
                  </a:lnTo>
                  <a:lnTo>
                    <a:pt x="3018" y="1574"/>
                  </a:lnTo>
                  <a:cubicBezTo>
                    <a:pt x="3076" y="1386"/>
                    <a:pt x="3104" y="1199"/>
                    <a:pt x="3104" y="1011"/>
                  </a:cubicBezTo>
                  <a:lnTo>
                    <a:pt x="3104" y="520"/>
                  </a:lnTo>
                  <a:cubicBezTo>
                    <a:pt x="3104" y="231"/>
                    <a:pt x="2874" y="1"/>
                    <a:pt x="2585" y="1"/>
                  </a:cubicBezTo>
                  <a:close/>
                </a:path>
              </a:pathLst>
            </a:cu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4" name="Google Shape;3084;p37"/>
            <p:cNvSpPr/>
            <p:nvPr/>
          </p:nvSpPr>
          <p:spPr>
            <a:xfrm>
              <a:off x="5321168" y="1677741"/>
              <a:ext cx="40895" cy="30305"/>
            </a:xfrm>
            <a:custGeom>
              <a:rect b="b" l="l" r="r" t="t"/>
              <a:pathLst>
                <a:path extrusionOk="0" h="1156" w="1560">
                  <a:moveTo>
                    <a:pt x="0" y="1"/>
                  </a:moveTo>
                  <a:lnTo>
                    <a:pt x="0" y="1155"/>
                  </a:lnTo>
                  <a:lnTo>
                    <a:pt x="1559" y="1155"/>
                  </a:lnTo>
                  <a:lnTo>
                    <a:pt x="1559" y="1"/>
                  </a:lnTo>
                  <a:close/>
                </a:path>
              </a:pathLst>
            </a:cu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5" name="Google Shape;3085;p37"/>
            <p:cNvSpPr/>
            <p:nvPr/>
          </p:nvSpPr>
          <p:spPr>
            <a:xfrm>
              <a:off x="5321168" y="1677741"/>
              <a:ext cx="40895" cy="16489"/>
            </a:xfrm>
            <a:custGeom>
              <a:rect b="b" l="l" r="r" t="t"/>
              <a:pathLst>
                <a:path extrusionOk="0" h="629" w="1560">
                  <a:moveTo>
                    <a:pt x="0" y="1"/>
                  </a:moveTo>
                  <a:lnTo>
                    <a:pt x="0" y="477"/>
                  </a:lnTo>
                  <a:cubicBezTo>
                    <a:pt x="253" y="578"/>
                    <a:pt x="520" y="629"/>
                    <a:pt x="785" y="629"/>
                  </a:cubicBezTo>
                  <a:cubicBezTo>
                    <a:pt x="1050" y="629"/>
                    <a:pt x="1314" y="578"/>
                    <a:pt x="1559" y="477"/>
                  </a:cubicBezTo>
                  <a:lnTo>
                    <a:pt x="1559" y="1"/>
                  </a:lnTo>
                  <a:close/>
                </a:path>
              </a:pathLst>
            </a:cu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6" name="Google Shape;3086;p37"/>
            <p:cNvSpPr/>
            <p:nvPr/>
          </p:nvSpPr>
          <p:spPr>
            <a:xfrm>
              <a:off x="5273850" y="1694021"/>
              <a:ext cx="135872" cy="57542"/>
            </a:xfrm>
            <a:custGeom>
              <a:rect b="b" l="l" r="r" t="t"/>
              <a:pathLst>
                <a:path extrusionOk="0" h="2195" w="5183">
                  <a:moveTo>
                    <a:pt x="1805" y="0"/>
                  </a:moveTo>
                  <a:lnTo>
                    <a:pt x="564" y="361"/>
                  </a:lnTo>
                  <a:cubicBezTo>
                    <a:pt x="232" y="462"/>
                    <a:pt x="1" y="765"/>
                    <a:pt x="1" y="1112"/>
                  </a:cubicBezTo>
                  <a:lnTo>
                    <a:pt x="1" y="2195"/>
                  </a:lnTo>
                  <a:lnTo>
                    <a:pt x="5183" y="2195"/>
                  </a:lnTo>
                  <a:lnTo>
                    <a:pt x="5183" y="1112"/>
                  </a:lnTo>
                  <a:cubicBezTo>
                    <a:pt x="5183" y="765"/>
                    <a:pt x="4952" y="462"/>
                    <a:pt x="4620" y="361"/>
                  </a:cubicBezTo>
                  <a:lnTo>
                    <a:pt x="3364" y="0"/>
                  </a:lnTo>
                  <a:lnTo>
                    <a:pt x="2585" y="520"/>
                  </a:lnTo>
                  <a:lnTo>
                    <a:pt x="1805" y="0"/>
                  </a:lnTo>
                  <a:close/>
                </a:path>
              </a:pathLst>
            </a:cu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7" name="Google Shape;3087;p37"/>
            <p:cNvSpPr/>
            <p:nvPr/>
          </p:nvSpPr>
          <p:spPr>
            <a:xfrm>
              <a:off x="5334773" y="1708020"/>
              <a:ext cx="13658" cy="54527"/>
            </a:xfrm>
            <a:custGeom>
              <a:rect b="b" l="l" r="r" t="t"/>
              <a:pathLst>
                <a:path extrusionOk="0" h="2080" w="521">
                  <a:moveTo>
                    <a:pt x="131" y="0"/>
                  </a:moveTo>
                  <a:lnTo>
                    <a:pt x="1" y="2079"/>
                  </a:lnTo>
                  <a:lnTo>
                    <a:pt x="520" y="2079"/>
                  </a:lnTo>
                  <a:lnTo>
                    <a:pt x="391" y="0"/>
                  </a:lnTo>
                  <a:close/>
                </a:path>
              </a:pathLst>
            </a:cu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8" name="Google Shape;3088;p37"/>
            <p:cNvSpPr/>
            <p:nvPr/>
          </p:nvSpPr>
          <p:spPr>
            <a:xfrm>
              <a:off x="5301113" y="1610002"/>
              <a:ext cx="81371" cy="74582"/>
            </a:xfrm>
            <a:custGeom>
              <a:rect b="b" l="l" r="r" t="t"/>
              <a:pathLst>
                <a:path extrusionOk="0" h="2845" w="3104">
                  <a:moveTo>
                    <a:pt x="996" y="1"/>
                  </a:moveTo>
                  <a:cubicBezTo>
                    <a:pt x="852" y="1"/>
                    <a:pt x="707" y="58"/>
                    <a:pt x="621" y="159"/>
                  </a:cubicBezTo>
                  <a:lnTo>
                    <a:pt x="144" y="621"/>
                  </a:lnTo>
                  <a:cubicBezTo>
                    <a:pt x="43" y="722"/>
                    <a:pt x="0" y="852"/>
                    <a:pt x="0" y="982"/>
                  </a:cubicBezTo>
                  <a:lnTo>
                    <a:pt x="0" y="1285"/>
                  </a:lnTo>
                  <a:cubicBezTo>
                    <a:pt x="0" y="2137"/>
                    <a:pt x="693" y="2844"/>
                    <a:pt x="1545" y="2844"/>
                  </a:cubicBezTo>
                  <a:cubicBezTo>
                    <a:pt x="2396" y="2830"/>
                    <a:pt x="3089" y="2152"/>
                    <a:pt x="3104" y="1300"/>
                  </a:cubicBezTo>
                  <a:lnTo>
                    <a:pt x="3104" y="968"/>
                  </a:lnTo>
                  <a:cubicBezTo>
                    <a:pt x="3104" y="824"/>
                    <a:pt x="3046" y="694"/>
                    <a:pt x="2959" y="607"/>
                  </a:cubicBezTo>
                  <a:cubicBezTo>
                    <a:pt x="2555" y="217"/>
                    <a:pt x="1819" y="30"/>
                    <a:pt x="996" y="1"/>
                  </a:cubicBezTo>
                  <a:close/>
                </a:path>
              </a:pathLst>
            </a:cu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9" name="Google Shape;3089;p37"/>
            <p:cNvSpPr/>
            <p:nvPr/>
          </p:nvSpPr>
          <p:spPr>
            <a:xfrm>
              <a:off x="5300720" y="1610002"/>
              <a:ext cx="81398" cy="72694"/>
            </a:xfrm>
            <a:custGeom>
              <a:rect b="b" l="l" r="r" t="t"/>
              <a:pathLst>
                <a:path extrusionOk="0" h="2773" w="3105">
                  <a:moveTo>
                    <a:pt x="997" y="1"/>
                  </a:moveTo>
                  <a:cubicBezTo>
                    <a:pt x="852" y="1"/>
                    <a:pt x="722" y="44"/>
                    <a:pt x="621" y="145"/>
                  </a:cubicBezTo>
                  <a:lnTo>
                    <a:pt x="159" y="621"/>
                  </a:lnTo>
                  <a:cubicBezTo>
                    <a:pt x="58" y="708"/>
                    <a:pt x="1" y="838"/>
                    <a:pt x="1" y="982"/>
                  </a:cubicBezTo>
                  <a:lnTo>
                    <a:pt x="1" y="1285"/>
                  </a:lnTo>
                  <a:cubicBezTo>
                    <a:pt x="1" y="1978"/>
                    <a:pt x="463" y="2585"/>
                    <a:pt x="1127" y="2772"/>
                  </a:cubicBezTo>
                  <a:cubicBezTo>
                    <a:pt x="896" y="2498"/>
                    <a:pt x="780" y="2152"/>
                    <a:pt x="780" y="1805"/>
                  </a:cubicBezTo>
                  <a:lnTo>
                    <a:pt x="780" y="1054"/>
                  </a:lnTo>
                  <a:cubicBezTo>
                    <a:pt x="780" y="760"/>
                    <a:pt x="1011" y="534"/>
                    <a:pt x="1302" y="534"/>
                  </a:cubicBezTo>
                  <a:cubicBezTo>
                    <a:pt x="1311" y="534"/>
                    <a:pt x="1320" y="534"/>
                    <a:pt x="1329" y="535"/>
                  </a:cubicBezTo>
                  <a:cubicBezTo>
                    <a:pt x="1848" y="564"/>
                    <a:pt x="2628" y="650"/>
                    <a:pt x="3104" y="881"/>
                  </a:cubicBezTo>
                  <a:cubicBezTo>
                    <a:pt x="3090" y="780"/>
                    <a:pt x="3032" y="665"/>
                    <a:pt x="2960" y="593"/>
                  </a:cubicBezTo>
                  <a:cubicBezTo>
                    <a:pt x="2556" y="203"/>
                    <a:pt x="1834" y="30"/>
                    <a:pt x="997" y="1"/>
                  </a:cubicBezTo>
                  <a:close/>
                </a:path>
              </a:pathLst>
            </a:cu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0" name="Google Shape;3090;p37"/>
            <p:cNvSpPr/>
            <p:nvPr/>
          </p:nvSpPr>
          <p:spPr>
            <a:xfrm>
              <a:off x="5334773" y="1707653"/>
              <a:ext cx="13658" cy="13632"/>
            </a:xfrm>
            <a:custGeom>
              <a:rect b="b" l="l" r="r" t="t"/>
              <a:pathLst>
                <a:path extrusionOk="0" h="520" w="521">
                  <a:moveTo>
                    <a:pt x="1" y="0"/>
                  </a:moveTo>
                  <a:lnTo>
                    <a:pt x="1" y="419"/>
                  </a:lnTo>
                  <a:cubicBezTo>
                    <a:pt x="1" y="476"/>
                    <a:pt x="59" y="520"/>
                    <a:pt x="116" y="520"/>
                  </a:cubicBezTo>
                  <a:lnTo>
                    <a:pt x="419" y="520"/>
                  </a:lnTo>
                  <a:cubicBezTo>
                    <a:pt x="477" y="520"/>
                    <a:pt x="520" y="476"/>
                    <a:pt x="520" y="419"/>
                  </a:cubicBezTo>
                  <a:lnTo>
                    <a:pt x="520" y="0"/>
                  </a:lnTo>
                  <a:close/>
                </a:path>
              </a:pathLst>
            </a:cu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1" name="Google Shape;3091;p37"/>
            <p:cNvSpPr/>
            <p:nvPr/>
          </p:nvSpPr>
          <p:spPr>
            <a:xfrm>
              <a:off x="5313959" y="1688778"/>
              <a:ext cx="27657" cy="28758"/>
            </a:xfrm>
            <a:custGeom>
              <a:rect b="b" l="l" r="r" t="t"/>
              <a:pathLst>
                <a:path extrusionOk="0" h="1097" w="1055">
                  <a:moveTo>
                    <a:pt x="243" y="1"/>
                  </a:moveTo>
                  <a:cubicBezTo>
                    <a:pt x="208" y="1"/>
                    <a:pt x="176" y="16"/>
                    <a:pt x="160" y="42"/>
                  </a:cubicBezTo>
                  <a:lnTo>
                    <a:pt x="1" y="287"/>
                  </a:lnTo>
                  <a:lnTo>
                    <a:pt x="391" y="1009"/>
                  </a:lnTo>
                  <a:cubicBezTo>
                    <a:pt x="419" y="1065"/>
                    <a:pt x="477" y="1097"/>
                    <a:pt x="534" y="1097"/>
                  </a:cubicBezTo>
                  <a:cubicBezTo>
                    <a:pt x="565" y="1097"/>
                    <a:pt x="596" y="1087"/>
                    <a:pt x="622" y="1066"/>
                  </a:cubicBezTo>
                  <a:lnTo>
                    <a:pt x="1055" y="720"/>
                  </a:lnTo>
                  <a:lnTo>
                    <a:pt x="318" y="27"/>
                  </a:lnTo>
                  <a:cubicBezTo>
                    <a:pt x="294" y="9"/>
                    <a:pt x="268" y="1"/>
                    <a:pt x="243" y="1"/>
                  </a:cubicBezTo>
                  <a:close/>
                </a:path>
              </a:pathLst>
            </a:cu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2" name="Google Shape;3092;p37"/>
            <p:cNvSpPr/>
            <p:nvPr/>
          </p:nvSpPr>
          <p:spPr>
            <a:xfrm>
              <a:off x="5341589" y="1688778"/>
              <a:ext cx="28024" cy="28758"/>
            </a:xfrm>
            <a:custGeom>
              <a:rect b="b" l="l" r="r" t="t"/>
              <a:pathLst>
                <a:path extrusionOk="0" h="1097" w="1069">
                  <a:moveTo>
                    <a:pt x="817" y="1"/>
                  </a:moveTo>
                  <a:cubicBezTo>
                    <a:pt x="793" y="1"/>
                    <a:pt x="769" y="9"/>
                    <a:pt x="751" y="27"/>
                  </a:cubicBezTo>
                  <a:lnTo>
                    <a:pt x="1" y="720"/>
                  </a:lnTo>
                  <a:lnTo>
                    <a:pt x="448" y="1066"/>
                  </a:lnTo>
                  <a:cubicBezTo>
                    <a:pt x="474" y="1087"/>
                    <a:pt x="503" y="1097"/>
                    <a:pt x="532" y="1097"/>
                  </a:cubicBezTo>
                  <a:cubicBezTo>
                    <a:pt x="586" y="1097"/>
                    <a:pt x="642" y="1065"/>
                    <a:pt x="679" y="1009"/>
                  </a:cubicBezTo>
                  <a:lnTo>
                    <a:pt x="1069" y="287"/>
                  </a:lnTo>
                  <a:lnTo>
                    <a:pt x="910" y="42"/>
                  </a:lnTo>
                  <a:cubicBezTo>
                    <a:pt x="885" y="16"/>
                    <a:pt x="850" y="1"/>
                    <a:pt x="817" y="1"/>
                  </a:cubicBezTo>
                  <a:close/>
                </a:path>
              </a:pathLst>
            </a:cu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3" name="Google Shape;3093;p37"/>
            <p:cNvSpPr/>
            <p:nvPr/>
          </p:nvSpPr>
          <p:spPr>
            <a:xfrm>
              <a:off x="5211406" y="1513504"/>
              <a:ext cx="260394" cy="351202"/>
            </a:xfrm>
            <a:custGeom>
              <a:rect b="b" l="l" r="r" t="t"/>
              <a:pathLst>
                <a:path extrusionOk="0" h="13397" w="9933">
                  <a:moveTo>
                    <a:pt x="4946" y="1506"/>
                  </a:moveTo>
                  <a:cubicBezTo>
                    <a:pt x="6720" y="1506"/>
                    <a:pt x="8421" y="2886"/>
                    <a:pt x="8431" y="4966"/>
                  </a:cubicBezTo>
                  <a:cubicBezTo>
                    <a:pt x="8431" y="6886"/>
                    <a:pt x="6872" y="8431"/>
                    <a:pt x="4967" y="8431"/>
                  </a:cubicBezTo>
                  <a:cubicBezTo>
                    <a:pt x="1892" y="8431"/>
                    <a:pt x="347" y="4707"/>
                    <a:pt x="2527" y="2527"/>
                  </a:cubicBezTo>
                  <a:cubicBezTo>
                    <a:pt x="3232" y="1822"/>
                    <a:pt x="4097" y="1506"/>
                    <a:pt x="4946" y="1506"/>
                  </a:cubicBezTo>
                  <a:close/>
                  <a:moveTo>
                    <a:pt x="4967" y="1"/>
                  </a:moveTo>
                  <a:cubicBezTo>
                    <a:pt x="2224" y="1"/>
                    <a:pt x="1" y="2224"/>
                    <a:pt x="1" y="4966"/>
                  </a:cubicBezTo>
                  <a:cubicBezTo>
                    <a:pt x="1" y="10149"/>
                    <a:pt x="4967" y="13397"/>
                    <a:pt x="4967" y="13397"/>
                  </a:cubicBezTo>
                  <a:cubicBezTo>
                    <a:pt x="4967" y="13397"/>
                    <a:pt x="9932" y="10149"/>
                    <a:pt x="9932" y="4966"/>
                  </a:cubicBezTo>
                  <a:cubicBezTo>
                    <a:pt x="9932" y="2224"/>
                    <a:pt x="7709" y="1"/>
                    <a:pt x="4967" y="1"/>
                  </a:cubicBezTo>
                  <a:close/>
                </a:path>
              </a:pathLst>
            </a:cu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4" name="Google Shape;3094;p37"/>
            <p:cNvSpPr/>
            <p:nvPr/>
          </p:nvSpPr>
          <p:spPr>
            <a:xfrm>
              <a:off x="5211406" y="1513504"/>
              <a:ext cx="252450" cy="350835"/>
            </a:xfrm>
            <a:custGeom>
              <a:rect b="b" l="l" r="r" t="t"/>
              <a:pathLst>
                <a:path extrusionOk="0" h="13383" w="9630">
                  <a:moveTo>
                    <a:pt x="4946" y="1506"/>
                  </a:moveTo>
                  <a:cubicBezTo>
                    <a:pt x="6720" y="1506"/>
                    <a:pt x="8421" y="2886"/>
                    <a:pt x="8431" y="4966"/>
                  </a:cubicBezTo>
                  <a:cubicBezTo>
                    <a:pt x="8431" y="6886"/>
                    <a:pt x="6872" y="8431"/>
                    <a:pt x="4967" y="8431"/>
                  </a:cubicBezTo>
                  <a:cubicBezTo>
                    <a:pt x="1892" y="8431"/>
                    <a:pt x="347" y="4707"/>
                    <a:pt x="2527" y="2527"/>
                  </a:cubicBezTo>
                  <a:cubicBezTo>
                    <a:pt x="3232" y="1822"/>
                    <a:pt x="4097" y="1506"/>
                    <a:pt x="4946" y="1506"/>
                  </a:cubicBezTo>
                  <a:close/>
                  <a:moveTo>
                    <a:pt x="4967" y="1"/>
                  </a:moveTo>
                  <a:cubicBezTo>
                    <a:pt x="2224" y="1"/>
                    <a:pt x="1" y="2224"/>
                    <a:pt x="1" y="4966"/>
                  </a:cubicBezTo>
                  <a:cubicBezTo>
                    <a:pt x="1" y="10149"/>
                    <a:pt x="4967" y="13382"/>
                    <a:pt x="4967" y="13382"/>
                  </a:cubicBezTo>
                  <a:cubicBezTo>
                    <a:pt x="4967" y="13382"/>
                    <a:pt x="3783" y="11765"/>
                    <a:pt x="3090" y="9008"/>
                  </a:cubicBezTo>
                  <a:cubicBezTo>
                    <a:pt x="3054" y="8854"/>
                    <a:pt x="3165" y="8730"/>
                    <a:pt x="3301" y="8730"/>
                  </a:cubicBezTo>
                  <a:cubicBezTo>
                    <a:pt x="3331" y="8730"/>
                    <a:pt x="3362" y="8736"/>
                    <a:pt x="3393" y="8749"/>
                  </a:cubicBezTo>
                  <a:cubicBezTo>
                    <a:pt x="3919" y="8973"/>
                    <a:pt x="4463" y="9079"/>
                    <a:pt x="4997" y="9079"/>
                  </a:cubicBezTo>
                  <a:cubicBezTo>
                    <a:pt x="6763" y="9079"/>
                    <a:pt x="8415" y="7925"/>
                    <a:pt x="8936" y="6107"/>
                  </a:cubicBezTo>
                  <a:cubicBezTo>
                    <a:pt x="9629" y="3739"/>
                    <a:pt x="8070" y="1300"/>
                    <a:pt x="5631" y="925"/>
                  </a:cubicBezTo>
                  <a:cubicBezTo>
                    <a:pt x="5414" y="888"/>
                    <a:pt x="5193" y="870"/>
                    <a:pt x="4971" y="870"/>
                  </a:cubicBezTo>
                  <a:cubicBezTo>
                    <a:pt x="4659" y="870"/>
                    <a:pt x="4346" y="906"/>
                    <a:pt x="4043" y="982"/>
                  </a:cubicBezTo>
                  <a:cubicBezTo>
                    <a:pt x="4022" y="988"/>
                    <a:pt x="4001" y="991"/>
                    <a:pt x="3982" y="991"/>
                  </a:cubicBezTo>
                  <a:cubicBezTo>
                    <a:pt x="3798" y="991"/>
                    <a:pt x="3683" y="765"/>
                    <a:pt x="3826" y="621"/>
                  </a:cubicBezTo>
                  <a:cubicBezTo>
                    <a:pt x="4158" y="217"/>
                    <a:pt x="4548" y="1"/>
                    <a:pt x="4967" y="1"/>
                  </a:cubicBezTo>
                  <a:close/>
                </a:path>
              </a:pathLst>
            </a:cu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95" name="Google Shape;3095;p37"/>
          <p:cNvGrpSpPr/>
          <p:nvPr/>
        </p:nvGrpSpPr>
        <p:grpSpPr>
          <a:xfrm>
            <a:off x="4948768" y="1743942"/>
            <a:ext cx="260394" cy="351202"/>
            <a:chOff x="5211406" y="1513504"/>
            <a:chExt cx="260394" cy="351202"/>
          </a:xfrm>
        </p:grpSpPr>
        <p:sp>
          <p:nvSpPr>
            <p:cNvPr id="3096" name="Google Shape;3096;p37"/>
            <p:cNvSpPr/>
            <p:nvPr/>
          </p:nvSpPr>
          <p:spPr>
            <a:xfrm>
              <a:off x="5294297" y="1582765"/>
              <a:ext cx="33686" cy="74582"/>
            </a:xfrm>
            <a:custGeom>
              <a:rect b="b" l="l" r="r" t="t"/>
              <a:pathLst>
                <a:path extrusionOk="0" h="2845" w="1285">
                  <a:moveTo>
                    <a:pt x="780" y="0"/>
                  </a:moveTo>
                  <a:cubicBezTo>
                    <a:pt x="347" y="0"/>
                    <a:pt x="0" y="347"/>
                    <a:pt x="0" y="780"/>
                  </a:cubicBezTo>
                  <a:lnTo>
                    <a:pt x="0" y="953"/>
                  </a:lnTo>
                  <a:cubicBezTo>
                    <a:pt x="0" y="1184"/>
                    <a:pt x="29" y="1401"/>
                    <a:pt x="101" y="1617"/>
                  </a:cubicBezTo>
                  <a:lnTo>
                    <a:pt x="520" y="2844"/>
                  </a:lnTo>
                  <a:lnTo>
                    <a:pt x="1285" y="2844"/>
                  </a:lnTo>
                  <a:lnTo>
                    <a:pt x="1285" y="0"/>
                  </a:lnTo>
                  <a:close/>
                </a:path>
              </a:pathLst>
            </a:cu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7" name="Google Shape;3097;p37"/>
            <p:cNvSpPr/>
            <p:nvPr/>
          </p:nvSpPr>
          <p:spPr>
            <a:xfrm>
              <a:off x="5307903" y="1575949"/>
              <a:ext cx="81398" cy="81398"/>
            </a:xfrm>
            <a:custGeom>
              <a:rect b="b" l="l" r="r" t="t"/>
              <a:pathLst>
                <a:path extrusionOk="0" h="3105" w="3105">
                  <a:moveTo>
                    <a:pt x="766" y="1"/>
                  </a:moveTo>
                  <a:cubicBezTo>
                    <a:pt x="347" y="1"/>
                    <a:pt x="1" y="347"/>
                    <a:pt x="1" y="780"/>
                  </a:cubicBezTo>
                  <a:cubicBezTo>
                    <a:pt x="1" y="1069"/>
                    <a:pt x="232" y="1300"/>
                    <a:pt x="506" y="1300"/>
                  </a:cubicBezTo>
                  <a:lnTo>
                    <a:pt x="2585" y="3104"/>
                  </a:lnTo>
                  <a:lnTo>
                    <a:pt x="3018" y="1574"/>
                  </a:lnTo>
                  <a:cubicBezTo>
                    <a:pt x="3076" y="1386"/>
                    <a:pt x="3104" y="1199"/>
                    <a:pt x="3104" y="1011"/>
                  </a:cubicBezTo>
                  <a:lnTo>
                    <a:pt x="3104" y="520"/>
                  </a:lnTo>
                  <a:cubicBezTo>
                    <a:pt x="3104" y="231"/>
                    <a:pt x="2874" y="1"/>
                    <a:pt x="2585" y="1"/>
                  </a:cubicBezTo>
                  <a:close/>
                </a:path>
              </a:pathLst>
            </a:cu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8" name="Google Shape;3098;p37"/>
            <p:cNvSpPr/>
            <p:nvPr/>
          </p:nvSpPr>
          <p:spPr>
            <a:xfrm>
              <a:off x="5321168" y="1677741"/>
              <a:ext cx="40895" cy="30305"/>
            </a:xfrm>
            <a:custGeom>
              <a:rect b="b" l="l" r="r" t="t"/>
              <a:pathLst>
                <a:path extrusionOk="0" h="1156" w="1560">
                  <a:moveTo>
                    <a:pt x="0" y="1"/>
                  </a:moveTo>
                  <a:lnTo>
                    <a:pt x="0" y="1155"/>
                  </a:lnTo>
                  <a:lnTo>
                    <a:pt x="1559" y="1155"/>
                  </a:lnTo>
                  <a:lnTo>
                    <a:pt x="1559" y="1"/>
                  </a:lnTo>
                  <a:close/>
                </a:path>
              </a:pathLst>
            </a:cu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9" name="Google Shape;3099;p37"/>
            <p:cNvSpPr/>
            <p:nvPr/>
          </p:nvSpPr>
          <p:spPr>
            <a:xfrm>
              <a:off x="5321168" y="1677741"/>
              <a:ext cx="40895" cy="16489"/>
            </a:xfrm>
            <a:custGeom>
              <a:rect b="b" l="l" r="r" t="t"/>
              <a:pathLst>
                <a:path extrusionOk="0" h="629" w="1560">
                  <a:moveTo>
                    <a:pt x="0" y="1"/>
                  </a:moveTo>
                  <a:lnTo>
                    <a:pt x="0" y="477"/>
                  </a:lnTo>
                  <a:cubicBezTo>
                    <a:pt x="253" y="578"/>
                    <a:pt x="520" y="629"/>
                    <a:pt x="785" y="629"/>
                  </a:cubicBezTo>
                  <a:cubicBezTo>
                    <a:pt x="1050" y="629"/>
                    <a:pt x="1314" y="578"/>
                    <a:pt x="1559" y="477"/>
                  </a:cubicBezTo>
                  <a:lnTo>
                    <a:pt x="1559" y="1"/>
                  </a:lnTo>
                  <a:close/>
                </a:path>
              </a:pathLst>
            </a:cu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0" name="Google Shape;3100;p37"/>
            <p:cNvSpPr/>
            <p:nvPr/>
          </p:nvSpPr>
          <p:spPr>
            <a:xfrm>
              <a:off x="5273850" y="1694021"/>
              <a:ext cx="135872" cy="57542"/>
            </a:xfrm>
            <a:custGeom>
              <a:rect b="b" l="l" r="r" t="t"/>
              <a:pathLst>
                <a:path extrusionOk="0" h="2195" w="5183">
                  <a:moveTo>
                    <a:pt x="1805" y="0"/>
                  </a:moveTo>
                  <a:lnTo>
                    <a:pt x="564" y="361"/>
                  </a:lnTo>
                  <a:cubicBezTo>
                    <a:pt x="232" y="462"/>
                    <a:pt x="1" y="765"/>
                    <a:pt x="1" y="1112"/>
                  </a:cubicBezTo>
                  <a:lnTo>
                    <a:pt x="1" y="2195"/>
                  </a:lnTo>
                  <a:lnTo>
                    <a:pt x="5183" y="2195"/>
                  </a:lnTo>
                  <a:lnTo>
                    <a:pt x="5183" y="1112"/>
                  </a:lnTo>
                  <a:cubicBezTo>
                    <a:pt x="5183" y="765"/>
                    <a:pt x="4952" y="462"/>
                    <a:pt x="4620" y="361"/>
                  </a:cubicBezTo>
                  <a:lnTo>
                    <a:pt x="3364" y="0"/>
                  </a:lnTo>
                  <a:lnTo>
                    <a:pt x="2585" y="520"/>
                  </a:lnTo>
                  <a:lnTo>
                    <a:pt x="1805" y="0"/>
                  </a:lnTo>
                  <a:close/>
                </a:path>
              </a:pathLst>
            </a:cu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1" name="Google Shape;3101;p37"/>
            <p:cNvSpPr/>
            <p:nvPr/>
          </p:nvSpPr>
          <p:spPr>
            <a:xfrm>
              <a:off x="5334773" y="1708020"/>
              <a:ext cx="13658" cy="54527"/>
            </a:xfrm>
            <a:custGeom>
              <a:rect b="b" l="l" r="r" t="t"/>
              <a:pathLst>
                <a:path extrusionOk="0" h="2080" w="521">
                  <a:moveTo>
                    <a:pt x="131" y="0"/>
                  </a:moveTo>
                  <a:lnTo>
                    <a:pt x="1" y="2079"/>
                  </a:lnTo>
                  <a:lnTo>
                    <a:pt x="520" y="2079"/>
                  </a:lnTo>
                  <a:lnTo>
                    <a:pt x="391" y="0"/>
                  </a:lnTo>
                  <a:close/>
                </a:path>
              </a:pathLst>
            </a:cu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2" name="Google Shape;3102;p37"/>
            <p:cNvSpPr/>
            <p:nvPr/>
          </p:nvSpPr>
          <p:spPr>
            <a:xfrm>
              <a:off x="5301113" y="1610002"/>
              <a:ext cx="81371" cy="74582"/>
            </a:xfrm>
            <a:custGeom>
              <a:rect b="b" l="l" r="r" t="t"/>
              <a:pathLst>
                <a:path extrusionOk="0" h="2845" w="3104">
                  <a:moveTo>
                    <a:pt x="996" y="1"/>
                  </a:moveTo>
                  <a:cubicBezTo>
                    <a:pt x="852" y="1"/>
                    <a:pt x="707" y="58"/>
                    <a:pt x="621" y="159"/>
                  </a:cubicBezTo>
                  <a:lnTo>
                    <a:pt x="144" y="621"/>
                  </a:lnTo>
                  <a:cubicBezTo>
                    <a:pt x="43" y="722"/>
                    <a:pt x="0" y="852"/>
                    <a:pt x="0" y="982"/>
                  </a:cubicBezTo>
                  <a:lnTo>
                    <a:pt x="0" y="1285"/>
                  </a:lnTo>
                  <a:cubicBezTo>
                    <a:pt x="0" y="2137"/>
                    <a:pt x="693" y="2844"/>
                    <a:pt x="1545" y="2844"/>
                  </a:cubicBezTo>
                  <a:cubicBezTo>
                    <a:pt x="2396" y="2830"/>
                    <a:pt x="3089" y="2152"/>
                    <a:pt x="3104" y="1300"/>
                  </a:cubicBezTo>
                  <a:lnTo>
                    <a:pt x="3104" y="968"/>
                  </a:lnTo>
                  <a:cubicBezTo>
                    <a:pt x="3104" y="824"/>
                    <a:pt x="3046" y="694"/>
                    <a:pt x="2959" y="607"/>
                  </a:cubicBezTo>
                  <a:cubicBezTo>
                    <a:pt x="2555" y="217"/>
                    <a:pt x="1819" y="30"/>
                    <a:pt x="996" y="1"/>
                  </a:cubicBezTo>
                  <a:close/>
                </a:path>
              </a:pathLst>
            </a:cu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3" name="Google Shape;3103;p37"/>
            <p:cNvSpPr/>
            <p:nvPr/>
          </p:nvSpPr>
          <p:spPr>
            <a:xfrm>
              <a:off x="5300720" y="1610002"/>
              <a:ext cx="81398" cy="72694"/>
            </a:xfrm>
            <a:custGeom>
              <a:rect b="b" l="l" r="r" t="t"/>
              <a:pathLst>
                <a:path extrusionOk="0" h="2773" w="3105">
                  <a:moveTo>
                    <a:pt x="997" y="1"/>
                  </a:moveTo>
                  <a:cubicBezTo>
                    <a:pt x="852" y="1"/>
                    <a:pt x="722" y="44"/>
                    <a:pt x="621" y="145"/>
                  </a:cubicBezTo>
                  <a:lnTo>
                    <a:pt x="159" y="621"/>
                  </a:lnTo>
                  <a:cubicBezTo>
                    <a:pt x="58" y="708"/>
                    <a:pt x="1" y="838"/>
                    <a:pt x="1" y="982"/>
                  </a:cubicBezTo>
                  <a:lnTo>
                    <a:pt x="1" y="1285"/>
                  </a:lnTo>
                  <a:cubicBezTo>
                    <a:pt x="1" y="1978"/>
                    <a:pt x="463" y="2585"/>
                    <a:pt x="1127" y="2772"/>
                  </a:cubicBezTo>
                  <a:cubicBezTo>
                    <a:pt x="896" y="2498"/>
                    <a:pt x="780" y="2152"/>
                    <a:pt x="780" y="1805"/>
                  </a:cubicBezTo>
                  <a:lnTo>
                    <a:pt x="780" y="1054"/>
                  </a:lnTo>
                  <a:cubicBezTo>
                    <a:pt x="780" y="760"/>
                    <a:pt x="1011" y="534"/>
                    <a:pt x="1302" y="534"/>
                  </a:cubicBezTo>
                  <a:cubicBezTo>
                    <a:pt x="1311" y="534"/>
                    <a:pt x="1320" y="534"/>
                    <a:pt x="1329" y="535"/>
                  </a:cubicBezTo>
                  <a:cubicBezTo>
                    <a:pt x="1848" y="564"/>
                    <a:pt x="2628" y="650"/>
                    <a:pt x="3104" y="881"/>
                  </a:cubicBezTo>
                  <a:cubicBezTo>
                    <a:pt x="3090" y="780"/>
                    <a:pt x="3032" y="665"/>
                    <a:pt x="2960" y="593"/>
                  </a:cubicBezTo>
                  <a:cubicBezTo>
                    <a:pt x="2556" y="203"/>
                    <a:pt x="1834" y="30"/>
                    <a:pt x="997" y="1"/>
                  </a:cubicBezTo>
                  <a:close/>
                </a:path>
              </a:pathLst>
            </a:cu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4" name="Google Shape;3104;p37"/>
            <p:cNvSpPr/>
            <p:nvPr/>
          </p:nvSpPr>
          <p:spPr>
            <a:xfrm>
              <a:off x="5334773" y="1707653"/>
              <a:ext cx="13658" cy="13632"/>
            </a:xfrm>
            <a:custGeom>
              <a:rect b="b" l="l" r="r" t="t"/>
              <a:pathLst>
                <a:path extrusionOk="0" h="520" w="521">
                  <a:moveTo>
                    <a:pt x="1" y="0"/>
                  </a:moveTo>
                  <a:lnTo>
                    <a:pt x="1" y="419"/>
                  </a:lnTo>
                  <a:cubicBezTo>
                    <a:pt x="1" y="476"/>
                    <a:pt x="59" y="520"/>
                    <a:pt x="116" y="520"/>
                  </a:cubicBezTo>
                  <a:lnTo>
                    <a:pt x="419" y="520"/>
                  </a:lnTo>
                  <a:cubicBezTo>
                    <a:pt x="477" y="520"/>
                    <a:pt x="520" y="476"/>
                    <a:pt x="520" y="419"/>
                  </a:cubicBezTo>
                  <a:lnTo>
                    <a:pt x="520" y="0"/>
                  </a:lnTo>
                  <a:close/>
                </a:path>
              </a:pathLst>
            </a:cu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5" name="Google Shape;3105;p37"/>
            <p:cNvSpPr/>
            <p:nvPr/>
          </p:nvSpPr>
          <p:spPr>
            <a:xfrm>
              <a:off x="5313959" y="1688778"/>
              <a:ext cx="27657" cy="28758"/>
            </a:xfrm>
            <a:custGeom>
              <a:rect b="b" l="l" r="r" t="t"/>
              <a:pathLst>
                <a:path extrusionOk="0" h="1097" w="1055">
                  <a:moveTo>
                    <a:pt x="243" y="1"/>
                  </a:moveTo>
                  <a:cubicBezTo>
                    <a:pt x="208" y="1"/>
                    <a:pt x="176" y="16"/>
                    <a:pt x="160" y="42"/>
                  </a:cubicBezTo>
                  <a:lnTo>
                    <a:pt x="1" y="287"/>
                  </a:lnTo>
                  <a:lnTo>
                    <a:pt x="391" y="1009"/>
                  </a:lnTo>
                  <a:cubicBezTo>
                    <a:pt x="419" y="1065"/>
                    <a:pt x="477" y="1097"/>
                    <a:pt x="534" y="1097"/>
                  </a:cubicBezTo>
                  <a:cubicBezTo>
                    <a:pt x="565" y="1097"/>
                    <a:pt x="596" y="1087"/>
                    <a:pt x="622" y="1066"/>
                  </a:cubicBezTo>
                  <a:lnTo>
                    <a:pt x="1055" y="720"/>
                  </a:lnTo>
                  <a:lnTo>
                    <a:pt x="318" y="27"/>
                  </a:lnTo>
                  <a:cubicBezTo>
                    <a:pt x="294" y="9"/>
                    <a:pt x="268" y="1"/>
                    <a:pt x="243" y="1"/>
                  </a:cubicBezTo>
                  <a:close/>
                </a:path>
              </a:pathLst>
            </a:cu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6" name="Google Shape;3106;p37"/>
            <p:cNvSpPr/>
            <p:nvPr/>
          </p:nvSpPr>
          <p:spPr>
            <a:xfrm>
              <a:off x="5341589" y="1688778"/>
              <a:ext cx="28024" cy="28758"/>
            </a:xfrm>
            <a:custGeom>
              <a:rect b="b" l="l" r="r" t="t"/>
              <a:pathLst>
                <a:path extrusionOk="0" h="1097" w="1069">
                  <a:moveTo>
                    <a:pt x="817" y="1"/>
                  </a:moveTo>
                  <a:cubicBezTo>
                    <a:pt x="793" y="1"/>
                    <a:pt x="769" y="9"/>
                    <a:pt x="751" y="27"/>
                  </a:cubicBezTo>
                  <a:lnTo>
                    <a:pt x="1" y="720"/>
                  </a:lnTo>
                  <a:lnTo>
                    <a:pt x="448" y="1066"/>
                  </a:lnTo>
                  <a:cubicBezTo>
                    <a:pt x="474" y="1087"/>
                    <a:pt x="503" y="1097"/>
                    <a:pt x="532" y="1097"/>
                  </a:cubicBezTo>
                  <a:cubicBezTo>
                    <a:pt x="586" y="1097"/>
                    <a:pt x="642" y="1065"/>
                    <a:pt x="679" y="1009"/>
                  </a:cubicBezTo>
                  <a:lnTo>
                    <a:pt x="1069" y="287"/>
                  </a:lnTo>
                  <a:lnTo>
                    <a:pt x="910" y="42"/>
                  </a:lnTo>
                  <a:cubicBezTo>
                    <a:pt x="885" y="16"/>
                    <a:pt x="850" y="1"/>
                    <a:pt x="817" y="1"/>
                  </a:cubicBezTo>
                  <a:close/>
                </a:path>
              </a:pathLst>
            </a:cu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7" name="Google Shape;3107;p37"/>
            <p:cNvSpPr/>
            <p:nvPr/>
          </p:nvSpPr>
          <p:spPr>
            <a:xfrm>
              <a:off x="5211406" y="1513504"/>
              <a:ext cx="260394" cy="351202"/>
            </a:xfrm>
            <a:custGeom>
              <a:rect b="b" l="l" r="r" t="t"/>
              <a:pathLst>
                <a:path extrusionOk="0" h="13397" w="9933">
                  <a:moveTo>
                    <a:pt x="4946" y="1506"/>
                  </a:moveTo>
                  <a:cubicBezTo>
                    <a:pt x="6720" y="1506"/>
                    <a:pt x="8421" y="2886"/>
                    <a:pt x="8431" y="4966"/>
                  </a:cubicBezTo>
                  <a:cubicBezTo>
                    <a:pt x="8431" y="6886"/>
                    <a:pt x="6872" y="8431"/>
                    <a:pt x="4967" y="8431"/>
                  </a:cubicBezTo>
                  <a:cubicBezTo>
                    <a:pt x="1892" y="8431"/>
                    <a:pt x="347" y="4707"/>
                    <a:pt x="2527" y="2527"/>
                  </a:cubicBezTo>
                  <a:cubicBezTo>
                    <a:pt x="3232" y="1822"/>
                    <a:pt x="4097" y="1506"/>
                    <a:pt x="4946" y="1506"/>
                  </a:cubicBezTo>
                  <a:close/>
                  <a:moveTo>
                    <a:pt x="4967" y="1"/>
                  </a:moveTo>
                  <a:cubicBezTo>
                    <a:pt x="2224" y="1"/>
                    <a:pt x="1" y="2224"/>
                    <a:pt x="1" y="4966"/>
                  </a:cubicBezTo>
                  <a:cubicBezTo>
                    <a:pt x="1" y="10149"/>
                    <a:pt x="4967" y="13397"/>
                    <a:pt x="4967" y="13397"/>
                  </a:cubicBezTo>
                  <a:cubicBezTo>
                    <a:pt x="4967" y="13397"/>
                    <a:pt x="9932" y="10149"/>
                    <a:pt x="9932" y="4966"/>
                  </a:cubicBezTo>
                  <a:cubicBezTo>
                    <a:pt x="9932" y="2224"/>
                    <a:pt x="7709" y="1"/>
                    <a:pt x="4967" y="1"/>
                  </a:cubicBezTo>
                  <a:close/>
                </a:path>
              </a:pathLst>
            </a:cu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8" name="Google Shape;3108;p37"/>
            <p:cNvSpPr/>
            <p:nvPr/>
          </p:nvSpPr>
          <p:spPr>
            <a:xfrm>
              <a:off x="5211406" y="1513504"/>
              <a:ext cx="252450" cy="350835"/>
            </a:xfrm>
            <a:custGeom>
              <a:rect b="b" l="l" r="r" t="t"/>
              <a:pathLst>
                <a:path extrusionOk="0" h="13383" w="9630">
                  <a:moveTo>
                    <a:pt x="4946" y="1506"/>
                  </a:moveTo>
                  <a:cubicBezTo>
                    <a:pt x="6720" y="1506"/>
                    <a:pt x="8421" y="2886"/>
                    <a:pt x="8431" y="4966"/>
                  </a:cubicBezTo>
                  <a:cubicBezTo>
                    <a:pt x="8431" y="6886"/>
                    <a:pt x="6872" y="8431"/>
                    <a:pt x="4967" y="8431"/>
                  </a:cubicBezTo>
                  <a:cubicBezTo>
                    <a:pt x="1892" y="8431"/>
                    <a:pt x="347" y="4707"/>
                    <a:pt x="2527" y="2527"/>
                  </a:cubicBezTo>
                  <a:cubicBezTo>
                    <a:pt x="3232" y="1822"/>
                    <a:pt x="4097" y="1506"/>
                    <a:pt x="4946" y="1506"/>
                  </a:cubicBezTo>
                  <a:close/>
                  <a:moveTo>
                    <a:pt x="4967" y="1"/>
                  </a:moveTo>
                  <a:cubicBezTo>
                    <a:pt x="2224" y="1"/>
                    <a:pt x="1" y="2224"/>
                    <a:pt x="1" y="4966"/>
                  </a:cubicBezTo>
                  <a:cubicBezTo>
                    <a:pt x="1" y="10149"/>
                    <a:pt x="4967" y="13382"/>
                    <a:pt x="4967" y="13382"/>
                  </a:cubicBezTo>
                  <a:cubicBezTo>
                    <a:pt x="4967" y="13382"/>
                    <a:pt x="3783" y="11765"/>
                    <a:pt x="3090" y="9008"/>
                  </a:cubicBezTo>
                  <a:cubicBezTo>
                    <a:pt x="3054" y="8854"/>
                    <a:pt x="3165" y="8730"/>
                    <a:pt x="3301" y="8730"/>
                  </a:cubicBezTo>
                  <a:cubicBezTo>
                    <a:pt x="3331" y="8730"/>
                    <a:pt x="3362" y="8736"/>
                    <a:pt x="3393" y="8749"/>
                  </a:cubicBezTo>
                  <a:cubicBezTo>
                    <a:pt x="3919" y="8973"/>
                    <a:pt x="4463" y="9079"/>
                    <a:pt x="4997" y="9079"/>
                  </a:cubicBezTo>
                  <a:cubicBezTo>
                    <a:pt x="6763" y="9079"/>
                    <a:pt x="8415" y="7925"/>
                    <a:pt x="8936" y="6107"/>
                  </a:cubicBezTo>
                  <a:cubicBezTo>
                    <a:pt x="9629" y="3739"/>
                    <a:pt x="8070" y="1300"/>
                    <a:pt x="5631" y="925"/>
                  </a:cubicBezTo>
                  <a:cubicBezTo>
                    <a:pt x="5414" y="888"/>
                    <a:pt x="5193" y="870"/>
                    <a:pt x="4971" y="870"/>
                  </a:cubicBezTo>
                  <a:cubicBezTo>
                    <a:pt x="4659" y="870"/>
                    <a:pt x="4346" y="906"/>
                    <a:pt x="4043" y="982"/>
                  </a:cubicBezTo>
                  <a:cubicBezTo>
                    <a:pt x="4022" y="988"/>
                    <a:pt x="4001" y="991"/>
                    <a:pt x="3982" y="991"/>
                  </a:cubicBezTo>
                  <a:cubicBezTo>
                    <a:pt x="3798" y="991"/>
                    <a:pt x="3683" y="765"/>
                    <a:pt x="3826" y="621"/>
                  </a:cubicBezTo>
                  <a:cubicBezTo>
                    <a:pt x="4158" y="217"/>
                    <a:pt x="4548" y="1"/>
                    <a:pt x="4967" y="1"/>
                  </a:cubicBezTo>
                  <a:close/>
                </a:path>
              </a:pathLst>
            </a:cu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62" name="Google Shape;3062;p37"/>
          <p:cNvSpPr txBox="1"/>
          <p:nvPr/>
        </p:nvSpPr>
        <p:spPr>
          <a:xfrm>
            <a:off x="3411750" y="2171775"/>
            <a:ext cx="329400" cy="35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200">
                <a:solidFill>
                  <a:srgbClr val="FF0000"/>
                </a:solidFill>
                <a:latin typeface="Montserrat"/>
                <a:ea typeface="Montserrat"/>
                <a:cs typeface="Montserrat"/>
                <a:sym typeface="Montserrat"/>
              </a:rPr>
              <a:t>X</a:t>
            </a:r>
            <a:endParaRPr b="1" sz="2200">
              <a:solidFill>
                <a:srgbClr val="FF0000"/>
              </a:solidFill>
              <a:latin typeface="Montserrat"/>
              <a:ea typeface="Montserrat"/>
              <a:cs typeface="Montserrat"/>
              <a:sym typeface="Montserrat"/>
            </a:endParaRPr>
          </a:p>
        </p:txBody>
      </p:sp>
      <p:sp>
        <p:nvSpPr>
          <p:cNvPr id="3109" name="Google Shape;3109;p37"/>
          <p:cNvSpPr txBox="1"/>
          <p:nvPr/>
        </p:nvSpPr>
        <p:spPr>
          <a:xfrm>
            <a:off x="4211938" y="989938"/>
            <a:ext cx="16794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rgbClr val="FF0000"/>
                </a:solidFill>
                <a:latin typeface="Montserrat"/>
                <a:ea typeface="Montserrat"/>
                <a:cs typeface="Montserrat"/>
                <a:sym typeface="Montserrat"/>
              </a:rPr>
              <a:t>Southampton</a:t>
            </a:r>
            <a:endParaRPr b="1" sz="1200">
              <a:solidFill>
                <a:srgbClr val="FF0000"/>
              </a:solidFill>
              <a:latin typeface="Montserrat"/>
              <a:ea typeface="Montserrat"/>
              <a:cs typeface="Montserrat"/>
              <a:sym typeface="Montserrat"/>
            </a:endParaRPr>
          </a:p>
        </p:txBody>
      </p:sp>
      <p:sp>
        <p:nvSpPr>
          <p:cNvPr id="3110" name="Google Shape;3110;p37"/>
          <p:cNvSpPr txBox="1"/>
          <p:nvPr/>
        </p:nvSpPr>
        <p:spPr>
          <a:xfrm>
            <a:off x="4608763" y="2025200"/>
            <a:ext cx="16794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rgbClr val="FF0000"/>
                </a:solidFill>
                <a:latin typeface="Montserrat"/>
                <a:ea typeface="Montserrat"/>
                <a:cs typeface="Montserrat"/>
                <a:sym typeface="Montserrat"/>
              </a:rPr>
              <a:t>Cherbourg</a:t>
            </a:r>
            <a:endParaRPr b="1" sz="1200">
              <a:solidFill>
                <a:srgbClr val="FF0000"/>
              </a:solidFill>
              <a:latin typeface="Montserrat"/>
              <a:ea typeface="Montserrat"/>
              <a:cs typeface="Montserrat"/>
              <a:sym typeface="Montserrat"/>
            </a:endParaRPr>
          </a:p>
        </p:txBody>
      </p:sp>
      <p:sp>
        <p:nvSpPr>
          <p:cNvPr id="3111" name="Google Shape;3111;p37"/>
          <p:cNvSpPr txBox="1"/>
          <p:nvPr/>
        </p:nvSpPr>
        <p:spPr>
          <a:xfrm>
            <a:off x="3214852" y="1550125"/>
            <a:ext cx="14427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rgbClr val="FF0000"/>
                </a:solidFill>
                <a:latin typeface="Montserrat"/>
                <a:ea typeface="Montserrat"/>
                <a:cs typeface="Montserrat"/>
                <a:sym typeface="Montserrat"/>
              </a:rPr>
              <a:t>Queenstown</a:t>
            </a:r>
            <a:endParaRPr b="1" sz="1200">
              <a:solidFill>
                <a:srgbClr val="FF0000"/>
              </a:solidFill>
              <a:latin typeface="Montserrat"/>
              <a:ea typeface="Montserrat"/>
              <a:cs typeface="Montserrat"/>
              <a:sym typeface="Montserra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09"/>
                                        </p:tgtEl>
                                        <p:attrNameLst>
                                          <p:attrName>style.visibility</p:attrName>
                                        </p:attrNameLst>
                                      </p:cBhvr>
                                      <p:to>
                                        <p:strVal val="visible"/>
                                      </p:to>
                                    </p:set>
                                  </p:childTnLst>
                                </p:cTn>
                              </p:par>
                              <p:par>
                                <p:cTn fill="hold" nodeType="withEffect" presetClass="entr" presetID="23" presetSubtype="16">
                                  <p:stCondLst>
                                    <p:cond delay="0"/>
                                  </p:stCondLst>
                                  <p:childTnLst>
                                    <p:set>
                                      <p:cBhvr>
                                        <p:cTn dur="1" fill="hold">
                                          <p:stCondLst>
                                            <p:cond delay="0"/>
                                          </p:stCondLst>
                                        </p:cTn>
                                        <p:tgtEl>
                                          <p:spTgt spid="3066"/>
                                        </p:tgtEl>
                                        <p:attrNameLst>
                                          <p:attrName>style.visibility</p:attrName>
                                        </p:attrNameLst>
                                      </p:cBhvr>
                                      <p:to>
                                        <p:strVal val="visible"/>
                                      </p:to>
                                    </p:set>
                                    <p:anim calcmode="lin" valueType="num">
                                      <p:cBhvr additive="base">
                                        <p:cTn dur="1000"/>
                                        <p:tgtEl>
                                          <p:spTgt spid="3066"/>
                                        </p:tgtEl>
                                        <p:attrNameLst>
                                          <p:attrName>ppt_w</p:attrName>
                                        </p:attrNameLst>
                                      </p:cBhvr>
                                      <p:tavLst>
                                        <p:tav fmla="" tm="0">
                                          <p:val>
                                            <p:strVal val="0"/>
                                          </p:val>
                                        </p:tav>
                                        <p:tav fmla="" tm="100000">
                                          <p:val>
                                            <p:strVal val="#ppt_w"/>
                                          </p:val>
                                        </p:tav>
                                      </p:tavLst>
                                    </p:anim>
                                    <p:anim calcmode="lin" valueType="num">
                                      <p:cBhvr additive="base">
                                        <p:cTn dur="1000"/>
                                        <p:tgtEl>
                                          <p:spTgt spid="3066"/>
                                        </p:tgtEl>
                                        <p:attrNameLst>
                                          <p:attrName>ppt_h</p:attrName>
                                        </p:attrNameLst>
                                      </p:cBhvr>
                                      <p:tavLst>
                                        <p:tav fmla="" tm="0">
                                          <p:val>
                                            <p:strVal val="0"/>
                                          </p:val>
                                        </p:tav>
                                        <p:tav fmla="" tm="100000">
                                          <p:val>
                                            <p:strVal val="#ppt_h"/>
                                          </p:val>
                                        </p:tav>
                                      </p:tavLst>
                                    </p:anim>
                                  </p:childTnLst>
                                </p:cTn>
                              </p:par>
                            </p:childTnLst>
                          </p:cTn>
                        </p:par>
                        <p:par>
                          <p:cTn fill="hold">
                            <p:stCondLst>
                              <p:cond delay="1000"/>
                            </p:stCondLst>
                            <p:childTnLst>
                              <p:par>
                                <p:cTn fill="hold" nodeType="afterEffect" presetClass="entr" presetID="1" presetSubtype="0">
                                  <p:stCondLst>
                                    <p:cond delay="0"/>
                                  </p:stCondLst>
                                  <p:childTnLst>
                                    <p:set>
                                      <p:cBhvr>
                                        <p:cTn dur="1" fill="hold">
                                          <p:stCondLst>
                                            <p:cond delay="0"/>
                                          </p:stCondLst>
                                        </p:cTn>
                                        <p:tgtEl>
                                          <p:spTgt spid="3110"/>
                                        </p:tgtEl>
                                        <p:attrNameLst>
                                          <p:attrName>style.visibility</p:attrName>
                                        </p:attrNameLst>
                                      </p:cBhvr>
                                      <p:to>
                                        <p:strVal val="visible"/>
                                      </p:to>
                                    </p:set>
                                  </p:childTnLst>
                                </p:cTn>
                              </p:par>
                              <p:par>
                                <p:cTn fill="hold" nodeType="withEffect" presetClass="entr" presetID="23" presetSubtype="16">
                                  <p:stCondLst>
                                    <p:cond delay="0"/>
                                  </p:stCondLst>
                                  <p:childTnLst>
                                    <p:set>
                                      <p:cBhvr>
                                        <p:cTn dur="1" fill="hold">
                                          <p:stCondLst>
                                            <p:cond delay="0"/>
                                          </p:stCondLst>
                                        </p:cTn>
                                        <p:tgtEl>
                                          <p:spTgt spid="3095"/>
                                        </p:tgtEl>
                                        <p:attrNameLst>
                                          <p:attrName>style.visibility</p:attrName>
                                        </p:attrNameLst>
                                      </p:cBhvr>
                                      <p:to>
                                        <p:strVal val="visible"/>
                                      </p:to>
                                    </p:set>
                                    <p:anim calcmode="lin" valueType="num">
                                      <p:cBhvr additive="base">
                                        <p:cTn dur="1000"/>
                                        <p:tgtEl>
                                          <p:spTgt spid="3095"/>
                                        </p:tgtEl>
                                        <p:attrNameLst>
                                          <p:attrName>ppt_w</p:attrName>
                                        </p:attrNameLst>
                                      </p:cBhvr>
                                      <p:tavLst>
                                        <p:tav fmla="" tm="0">
                                          <p:val>
                                            <p:strVal val="0"/>
                                          </p:val>
                                        </p:tav>
                                        <p:tav fmla="" tm="100000">
                                          <p:val>
                                            <p:strVal val="#ppt_w"/>
                                          </p:val>
                                        </p:tav>
                                      </p:tavLst>
                                    </p:anim>
                                    <p:anim calcmode="lin" valueType="num">
                                      <p:cBhvr additive="base">
                                        <p:cTn dur="1000"/>
                                        <p:tgtEl>
                                          <p:spTgt spid="3095"/>
                                        </p:tgtEl>
                                        <p:attrNameLst>
                                          <p:attrName>ppt_h</p:attrName>
                                        </p:attrNameLst>
                                      </p:cBhvr>
                                      <p:tavLst>
                                        <p:tav fmla="" tm="0">
                                          <p:val>
                                            <p:strVal val="0"/>
                                          </p:val>
                                        </p:tav>
                                        <p:tav fmla="" tm="100000">
                                          <p:val>
                                            <p:strVal val="#ppt_h"/>
                                          </p:val>
                                        </p:tav>
                                      </p:tavLst>
                                    </p:anim>
                                  </p:childTnLst>
                                </p:cTn>
                              </p:par>
                            </p:childTnLst>
                          </p:cTn>
                        </p:par>
                        <p:par>
                          <p:cTn fill="hold">
                            <p:stCondLst>
                              <p:cond delay="2000"/>
                            </p:stCondLst>
                            <p:childTnLst>
                              <p:par>
                                <p:cTn fill="hold" nodeType="afterEffect" presetClass="entr" presetID="1" presetSubtype="0">
                                  <p:stCondLst>
                                    <p:cond delay="0"/>
                                  </p:stCondLst>
                                  <p:childTnLst>
                                    <p:set>
                                      <p:cBhvr>
                                        <p:cTn dur="1" fill="hold">
                                          <p:stCondLst>
                                            <p:cond delay="0"/>
                                          </p:stCondLst>
                                        </p:cTn>
                                        <p:tgtEl>
                                          <p:spTgt spid="3111"/>
                                        </p:tgtEl>
                                        <p:attrNameLst>
                                          <p:attrName>style.visibility</p:attrName>
                                        </p:attrNameLst>
                                      </p:cBhvr>
                                      <p:to>
                                        <p:strVal val="visible"/>
                                      </p:to>
                                    </p:set>
                                  </p:childTnLst>
                                </p:cTn>
                              </p:par>
                            </p:childTnLst>
                          </p:cTn>
                        </p:par>
                        <p:par>
                          <p:cTn fill="hold">
                            <p:stCondLst>
                              <p:cond delay="2000"/>
                            </p:stCondLst>
                            <p:childTnLst>
                              <p:par>
                                <p:cTn fill="hold" nodeType="afterEffect" presetClass="entr" presetID="23" presetSubtype="16">
                                  <p:stCondLst>
                                    <p:cond delay="0"/>
                                  </p:stCondLst>
                                  <p:childTnLst>
                                    <p:set>
                                      <p:cBhvr>
                                        <p:cTn dur="1" fill="hold">
                                          <p:stCondLst>
                                            <p:cond delay="0"/>
                                          </p:stCondLst>
                                        </p:cTn>
                                        <p:tgtEl>
                                          <p:spTgt spid="3081"/>
                                        </p:tgtEl>
                                        <p:attrNameLst>
                                          <p:attrName>style.visibility</p:attrName>
                                        </p:attrNameLst>
                                      </p:cBhvr>
                                      <p:to>
                                        <p:strVal val="visible"/>
                                      </p:to>
                                    </p:set>
                                    <p:anim calcmode="lin" valueType="num">
                                      <p:cBhvr additive="base">
                                        <p:cTn dur="1000"/>
                                        <p:tgtEl>
                                          <p:spTgt spid="3081"/>
                                        </p:tgtEl>
                                        <p:attrNameLst>
                                          <p:attrName>ppt_w</p:attrName>
                                        </p:attrNameLst>
                                      </p:cBhvr>
                                      <p:tavLst>
                                        <p:tav fmla="" tm="0">
                                          <p:val>
                                            <p:strVal val="0"/>
                                          </p:val>
                                        </p:tav>
                                        <p:tav fmla="" tm="100000">
                                          <p:val>
                                            <p:strVal val="#ppt_w"/>
                                          </p:val>
                                        </p:tav>
                                      </p:tavLst>
                                    </p:anim>
                                    <p:anim calcmode="lin" valueType="num">
                                      <p:cBhvr additive="base">
                                        <p:cTn dur="1000"/>
                                        <p:tgtEl>
                                          <p:spTgt spid="3081"/>
                                        </p:tgtEl>
                                        <p:attrNameLst>
                                          <p:attrName>ppt_h</p:attrName>
                                        </p:attrNameLst>
                                      </p:cBhvr>
                                      <p:tavLst>
                                        <p:tav fmla="" tm="0">
                                          <p:val>
                                            <p:strVal val="0"/>
                                          </p:val>
                                        </p:tav>
                                        <p:tav fmla="" tm="100000">
                                          <p:val>
                                            <p:strVal val="#ppt_h"/>
                                          </p:val>
                                        </p:tav>
                                      </p:tavLst>
                                    </p:anim>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3061"/>
                                        </p:tgtEl>
                                        <p:attrNameLst>
                                          <p:attrName>style.visibility</p:attrName>
                                        </p:attrNameLst>
                                      </p:cBhvr>
                                      <p:to>
                                        <p:strVal val="visible"/>
                                      </p:to>
                                    </p:set>
                                    <p:animEffect filter="fade" transition="in">
                                      <p:cBhvr>
                                        <p:cTn dur="2000"/>
                                        <p:tgtEl>
                                          <p:spTgt spid="3061"/>
                                        </p:tgtEl>
                                      </p:cBhvr>
                                    </p:animEffect>
                                  </p:childTnLst>
                                </p:cTn>
                              </p:par>
                            </p:childTnLst>
                          </p:cTn>
                        </p:par>
                        <p:par>
                          <p:cTn fill="hold">
                            <p:stCondLst>
                              <p:cond delay="5000"/>
                            </p:stCondLst>
                            <p:childTnLst>
                              <p:par>
                                <p:cTn fill="hold" nodeType="afterEffect" presetClass="entr" presetID="23" presetSubtype="16">
                                  <p:stCondLst>
                                    <p:cond delay="0"/>
                                  </p:stCondLst>
                                  <p:childTnLst>
                                    <p:set>
                                      <p:cBhvr>
                                        <p:cTn dur="1" fill="hold">
                                          <p:stCondLst>
                                            <p:cond delay="0"/>
                                          </p:stCondLst>
                                        </p:cTn>
                                        <p:tgtEl>
                                          <p:spTgt spid="3062"/>
                                        </p:tgtEl>
                                        <p:attrNameLst>
                                          <p:attrName>style.visibility</p:attrName>
                                        </p:attrNameLst>
                                      </p:cBhvr>
                                      <p:to>
                                        <p:strVal val="visible"/>
                                      </p:to>
                                    </p:set>
                                    <p:anim calcmode="lin" valueType="num">
                                      <p:cBhvr additive="base">
                                        <p:cTn dur="1000"/>
                                        <p:tgtEl>
                                          <p:spTgt spid="3062"/>
                                        </p:tgtEl>
                                        <p:attrNameLst>
                                          <p:attrName>ppt_w</p:attrName>
                                        </p:attrNameLst>
                                      </p:cBhvr>
                                      <p:tavLst>
                                        <p:tav fmla="" tm="0">
                                          <p:val>
                                            <p:strVal val="0"/>
                                          </p:val>
                                        </p:tav>
                                        <p:tav fmla="" tm="100000">
                                          <p:val>
                                            <p:strVal val="#ppt_w"/>
                                          </p:val>
                                        </p:tav>
                                      </p:tavLst>
                                    </p:anim>
                                    <p:anim calcmode="lin" valueType="num">
                                      <p:cBhvr additive="base">
                                        <p:cTn dur="1000"/>
                                        <p:tgtEl>
                                          <p:spTgt spid="3062"/>
                                        </p:tgtEl>
                                        <p:attrNameLst>
                                          <p:attrName>ppt_h</p:attrName>
                                        </p:attrNameLst>
                                      </p:cBhvr>
                                      <p:tavLst>
                                        <p:tav fmla="" tm="0">
                                          <p:val>
                                            <p:strVal val="0"/>
                                          </p:val>
                                        </p:tav>
                                        <p:tav fmla="" tm="100000">
                                          <p:val>
                                            <p:strVal val="#ppt_h"/>
                                          </p:val>
                                        </p:tav>
                                      </p:tavLst>
                                    </p:anim>
                                  </p:childTnLst>
                                </p:cTn>
                              </p:par>
                            </p:childTnLst>
                          </p:cTn>
                        </p:par>
                        <p:par>
                          <p:cTn fill="hold">
                            <p:stCondLst>
                              <p:cond delay="6000"/>
                            </p:stCondLst>
                            <p:childTnLst>
                              <p:par>
                                <p:cTn fill="hold" nodeType="afterEffect" presetClass="entr" presetID="23" presetSubtype="16">
                                  <p:stCondLst>
                                    <p:cond delay="0"/>
                                  </p:stCondLst>
                                  <p:childTnLst>
                                    <p:set>
                                      <p:cBhvr>
                                        <p:cTn dur="1" fill="hold">
                                          <p:stCondLst>
                                            <p:cond delay="0"/>
                                          </p:stCondLst>
                                        </p:cTn>
                                        <p:tgtEl>
                                          <p:spTgt spid="3080"/>
                                        </p:tgtEl>
                                        <p:attrNameLst>
                                          <p:attrName>style.visibility</p:attrName>
                                        </p:attrNameLst>
                                      </p:cBhvr>
                                      <p:to>
                                        <p:strVal val="visible"/>
                                      </p:to>
                                    </p:set>
                                    <p:anim calcmode="lin" valueType="num">
                                      <p:cBhvr additive="base">
                                        <p:cTn dur="2000"/>
                                        <p:tgtEl>
                                          <p:spTgt spid="3080"/>
                                        </p:tgtEl>
                                        <p:attrNameLst>
                                          <p:attrName>ppt_w</p:attrName>
                                        </p:attrNameLst>
                                      </p:cBhvr>
                                      <p:tavLst>
                                        <p:tav fmla="" tm="0">
                                          <p:val>
                                            <p:strVal val="0"/>
                                          </p:val>
                                        </p:tav>
                                        <p:tav fmla="" tm="100000">
                                          <p:val>
                                            <p:strVal val="#ppt_w"/>
                                          </p:val>
                                        </p:tav>
                                      </p:tavLst>
                                    </p:anim>
                                    <p:anim calcmode="lin" valueType="num">
                                      <p:cBhvr additive="base">
                                        <p:cTn dur="2000"/>
                                        <p:tgtEl>
                                          <p:spTgt spid="3080"/>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5" name="Shape 3115"/>
        <p:cNvGrpSpPr/>
        <p:nvPr/>
      </p:nvGrpSpPr>
      <p:grpSpPr>
        <a:xfrm>
          <a:off x="0" y="0"/>
          <a:ext cx="0" cy="0"/>
          <a:chOff x="0" y="0"/>
          <a:chExt cx="0" cy="0"/>
        </a:xfrm>
      </p:grpSpPr>
      <p:sp>
        <p:nvSpPr>
          <p:cNvPr id="3116" name="Google Shape;3116;p38"/>
          <p:cNvSpPr txBox="1"/>
          <p:nvPr>
            <p:ph type="title"/>
          </p:nvPr>
        </p:nvSpPr>
        <p:spPr>
          <a:xfrm>
            <a:off x="1018375" y="2335375"/>
            <a:ext cx="71073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MODELS </a:t>
            </a:r>
            <a:r>
              <a:rPr lang="en">
                <a:solidFill>
                  <a:schemeClr val="lt2"/>
                </a:solidFill>
              </a:rPr>
              <a:t>EXPLAINED</a:t>
            </a:r>
            <a:endParaRPr>
              <a:solidFill>
                <a:schemeClr val="lt2"/>
              </a:solidFill>
            </a:endParaRPr>
          </a:p>
        </p:txBody>
      </p:sp>
      <p:sp>
        <p:nvSpPr>
          <p:cNvPr id="3117" name="Google Shape;3117;p38"/>
          <p:cNvSpPr txBox="1"/>
          <p:nvPr>
            <p:ph idx="1" type="subTitle"/>
          </p:nvPr>
        </p:nvSpPr>
        <p:spPr>
          <a:xfrm>
            <a:off x="2560100" y="3194775"/>
            <a:ext cx="4023900" cy="429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sp>
        <p:nvSpPr>
          <p:cNvPr id="3118" name="Google Shape;3118;p38"/>
          <p:cNvSpPr txBox="1"/>
          <p:nvPr>
            <p:ph idx="2" type="title"/>
          </p:nvPr>
        </p:nvSpPr>
        <p:spPr>
          <a:xfrm>
            <a:off x="3917350" y="876125"/>
            <a:ext cx="1216200" cy="1216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pic>
        <p:nvPicPr>
          <p:cNvPr id="3119" name="Google Shape;3119;p38"/>
          <p:cNvPicPr preferRelativeResize="0"/>
          <p:nvPr/>
        </p:nvPicPr>
        <p:blipFill>
          <a:blip r:embed="rId3">
            <a:alphaModFix/>
          </a:blip>
          <a:stretch>
            <a:fillRect/>
          </a:stretch>
        </p:blipFill>
        <p:spPr>
          <a:xfrm>
            <a:off x="3516375" y="1446325"/>
            <a:ext cx="771800" cy="771800"/>
          </a:xfrm>
          <a:prstGeom prst="rect">
            <a:avLst/>
          </a:prstGeom>
          <a:noFill/>
          <a:ln>
            <a:noFill/>
          </a:ln>
        </p:spPr>
      </p:pic>
      <p:pic>
        <p:nvPicPr>
          <p:cNvPr id="3120" name="Google Shape;3120;p38"/>
          <p:cNvPicPr preferRelativeResize="0"/>
          <p:nvPr/>
        </p:nvPicPr>
        <p:blipFill>
          <a:blip r:embed="rId4">
            <a:alphaModFix/>
          </a:blip>
          <a:stretch>
            <a:fillRect/>
          </a:stretch>
        </p:blipFill>
        <p:spPr>
          <a:xfrm>
            <a:off x="8715050" y="2218125"/>
            <a:ext cx="518775" cy="518775"/>
          </a:xfrm>
          <a:prstGeom prst="rect">
            <a:avLst/>
          </a:prstGeom>
          <a:noFill/>
          <a:ln>
            <a:noFill/>
          </a:ln>
        </p:spPr>
      </p:pic>
      <p:pic>
        <p:nvPicPr>
          <p:cNvPr id="3121" name="Google Shape;3121;p38"/>
          <p:cNvPicPr preferRelativeResize="0"/>
          <p:nvPr/>
        </p:nvPicPr>
        <p:blipFill>
          <a:blip r:embed="rId5">
            <a:alphaModFix/>
          </a:blip>
          <a:stretch>
            <a:fillRect/>
          </a:stretch>
        </p:blipFill>
        <p:spPr>
          <a:xfrm>
            <a:off x="-1039175" y="945513"/>
            <a:ext cx="1888775" cy="1888775"/>
          </a:xfrm>
          <a:prstGeom prst="rect">
            <a:avLst/>
          </a:prstGeom>
          <a:noFill/>
          <a:ln>
            <a:noFill/>
          </a:ln>
        </p:spPr>
      </p:pic>
      <p:pic>
        <p:nvPicPr>
          <p:cNvPr id="3122" name="Google Shape;3122;p38"/>
          <p:cNvPicPr preferRelativeResize="0"/>
          <p:nvPr/>
        </p:nvPicPr>
        <p:blipFill>
          <a:blip r:embed="rId6">
            <a:alphaModFix/>
          </a:blip>
          <a:stretch>
            <a:fillRect/>
          </a:stretch>
        </p:blipFill>
        <p:spPr>
          <a:xfrm>
            <a:off x="7815593" y="2931975"/>
            <a:ext cx="955181" cy="955200"/>
          </a:xfrm>
          <a:prstGeom prst="rect">
            <a:avLst/>
          </a:prstGeom>
          <a:noFill/>
          <a:ln>
            <a:noFill/>
          </a:ln>
        </p:spPr>
      </p:pic>
      <p:pic>
        <p:nvPicPr>
          <p:cNvPr id="3123" name="Google Shape;3123;p38"/>
          <p:cNvPicPr preferRelativeResize="0"/>
          <p:nvPr/>
        </p:nvPicPr>
        <p:blipFill>
          <a:blip r:embed="rId7">
            <a:alphaModFix/>
          </a:blip>
          <a:stretch>
            <a:fillRect/>
          </a:stretch>
        </p:blipFill>
        <p:spPr>
          <a:xfrm>
            <a:off x="7067175" y="4372175"/>
            <a:ext cx="842275" cy="842275"/>
          </a:xfrm>
          <a:prstGeom prst="rect">
            <a:avLst/>
          </a:prstGeom>
          <a:noFill/>
          <a:ln>
            <a:noFill/>
          </a:ln>
        </p:spPr>
      </p:pic>
      <p:pic>
        <p:nvPicPr>
          <p:cNvPr id="3124" name="Google Shape;3124;p38"/>
          <p:cNvPicPr preferRelativeResize="0"/>
          <p:nvPr/>
        </p:nvPicPr>
        <p:blipFill>
          <a:blip r:embed="rId6">
            <a:alphaModFix/>
          </a:blip>
          <a:stretch>
            <a:fillRect/>
          </a:stretch>
        </p:blipFill>
        <p:spPr>
          <a:xfrm>
            <a:off x="1275943" y="3416975"/>
            <a:ext cx="955181" cy="955200"/>
          </a:xfrm>
          <a:prstGeom prst="rect">
            <a:avLst/>
          </a:prstGeom>
          <a:noFill/>
          <a:ln>
            <a:noFill/>
          </a:ln>
        </p:spPr>
      </p:pic>
      <p:grpSp>
        <p:nvGrpSpPr>
          <p:cNvPr id="3125" name="Google Shape;3125;p38"/>
          <p:cNvGrpSpPr/>
          <p:nvPr/>
        </p:nvGrpSpPr>
        <p:grpSpPr>
          <a:xfrm>
            <a:off x="1106155" y="3513515"/>
            <a:ext cx="6931696" cy="1629976"/>
            <a:chOff x="1106155" y="2981740"/>
            <a:chExt cx="6931696" cy="1629976"/>
          </a:xfrm>
        </p:grpSpPr>
        <p:sp>
          <p:nvSpPr>
            <p:cNvPr id="3126" name="Google Shape;3126;p38"/>
            <p:cNvSpPr/>
            <p:nvPr/>
          </p:nvSpPr>
          <p:spPr>
            <a:xfrm flipH="1">
              <a:off x="5918747" y="3634324"/>
              <a:ext cx="837259" cy="496897"/>
            </a:xfrm>
            <a:custGeom>
              <a:rect b="b" l="l" r="r" t="t"/>
              <a:pathLst>
                <a:path extrusionOk="0" h="3514" w="5921">
                  <a:moveTo>
                    <a:pt x="3113" y="0"/>
                  </a:moveTo>
                  <a:lnTo>
                    <a:pt x="1" y="3174"/>
                  </a:lnTo>
                  <a:lnTo>
                    <a:pt x="3202" y="3514"/>
                  </a:lnTo>
                  <a:lnTo>
                    <a:pt x="5920" y="0"/>
                  </a:lnTo>
                  <a:close/>
                </a:path>
              </a:pathLst>
            </a:custGeom>
            <a:solidFill>
              <a:srgbClr val="B0E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7" name="Google Shape;3127;p38"/>
            <p:cNvSpPr/>
            <p:nvPr/>
          </p:nvSpPr>
          <p:spPr>
            <a:xfrm flipH="1">
              <a:off x="3669124" y="3602508"/>
              <a:ext cx="1497338" cy="523906"/>
            </a:xfrm>
            <a:custGeom>
              <a:rect b="b" l="l" r="r" t="t"/>
              <a:pathLst>
                <a:path extrusionOk="0" h="3705" w="10589">
                  <a:moveTo>
                    <a:pt x="3174" y="1"/>
                  </a:moveTo>
                  <a:lnTo>
                    <a:pt x="0" y="708"/>
                  </a:lnTo>
                  <a:cubicBezTo>
                    <a:pt x="0" y="708"/>
                    <a:pt x="4159" y="3705"/>
                    <a:pt x="4248" y="3705"/>
                  </a:cubicBezTo>
                  <a:cubicBezTo>
                    <a:pt x="4329" y="3705"/>
                    <a:pt x="9739" y="3113"/>
                    <a:pt x="9739" y="2971"/>
                  </a:cubicBezTo>
                  <a:cubicBezTo>
                    <a:pt x="9739" y="2828"/>
                    <a:pt x="10588" y="1"/>
                    <a:pt x="10588" y="1"/>
                  </a:cubicBezTo>
                  <a:close/>
                </a:path>
              </a:pathLst>
            </a:custGeom>
            <a:solidFill>
              <a:srgbClr val="1079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8" name="Google Shape;3128;p38"/>
            <p:cNvSpPr/>
            <p:nvPr/>
          </p:nvSpPr>
          <p:spPr>
            <a:xfrm flipH="1">
              <a:off x="3660498" y="3453608"/>
              <a:ext cx="1441624" cy="312505"/>
            </a:xfrm>
            <a:custGeom>
              <a:rect b="b" l="l" r="r" t="t"/>
              <a:pathLst>
                <a:path extrusionOk="0" h="2210" w="10195">
                  <a:moveTo>
                    <a:pt x="5573" y="1"/>
                  </a:moveTo>
                  <a:lnTo>
                    <a:pt x="4955" y="626"/>
                  </a:lnTo>
                  <a:lnTo>
                    <a:pt x="4527" y="626"/>
                  </a:lnTo>
                  <a:lnTo>
                    <a:pt x="4527" y="1054"/>
                  </a:lnTo>
                  <a:lnTo>
                    <a:pt x="4133" y="1475"/>
                  </a:lnTo>
                  <a:lnTo>
                    <a:pt x="1" y="1475"/>
                  </a:lnTo>
                  <a:lnTo>
                    <a:pt x="1" y="2209"/>
                  </a:lnTo>
                  <a:lnTo>
                    <a:pt x="4445" y="2209"/>
                  </a:lnTo>
                  <a:lnTo>
                    <a:pt x="5268" y="1394"/>
                  </a:lnTo>
                  <a:lnTo>
                    <a:pt x="10195" y="1394"/>
                  </a:lnTo>
                  <a:lnTo>
                    <a:pt x="10195" y="626"/>
                  </a:lnTo>
                  <a:lnTo>
                    <a:pt x="6002" y="626"/>
                  </a:lnTo>
                  <a:lnTo>
                    <a:pt x="6117" y="544"/>
                  </a:lnTo>
                  <a:lnTo>
                    <a:pt x="5573" y="1"/>
                  </a:lnTo>
                  <a:close/>
                </a:path>
              </a:pathLst>
            </a:custGeom>
            <a:solidFill>
              <a:srgbClr val="B0E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9" name="Google Shape;3129;p38"/>
            <p:cNvSpPr/>
            <p:nvPr/>
          </p:nvSpPr>
          <p:spPr>
            <a:xfrm flipH="1">
              <a:off x="5995668" y="3458416"/>
              <a:ext cx="227945" cy="107751"/>
            </a:xfrm>
            <a:custGeom>
              <a:rect b="b" l="l" r="r" t="t"/>
              <a:pathLst>
                <a:path extrusionOk="0" h="762" w="1612">
                  <a:moveTo>
                    <a:pt x="1" y="1"/>
                  </a:moveTo>
                  <a:lnTo>
                    <a:pt x="1" y="762"/>
                  </a:lnTo>
                  <a:lnTo>
                    <a:pt x="1611" y="762"/>
                  </a:lnTo>
                  <a:lnTo>
                    <a:pt x="1611" y="1"/>
                  </a:lnTo>
                  <a:close/>
                </a:path>
              </a:pathLst>
            </a:custGeom>
            <a:solidFill>
              <a:srgbClr val="1079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0" name="Google Shape;3130;p38"/>
            <p:cNvSpPr/>
            <p:nvPr/>
          </p:nvSpPr>
          <p:spPr>
            <a:xfrm flipH="1">
              <a:off x="6107095" y="3458416"/>
              <a:ext cx="116518" cy="107751"/>
            </a:xfrm>
            <a:custGeom>
              <a:rect b="b" l="l" r="r" t="t"/>
              <a:pathLst>
                <a:path extrusionOk="0" h="762" w="824">
                  <a:moveTo>
                    <a:pt x="1" y="1"/>
                  </a:moveTo>
                  <a:lnTo>
                    <a:pt x="1" y="762"/>
                  </a:lnTo>
                  <a:lnTo>
                    <a:pt x="823" y="762"/>
                  </a:lnTo>
                  <a:lnTo>
                    <a:pt x="823" y="1"/>
                  </a:lnTo>
                  <a:close/>
                </a:path>
              </a:pathLst>
            </a:custGeom>
            <a:solidFill>
              <a:srgbClr val="1079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1" name="Google Shape;3131;p38"/>
            <p:cNvSpPr/>
            <p:nvPr/>
          </p:nvSpPr>
          <p:spPr>
            <a:xfrm flipH="1">
              <a:off x="2371725" y="3617921"/>
              <a:ext cx="1489702" cy="240389"/>
            </a:xfrm>
            <a:custGeom>
              <a:rect b="b" l="l" r="r" t="t"/>
              <a:pathLst>
                <a:path extrusionOk="0" h="1700" w="10535">
                  <a:moveTo>
                    <a:pt x="1421" y="1"/>
                  </a:moveTo>
                  <a:lnTo>
                    <a:pt x="0" y="1700"/>
                  </a:lnTo>
                  <a:lnTo>
                    <a:pt x="10534" y="1700"/>
                  </a:lnTo>
                  <a:lnTo>
                    <a:pt x="7306" y="1"/>
                  </a:lnTo>
                  <a:close/>
                </a:path>
              </a:pathLst>
            </a:custGeom>
            <a:solidFill>
              <a:srgbClr val="FFF0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2" name="Google Shape;3132;p38"/>
            <p:cNvSpPr/>
            <p:nvPr/>
          </p:nvSpPr>
          <p:spPr>
            <a:xfrm flipH="1">
              <a:off x="2323789" y="3606467"/>
              <a:ext cx="1565495" cy="268245"/>
            </a:xfrm>
            <a:custGeom>
              <a:rect b="b" l="l" r="r" t="t"/>
              <a:pathLst>
                <a:path extrusionOk="0" h="1897" w="11071">
                  <a:moveTo>
                    <a:pt x="7476" y="170"/>
                  </a:moveTo>
                  <a:lnTo>
                    <a:pt x="10364" y="1699"/>
                  </a:lnTo>
                  <a:lnTo>
                    <a:pt x="367" y="1699"/>
                  </a:lnTo>
                  <a:lnTo>
                    <a:pt x="1645" y="170"/>
                  </a:lnTo>
                  <a:close/>
                  <a:moveTo>
                    <a:pt x="1556" y="0"/>
                  </a:moveTo>
                  <a:lnTo>
                    <a:pt x="0" y="1896"/>
                  </a:lnTo>
                  <a:lnTo>
                    <a:pt x="11071" y="1896"/>
                  </a:lnTo>
                  <a:lnTo>
                    <a:pt x="7530" y="0"/>
                  </a:lnTo>
                  <a:close/>
                </a:path>
              </a:pathLst>
            </a:custGeom>
            <a:solidFill>
              <a:srgbClr val="FFF0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3" name="Google Shape;3133;p38"/>
            <p:cNvSpPr/>
            <p:nvPr/>
          </p:nvSpPr>
          <p:spPr>
            <a:xfrm flipH="1">
              <a:off x="1106178" y="3874571"/>
              <a:ext cx="6931673" cy="737144"/>
            </a:xfrm>
            <a:custGeom>
              <a:rect b="b" l="l" r="r" t="t"/>
              <a:pathLst>
                <a:path extrusionOk="0" h="5213" w="49020">
                  <a:moveTo>
                    <a:pt x="25118" y="0"/>
                  </a:moveTo>
                  <a:lnTo>
                    <a:pt x="23106" y="1359"/>
                  </a:lnTo>
                  <a:lnTo>
                    <a:pt x="12464" y="1359"/>
                  </a:lnTo>
                  <a:lnTo>
                    <a:pt x="11839" y="734"/>
                  </a:lnTo>
                  <a:lnTo>
                    <a:pt x="4451" y="734"/>
                  </a:lnTo>
                  <a:cubicBezTo>
                    <a:pt x="4451" y="734"/>
                    <a:pt x="2351" y="2460"/>
                    <a:pt x="1645" y="4105"/>
                  </a:cubicBezTo>
                  <a:lnTo>
                    <a:pt x="0" y="4105"/>
                  </a:lnTo>
                  <a:lnTo>
                    <a:pt x="544" y="4839"/>
                  </a:lnTo>
                  <a:lnTo>
                    <a:pt x="44486" y="5213"/>
                  </a:lnTo>
                  <a:lnTo>
                    <a:pt x="49019" y="0"/>
                  </a:lnTo>
                  <a:close/>
                </a:path>
              </a:pathLst>
            </a:custGeom>
            <a:solidFill>
              <a:srgbClr val="1079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4" name="Google Shape;3134;p38"/>
            <p:cNvSpPr/>
            <p:nvPr/>
          </p:nvSpPr>
          <p:spPr>
            <a:xfrm flipH="1">
              <a:off x="2824387" y="3442155"/>
              <a:ext cx="4752198" cy="272063"/>
            </a:xfrm>
            <a:custGeom>
              <a:rect b="b" l="l" r="r" t="t"/>
              <a:pathLst>
                <a:path extrusionOk="0" h="1924" w="33607">
                  <a:moveTo>
                    <a:pt x="28203" y="0"/>
                  </a:moveTo>
                  <a:lnTo>
                    <a:pt x="11098" y="116"/>
                  </a:lnTo>
                  <a:lnTo>
                    <a:pt x="10303" y="822"/>
                  </a:lnTo>
                  <a:lnTo>
                    <a:pt x="1019" y="822"/>
                  </a:lnTo>
                  <a:lnTo>
                    <a:pt x="0" y="1923"/>
                  </a:lnTo>
                  <a:lnTo>
                    <a:pt x="21747" y="1923"/>
                  </a:lnTo>
                  <a:lnTo>
                    <a:pt x="22508" y="1162"/>
                  </a:lnTo>
                  <a:lnTo>
                    <a:pt x="33606" y="1162"/>
                  </a:lnTo>
                  <a:lnTo>
                    <a:pt x="28203" y="0"/>
                  </a:lnTo>
                  <a:close/>
                </a:path>
              </a:pathLst>
            </a:custGeom>
            <a:solidFill>
              <a:srgbClr val="B0E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5" name="Google Shape;3135;p38"/>
            <p:cNvSpPr/>
            <p:nvPr/>
          </p:nvSpPr>
          <p:spPr>
            <a:xfrm flipH="1">
              <a:off x="3772921" y="3061492"/>
              <a:ext cx="2190222" cy="408660"/>
            </a:xfrm>
            <a:custGeom>
              <a:rect b="b" l="l" r="r" t="t"/>
              <a:pathLst>
                <a:path extrusionOk="0" h="2890" w="15489">
                  <a:moveTo>
                    <a:pt x="4928" y="1"/>
                  </a:moveTo>
                  <a:lnTo>
                    <a:pt x="4669" y="259"/>
                  </a:lnTo>
                  <a:lnTo>
                    <a:pt x="1047" y="259"/>
                  </a:lnTo>
                  <a:lnTo>
                    <a:pt x="537" y="769"/>
                  </a:lnTo>
                  <a:lnTo>
                    <a:pt x="3140" y="769"/>
                  </a:lnTo>
                  <a:lnTo>
                    <a:pt x="0" y="2889"/>
                  </a:lnTo>
                  <a:lnTo>
                    <a:pt x="3507" y="2835"/>
                  </a:lnTo>
                  <a:lnTo>
                    <a:pt x="5607" y="708"/>
                  </a:lnTo>
                  <a:lnTo>
                    <a:pt x="12280" y="708"/>
                  </a:lnTo>
                  <a:lnTo>
                    <a:pt x="11241" y="1"/>
                  </a:lnTo>
                  <a:close/>
                  <a:moveTo>
                    <a:pt x="12280" y="708"/>
                  </a:moveTo>
                  <a:lnTo>
                    <a:pt x="15489" y="2889"/>
                  </a:lnTo>
                  <a:lnTo>
                    <a:pt x="12376" y="769"/>
                  </a:lnTo>
                  <a:lnTo>
                    <a:pt x="12288" y="708"/>
                  </a:lnTo>
                  <a:close/>
                </a:path>
              </a:pathLst>
            </a:custGeom>
            <a:solidFill>
              <a:srgbClr val="B0E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6" name="Google Shape;3136;p38"/>
            <p:cNvSpPr/>
            <p:nvPr/>
          </p:nvSpPr>
          <p:spPr>
            <a:xfrm flipH="1">
              <a:off x="4957748" y="2981740"/>
              <a:ext cx="108740" cy="79894"/>
            </a:xfrm>
            <a:custGeom>
              <a:rect b="b" l="l" r="r" t="t"/>
              <a:pathLst>
                <a:path extrusionOk="0" h="565" w="769">
                  <a:moveTo>
                    <a:pt x="0" y="1"/>
                  </a:moveTo>
                  <a:lnTo>
                    <a:pt x="0" y="565"/>
                  </a:lnTo>
                  <a:lnTo>
                    <a:pt x="768" y="565"/>
                  </a:lnTo>
                  <a:lnTo>
                    <a:pt x="768" y="1"/>
                  </a:lnTo>
                  <a:close/>
                </a:path>
              </a:pathLst>
            </a:custGeom>
            <a:solidFill>
              <a:srgbClr val="B0E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7" name="Google Shape;3137;p38"/>
            <p:cNvSpPr/>
            <p:nvPr/>
          </p:nvSpPr>
          <p:spPr>
            <a:xfrm flipH="1">
              <a:off x="5014451" y="2981740"/>
              <a:ext cx="52037" cy="79894"/>
            </a:xfrm>
            <a:custGeom>
              <a:rect b="b" l="l" r="r" t="t"/>
              <a:pathLst>
                <a:path extrusionOk="0" h="565" w="368">
                  <a:moveTo>
                    <a:pt x="0" y="1"/>
                  </a:moveTo>
                  <a:lnTo>
                    <a:pt x="0" y="565"/>
                  </a:lnTo>
                  <a:lnTo>
                    <a:pt x="367" y="565"/>
                  </a:lnTo>
                  <a:lnTo>
                    <a:pt x="367" y="1"/>
                  </a:lnTo>
                  <a:close/>
                </a:path>
              </a:pathLst>
            </a:custGeom>
            <a:solidFill>
              <a:srgbClr val="B0E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8" name="Google Shape;3138;p38"/>
            <p:cNvSpPr/>
            <p:nvPr/>
          </p:nvSpPr>
          <p:spPr>
            <a:xfrm flipH="1">
              <a:off x="6620258" y="3425752"/>
              <a:ext cx="251984" cy="76076"/>
            </a:xfrm>
            <a:custGeom>
              <a:rect b="b" l="l" r="r" t="t"/>
              <a:pathLst>
                <a:path extrusionOk="0" h="538" w="1782">
                  <a:moveTo>
                    <a:pt x="1" y="0"/>
                  </a:moveTo>
                  <a:lnTo>
                    <a:pt x="1" y="537"/>
                  </a:lnTo>
                  <a:lnTo>
                    <a:pt x="1781" y="537"/>
                  </a:lnTo>
                  <a:lnTo>
                    <a:pt x="1781" y="0"/>
                  </a:lnTo>
                  <a:close/>
                </a:path>
              </a:pathLst>
            </a:custGeom>
            <a:solidFill>
              <a:srgbClr val="B0E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9" name="Google Shape;3139;p38"/>
            <p:cNvSpPr/>
            <p:nvPr/>
          </p:nvSpPr>
          <p:spPr>
            <a:xfrm flipH="1">
              <a:off x="6631853" y="3501686"/>
              <a:ext cx="152010" cy="56845"/>
            </a:xfrm>
            <a:custGeom>
              <a:rect b="b" l="l" r="r" t="t"/>
              <a:pathLst>
                <a:path extrusionOk="0" h="402" w="1075">
                  <a:moveTo>
                    <a:pt x="1" y="0"/>
                  </a:moveTo>
                  <a:lnTo>
                    <a:pt x="1" y="401"/>
                  </a:lnTo>
                  <a:lnTo>
                    <a:pt x="1075" y="401"/>
                  </a:lnTo>
                  <a:lnTo>
                    <a:pt x="1075" y="0"/>
                  </a:lnTo>
                  <a:close/>
                </a:path>
              </a:pathLst>
            </a:custGeom>
            <a:solidFill>
              <a:srgbClr val="B0E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0" name="Google Shape;3140;p38"/>
            <p:cNvSpPr/>
            <p:nvPr/>
          </p:nvSpPr>
          <p:spPr>
            <a:xfrm flipH="1">
              <a:off x="6707787" y="3501686"/>
              <a:ext cx="76076" cy="56845"/>
            </a:xfrm>
            <a:custGeom>
              <a:rect b="b" l="l" r="r" t="t"/>
              <a:pathLst>
                <a:path extrusionOk="0" h="402" w="538">
                  <a:moveTo>
                    <a:pt x="1" y="0"/>
                  </a:moveTo>
                  <a:lnTo>
                    <a:pt x="1" y="401"/>
                  </a:lnTo>
                  <a:lnTo>
                    <a:pt x="538" y="401"/>
                  </a:lnTo>
                  <a:lnTo>
                    <a:pt x="538" y="0"/>
                  </a:lnTo>
                  <a:close/>
                </a:path>
              </a:pathLst>
            </a:custGeom>
            <a:solidFill>
              <a:srgbClr val="B0E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1" name="Google Shape;3141;p38"/>
            <p:cNvSpPr/>
            <p:nvPr/>
          </p:nvSpPr>
          <p:spPr>
            <a:xfrm flipH="1">
              <a:off x="6872102" y="3425752"/>
              <a:ext cx="276871" cy="64481"/>
            </a:xfrm>
            <a:custGeom>
              <a:rect b="b" l="l" r="r" t="t"/>
              <a:pathLst>
                <a:path extrusionOk="0" h="456" w="1958">
                  <a:moveTo>
                    <a:pt x="0" y="0"/>
                  </a:moveTo>
                  <a:lnTo>
                    <a:pt x="0" y="456"/>
                  </a:lnTo>
                  <a:lnTo>
                    <a:pt x="1958" y="456"/>
                  </a:lnTo>
                  <a:lnTo>
                    <a:pt x="1958" y="0"/>
                  </a:lnTo>
                  <a:close/>
                </a:path>
              </a:pathLst>
            </a:custGeom>
            <a:solidFill>
              <a:srgbClr val="B0E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2" name="Google Shape;3142;p38"/>
            <p:cNvSpPr/>
            <p:nvPr/>
          </p:nvSpPr>
          <p:spPr>
            <a:xfrm flipH="1">
              <a:off x="7192102" y="3425752"/>
              <a:ext cx="68440" cy="64481"/>
            </a:xfrm>
            <a:custGeom>
              <a:rect b="b" l="l" r="r" t="t"/>
              <a:pathLst>
                <a:path extrusionOk="0" h="456" w="484">
                  <a:moveTo>
                    <a:pt x="1" y="0"/>
                  </a:moveTo>
                  <a:lnTo>
                    <a:pt x="1" y="456"/>
                  </a:lnTo>
                  <a:lnTo>
                    <a:pt x="483" y="456"/>
                  </a:lnTo>
                  <a:lnTo>
                    <a:pt x="483" y="0"/>
                  </a:lnTo>
                  <a:close/>
                </a:path>
              </a:pathLst>
            </a:custGeom>
            <a:solidFill>
              <a:srgbClr val="B0E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3" name="Google Shape;3143;p38"/>
            <p:cNvSpPr/>
            <p:nvPr/>
          </p:nvSpPr>
          <p:spPr>
            <a:xfrm flipH="1">
              <a:off x="6872103" y="3458416"/>
              <a:ext cx="388440" cy="31816"/>
            </a:xfrm>
            <a:custGeom>
              <a:rect b="b" l="l" r="r" t="t"/>
              <a:pathLst>
                <a:path extrusionOk="0" h="225" w="2747">
                  <a:moveTo>
                    <a:pt x="1" y="1"/>
                  </a:moveTo>
                  <a:lnTo>
                    <a:pt x="1" y="225"/>
                  </a:lnTo>
                  <a:lnTo>
                    <a:pt x="2747" y="225"/>
                  </a:lnTo>
                  <a:lnTo>
                    <a:pt x="2747" y="1"/>
                  </a:lnTo>
                  <a:close/>
                </a:path>
              </a:pathLst>
            </a:custGeom>
            <a:solidFill>
              <a:srgbClr val="B0E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4" name="Google Shape;3144;p38"/>
            <p:cNvSpPr/>
            <p:nvPr/>
          </p:nvSpPr>
          <p:spPr>
            <a:xfrm flipH="1">
              <a:off x="3588384" y="3117206"/>
              <a:ext cx="1914482" cy="341352"/>
            </a:xfrm>
            <a:custGeom>
              <a:rect b="b" l="l" r="r" t="t"/>
              <a:pathLst>
                <a:path extrusionOk="0" h="2414" w="13539">
                  <a:moveTo>
                    <a:pt x="2631" y="1"/>
                  </a:moveTo>
                  <a:lnTo>
                    <a:pt x="1" y="2414"/>
                  </a:lnTo>
                  <a:lnTo>
                    <a:pt x="13538" y="2298"/>
                  </a:lnTo>
                  <a:lnTo>
                    <a:pt x="8496" y="1"/>
                  </a:lnTo>
                  <a:close/>
                </a:path>
              </a:pathLst>
            </a:custGeom>
            <a:solidFill>
              <a:srgbClr val="FFF0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5" name="Google Shape;3145;p38"/>
            <p:cNvSpPr/>
            <p:nvPr/>
          </p:nvSpPr>
          <p:spPr>
            <a:xfrm flipH="1">
              <a:off x="6404048" y="3425752"/>
              <a:ext cx="144375" cy="132779"/>
            </a:xfrm>
            <a:custGeom>
              <a:rect b="b" l="l" r="r" t="t"/>
              <a:pathLst>
                <a:path extrusionOk="0" h="939" w="1021">
                  <a:moveTo>
                    <a:pt x="1" y="0"/>
                  </a:moveTo>
                  <a:lnTo>
                    <a:pt x="1" y="938"/>
                  </a:lnTo>
                  <a:lnTo>
                    <a:pt x="1020" y="938"/>
                  </a:lnTo>
                  <a:lnTo>
                    <a:pt x="1020" y="0"/>
                  </a:lnTo>
                  <a:close/>
                </a:path>
              </a:pathLst>
            </a:custGeom>
            <a:solidFill>
              <a:srgbClr val="B0E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6" name="Google Shape;3146;p38"/>
            <p:cNvSpPr/>
            <p:nvPr/>
          </p:nvSpPr>
          <p:spPr>
            <a:xfrm flipH="1">
              <a:off x="6476164" y="3425752"/>
              <a:ext cx="72258" cy="132779"/>
            </a:xfrm>
            <a:custGeom>
              <a:rect b="b" l="l" r="r" t="t"/>
              <a:pathLst>
                <a:path extrusionOk="0" h="939" w="511">
                  <a:moveTo>
                    <a:pt x="1" y="0"/>
                  </a:moveTo>
                  <a:lnTo>
                    <a:pt x="1" y="938"/>
                  </a:lnTo>
                  <a:lnTo>
                    <a:pt x="510" y="938"/>
                  </a:lnTo>
                  <a:lnTo>
                    <a:pt x="510" y="0"/>
                  </a:lnTo>
                  <a:close/>
                </a:path>
              </a:pathLst>
            </a:custGeom>
            <a:solidFill>
              <a:srgbClr val="B0E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7" name="Google Shape;3147;p38"/>
            <p:cNvSpPr/>
            <p:nvPr/>
          </p:nvSpPr>
          <p:spPr>
            <a:xfrm flipH="1">
              <a:off x="1106155" y="3874571"/>
              <a:ext cx="3479836" cy="68299"/>
            </a:xfrm>
            <a:custGeom>
              <a:rect b="b" l="l" r="r" t="t"/>
              <a:pathLst>
                <a:path extrusionOk="0" h="483" w="24609">
                  <a:moveTo>
                    <a:pt x="707" y="0"/>
                  </a:moveTo>
                  <a:lnTo>
                    <a:pt x="0" y="483"/>
                  </a:lnTo>
                  <a:lnTo>
                    <a:pt x="24180" y="483"/>
                  </a:lnTo>
                  <a:lnTo>
                    <a:pt x="24608" y="0"/>
                  </a:lnTo>
                  <a:close/>
                </a:path>
              </a:pathLst>
            </a:custGeom>
            <a:solidFill>
              <a:srgbClr val="B0E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8" name="Google Shape;3148;p38"/>
            <p:cNvSpPr/>
            <p:nvPr/>
          </p:nvSpPr>
          <p:spPr>
            <a:xfrm flipH="1">
              <a:off x="6327271" y="3978363"/>
              <a:ext cx="1121624" cy="36624"/>
            </a:xfrm>
            <a:custGeom>
              <a:rect b="b" l="l" r="r" t="t"/>
              <a:pathLst>
                <a:path extrusionOk="0" h="259" w="7932">
                  <a:moveTo>
                    <a:pt x="286" y="0"/>
                  </a:moveTo>
                  <a:cubicBezTo>
                    <a:pt x="198" y="88"/>
                    <a:pt x="82" y="170"/>
                    <a:pt x="1" y="258"/>
                  </a:cubicBezTo>
                  <a:lnTo>
                    <a:pt x="7932" y="258"/>
                  </a:lnTo>
                  <a:lnTo>
                    <a:pt x="7674" y="0"/>
                  </a:lnTo>
                  <a:close/>
                </a:path>
              </a:pathLst>
            </a:custGeom>
            <a:solidFill>
              <a:srgbClr val="B0E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9" name="Google Shape;3149;p38"/>
            <p:cNvSpPr/>
            <p:nvPr/>
          </p:nvSpPr>
          <p:spPr>
            <a:xfrm flipH="1">
              <a:off x="7148832" y="3401713"/>
              <a:ext cx="43411" cy="108740"/>
            </a:xfrm>
            <a:custGeom>
              <a:rect b="b" l="l" r="r" t="t"/>
              <a:pathLst>
                <a:path extrusionOk="0" h="769" w="307">
                  <a:moveTo>
                    <a:pt x="0" y="1"/>
                  </a:moveTo>
                  <a:lnTo>
                    <a:pt x="0" y="769"/>
                  </a:lnTo>
                  <a:lnTo>
                    <a:pt x="306" y="769"/>
                  </a:lnTo>
                  <a:lnTo>
                    <a:pt x="306" y="1"/>
                  </a:lnTo>
                  <a:close/>
                </a:path>
              </a:pathLst>
            </a:custGeom>
            <a:solidFill>
              <a:srgbClr val="B0E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0" name="Google Shape;3150;p38"/>
            <p:cNvSpPr/>
            <p:nvPr/>
          </p:nvSpPr>
          <p:spPr>
            <a:xfrm flipH="1">
              <a:off x="7140206" y="3425752"/>
              <a:ext cx="8767" cy="64481"/>
            </a:xfrm>
            <a:custGeom>
              <a:rect b="b" l="l" r="r" t="t"/>
              <a:pathLst>
                <a:path extrusionOk="0" h="456" w="62">
                  <a:moveTo>
                    <a:pt x="0" y="0"/>
                  </a:moveTo>
                  <a:lnTo>
                    <a:pt x="0" y="456"/>
                  </a:lnTo>
                  <a:lnTo>
                    <a:pt x="61" y="456"/>
                  </a:lnTo>
                  <a:lnTo>
                    <a:pt x="61" y="0"/>
                  </a:lnTo>
                  <a:close/>
                </a:path>
              </a:pathLst>
            </a:custGeom>
            <a:solidFill>
              <a:srgbClr val="B0E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1" name="Google Shape;3151;p38"/>
            <p:cNvSpPr/>
            <p:nvPr/>
          </p:nvSpPr>
          <p:spPr>
            <a:xfrm flipH="1">
              <a:off x="6631853" y="3501686"/>
              <a:ext cx="152010" cy="8767"/>
            </a:xfrm>
            <a:custGeom>
              <a:rect b="b" l="l" r="r" t="t"/>
              <a:pathLst>
                <a:path extrusionOk="0" h="62" w="1075">
                  <a:moveTo>
                    <a:pt x="1" y="0"/>
                  </a:moveTo>
                  <a:lnTo>
                    <a:pt x="1" y="62"/>
                  </a:lnTo>
                  <a:lnTo>
                    <a:pt x="1075" y="62"/>
                  </a:lnTo>
                  <a:lnTo>
                    <a:pt x="1075" y="0"/>
                  </a:lnTo>
                  <a:close/>
                </a:path>
              </a:pathLst>
            </a:custGeom>
            <a:solidFill>
              <a:srgbClr val="B0E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2" name="Google Shape;3152;p38"/>
            <p:cNvSpPr/>
            <p:nvPr/>
          </p:nvSpPr>
          <p:spPr>
            <a:xfrm flipH="1">
              <a:off x="6404048" y="3549764"/>
              <a:ext cx="144375" cy="8767"/>
            </a:xfrm>
            <a:custGeom>
              <a:rect b="b" l="l" r="r" t="t"/>
              <a:pathLst>
                <a:path extrusionOk="0" h="62" w="1021">
                  <a:moveTo>
                    <a:pt x="1" y="0"/>
                  </a:moveTo>
                  <a:lnTo>
                    <a:pt x="1" y="61"/>
                  </a:lnTo>
                  <a:lnTo>
                    <a:pt x="1020" y="61"/>
                  </a:lnTo>
                  <a:lnTo>
                    <a:pt x="1020" y="0"/>
                  </a:lnTo>
                  <a:close/>
                </a:path>
              </a:pathLst>
            </a:custGeom>
            <a:solidFill>
              <a:srgbClr val="B0E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3" name="Google Shape;3153;p38"/>
            <p:cNvSpPr/>
            <p:nvPr/>
          </p:nvSpPr>
          <p:spPr>
            <a:xfrm flipH="1">
              <a:off x="6872100" y="3425752"/>
              <a:ext cx="3959" cy="64481"/>
            </a:xfrm>
            <a:custGeom>
              <a:rect b="b" l="l" r="r" t="t"/>
              <a:pathLst>
                <a:path extrusionOk="0" h="456" w="28">
                  <a:moveTo>
                    <a:pt x="0" y="0"/>
                  </a:moveTo>
                  <a:lnTo>
                    <a:pt x="0" y="456"/>
                  </a:lnTo>
                  <a:lnTo>
                    <a:pt x="28" y="456"/>
                  </a:lnTo>
                  <a:lnTo>
                    <a:pt x="28" y="0"/>
                  </a:lnTo>
                  <a:close/>
                </a:path>
              </a:pathLst>
            </a:custGeom>
            <a:solidFill>
              <a:srgbClr val="B0E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4" name="Google Shape;3154;p38"/>
            <p:cNvSpPr/>
            <p:nvPr/>
          </p:nvSpPr>
          <p:spPr>
            <a:xfrm flipH="1">
              <a:off x="4506108" y="3722702"/>
              <a:ext cx="1753988" cy="340362"/>
            </a:xfrm>
            <a:custGeom>
              <a:rect b="b" l="l" r="r" t="t"/>
              <a:pathLst>
                <a:path extrusionOk="0" h="2407" w="12404">
                  <a:moveTo>
                    <a:pt x="1448" y="0"/>
                  </a:moveTo>
                  <a:lnTo>
                    <a:pt x="1" y="2379"/>
                  </a:lnTo>
                  <a:lnTo>
                    <a:pt x="10595" y="2406"/>
                  </a:lnTo>
                  <a:lnTo>
                    <a:pt x="12403" y="1074"/>
                  </a:lnTo>
                  <a:lnTo>
                    <a:pt x="9094" y="0"/>
                  </a:lnTo>
                  <a:close/>
                </a:path>
              </a:pathLst>
            </a:custGeom>
            <a:solidFill>
              <a:srgbClr val="FFF0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5" name="Google Shape;3155;p38"/>
            <p:cNvSpPr/>
            <p:nvPr/>
          </p:nvSpPr>
          <p:spPr>
            <a:xfrm flipH="1">
              <a:off x="4486028" y="3714077"/>
              <a:ext cx="1789480" cy="356623"/>
            </a:xfrm>
            <a:custGeom>
              <a:rect b="b" l="l" r="r" t="t"/>
              <a:pathLst>
                <a:path extrusionOk="0" h="2522" w="12655">
                  <a:moveTo>
                    <a:pt x="9203" y="116"/>
                  </a:moveTo>
                  <a:lnTo>
                    <a:pt x="12403" y="1162"/>
                  </a:lnTo>
                  <a:lnTo>
                    <a:pt x="10677" y="2406"/>
                  </a:lnTo>
                  <a:lnTo>
                    <a:pt x="225" y="2379"/>
                  </a:lnTo>
                  <a:lnTo>
                    <a:pt x="1584" y="116"/>
                  </a:lnTo>
                  <a:close/>
                  <a:moveTo>
                    <a:pt x="1503" y="0"/>
                  </a:moveTo>
                  <a:lnTo>
                    <a:pt x="1" y="2494"/>
                  </a:lnTo>
                  <a:lnTo>
                    <a:pt x="10704" y="2522"/>
                  </a:lnTo>
                  <a:lnTo>
                    <a:pt x="12655" y="1135"/>
                  </a:lnTo>
                  <a:lnTo>
                    <a:pt x="9230" y="0"/>
                  </a:lnTo>
                  <a:close/>
                </a:path>
              </a:pathLst>
            </a:custGeom>
            <a:solidFill>
              <a:srgbClr val="FFF0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6" name="Google Shape;3156;p38"/>
            <p:cNvSpPr/>
            <p:nvPr/>
          </p:nvSpPr>
          <p:spPr>
            <a:xfrm flipH="1">
              <a:off x="3112685" y="4231053"/>
              <a:ext cx="408519" cy="111569"/>
            </a:xfrm>
            <a:custGeom>
              <a:rect b="b" l="l" r="r" t="t"/>
              <a:pathLst>
                <a:path extrusionOk="0" h="789" w="2889">
                  <a:moveTo>
                    <a:pt x="0" y="0"/>
                  </a:moveTo>
                  <a:lnTo>
                    <a:pt x="0" y="789"/>
                  </a:lnTo>
                  <a:lnTo>
                    <a:pt x="2888" y="789"/>
                  </a:lnTo>
                  <a:lnTo>
                    <a:pt x="2888" y="0"/>
                  </a:lnTo>
                  <a:close/>
                </a:path>
              </a:pathLst>
            </a:custGeom>
            <a:solidFill>
              <a:srgbClr val="293A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7" name="Google Shape;3157;p38"/>
            <p:cNvSpPr/>
            <p:nvPr/>
          </p:nvSpPr>
          <p:spPr>
            <a:xfrm flipH="1">
              <a:off x="3316450" y="4231053"/>
              <a:ext cx="204754" cy="111569"/>
            </a:xfrm>
            <a:custGeom>
              <a:rect b="b" l="l" r="r" t="t"/>
              <a:pathLst>
                <a:path extrusionOk="0" h="789" w="1448">
                  <a:moveTo>
                    <a:pt x="0" y="0"/>
                  </a:moveTo>
                  <a:lnTo>
                    <a:pt x="0" y="789"/>
                  </a:lnTo>
                  <a:lnTo>
                    <a:pt x="1448" y="789"/>
                  </a:lnTo>
                  <a:lnTo>
                    <a:pt x="1448" y="0"/>
                  </a:lnTo>
                  <a:close/>
                </a:path>
              </a:pathLst>
            </a:custGeom>
            <a:solidFill>
              <a:srgbClr val="293A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8" name="Google Shape;3158;p38"/>
            <p:cNvSpPr/>
            <p:nvPr/>
          </p:nvSpPr>
          <p:spPr>
            <a:xfrm flipH="1">
              <a:off x="3112685" y="4231053"/>
              <a:ext cx="408519" cy="24180"/>
            </a:xfrm>
            <a:custGeom>
              <a:rect b="b" l="l" r="r" t="t"/>
              <a:pathLst>
                <a:path extrusionOk="0" h="171" w="2889">
                  <a:moveTo>
                    <a:pt x="0" y="0"/>
                  </a:moveTo>
                  <a:lnTo>
                    <a:pt x="0" y="170"/>
                  </a:lnTo>
                  <a:lnTo>
                    <a:pt x="2888" y="170"/>
                  </a:lnTo>
                  <a:lnTo>
                    <a:pt x="2888" y="0"/>
                  </a:lnTo>
                  <a:close/>
                </a:path>
              </a:pathLst>
            </a:custGeom>
            <a:solidFill>
              <a:srgbClr val="DDDDD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9" name="Google Shape;3159;p38"/>
            <p:cNvSpPr/>
            <p:nvPr/>
          </p:nvSpPr>
          <p:spPr>
            <a:xfrm flipH="1">
              <a:off x="4037197" y="4179158"/>
              <a:ext cx="400883" cy="216350"/>
            </a:xfrm>
            <a:custGeom>
              <a:rect b="b" l="l" r="r" t="t"/>
              <a:pathLst>
                <a:path extrusionOk="0" h="1530" w="2835">
                  <a:moveTo>
                    <a:pt x="1" y="0"/>
                  </a:moveTo>
                  <a:lnTo>
                    <a:pt x="1" y="1530"/>
                  </a:lnTo>
                  <a:lnTo>
                    <a:pt x="2835" y="1530"/>
                  </a:lnTo>
                  <a:lnTo>
                    <a:pt x="2835" y="0"/>
                  </a:lnTo>
                  <a:close/>
                </a:path>
              </a:pathLst>
            </a:custGeom>
            <a:solidFill>
              <a:srgbClr val="293A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0" name="Google Shape;3160;p38"/>
            <p:cNvSpPr/>
            <p:nvPr/>
          </p:nvSpPr>
          <p:spPr>
            <a:xfrm flipH="1">
              <a:off x="4237002" y="4179158"/>
              <a:ext cx="201078" cy="216350"/>
            </a:xfrm>
            <a:custGeom>
              <a:rect b="b" l="l" r="r" t="t"/>
              <a:pathLst>
                <a:path extrusionOk="0" h="1530" w="1422">
                  <a:moveTo>
                    <a:pt x="1" y="0"/>
                  </a:moveTo>
                  <a:lnTo>
                    <a:pt x="1" y="1530"/>
                  </a:lnTo>
                  <a:lnTo>
                    <a:pt x="1421" y="1530"/>
                  </a:lnTo>
                  <a:lnTo>
                    <a:pt x="1421" y="0"/>
                  </a:lnTo>
                  <a:close/>
                </a:path>
              </a:pathLst>
            </a:custGeom>
            <a:solidFill>
              <a:srgbClr val="293A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1" name="Google Shape;3161;p38"/>
            <p:cNvSpPr/>
            <p:nvPr/>
          </p:nvSpPr>
          <p:spPr>
            <a:xfrm flipH="1">
              <a:off x="4037197" y="4179158"/>
              <a:ext cx="400883" cy="39593"/>
            </a:xfrm>
            <a:custGeom>
              <a:rect b="b" l="l" r="r" t="t"/>
              <a:pathLst>
                <a:path extrusionOk="0" h="280" w="2835">
                  <a:moveTo>
                    <a:pt x="1" y="0"/>
                  </a:moveTo>
                  <a:lnTo>
                    <a:pt x="1" y="279"/>
                  </a:lnTo>
                  <a:lnTo>
                    <a:pt x="2835" y="279"/>
                  </a:lnTo>
                  <a:lnTo>
                    <a:pt x="2835" y="0"/>
                  </a:lnTo>
                  <a:close/>
                </a:path>
              </a:pathLst>
            </a:custGeom>
            <a:solidFill>
              <a:srgbClr val="293A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2" name="Google Shape;3162;p38"/>
            <p:cNvSpPr/>
            <p:nvPr/>
          </p:nvSpPr>
          <p:spPr>
            <a:xfrm flipH="1">
              <a:off x="4578214" y="4179158"/>
              <a:ext cx="139425" cy="216350"/>
            </a:xfrm>
            <a:custGeom>
              <a:rect b="b" l="l" r="r" t="t"/>
              <a:pathLst>
                <a:path extrusionOk="0" h="1530" w="986">
                  <a:moveTo>
                    <a:pt x="0" y="0"/>
                  </a:moveTo>
                  <a:lnTo>
                    <a:pt x="0" y="1530"/>
                  </a:lnTo>
                  <a:lnTo>
                    <a:pt x="985" y="1530"/>
                  </a:lnTo>
                  <a:lnTo>
                    <a:pt x="985" y="0"/>
                  </a:lnTo>
                  <a:close/>
                </a:path>
              </a:pathLst>
            </a:custGeom>
            <a:solidFill>
              <a:srgbClr val="293A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3" name="Google Shape;3163;p38"/>
            <p:cNvSpPr/>
            <p:nvPr/>
          </p:nvSpPr>
          <p:spPr>
            <a:xfrm flipH="1">
              <a:off x="4650331" y="4179158"/>
              <a:ext cx="67309" cy="216350"/>
            </a:xfrm>
            <a:custGeom>
              <a:rect b="b" l="l" r="r" t="t"/>
              <a:pathLst>
                <a:path extrusionOk="0" h="1530" w="476">
                  <a:moveTo>
                    <a:pt x="0" y="0"/>
                  </a:moveTo>
                  <a:lnTo>
                    <a:pt x="0" y="1530"/>
                  </a:lnTo>
                  <a:lnTo>
                    <a:pt x="476" y="1530"/>
                  </a:lnTo>
                  <a:lnTo>
                    <a:pt x="476" y="0"/>
                  </a:lnTo>
                  <a:close/>
                </a:path>
              </a:pathLst>
            </a:custGeom>
            <a:solidFill>
              <a:srgbClr val="293A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4" name="Google Shape;3164;p38"/>
            <p:cNvSpPr/>
            <p:nvPr/>
          </p:nvSpPr>
          <p:spPr>
            <a:xfrm flipH="1">
              <a:off x="4578214" y="4179158"/>
              <a:ext cx="139425" cy="24180"/>
            </a:xfrm>
            <a:custGeom>
              <a:rect b="b" l="l" r="r" t="t"/>
              <a:pathLst>
                <a:path extrusionOk="0" h="171" w="986">
                  <a:moveTo>
                    <a:pt x="0" y="0"/>
                  </a:moveTo>
                  <a:lnTo>
                    <a:pt x="0" y="170"/>
                  </a:lnTo>
                  <a:lnTo>
                    <a:pt x="985" y="170"/>
                  </a:lnTo>
                  <a:lnTo>
                    <a:pt x="985" y="0"/>
                  </a:lnTo>
                  <a:close/>
                </a:path>
              </a:pathLst>
            </a:custGeom>
            <a:solidFill>
              <a:srgbClr val="293A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5" name="Google Shape;3165;p38"/>
            <p:cNvSpPr/>
            <p:nvPr/>
          </p:nvSpPr>
          <p:spPr>
            <a:xfrm flipH="1">
              <a:off x="6199434" y="4251274"/>
              <a:ext cx="276871" cy="72117"/>
            </a:xfrm>
            <a:custGeom>
              <a:rect b="b" l="l" r="r" t="t"/>
              <a:pathLst>
                <a:path extrusionOk="0" h="510" w="1958">
                  <a:moveTo>
                    <a:pt x="0" y="0"/>
                  </a:moveTo>
                  <a:lnTo>
                    <a:pt x="0" y="510"/>
                  </a:lnTo>
                  <a:lnTo>
                    <a:pt x="1958" y="510"/>
                  </a:lnTo>
                  <a:lnTo>
                    <a:pt x="1958" y="0"/>
                  </a:lnTo>
                  <a:close/>
                </a:path>
              </a:pathLst>
            </a:custGeom>
            <a:solidFill>
              <a:srgbClr val="293A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6" name="Google Shape;3166;p38"/>
            <p:cNvSpPr/>
            <p:nvPr/>
          </p:nvSpPr>
          <p:spPr>
            <a:xfrm flipH="1">
              <a:off x="6339708" y="4251274"/>
              <a:ext cx="136597" cy="72117"/>
            </a:xfrm>
            <a:custGeom>
              <a:rect b="b" l="l" r="r" t="t"/>
              <a:pathLst>
                <a:path extrusionOk="0" h="510" w="966">
                  <a:moveTo>
                    <a:pt x="0" y="0"/>
                  </a:moveTo>
                  <a:lnTo>
                    <a:pt x="0" y="510"/>
                  </a:lnTo>
                  <a:lnTo>
                    <a:pt x="965" y="510"/>
                  </a:lnTo>
                  <a:lnTo>
                    <a:pt x="965" y="0"/>
                  </a:lnTo>
                  <a:close/>
                </a:path>
              </a:pathLst>
            </a:custGeom>
            <a:solidFill>
              <a:srgbClr val="293A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7" name="Google Shape;3167;p38"/>
            <p:cNvSpPr/>
            <p:nvPr/>
          </p:nvSpPr>
          <p:spPr>
            <a:xfrm flipH="1">
              <a:off x="6199434" y="4251274"/>
              <a:ext cx="276871" cy="11595"/>
            </a:xfrm>
            <a:custGeom>
              <a:rect b="b" l="l" r="r" t="t"/>
              <a:pathLst>
                <a:path extrusionOk="0" h="82" w="1958">
                  <a:moveTo>
                    <a:pt x="0" y="0"/>
                  </a:moveTo>
                  <a:lnTo>
                    <a:pt x="0" y="82"/>
                  </a:lnTo>
                  <a:lnTo>
                    <a:pt x="1958" y="82"/>
                  </a:lnTo>
                  <a:lnTo>
                    <a:pt x="1958" y="0"/>
                  </a:lnTo>
                  <a:close/>
                </a:path>
              </a:pathLst>
            </a:custGeom>
            <a:solidFill>
              <a:srgbClr val="293A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8" name="Google Shape;3168;p38"/>
            <p:cNvSpPr/>
            <p:nvPr/>
          </p:nvSpPr>
          <p:spPr>
            <a:xfrm flipH="1">
              <a:off x="6892324" y="4251274"/>
              <a:ext cx="312364" cy="72117"/>
            </a:xfrm>
            <a:custGeom>
              <a:rect b="b" l="l" r="r" t="t"/>
              <a:pathLst>
                <a:path extrusionOk="0" h="510" w="2209">
                  <a:moveTo>
                    <a:pt x="0" y="0"/>
                  </a:moveTo>
                  <a:lnTo>
                    <a:pt x="0" y="510"/>
                  </a:lnTo>
                  <a:lnTo>
                    <a:pt x="2209" y="510"/>
                  </a:lnTo>
                  <a:lnTo>
                    <a:pt x="2209" y="0"/>
                  </a:lnTo>
                  <a:close/>
                </a:path>
              </a:pathLst>
            </a:custGeom>
            <a:solidFill>
              <a:srgbClr val="293A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9" name="Google Shape;3169;p38"/>
            <p:cNvSpPr/>
            <p:nvPr/>
          </p:nvSpPr>
          <p:spPr>
            <a:xfrm flipH="1">
              <a:off x="7048010" y="4251274"/>
              <a:ext cx="156677" cy="72117"/>
            </a:xfrm>
            <a:custGeom>
              <a:rect b="b" l="l" r="r" t="t"/>
              <a:pathLst>
                <a:path extrusionOk="0" h="510" w="1108">
                  <a:moveTo>
                    <a:pt x="0" y="0"/>
                  </a:moveTo>
                  <a:lnTo>
                    <a:pt x="0" y="510"/>
                  </a:lnTo>
                  <a:lnTo>
                    <a:pt x="1108" y="510"/>
                  </a:lnTo>
                  <a:lnTo>
                    <a:pt x="1108" y="0"/>
                  </a:lnTo>
                  <a:close/>
                </a:path>
              </a:pathLst>
            </a:custGeom>
            <a:solidFill>
              <a:srgbClr val="293A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0" name="Google Shape;3170;p38"/>
            <p:cNvSpPr/>
            <p:nvPr/>
          </p:nvSpPr>
          <p:spPr>
            <a:xfrm flipH="1">
              <a:off x="6892324" y="4251274"/>
              <a:ext cx="312364" cy="15413"/>
            </a:xfrm>
            <a:custGeom>
              <a:rect b="b" l="l" r="r" t="t"/>
              <a:pathLst>
                <a:path extrusionOk="0" h="109" w="2209">
                  <a:moveTo>
                    <a:pt x="0" y="0"/>
                  </a:moveTo>
                  <a:lnTo>
                    <a:pt x="0" y="109"/>
                  </a:lnTo>
                  <a:lnTo>
                    <a:pt x="2209" y="109"/>
                  </a:lnTo>
                  <a:lnTo>
                    <a:pt x="2209" y="0"/>
                  </a:lnTo>
                  <a:close/>
                </a:path>
              </a:pathLst>
            </a:custGeom>
            <a:solidFill>
              <a:srgbClr val="293A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1" name="Google Shape;3171;p38"/>
            <p:cNvSpPr/>
            <p:nvPr/>
          </p:nvSpPr>
          <p:spPr>
            <a:xfrm flipH="1">
              <a:off x="1834656" y="3982180"/>
              <a:ext cx="92337" cy="88520"/>
            </a:xfrm>
            <a:custGeom>
              <a:rect b="b" l="l" r="r" t="t"/>
              <a:pathLst>
                <a:path extrusionOk="0" h="626" w="653">
                  <a:moveTo>
                    <a:pt x="340" y="0"/>
                  </a:moveTo>
                  <a:cubicBezTo>
                    <a:pt x="143" y="0"/>
                    <a:pt x="1" y="143"/>
                    <a:pt x="1" y="313"/>
                  </a:cubicBezTo>
                  <a:cubicBezTo>
                    <a:pt x="1" y="483"/>
                    <a:pt x="143" y="626"/>
                    <a:pt x="340" y="626"/>
                  </a:cubicBezTo>
                  <a:cubicBezTo>
                    <a:pt x="510" y="626"/>
                    <a:pt x="653" y="483"/>
                    <a:pt x="653" y="313"/>
                  </a:cubicBezTo>
                  <a:cubicBezTo>
                    <a:pt x="653" y="143"/>
                    <a:pt x="510" y="0"/>
                    <a:pt x="340" y="0"/>
                  </a:cubicBezTo>
                  <a:close/>
                </a:path>
              </a:pathLst>
            </a:custGeom>
            <a:solidFill>
              <a:srgbClr val="293A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2" name="Google Shape;3172;p38"/>
            <p:cNvSpPr/>
            <p:nvPr/>
          </p:nvSpPr>
          <p:spPr>
            <a:xfrm flipH="1">
              <a:off x="1850917" y="3998442"/>
              <a:ext cx="55855" cy="55996"/>
            </a:xfrm>
            <a:custGeom>
              <a:rect b="b" l="l" r="r" t="t"/>
              <a:pathLst>
                <a:path extrusionOk="0" h="396" w="395">
                  <a:moveTo>
                    <a:pt x="197" y="1"/>
                  </a:moveTo>
                  <a:cubicBezTo>
                    <a:pt x="82" y="1"/>
                    <a:pt x="0" y="89"/>
                    <a:pt x="0" y="198"/>
                  </a:cubicBezTo>
                  <a:cubicBezTo>
                    <a:pt x="0" y="313"/>
                    <a:pt x="82" y="395"/>
                    <a:pt x="197" y="395"/>
                  </a:cubicBezTo>
                  <a:cubicBezTo>
                    <a:pt x="279" y="395"/>
                    <a:pt x="394" y="313"/>
                    <a:pt x="394" y="198"/>
                  </a:cubicBezTo>
                  <a:cubicBezTo>
                    <a:pt x="394" y="89"/>
                    <a:pt x="279" y="1"/>
                    <a:pt x="197" y="1"/>
                  </a:cubicBezTo>
                  <a:close/>
                </a:path>
              </a:pathLst>
            </a:custGeom>
            <a:solidFill>
              <a:srgbClr val="293A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3" name="Google Shape;3173;p38"/>
            <p:cNvSpPr/>
            <p:nvPr/>
          </p:nvSpPr>
          <p:spPr>
            <a:xfrm flipH="1">
              <a:off x="5302781" y="3098116"/>
              <a:ext cx="556570" cy="39452"/>
            </a:xfrm>
            <a:custGeom>
              <a:rect b="b" l="l" r="r" t="t"/>
              <a:pathLst>
                <a:path extrusionOk="0" h="279" w="3936">
                  <a:moveTo>
                    <a:pt x="313" y="0"/>
                  </a:moveTo>
                  <a:lnTo>
                    <a:pt x="0" y="279"/>
                  </a:lnTo>
                  <a:lnTo>
                    <a:pt x="3596" y="279"/>
                  </a:lnTo>
                  <a:lnTo>
                    <a:pt x="3935" y="0"/>
                  </a:lnTo>
                  <a:close/>
                </a:path>
              </a:pathLst>
            </a:custGeom>
            <a:solidFill>
              <a:srgbClr val="B0E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4" name="Google Shape;3174;p38"/>
            <p:cNvSpPr/>
            <p:nvPr/>
          </p:nvSpPr>
          <p:spPr>
            <a:xfrm flipH="1">
              <a:off x="2824387" y="3562208"/>
              <a:ext cx="4752198" cy="152010"/>
            </a:xfrm>
            <a:custGeom>
              <a:rect b="b" l="l" r="r" t="t"/>
              <a:pathLst>
                <a:path extrusionOk="0" h="1075" w="33607">
                  <a:moveTo>
                    <a:pt x="22427" y="1"/>
                  </a:moveTo>
                  <a:lnTo>
                    <a:pt x="21604" y="796"/>
                  </a:lnTo>
                  <a:lnTo>
                    <a:pt x="252" y="796"/>
                  </a:lnTo>
                  <a:lnTo>
                    <a:pt x="0" y="1074"/>
                  </a:lnTo>
                  <a:lnTo>
                    <a:pt x="21747" y="1074"/>
                  </a:lnTo>
                  <a:lnTo>
                    <a:pt x="21774" y="1047"/>
                  </a:lnTo>
                  <a:lnTo>
                    <a:pt x="22508" y="313"/>
                  </a:lnTo>
                  <a:lnTo>
                    <a:pt x="33606" y="313"/>
                  </a:lnTo>
                  <a:lnTo>
                    <a:pt x="32247" y="1"/>
                  </a:lnTo>
                  <a:close/>
                </a:path>
              </a:pathLst>
            </a:custGeom>
            <a:solidFill>
              <a:srgbClr val="293A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5" name="Google Shape;3175;p38"/>
            <p:cNvSpPr/>
            <p:nvPr/>
          </p:nvSpPr>
          <p:spPr>
            <a:xfrm flipH="1">
              <a:off x="1610711" y="4454898"/>
              <a:ext cx="6427140" cy="156818"/>
            </a:xfrm>
            <a:custGeom>
              <a:rect b="b" l="l" r="r" t="t"/>
              <a:pathLst>
                <a:path extrusionOk="0" h="1109" w="45452">
                  <a:moveTo>
                    <a:pt x="0" y="1"/>
                  </a:moveTo>
                  <a:lnTo>
                    <a:pt x="795" y="1109"/>
                  </a:lnTo>
                  <a:lnTo>
                    <a:pt x="44486" y="1109"/>
                  </a:lnTo>
                  <a:lnTo>
                    <a:pt x="45451" y="1"/>
                  </a:lnTo>
                  <a:close/>
                </a:path>
              </a:pathLst>
            </a:custGeom>
            <a:solidFill>
              <a:srgbClr val="1079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6" name="Google Shape;3176;p38"/>
            <p:cNvSpPr/>
            <p:nvPr/>
          </p:nvSpPr>
          <p:spPr>
            <a:xfrm flipH="1">
              <a:off x="1610711" y="4454898"/>
              <a:ext cx="6427140" cy="156818"/>
            </a:xfrm>
            <a:custGeom>
              <a:rect b="b" l="l" r="r" t="t"/>
              <a:pathLst>
                <a:path extrusionOk="0" h="1109" w="45452">
                  <a:moveTo>
                    <a:pt x="0" y="1"/>
                  </a:moveTo>
                  <a:lnTo>
                    <a:pt x="795" y="1109"/>
                  </a:lnTo>
                  <a:lnTo>
                    <a:pt x="44486" y="1109"/>
                  </a:lnTo>
                  <a:lnTo>
                    <a:pt x="45451" y="1"/>
                  </a:lnTo>
                  <a:close/>
                </a:path>
              </a:pathLst>
            </a:custGeom>
            <a:solidFill>
              <a:srgbClr val="293A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0" name="Shape 3180"/>
        <p:cNvGrpSpPr/>
        <p:nvPr/>
      </p:nvGrpSpPr>
      <p:grpSpPr>
        <a:xfrm>
          <a:off x="0" y="0"/>
          <a:ext cx="0" cy="0"/>
          <a:chOff x="0" y="0"/>
          <a:chExt cx="0" cy="0"/>
        </a:xfrm>
      </p:grpSpPr>
      <p:sp>
        <p:nvSpPr>
          <p:cNvPr id="3181" name="Google Shape;3181;p39"/>
          <p:cNvSpPr txBox="1"/>
          <p:nvPr>
            <p:ph type="title"/>
          </p:nvPr>
        </p:nvSpPr>
        <p:spPr>
          <a:xfrm>
            <a:off x="1018013" y="3213800"/>
            <a:ext cx="3089700" cy="572700"/>
          </a:xfrm>
          <a:prstGeom prst="rect">
            <a:avLst/>
          </a:prstGeom>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1800">
                <a:solidFill>
                  <a:schemeClr val="lt1"/>
                </a:solidFill>
                <a:latin typeface="Raleway"/>
                <a:ea typeface="Raleway"/>
                <a:cs typeface="Raleway"/>
                <a:sym typeface="Raleway"/>
              </a:rPr>
              <a:t>1. </a:t>
            </a:r>
            <a:r>
              <a:rPr lang="en" sz="1800">
                <a:solidFill>
                  <a:schemeClr val="dk2"/>
                </a:solidFill>
                <a:latin typeface="Raleway"/>
                <a:ea typeface="Raleway"/>
                <a:cs typeface="Raleway"/>
                <a:sym typeface="Raleway"/>
              </a:rPr>
              <a:t>Spearman &amp; Pearson </a:t>
            </a:r>
            <a:r>
              <a:rPr lang="en" sz="1800">
                <a:solidFill>
                  <a:schemeClr val="lt1"/>
                </a:solidFill>
                <a:latin typeface="Raleway"/>
                <a:ea typeface="Raleway"/>
                <a:cs typeface="Raleway"/>
                <a:sym typeface="Raleway"/>
              </a:rPr>
              <a:t>Correlation Matrix</a:t>
            </a:r>
            <a:endParaRPr sz="1800">
              <a:solidFill>
                <a:schemeClr val="lt1"/>
              </a:solidFill>
              <a:latin typeface="Raleway"/>
              <a:ea typeface="Raleway"/>
              <a:cs typeface="Raleway"/>
              <a:sym typeface="Raleway"/>
            </a:endParaRPr>
          </a:p>
          <a:p>
            <a:pPr indent="0" lvl="0" marL="0" rtl="0" algn="l">
              <a:spcBef>
                <a:spcPts val="0"/>
              </a:spcBef>
              <a:spcAft>
                <a:spcPts val="0"/>
              </a:spcAft>
              <a:buNone/>
            </a:pPr>
            <a:r>
              <a:t/>
            </a:r>
            <a:endParaRPr sz="1800">
              <a:solidFill>
                <a:schemeClr val="lt1"/>
              </a:solidFill>
              <a:latin typeface="Raleway"/>
              <a:ea typeface="Raleway"/>
              <a:cs typeface="Raleway"/>
              <a:sym typeface="Raleway"/>
            </a:endParaRPr>
          </a:p>
          <a:p>
            <a:pPr indent="0" lvl="0" marL="0" rtl="0" algn="l">
              <a:spcBef>
                <a:spcPts val="0"/>
              </a:spcBef>
              <a:spcAft>
                <a:spcPts val="0"/>
              </a:spcAft>
              <a:buNone/>
            </a:pPr>
            <a:r>
              <a:rPr lang="en" sz="1800">
                <a:solidFill>
                  <a:schemeClr val="lt1"/>
                </a:solidFill>
                <a:latin typeface="Raleway"/>
                <a:ea typeface="Raleway"/>
                <a:cs typeface="Raleway"/>
                <a:sym typeface="Raleway"/>
              </a:rPr>
              <a:t>2.</a:t>
            </a:r>
            <a:r>
              <a:rPr lang="en" sz="1800">
                <a:latin typeface="Raleway"/>
                <a:ea typeface="Raleway"/>
                <a:cs typeface="Raleway"/>
                <a:sym typeface="Raleway"/>
              </a:rPr>
              <a:t> Female/ </a:t>
            </a:r>
            <a:r>
              <a:rPr lang="en" sz="1800">
                <a:solidFill>
                  <a:schemeClr val="accent3"/>
                </a:solidFill>
                <a:latin typeface="Raleway"/>
                <a:ea typeface="Raleway"/>
                <a:cs typeface="Raleway"/>
                <a:sym typeface="Raleway"/>
              </a:rPr>
              <a:t>PClass</a:t>
            </a:r>
            <a:endParaRPr sz="1800">
              <a:solidFill>
                <a:schemeClr val="accent3"/>
              </a:solidFill>
              <a:latin typeface="Raleway"/>
              <a:ea typeface="Raleway"/>
              <a:cs typeface="Raleway"/>
              <a:sym typeface="Raleway"/>
            </a:endParaRPr>
          </a:p>
          <a:p>
            <a:pPr indent="0" lvl="0" marL="0" rtl="0" algn="l">
              <a:spcBef>
                <a:spcPts val="0"/>
              </a:spcBef>
              <a:spcAft>
                <a:spcPts val="0"/>
              </a:spcAft>
              <a:buNone/>
            </a:pPr>
            <a:r>
              <a:t/>
            </a:r>
            <a:endParaRPr sz="1800">
              <a:latin typeface="Raleway"/>
              <a:ea typeface="Raleway"/>
              <a:cs typeface="Raleway"/>
              <a:sym typeface="Raleway"/>
            </a:endParaRPr>
          </a:p>
          <a:p>
            <a:pPr indent="0" lvl="0" marL="0" rtl="0" algn="l">
              <a:spcBef>
                <a:spcPts val="0"/>
              </a:spcBef>
              <a:spcAft>
                <a:spcPts val="0"/>
              </a:spcAft>
              <a:buNone/>
            </a:pPr>
            <a:r>
              <a:rPr lang="en" sz="1800">
                <a:latin typeface="Raleway"/>
                <a:ea typeface="Raleway"/>
                <a:cs typeface="Raleway"/>
                <a:sym typeface="Raleway"/>
              </a:rPr>
              <a:t>3. Random </a:t>
            </a:r>
            <a:r>
              <a:rPr lang="en" sz="1800">
                <a:solidFill>
                  <a:schemeClr val="lt1"/>
                </a:solidFill>
                <a:latin typeface="Raleway"/>
                <a:ea typeface="Raleway"/>
                <a:cs typeface="Raleway"/>
                <a:sym typeface="Raleway"/>
              </a:rPr>
              <a:t>Forest Model Confirms</a:t>
            </a:r>
            <a:endParaRPr sz="1800">
              <a:solidFill>
                <a:schemeClr val="lt1"/>
              </a:solidFill>
              <a:latin typeface="Raleway"/>
              <a:ea typeface="Raleway"/>
              <a:cs typeface="Raleway"/>
              <a:sym typeface="Raleway"/>
            </a:endParaRPr>
          </a:p>
          <a:p>
            <a:pPr indent="0" lvl="0" marL="0" rtl="0" algn="l">
              <a:spcBef>
                <a:spcPts val="0"/>
              </a:spcBef>
              <a:spcAft>
                <a:spcPts val="0"/>
              </a:spcAft>
              <a:buNone/>
            </a:pPr>
            <a:r>
              <a:t/>
            </a:r>
            <a:endParaRPr sz="1800">
              <a:latin typeface="Raleway"/>
              <a:ea typeface="Raleway"/>
              <a:cs typeface="Raleway"/>
              <a:sym typeface="Raleway"/>
            </a:endParaRPr>
          </a:p>
        </p:txBody>
      </p:sp>
      <p:pic>
        <p:nvPicPr>
          <p:cNvPr id="3182" name="Google Shape;3182;p39"/>
          <p:cNvPicPr preferRelativeResize="0"/>
          <p:nvPr/>
        </p:nvPicPr>
        <p:blipFill>
          <a:blip r:embed="rId3">
            <a:alphaModFix/>
          </a:blip>
          <a:stretch>
            <a:fillRect/>
          </a:stretch>
        </p:blipFill>
        <p:spPr>
          <a:xfrm>
            <a:off x="3514907" y="-419850"/>
            <a:ext cx="5471675" cy="5471675"/>
          </a:xfrm>
          <a:prstGeom prst="rect">
            <a:avLst/>
          </a:prstGeom>
          <a:noFill/>
          <a:ln>
            <a:noFill/>
          </a:ln>
        </p:spPr>
      </p:pic>
      <p:pic>
        <p:nvPicPr>
          <p:cNvPr id="3183" name="Google Shape;3183;p39"/>
          <p:cNvPicPr preferRelativeResize="0"/>
          <p:nvPr/>
        </p:nvPicPr>
        <p:blipFill>
          <a:blip r:embed="rId4">
            <a:alphaModFix/>
          </a:blip>
          <a:stretch>
            <a:fillRect/>
          </a:stretch>
        </p:blipFill>
        <p:spPr>
          <a:xfrm>
            <a:off x="1630850" y="79626"/>
            <a:ext cx="492492" cy="492475"/>
          </a:xfrm>
          <a:prstGeom prst="rect">
            <a:avLst/>
          </a:prstGeom>
          <a:noFill/>
          <a:ln>
            <a:noFill/>
          </a:ln>
        </p:spPr>
      </p:pic>
      <p:pic>
        <p:nvPicPr>
          <p:cNvPr id="3184" name="Google Shape;3184;p39"/>
          <p:cNvPicPr preferRelativeResize="0"/>
          <p:nvPr/>
        </p:nvPicPr>
        <p:blipFill>
          <a:blip r:embed="rId5">
            <a:alphaModFix/>
          </a:blip>
          <a:stretch>
            <a:fillRect/>
          </a:stretch>
        </p:blipFill>
        <p:spPr>
          <a:xfrm>
            <a:off x="7996101" y="4119975"/>
            <a:ext cx="678825" cy="678825"/>
          </a:xfrm>
          <a:prstGeom prst="rect">
            <a:avLst/>
          </a:prstGeom>
          <a:noFill/>
          <a:ln>
            <a:noFill/>
          </a:ln>
        </p:spPr>
      </p:pic>
      <p:pic>
        <p:nvPicPr>
          <p:cNvPr id="3185" name="Google Shape;3185;p39"/>
          <p:cNvPicPr preferRelativeResize="0"/>
          <p:nvPr/>
        </p:nvPicPr>
        <p:blipFill>
          <a:blip r:embed="rId6">
            <a:alphaModFix/>
          </a:blip>
          <a:stretch>
            <a:fillRect/>
          </a:stretch>
        </p:blipFill>
        <p:spPr>
          <a:xfrm>
            <a:off x="8580570" y="639053"/>
            <a:ext cx="395650" cy="395650"/>
          </a:xfrm>
          <a:prstGeom prst="rect">
            <a:avLst/>
          </a:prstGeom>
          <a:noFill/>
          <a:ln>
            <a:noFill/>
          </a:ln>
        </p:spPr>
      </p:pic>
      <p:pic>
        <p:nvPicPr>
          <p:cNvPr id="3186" name="Google Shape;3186;p39"/>
          <p:cNvPicPr preferRelativeResize="0"/>
          <p:nvPr/>
        </p:nvPicPr>
        <p:blipFill>
          <a:blip r:embed="rId7">
            <a:alphaModFix/>
          </a:blip>
          <a:stretch>
            <a:fillRect/>
          </a:stretch>
        </p:blipFill>
        <p:spPr>
          <a:xfrm>
            <a:off x="-868000" y="2740525"/>
            <a:ext cx="1519250" cy="1519250"/>
          </a:xfrm>
          <a:prstGeom prst="rect">
            <a:avLst/>
          </a:prstGeom>
          <a:noFill/>
          <a:ln>
            <a:noFill/>
          </a:ln>
        </p:spPr>
      </p:pic>
      <p:sp>
        <p:nvSpPr>
          <p:cNvPr id="3187" name="Google Shape;3187;p39"/>
          <p:cNvSpPr/>
          <p:nvPr/>
        </p:nvSpPr>
        <p:spPr>
          <a:xfrm>
            <a:off x="4745908" y="1334306"/>
            <a:ext cx="24" cy="24"/>
          </a:xfrm>
          <a:custGeom>
            <a:rect b="b" l="l" r="r" t="t"/>
            <a:pathLst>
              <a:path extrusionOk="0" fill="none" h="1" w="1">
                <a:moveTo>
                  <a:pt x="0" y="1"/>
                </a:moveTo>
                <a:close/>
              </a:path>
            </a:pathLst>
          </a:custGeom>
          <a:noFill/>
          <a:ln cap="flat" cmpd="sng" w="750">
            <a:solidFill>
              <a:srgbClr val="4E585D"/>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88" name="Google Shape;3188;p39"/>
          <p:cNvGrpSpPr/>
          <p:nvPr/>
        </p:nvGrpSpPr>
        <p:grpSpPr>
          <a:xfrm>
            <a:off x="4473025" y="1228970"/>
            <a:ext cx="4066074" cy="3204335"/>
            <a:chOff x="4239100" y="1165003"/>
            <a:chExt cx="4165206" cy="3269730"/>
          </a:xfrm>
        </p:grpSpPr>
        <p:grpSp>
          <p:nvGrpSpPr>
            <p:cNvPr id="3189" name="Google Shape;3189;p39"/>
            <p:cNvGrpSpPr/>
            <p:nvPr/>
          </p:nvGrpSpPr>
          <p:grpSpPr>
            <a:xfrm>
              <a:off x="4239100" y="1165003"/>
              <a:ext cx="4165206" cy="3269730"/>
              <a:chOff x="4484200" y="1531100"/>
              <a:chExt cx="3920194" cy="3077393"/>
            </a:xfrm>
          </p:grpSpPr>
          <p:sp>
            <p:nvSpPr>
              <p:cNvPr id="3190" name="Google Shape;3190;p39"/>
              <p:cNvSpPr/>
              <p:nvPr/>
            </p:nvSpPr>
            <p:spPr>
              <a:xfrm>
                <a:off x="4484200" y="1531100"/>
                <a:ext cx="3920194" cy="3077393"/>
              </a:xfrm>
              <a:custGeom>
                <a:rect b="b" l="l" r="r" t="t"/>
                <a:pathLst>
                  <a:path extrusionOk="0" h="147420" w="173652">
                    <a:moveTo>
                      <a:pt x="5107" y="1"/>
                    </a:moveTo>
                    <a:cubicBezTo>
                      <a:pt x="2311" y="1"/>
                      <a:pt x="1" y="2281"/>
                      <a:pt x="1" y="5077"/>
                    </a:cubicBezTo>
                    <a:lnTo>
                      <a:pt x="1" y="120519"/>
                    </a:lnTo>
                    <a:cubicBezTo>
                      <a:pt x="1" y="123346"/>
                      <a:pt x="2311" y="125626"/>
                      <a:pt x="5107" y="125626"/>
                    </a:cubicBezTo>
                    <a:lnTo>
                      <a:pt x="67844" y="125626"/>
                    </a:lnTo>
                    <a:cubicBezTo>
                      <a:pt x="67844" y="125626"/>
                      <a:pt x="71826" y="141036"/>
                      <a:pt x="59455" y="147419"/>
                    </a:cubicBezTo>
                    <a:lnTo>
                      <a:pt x="118088" y="147419"/>
                    </a:lnTo>
                    <a:cubicBezTo>
                      <a:pt x="118088" y="147419"/>
                      <a:pt x="104136" y="139547"/>
                      <a:pt x="107723" y="125626"/>
                    </a:cubicBezTo>
                    <a:lnTo>
                      <a:pt x="168545" y="125626"/>
                    </a:lnTo>
                    <a:cubicBezTo>
                      <a:pt x="171341" y="125626"/>
                      <a:pt x="173621" y="123346"/>
                      <a:pt x="173621" y="120519"/>
                    </a:cubicBezTo>
                    <a:lnTo>
                      <a:pt x="173621" y="5077"/>
                    </a:lnTo>
                    <a:cubicBezTo>
                      <a:pt x="173651" y="2281"/>
                      <a:pt x="171341" y="1"/>
                      <a:pt x="168545" y="1"/>
                    </a:cubicBezTo>
                    <a:close/>
                  </a:path>
                </a:pathLst>
              </a:custGeom>
              <a:solidFill>
                <a:schemeClr val="dk1"/>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1" name="Google Shape;3191;p39"/>
              <p:cNvSpPr/>
              <p:nvPr/>
            </p:nvSpPr>
            <p:spPr>
              <a:xfrm>
                <a:off x="6348426" y="3842037"/>
                <a:ext cx="183964" cy="138024"/>
              </a:xfrm>
              <a:custGeom>
                <a:rect b="b" l="l" r="r" t="t"/>
                <a:pathLst>
                  <a:path extrusionOk="0" h="6114" w="8149">
                    <a:moveTo>
                      <a:pt x="4081" y="1"/>
                    </a:moveTo>
                    <a:cubicBezTo>
                      <a:pt x="1735" y="1"/>
                      <a:pt x="0" y="2671"/>
                      <a:pt x="1708" y="5138"/>
                    </a:cubicBezTo>
                    <a:cubicBezTo>
                      <a:pt x="1799" y="5259"/>
                      <a:pt x="1890" y="5351"/>
                      <a:pt x="1981" y="5411"/>
                    </a:cubicBezTo>
                    <a:cubicBezTo>
                      <a:pt x="2686" y="5901"/>
                      <a:pt x="3404" y="6114"/>
                      <a:pt x="4071" y="6114"/>
                    </a:cubicBezTo>
                    <a:cubicBezTo>
                      <a:pt x="6426" y="6114"/>
                      <a:pt x="8148" y="3461"/>
                      <a:pt x="6419" y="974"/>
                    </a:cubicBezTo>
                    <a:cubicBezTo>
                      <a:pt x="6358" y="882"/>
                      <a:pt x="6267" y="791"/>
                      <a:pt x="6146" y="700"/>
                    </a:cubicBezTo>
                    <a:cubicBezTo>
                      <a:pt x="5451" y="213"/>
                      <a:pt x="4742" y="1"/>
                      <a:pt x="408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92" name="Google Shape;3192;p39"/>
            <p:cNvSpPr/>
            <p:nvPr/>
          </p:nvSpPr>
          <p:spPr>
            <a:xfrm>
              <a:off x="4674775" y="3943023"/>
              <a:ext cx="3597126" cy="12400"/>
            </a:xfrm>
            <a:custGeom>
              <a:rect b="b" l="l" r="r" t="t"/>
              <a:pathLst>
                <a:path extrusionOk="0" h="183" w="149974">
                  <a:moveTo>
                    <a:pt x="74987" y="0"/>
                  </a:moveTo>
                  <a:cubicBezTo>
                    <a:pt x="33588" y="0"/>
                    <a:pt x="1" y="30"/>
                    <a:pt x="1" y="91"/>
                  </a:cubicBezTo>
                  <a:cubicBezTo>
                    <a:pt x="1" y="152"/>
                    <a:pt x="33588" y="182"/>
                    <a:pt x="74987" y="182"/>
                  </a:cubicBezTo>
                  <a:cubicBezTo>
                    <a:pt x="116416" y="182"/>
                    <a:pt x="149973" y="152"/>
                    <a:pt x="149973" y="91"/>
                  </a:cubicBezTo>
                  <a:cubicBezTo>
                    <a:pt x="149973" y="30"/>
                    <a:pt x="116416" y="0"/>
                    <a:pt x="7498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93" name="Google Shape;3193;p39"/>
          <p:cNvSpPr/>
          <p:nvPr/>
        </p:nvSpPr>
        <p:spPr>
          <a:xfrm>
            <a:off x="4779275" y="1452700"/>
            <a:ext cx="3521700" cy="22083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a:ea typeface="Montserrat"/>
              <a:cs typeface="Montserrat"/>
              <a:sym typeface="Montserrat"/>
            </a:endParaRPr>
          </a:p>
        </p:txBody>
      </p:sp>
      <p:grpSp>
        <p:nvGrpSpPr>
          <p:cNvPr id="3194" name="Google Shape;3194;p39"/>
          <p:cNvGrpSpPr/>
          <p:nvPr/>
        </p:nvGrpSpPr>
        <p:grpSpPr>
          <a:xfrm>
            <a:off x="6423587" y="1880316"/>
            <a:ext cx="379489" cy="366046"/>
            <a:chOff x="1284212" y="1963766"/>
            <a:chExt cx="379489" cy="366046"/>
          </a:xfrm>
        </p:grpSpPr>
        <p:sp>
          <p:nvSpPr>
            <p:cNvPr id="3195" name="Google Shape;3195;p39"/>
            <p:cNvSpPr/>
            <p:nvPr/>
          </p:nvSpPr>
          <p:spPr>
            <a:xfrm>
              <a:off x="1436861" y="2112975"/>
              <a:ext cx="69444" cy="68902"/>
            </a:xfrm>
            <a:custGeom>
              <a:rect b="b" l="l" r="r" t="t"/>
              <a:pathLst>
                <a:path extrusionOk="0" h="2163" w="2180">
                  <a:moveTo>
                    <a:pt x="1086" y="1"/>
                  </a:moveTo>
                  <a:cubicBezTo>
                    <a:pt x="526" y="1"/>
                    <a:pt x="0" y="443"/>
                    <a:pt x="0" y="1079"/>
                  </a:cubicBezTo>
                  <a:cubicBezTo>
                    <a:pt x="0" y="1675"/>
                    <a:pt x="501" y="2163"/>
                    <a:pt x="1096" y="2163"/>
                  </a:cubicBezTo>
                  <a:cubicBezTo>
                    <a:pt x="1703" y="2163"/>
                    <a:pt x="2179" y="1675"/>
                    <a:pt x="2179" y="1079"/>
                  </a:cubicBezTo>
                  <a:cubicBezTo>
                    <a:pt x="2144" y="1020"/>
                    <a:pt x="2144" y="960"/>
                    <a:pt x="2132" y="889"/>
                  </a:cubicBezTo>
                  <a:cubicBezTo>
                    <a:pt x="2121" y="802"/>
                    <a:pt x="2040" y="744"/>
                    <a:pt x="1963" y="744"/>
                  </a:cubicBezTo>
                  <a:cubicBezTo>
                    <a:pt x="1955" y="744"/>
                    <a:pt x="1948" y="745"/>
                    <a:pt x="1941" y="746"/>
                  </a:cubicBezTo>
                  <a:cubicBezTo>
                    <a:pt x="1846" y="770"/>
                    <a:pt x="1786" y="853"/>
                    <a:pt x="1810" y="948"/>
                  </a:cubicBezTo>
                  <a:cubicBezTo>
                    <a:pt x="1883" y="1428"/>
                    <a:pt x="1488" y="1811"/>
                    <a:pt x="1059" y="1811"/>
                  </a:cubicBezTo>
                  <a:cubicBezTo>
                    <a:pt x="923" y="1811"/>
                    <a:pt x="784" y="1772"/>
                    <a:pt x="655" y="1687"/>
                  </a:cubicBezTo>
                  <a:cubicBezTo>
                    <a:pt x="48" y="1282"/>
                    <a:pt x="346" y="329"/>
                    <a:pt x="1072" y="329"/>
                  </a:cubicBezTo>
                  <a:cubicBezTo>
                    <a:pt x="1239" y="329"/>
                    <a:pt x="1405" y="389"/>
                    <a:pt x="1536" y="496"/>
                  </a:cubicBezTo>
                  <a:cubicBezTo>
                    <a:pt x="1567" y="522"/>
                    <a:pt x="1605" y="534"/>
                    <a:pt x="1642" y="534"/>
                  </a:cubicBezTo>
                  <a:cubicBezTo>
                    <a:pt x="1692" y="534"/>
                    <a:pt x="1741" y="513"/>
                    <a:pt x="1774" y="472"/>
                  </a:cubicBezTo>
                  <a:cubicBezTo>
                    <a:pt x="1834" y="389"/>
                    <a:pt x="1822" y="294"/>
                    <a:pt x="1751" y="234"/>
                  </a:cubicBezTo>
                  <a:cubicBezTo>
                    <a:pt x="1545" y="73"/>
                    <a:pt x="1313" y="1"/>
                    <a:pt x="108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6" name="Google Shape;3196;p39"/>
            <p:cNvSpPr/>
            <p:nvPr/>
          </p:nvSpPr>
          <p:spPr>
            <a:xfrm>
              <a:off x="1284212" y="1963766"/>
              <a:ext cx="379489" cy="366046"/>
            </a:xfrm>
            <a:custGeom>
              <a:rect b="b" l="l" r="r" t="t"/>
              <a:pathLst>
                <a:path extrusionOk="0" h="11491" w="11913">
                  <a:moveTo>
                    <a:pt x="1031" y="2185"/>
                  </a:moveTo>
                  <a:cubicBezTo>
                    <a:pt x="1151" y="2185"/>
                    <a:pt x="1275" y="2224"/>
                    <a:pt x="1387" y="2311"/>
                  </a:cubicBezTo>
                  <a:cubicBezTo>
                    <a:pt x="1625" y="2489"/>
                    <a:pt x="1673" y="2834"/>
                    <a:pt x="1506" y="3084"/>
                  </a:cubicBezTo>
                  <a:cubicBezTo>
                    <a:pt x="1389" y="3256"/>
                    <a:pt x="1207" y="3337"/>
                    <a:pt x="1026" y="3337"/>
                  </a:cubicBezTo>
                  <a:cubicBezTo>
                    <a:pt x="767" y="3337"/>
                    <a:pt x="510" y="3171"/>
                    <a:pt x="447" y="2870"/>
                  </a:cubicBezTo>
                  <a:cubicBezTo>
                    <a:pt x="376" y="2492"/>
                    <a:pt x="689" y="2185"/>
                    <a:pt x="1031" y="2185"/>
                  </a:cubicBezTo>
                  <a:close/>
                  <a:moveTo>
                    <a:pt x="4269" y="3025"/>
                  </a:moveTo>
                  <a:cubicBezTo>
                    <a:pt x="4364" y="3073"/>
                    <a:pt x="5435" y="3680"/>
                    <a:pt x="5519" y="3739"/>
                  </a:cubicBezTo>
                  <a:lnTo>
                    <a:pt x="4269" y="4454"/>
                  </a:lnTo>
                  <a:lnTo>
                    <a:pt x="4269" y="3025"/>
                  </a:lnTo>
                  <a:close/>
                  <a:moveTo>
                    <a:pt x="7448" y="3025"/>
                  </a:moveTo>
                  <a:lnTo>
                    <a:pt x="7448" y="4454"/>
                  </a:lnTo>
                  <a:lnTo>
                    <a:pt x="6197" y="3739"/>
                  </a:lnTo>
                  <a:lnTo>
                    <a:pt x="7448" y="3025"/>
                  </a:lnTo>
                  <a:close/>
                  <a:moveTo>
                    <a:pt x="2550" y="2268"/>
                  </a:moveTo>
                  <a:cubicBezTo>
                    <a:pt x="2817" y="2268"/>
                    <a:pt x="3085" y="2336"/>
                    <a:pt x="3328" y="2477"/>
                  </a:cubicBezTo>
                  <a:cubicBezTo>
                    <a:pt x="3697" y="2692"/>
                    <a:pt x="3566" y="2608"/>
                    <a:pt x="3935" y="2811"/>
                  </a:cubicBezTo>
                  <a:lnTo>
                    <a:pt x="3935" y="4644"/>
                  </a:lnTo>
                  <a:lnTo>
                    <a:pt x="2328" y="5573"/>
                  </a:lnTo>
                  <a:lnTo>
                    <a:pt x="1744" y="5240"/>
                  </a:lnTo>
                  <a:cubicBezTo>
                    <a:pt x="1375" y="5037"/>
                    <a:pt x="1125" y="4692"/>
                    <a:pt x="1006" y="4275"/>
                  </a:cubicBezTo>
                  <a:cubicBezTo>
                    <a:pt x="947" y="4085"/>
                    <a:pt x="923" y="3870"/>
                    <a:pt x="959" y="3680"/>
                  </a:cubicBezTo>
                  <a:lnTo>
                    <a:pt x="959" y="3680"/>
                  </a:lnTo>
                  <a:cubicBezTo>
                    <a:pt x="981" y="3681"/>
                    <a:pt x="1003" y="3682"/>
                    <a:pt x="1025" y="3682"/>
                  </a:cubicBezTo>
                  <a:cubicBezTo>
                    <a:pt x="1659" y="3682"/>
                    <a:pt x="2129" y="3028"/>
                    <a:pt x="1875" y="2418"/>
                  </a:cubicBezTo>
                  <a:cubicBezTo>
                    <a:pt x="2090" y="2319"/>
                    <a:pt x="2320" y="2268"/>
                    <a:pt x="2550" y="2268"/>
                  </a:cubicBezTo>
                  <a:close/>
                  <a:moveTo>
                    <a:pt x="9186" y="2275"/>
                  </a:moveTo>
                  <a:cubicBezTo>
                    <a:pt x="10067" y="2275"/>
                    <a:pt x="10781" y="2977"/>
                    <a:pt x="10781" y="3858"/>
                  </a:cubicBezTo>
                  <a:cubicBezTo>
                    <a:pt x="10781" y="4418"/>
                    <a:pt x="10460" y="4954"/>
                    <a:pt x="9972" y="5240"/>
                  </a:cubicBezTo>
                  <a:lnTo>
                    <a:pt x="9400" y="5573"/>
                  </a:lnTo>
                  <a:cubicBezTo>
                    <a:pt x="9186" y="5454"/>
                    <a:pt x="7983" y="4751"/>
                    <a:pt x="7793" y="4644"/>
                  </a:cubicBezTo>
                  <a:lnTo>
                    <a:pt x="7793" y="2834"/>
                  </a:lnTo>
                  <a:cubicBezTo>
                    <a:pt x="8245" y="2596"/>
                    <a:pt x="8567" y="2275"/>
                    <a:pt x="9186" y="2275"/>
                  </a:cubicBezTo>
                  <a:close/>
                  <a:moveTo>
                    <a:pt x="3935" y="5013"/>
                  </a:moveTo>
                  <a:lnTo>
                    <a:pt x="3935" y="6478"/>
                  </a:lnTo>
                  <a:lnTo>
                    <a:pt x="2673" y="5751"/>
                  </a:lnTo>
                  <a:lnTo>
                    <a:pt x="3935" y="5013"/>
                  </a:lnTo>
                  <a:close/>
                  <a:moveTo>
                    <a:pt x="7793" y="5037"/>
                  </a:moveTo>
                  <a:cubicBezTo>
                    <a:pt x="7948" y="5120"/>
                    <a:pt x="8900" y="5668"/>
                    <a:pt x="9055" y="5763"/>
                  </a:cubicBezTo>
                  <a:lnTo>
                    <a:pt x="7793" y="6490"/>
                  </a:lnTo>
                  <a:lnTo>
                    <a:pt x="7793" y="5037"/>
                  </a:lnTo>
                  <a:close/>
                  <a:moveTo>
                    <a:pt x="5852" y="3918"/>
                  </a:moveTo>
                  <a:lnTo>
                    <a:pt x="7448" y="4823"/>
                  </a:lnTo>
                  <a:lnTo>
                    <a:pt x="7448" y="6668"/>
                  </a:lnTo>
                  <a:lnTo>
                    <a:pt x="5852" y="7573"/>
                  </a:lnTo>
                  <a:lnTo>
                    <a:pt x="4257" y="6668"/>
                  </a:lnTo>
                  <a:lnTo>
                    <a:pt x="4257" y="4823"/>
                  </a:lnTo>
                  <a:lnTo>
                    <a:pt x="5852" y="3918"/>
                  </a:lnTo>
                  <a:close/>
                  <a:moveTo>
                    <a:pt x="7448" y="7061"/>
                  </a:moveTo>
                  <a:lnTo>
                    <a:pt x="7448" y="8490"/>
                  </a:lnTo>
                  <a:cubicBezTo>
                    <a:pt x="7352" y="8442"/>
                    <a:pt x="6281" y="7835"/>
                    <a:pt x="6197" y="7776"/>
                  </a:cubicBezTo>
                  <a:lnTo>
                    <a:pt x="7448" y="7061"/>
                  </a:lnTo>
                  <a:close/>
                  <a:moveTo>
                    <a:pt x="4269" y="7073"/>
                  </a:moveTo>
                  <a:lnTo>
                    <a:pt x="5519" y="7787"/>
                  </a:lnTo>
                  <a:lnTo>
                    <a:pt x="4269" y="8502"/>
                  </a:lnTo>
                  <a:lnTo>
                    <a:pt x="4269" y="7073"/>
                  </a:lnTo>
                  <a:close/>
                  <a:moveTo>
                    <a:pt x="9376" y="5954"/>
                  </a:moveTo>
                  <a:lnTo>
                    <a:pt x="9960" y="6287"/>
                  </a:lnTo>
                  <a:cubicBezTo>
                    <a:pt x="10329" y="6490"/>
                    <a:pt x="10579" y="6835"/>
                    <a:pt x="10710" y="7252"/>
                  </a:cubicBezTo>
                  <a:cubicBezTo>
                    <a:pt x="10746" y="7430"/>
                    <a:pt x="10757" y="7609"/>
                    <a:pt x="10757" y="7787"/>
                  </a:cubicBezTo>
                  <a:cubicBezTo>
                    <a:pt x="10736" y="7786"/>
                    <a:pt x="10714" y="7785"/>
                    <a:pt x="10693" y="7785"/>
                  </a:cubicBezTo>
                  <a:cubicBezTo>
                    <a:pt x="10049" y="7785"/>
                    <a:pt x="9612" y="8474"/>
                    <a:pt x="9888" y="9085"/>
                  </a:cubicBezTo>
                  <a:cubicBezTo>
                    <a:pt x="9662" y="9190"/>
                    <a:pt x="9412" y="9249"/>
                    <a:pt x="9161" y="9249"/>
                  </a:cubicBezTo>
                  <a:cubicBezTo>
                    <a:pt x="8898" y="9249"/>
                    <a:pt x="8632" y="9184"/>
                    <a:pt x="8388" y="9038"/>
                  </a:cubicBezTo>
                  <a:cubicBezTo>
                    <a:pt x="8007" y="8811"/>
                    <a:pt x="8138" y="8907"/>
                    <a:pt x="7769" y="8692"/>
                  </a:cubicBezTo>
                  <a:lnTo>
                    <a:pt x="7769" y="6883"/>
                  </a:lnTo>
                  <a:lnTo>
                    <a:pt x="9376" y="5954"/>
                  </a:lnTo>
                  <a:close/>
                  <a:moveTo>
                    <a:pt x="10731" y="8111"/>
                  </a:moveTo>
                  <a:cubicBezTo>
                    <a:pt x="10841" y="8111"/>
                    <a:pt x="10950" y="8142"/>
                    <a:pt x="11043" y="8204"/>
                  </a:cubicBezTo>
                  <a:cubicBezTo>
                    <a:pt x="11484" y="8502"/>
                    <a:pt x="11329" y="9157"/>
                    <a:pt x="10841" y="9264"/>
                  </a:cubicBezTo>
                  <a:cubicBezTo>
                    <a:pt x="10802" y="9271"/>
                    <a:pt x="10764" y="9275"/>
                    <a:pt x="10726" y="9275"/>
                  </a:cubicBezTo>
                  <a:cubicBezTo>
                    <a:pt x="10276" y="9275"/>
                    <a:pt x="9982" y="8767"/>
                    <a:pt x="10246" y="8371"/>
                  </a:cubicBezTo>
                  <a:cubicBezTo>
                    <a:pt x="10358" y="8199"/>
                    <a:pt x="10545" y="8111"/>
                    <a:pt x="10731" y="8111"/>
                  </a:cubicBezTo>
                  <a:close/>
                  <a:moveTo>
                    <a:pt x="5852" y="7978"/>
                  </a:moveTo>
                  <a:cubicBezTo>
                    <a:pt x="6043" y="8097"/>
                    <a:pt x="7233" y="8764"/>
                    <a:pt x="7448" y="8883"/>
                  </a:cubicBezTo>
                  <a:lnTo>
                    <a:pt x="7448" y="9585"/>
                  </a:lnTo>
                  <a:cubicBezTo>
                    <a:pt x="7448" y="10466"/>
                    <a:pt x="6733" y="11181"/>
                    <a:pt x="5852" y="11181"/>
                  </a:cubicBezTo>
                  <a:cubicBezTo>
                    <a:pt x="4971" y="11181"/>
                    <a:pt x="4257" y="10466"/>
                    <a:pt x="4257" y="9585"/>
                  </a:cubicBezTo>
                  <a:lnTo>
                    <a:pt x="4257" y="8883"/>
                  </a:lnTo>
                  <a:lnTo>
                    <a:pt x="5852" y="7978"/>
                  </a:lnTo>
                  <a:close/>
                  <a:moveTo>
                    <a:pt x="5852" y="1"/>
                  </a:moveTo>
                  <a:cubicBezTo>
                    <a:pt x="4792" y="1"/>
                    <a:pt x="3935" y="870"/>
                    <a:pt x="3935" y="1918"/>
                  </a:cubicBezTo>
                  <a:lnTo>
                    <a:pt x="3935" y="2430"/>
                  </a:lnTo>
                  <a:cubicBezTo>
                    <a:pt x="3649" y="2263"/>
                    <a:pt x="3757" y="2322"/>
                    <a:pt x="3483" y="2180"/>
                  </a:cubicBezTo>
                  <a:cubicBezTo>
                    <a:pt x="3183" y="2005"/>
                    <a:pt x="2854" y="1922"/>
                    <a:pt x="2529" y="1922"/>
                  </a:cubicBezTo>
                  <a:cubicBezTo>
                    <a:pt x="2235" y="1922"/>
                    <a:pt x="1945" y="1990"/>
                    <a:pt x="1685" y="2120"/>
                  </a:cubicBezTo>
                  <a:cubicBezTo>
                    <a:pt x="1491" y="1915"/>
                    <a:pt x="1256" y="1827"/>
                    <a:pt x="1027" y="1827"/>
                  </a:cubicBezTo>
                  <a:cubicBezTo>
                    <a:pt x="497" y="1827"/>
                    <a:pt x="0" y="2303"/>
                    <a:pt x="125" y="2918"/>
                  </a:cubicBezTo>
                  <a:cubicBezTo>
                    <a:pt x="185" y="3215"/>
                    <a:pt x="375" y="3454"/>
                    <a:pt x="625" y="3573"/>
                  </a:cubicBezTo>
                  <a:cubicBezTo>
                    <a:pt x="530" y="4335"/>
                    <a:pt x="887" y="5109"/>
                    <a:pt x="1578" y="5501"/>
                  </a:cubicBezTo>
                  <a:cubicBezTo>
                    <a:pt x="1816" y="5644"/>
                    <a:pt x="1744" y="5597"/>
                    <a:pt x="1983" y="5728"/>
                  </a:cubicBezTo>
                  <a:lnTo>
                    <a:pt x="1578" y="5954"/>
                  </a:lnTo>
                  <a:cubicBezTo>
                    <a:pt x="982" y="6299"/>
                    <a:pt x="613" y="6942"/>
                    <a:pt x="613" y="7633"/>
                  </a:cubicBezTo>
                  <a:cubicBezTo>
                    <a:pt x="613" y="8633"/>
                    <a:pt x="1375" y="9466"/>
                    <a:pt x="2375" y="9538"/>
                  </a:cubicBezTo>
                  <a:lnTo>
                    <a:pt x="2387" y="9538"/>
                  </a:lnTo>
                  <a:cubicBezTo>
                    <a:pt x="2471" y="9538"/>
                    <a:pt x="2554" y="9478"/>
                    <a:pt x="2554" y="9395"/>
                  </a:cubicBezTo>
                  <a:cubicBezTo>
                    <a:pt x="2566" y="9300"/>
                    <a:pt x="2495" y="9216"/>
                    <a:pt x="2399" y="9216"/>
                  </a:cubicBezTo>
                  <a:cubicBezTo>
                    <a:pt x="1578" y="9145"/>
                    <a:pt x="959" y="8454"/>
                    <a:pt x="959" y="7633"/>
                  </a:cubicBezTo>
                  <a:cubicBezTo>
                    <a:pt x="959" y="7073"/>
                    <a:pt x="1268" y="6537"/>
                    <a:pt x="1756" y="6252"/>
                  </a:cubicBezTo>
                  <a:lnTo>
                    <a:pt x="2340" y="5918"/>
                  </a:lnTo>
                  <a:lnTo>
                    <a:pt x="3947" y="6847"/>
                  </a:lnTo>
                  <a:lnTo>
                    <a:pt x="3947" y="8657"/>
                  </a:lnTo>
                  <a:cubicBezTo>
                    <a:pt x="3411" y="8954"/>
                    <a:pt x="3280" y="9061"/>
                    <a:pt x="3030" y="9157"/>
                  </a:cubicBezTo>
                  <a:cubicBezTo>
                    <a:pt x="2935" y="9180"/>
                    <a:pt x="2887" y="9276"/>
                    <a:pt x="2911" y="9359"/>
                  </a:cubicBezTo>
                  <a:cubicBezTo>
                    <a:pt x="2932" y="9443"/>
                    <a:pt x="3008" y="9480"/>
                    <a:pt x="3082" y="9480"/>
                  </a:cubicBezTo>
                  <a:cubicBezTo>
                    <a:pt x="3093" y="9480"/>
                    <a:pt x="3103" y="9480"/>
                    <a:pt x="3114" y="9478"/>
                  </a:cubicBezTo>
                  <a:cubicBezTo>
                    <a:pt x="3423" y="9395"/>
                    <a:pt x="3578" y="9252"/>
                    <a:pt x="3947" y="9061"/>
                  </a:cubicBezTo>
                  <a:lnTo>
                    <a:pt x="3947" y="9573"/>
                  </a:lnTo>
                  <a:cubicBezTo>
                    <a:pt x="3947" y="10621"/>
                    <a:pt x="4816" y="11490"/>
                    <a:pt x="5864" y="11490"/>
                  </a:cubicBezTo>
                  <a:cubicBezTo>
                    <a:pt x="6924" y="11490"/>
                    <a:pt x="7793" y="10621"/>
                    <a:pt x="7793" y="9573"/>
                  </a:cubicBezTo>
                  <a:lnTo>
                    <a:pt x="7793" y="9085"/>
                  </a:lnTo>
                  <a:cubicBezTo>
                    <a:pt x="8269" y="9347"/>
                    <a:pt x="8591" y="9585"/>
                    <a:pt x="9186" y="9585"/>
                  </a:cubicBezTo>
                  <a:cubicBezTo>
                    <a:pt x="9495" y="9585"/>
                    <a:pt x="9829" y="9514"/>
                    <a:pt x="10115" y="9359"/>
                  </a:cubicBezTo>
                  <a:cubicBezTo>
                    <a:pt x="10277" y="9521"/>
                    <a:pt x="10500" y="9615"/>
                    <a:pt x="10736" y="9615"/>
                  </a:cubicBezTo>
                  <a:cubicBezTo>
                    <a:pt x="10794" y="9615"/>
                    <a:pt x="10853" y="9609"/>
                    <a:pt x="10912" y="9597"/>
                  </a:cubicBezTo>
                  <a:cubicBezTo>
                    <a:pt x="11781" y="9419"/>
                    <a:pt x="11912" y="8216"/>
                    <a:pt x="11091" y="7847"/>
                  </a:cubicBezTo>
                  <a:cubicBezTo>
                    <a:pt x="11162" y="7121"/>
                    <a:pt x="10805" y="6371"/>
                    <a:pt x="10138" y="5990"/>
                  </a:cubicBezTo>
                  <a:cubicBezTo>
                    <a:pt x="9900" y="5847"/>
                    <a:pt x="9972" y="5894"/>
                    <a:pt x="9734" y="5763"/>
                  </a:cubicBezTo>
                  <a:lnTo>
                    <a:pt x="10138" y="5537"/>
                  </a:lnTo>
                  <a:cubicBezTo>
                    <a:pt x="11067" y="5013"/>
                    <a:pt x="11377" y="3823"/>
                    <a:pt x="10853" y="2906"/>
                  </a:cubicBezTo>
                  <a:cubicBezTo>
                    <a:pt x="10507" y="2311"/>
                    <a:pt x="9876" y="1941"/>
                    <a:pt x="9174" y="1941"/>
                  </a:cubicBezTo>
                  <a:cubicBezTo>
                    <a:pt x="8471" y="1941"/>
                    <a:pt x="8067" y="2311"/>
                    <a:pt x="7769" y="2442"/>
                  </a:cubicBezTo>
                  <a:cubicBezTo>
                    <a:pt x="7757" y="2025"/>
                    <a:pt x="7805" y="1834"/>
                    <a:pt x="7733" y="1525"/>
                  </a:cubicBezTo>
                  <a:cubicBezTo>
                    <a:pt x="7711" y="1438"/>
                    <a:pt x="7640" y="1380"/>
                    <a:pt x="7546" y="1380"/>
                  </a:cubicBezTo>
                  <a:cubicBezTo>
                    <a:pt x="7537" y="1380"/>
                    <a:pt x="7528" y="1381"/>
                    <a:pt x="7519" y="1382"/>
                  </a:cubicBezTo>
                  <a:cubicBezTo>
                    <a:pt x="7436" y="1406"/>
                    <a:pt x="7376" y="1489"/>
                    <a:pt x="7388" y="1596"/>
                  </a:cubicBezTo>
                  <a:cubicBezTo>
                    <a:pt x="7448" y="1858"/>
                    <a:pt x="7412" y="2013"/>
                    <a:pt x="7436" y="2632"/>
                  </a:cubicBezTo>
                  <a:lnTo>
                    <a:pt x="5840" y="3549"/>
                  </a:lnTo>
                  <a:lnTo>
                    <a:pt x="4245" y="2632"/>
                  </a:lnTo>
                  <a:lnTo>
                    <a:pt x="4245" y="1941"/>
                  </a:lnTo>
                  <a:cubicBezTo>
                    <a:pt x="4245" y="1060"/>
                    <a:pt x="4959" y="346"/>
                    <a:pt x="5840" y="346"/>
                  </a:cubicBezTo>
                  <a:cubicBezTo>
                    <a:pt x="6364" y="346"/>
                    <a:pt x="6840" y="596"/>
                    <a:pt x="7150" y="1025"/>
                  </a:cubicBezTo>
                  <a:cubicBezTo>
                    <a:pt x="7186" y="1076"/>
                    <a:pt x="7241" y="1100"/>
                    <a:pt x="7294" y="1100"/>
                  </a:cubicBezTo>
                  <a:cubicBezTo>
                    <a:pt x="7328" y="1100"/>
                    <a:pt x="7360" y="1091"/>
                    <a:pt x="7388" y="1072"/>
                  </a:cubicBezTo>
                  <a:cubicBezTo>
                    <a:pt x="7459" y="1013"/>
                    <a:pt x="7471" y="906"/>
                    <a:pt x="7436" y="834"/>
                  </a:cubicBezTo>
                  <a:cubicBezTo>
                    <a:pt x="7078" y="310"/>
                    <a:pt x="6483" y="1"/>
                    <a:pt x="585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97" name="Google Shape;3197;p39"/>
          <p:cNvGrpSpPr/>
          <p:nvPr/>
        </p:nvGrpSpPr>
        <p:grpSpPr>
          <a:xfrm>
            <a:off x="7497066" y="1910099"/>
            <a:ext cx="399812" cy="306477"/>
            <a:chOff x="2567841" y="1994124"/>
            <a:chExt cx="399812" cy="306477"/>
          </a:xfrm>
        </p:grpSpPr>
        <p:sp>
          <p:nvSpPr>
            <p:cNvPr id="3198" name="Google Shape;3198;p39"/>
            <p:cNvSpPr/>
            <p:nvPr/>
          </p:nvSpPr>
          <p:spPr>
            <a:xfrm>
              <a:off x="2567841" y="1994124"/>
              <a:ext cx="399812" cy="306477"/>
            </a:xfrm>
            <a:custGeom>
              <a:rect b="b" l="l" r="r" t="t"/>
              <a:pathLst>
                <a:path extrusionOk="0" h="9621" w="12551">
                  <a:moveTo>
                    <a:pt x="11157" y="346"/>
                  </a:moveTo>
                  <a:lnTo>
                    <a:pt x="11157" y="6584"/>
                  </a:lnTo>
                  <a:lnTo>
                    <a:pt x="1334" y="6584"/>
                  </a:lnTo>
                  <a:lnTo>
                    <a:pt x="1334" y="346"/>
                  </a:lnTo>
                  <a:close/>
                  <a:moveTo>
                    <a:pt x="7442" y="7930"/>
                  </a:moveTo>
                  <a:lnTo>
                    <a:pt x="7621" y="8561"/>
                  </a:lnTo>
                  <a:lnTo>
                    <a:pt x="4859" y="8561"/>
                  </a:lnTo>
                  <a:lnTo>
                    <a:pt x="5037" y="7930"/>
                  </a:lnTo>
                  <a:close/>
                  <a:moveTo>
                    <a:pt x="11217" y="6954"/>
                  </a:moveTo>
                  <a:lnTo>
                    <a:pt x="12038" y="8561"/>
                  </a:lnTo>
                  <a:lnTo>
                    <a:pt x="7990" y="8561"/>
                  </a:lnTo>
                  <a:lnTo>
                    <a:pt x="7776" y="7835"/>
                  </a:lnTo>
                  <a:cubicBezTo>
                    <a:pt x="7740" y="7680"/>
                    <a:pt x="7597" y="7573"/>
                    <a:pt x="7454" y="7573"/>
                  </a:cubicBezTo>
                  <a:lnTo>
                    <a:pt x="5013" y="7573"/>
                  </a:lnTo>
                  <a:cubicBezTo>
                    <a:pt x="4859" y="7573"/>
                    <a:pt x="4716" y="7680"/>
                    <a:pt x="4680" y="7835"/>
                  </a:cubicBezTo>
                  <a:lnTo>
                    <a:pt x="4478" y="8561"/>
                  </a:lnTo>
                  <a:lnTo>
                    <a:pt x="430" y="8561"/>
                  </a:lnTo>
                  <a:lnTo>
                    <a:pt x="1263" y="6954"/>
                  </a:lnTo>
                  <a:close/>
                  <a:moveTo>
                    <a:pt x="12157" y="8930"/>
                  </a:moveTo>
                  <a:lnTo>
                    <a:pt x="12157" y="9216"/>
                  </a:lnTo>
                  <a:lnTo>
                    <a:pt x="12169" y="9216"/>
                  </a:lnTo>
                  <a:cubicBezTo>
                    <a:pt x="12169" y="9239"/>
                    <a:pt x="12145" y="9275"/>
                    <a:pt x="12110" y="9275"/>
                  </a:cubicBezTo>
                  <a:lnTo>
                    <a:pt x="382" y="9275"/>
                  </a:lnTo>
                  <a:cubicBezTo>
                    <a:pt x="346" y="9275"/>
                    <a:pt x="322" y="9239"/>
                    <a:pt x="322" y="9216"/>
                  </a:cubicBezTo>
                  <a:lnTo>
                    <a:pt x="322" y="8930"/>
                  </a:lnTo>
                  <a:close/>
                  <a:moveTo>
                    <a:pt x="1334" y="0"/>
                  </a:moveTo>
                  <a:cubicBezTo>
                    <a:pt x="1144" y="0"/>
                    <a:pt x="977" y="167"/>
                    <a:pt x="977" y="357"/>
                  </a:cubicBezTo>
                  <a:lnTo>
                    <a:pt x="977" y="6739"/>
                  </a:lnTo>
                  <a:lnTo>
                    <a:pt x="1" y="8680"/>
                  </a:lnTo>
                  <a:lnTo>
                    <a:pt x="1" y="8692"/>
                  </a:lnTo>
                  <a:lnTo>
                    <a:pt x="1" y="8704"/>
                  </a:lnTo>
                  <a:lnTo>
                    <a:pt x="1" y="8728"/>
                  </a:lnTo>
                  <a:lnTo>
                    <a:pt x="1" y="8739"/>
                  </a:lnTo>
                  <a:lnTo>
                    <a:pt x="1" y="9204"/>
                  </a:lnTo>
                  <a:cubicBezTo>
                    <a:pt x="1" y="9442"/>
                    <a:pt x="191" y="9620"/>
                    <a:pt x="406" y="9620"/>
                  </a:cubicBezTo>
                  <a:lnTo>
                    <a:pt x="12133" y="9620"/>
                  </a:lnTo>
                  <a:cubicBezTo>
                    <a:pt x="12371" y="9620"/>
                    <a:pt x="12550" y="9418"/>
                    <a:pt x="12550" y="9204"/>
                  </a:cubicBezTo>
                  <a:lnTo>
                    <a:pt x="12526" y="8739"/>
                  </a:lnTo>
                  <a:lnTo>
                    <a:pt x="12526" y="8704"/>
                  </a:lnTo>
                  <a:lnTo>
                    <a:pt x="12526" y="8692"/>
                  </a:lnTo>
                  <a:lnTo>
                    <a:pt x="12526" y="8680"/>
                  </a:lnTo>
                  <a:lnTo>
                    <a:pt x="11550" y="6739"/>
                  </a:lnTo>
                  <a:lnTo>
                    <a:pt x="11550" y="357"/>
                  </a:lnTo>
                  <a:cubicBezTo>
                    <a:pt x="11550" y="167"/>
                    <a:pt x="11383" y="0"/>
                    <a:pt x="11193"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9" name="Google Shape;3199;p39"/>
            <p:cNvSpPr/>
            <p:nvPr/>
          </p:nvSpPr>
          <p:spPr>
            <a:xfrm>
              <a:off x="2623237" y="2113963"/>
              <a:ext cx="287523" cy="77025"/>
            </a:xfrm>
            <a:custGeom>
              <a:rect b="b" l="l" r="r" t="t"/>
              <a:pathLst>
                <a:path extrusionOk="0" h="2418" w="9026">
                  <a:moveTo>
                    <a:pt x="179" y="1"/>
                  </a:moveTo>
                  <a:cubicBezTo>
                    <a:pt x="72" y="1"/>
                    <a:pt x="0" y="96"/>
                    <a:pt x="0" y="179"/>
                  </a:cubicBezTo>
                  <a:lnTo>
                    <a:pt x="0" y="2132"/>
                  </a:lnTo>
                  <a:cubicBezTo>
                    <a:pt x="0" y="2299"/>
                    <a:pt x="131" y="2418"/>
                    <a:pt x="274" y="2418"/>
                  </a:cubicBezTo>
                  <a:lnTo>
                    <a:pt x="8727" y="2418"/>
                  </a:lnTo>
                  <a:cubicBezTo>
                    <a:pt x="8894" y="2418"/>
                    <a:pt x="9013" y="2287"/>
                    <a:pt x="9013" y="2132"/>
                  </a:cubicBezTo>
                  <a:lnTo>
                    <a:pt x="9013" y="179"/>
                  </a:lnTo>
                  <a:cubicBezTo>
                    <a:pt x="9025" y="96"/>
                    <a:pt x="8942" y="1"/>
                    <a:pt x="8835" y="1"/>
                  </a:cubicBezTo>
                  <a:cubicBezTo>
                    <a:pt x="8727" y="1"/>
                    <a:pt x="8656" y="96"/>
                    <a:pt x="8656" y="179"/>
                  </a:cubicBezTo>
                  <a:lnTo>
                    <a:pt x="8656" y="2049"/>
                  </a:lnTo>
                  <a:lnTo>
                    <a:pt x="357" y="2049"/>
                  </a:lnTo>
                  <a:lnTo>
                    <a:pt x="357" y="179"/>
                  </a:lnTo>
                  <a:cubicBezTo>
                    <a:pt x="357" y="84"/>
                    <a:pt x="262" y="1"/>
                    <a:pt x="179"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0" name="Google Shape;3200;p39"/>
            <p:cNvSpPr/>
            <p:nvPr/>
          </p:nvSpPr>
          <p:spPr>
            <a:xfrm>
              <a:off x="2623237" y="2017251"/>
              <a:ext cx="287523" cy="77025"/>
            </a:xfrm>
            <a:custGeom>
              <a:rect b="b" l="l" r="r" t="t"/>
              <a:pathLst>
                <a:path extrusionOk="0" h="2418" w="9026">
                  <a:moveTo>
                    <a:pt x="286" y="1"/>
                  </a:moveTo>
                  <a:cubicBezTo>
                    <a:pt x="119" y="1"/>
                    <a:pt x="0" y="143"/>
                    <a:pt x="0" y="286"/>
                  </a:cubicBezTo>
                  <a:lnTo>
                    <a:pt x="0" y="2239"/>
                  </a:lnTo>
                  <a:cubicBezTo>
                    <a:pt x="0" y="2346"/>
                    <a:pt x="84" y="2418"/>
                    <a:pt x="179" y="2418"/>
                  </a:cubicBezTo>
                  <a:cubicBezTo>
                    <a:pt x="286" y="2418"/>
                    <a:pt x="357" y="2322"/>
                    <a:pt x="357" y="2239"/>
                  </a:cubicBezTo>
                  <a:lnTo>
                    <a:pt x="357" y="382"/>
                  </a:lnTo>
                  <a:lnTo>
                    <a:pt x="8656" y="382"/>
                  </a:lnTo>
                  <a:lnTo>
                    <a:pt x="8656" y="2239"/>
                  </a:lnTo>
                  <a:cubicBezTo>
                    <a:pt x="8656" y="2346"/>
                    <a:pt x="8751" y="2418"/>
                    <a:pt x="8835" y="2418"/>
                  </a:cubicBezTo>
                  <a:cubicBezTo>
                    <a:pt x="8942" y="2418"/>
                    <a:pt x="9013" y="2322"/>
                    <a:pt x="9013" y="2239"/>
                  </a:cubicBezTo>
                  <a:lnTo>
                    <a:pt x="9013" y="286"/>
                  </a:lnTo>
                  <a:cubicBezTo>
                    <a:pt x="9025" y="143"/>
                    <a:pt x="8894" y="1"/>
                    <a:pt x="8727"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01" name="Google Shape;3201;p39"/>
          <p:cNvGrpSpPr/>
          <p:nvPr/>
        </p:nvGrpSpPr>
        <p:grpSpPr>
          <a:xfrm>
            <a:off x="5272201" y="1891229"/>
            <a:ext cx="352103" cy="352103"/>
            <a:chOff x="1819576" y="1511679"/>
            <a:chExt cx="352103" cy="352103"/>
          </a:xfrm>
        </p:grpSpPr>
        <p:sp>
          <p:nvSpPr>
            <p:cNvPr id="3202" name="Google Shape;3202;p39"/>
            <p:cNvSpPr/>
            <p:nvPr/>
          </p:nvSpPr>
          <p:spPr>
            <a:xfrm>
              <a:off x="1819576" y="1511679"/>
              <a:ext cx="352103" cy="352103"/>
            </a:xfrm>
            <a:custGeom>
              <a:rect b="b" l="l" r="r" t="t"/>
              <a:pathLst>
                <a:path extrusionOk="0" h="11062" w="11062">
                  <a:moveTo>
                    <a:pt x="6216" y="310"/>
                  </a:moveTo>
                  <a:cubicBezTo>
                    <a:pt x="6216" y="310"/>
                    <a:pt x="6240" y="310"/>
                    <a:pt x="6240" y="322"/>
                  </a:cubicBezTo>
                  <a:lnTo>
                    <a:pt x="6240" y="786"/>
                  </a:lnTo>
                  <a:cubicBezTo>
                    <a:pt x="6240" y="953"/>
                    <a:pt x="6335" y="1084"/>
                    <a:pt x="6502" y="1108"/>
                  </a:cubicBezTo>
                  <a:cubicBezTo>
                    <a:pt x="7025" y="1227"/>
                    <a:pt x="7514" y="1429"/>
                    <a:pt x="7966" y="1727"/>
                  </a:cubicBezTo>
                  <a:cubicBezTo>
                    <a:pt x="8022" y="1762"/>
                    <a:pt x="8086" y="1780"/>
                    <a:pt x="8150" y="1780"/>
                  </a:cubicBezTo>
                  <a:cubicBezTo>
                    <a:pt x="8236" y="1780"/>
                    <a:pt x="8321" y="1747"/>
                    <a:pt x="8383" y="1679"/>
                  </a:cubicBezTo>
                  <a:lnTo>
                    <a:pt x="8704" y="1346"/>
                  </a:lnTo>
                  <a:lnTo>
                    <a:pt x="8716" y="1346"/>
                  </a:lnTo>
                  <a:lnTo>
                    <a:pt x="9704" y="2334"/>
                  </a:lnTo>
                  <a:lnTo>
                    <a:pt x="9704" y="2346"/>
                  </a:lnTo>
                  <a:lnTo>
                    <a:pt x="9371" y="2679"/>
                  </a:lnTo>
                  <a:cubicBezTo>
                    <a:pt x="9252" y="2798"/>
                    <a:pt x="9240" y="2953"/>
                    <a:pt x="9335" y="3096"/>
                  </a:cubicBezTo>
                  <a:cubicBezTo>
                    <a:pt x="9609" y="3536"/>
                    <a:pt x="9823" y="4025"/>
                    <a:pt x="9943" y="4548"/>
                  </a:cubicBezTo>
                  <a:cubicBezTo>
                    <a:pt x="9966" y="4703"/>
                    <a:pt x="10109" y="4822"/>
                    <a:pt x="10264" y="4822"/>
                  </a:cubicBezTo>
                  <a:lnTo>
                    <a:pt x="10728" y="4822"/>
                  </a:lnTo>
                  <a:cubicBezTo>
                    <a:pt x="10728" y="4822"/>
                    <a:pt x="10752" y="4822"/>
                    <a:pt x="10752" y="4834"/>
                  </a:cubicBezTo>
                  <a:lnTo>
                    <a:pt x="10728" y="6239"/>
                  </a:lnTo>
                  <a:lnTo>
                    <a:pt x="10264" y="6239"/>
                  </a:lnTo>
                  <a:cubicBezTo>
                    <a:pt x="10109" y="6239"/>
                    <a:pt x="9966" y="6334"/>
                    <a:pt x="9943" y="6501"/>
                  </a:cubicBezTo>
                  <a:cubicBezTo>
                    <a:pt x="9823" y="7025"/>
                    <a:pt x="9633" y="7513"/>
                    <a:pt x="9335" y="7966"/>
                  </a:cubicBezTo>
                  <a:cubicBezTo>
                    <a:pt x="9240" y="8097"/>
                    <a:pt x="9252" y="8275"/>
                    <a:pt x="9371" y="8382"/>
                  </a:cubicBezTo>
                  <a:lnTo>
                    <a:pt x="9704" y="8704"/>
                  </a:lnTo>
                  <a:lnTo>
                    <a:pt x="9704" y="8716"/>
                  </a:lnTo>
                  <a:lnTo>
                    <a:pt x="8716" y="9704"/>
                  </a:lnTo>
                  <a:lnTo>
                    <a:pt x="8704" y="9704"/>
                  </a:lnTo>
                  <a:lnTo>
                    <a:pt x="8383" y="9370"/>
                  </a:lnTo>
                  <a:cubicBezTo>
                    <a:pt x="8317" y="9304"/>
                    <a:pt x="8236" y="9271"/>
                    <a:pt x="8155" y="9271"/>
                  </a:cubicBezTo>
                  <a:cubicBezTo>
                    <a:pt x="8090" y="9271"/>
                    <a:pt x="8024" y="9292"/>
                    <a:pt x="7966" y="9335"/>
                  </a:cubicBezTo>
                  <a:cubicBezTo>
                    <a:pt x="7514" y="9609"/>
                    <a:pt x="7025" y="9823"/>
                    <a:pt x="6502" y="9942"/>
                  </a:cubicBezTo>
                  <a:cubicBezTo>
                    <a:pt x="6359" y="9966"/>
                    <a:pt x="6240" y="10109"/>
                    <a:pt x="6240" y="10263"/>
                  </a:cubicBezTo>
                  <a:lnTo>
                    <a:pt x="6240" y="10728"/>
                  </a:lnTo>
                  <a:cubicBezTo>
                    <a:pt x="6240" y="10728"/>
                    <a:pt x="6240" y="10740"/>
                    <a:pt x="6216" y="10740"/>
                  </a:cubicBezTo>
                  <a:lnTo>
                    <a:pt x="4835" y="10740"/>
                  </a:lnTo>
                  <a:cubicBezTo>
                    <a:pt x="4835" y="10740"/>
                    <a:pt x="4823" y="10740"/>
                    <a:pt x="4823" y="10728"/>
                  </a:cubicBezTo>
                  <a:lnTo>
                    <a:pt x="4823" y="10263"/>
                  </a:lnTo>
                  <a:cubicBezTo>
                    <a:pt x="4823" y="10109"/>
                    <a:pt x="4716" y="9966"/>
                    <a:pt x="4549" y="9942"/>
                  </a:cubicBezTo>
                  <a:cubicBezTo>
                    <a:pt x="4037" y="9823"/>
                    <a:pt x="3537" y="9632"/>
                    <a:pt x="3096" y="9335"/>
                  </a:cubicBezTo>
                  <a:cubicBezTo>
                    <a:pt x="3037" y="9299"/>
                    <a:pt x="2977" y="9275"/>
                    <a:pt x="2918" y="9275"/>
                  </a:cubicBezTo>
                  <a:cubicBezTo>
                    <a:pt x="2823" y="9275"/>
                    <a:pt x="2751" y="9299"/>
                    <a:pt x="2680" y="9370"/>
                  </a:cubicBezTo>
                  <a:lnTo>
                    <a:pt x="2346" y="9704"/>
                  </a:lnTo>
                  <a:lnTo>
                    <a:pt x="2334" y="9704"/>
                  </a:lnTo>
                  <a:lnTo>
                    <a:pt x="1358" y="8716"/>
                  </a:lnTo>
                  <a:lnTo>
                    <a:pt x="1358" y="8704"/>
                  </a:lnTo>
                  <a:lnTo>
                    <a:pt x="1680" y="8382"/>
                  </a:lnTo>
                  <a:cubicBezTo>
                    <a:pt x="1799" y="8263"/>
                    <a:pt x="1811" y="8097"/>
                    <a:pt x="1727" y="7966"/>
                  </a:cubicBezTo>
                  <a:cubicBezTo>
                    <a:pt x="1441" y="7513"/>
                    <a:pt x="1239" y="7025"/>
                    <a:pt x="1120" y="6501"/>
                  </a:cubicBezTo>
                  <a:cubicBezTo>
                    <a:pt x="1084" y="6358"/>
                    <a:pt x="953" y="6239"/>
                    <a:pt x="787" y="6239"/>
                  </a:cubicBezTo>
                  <a:lnTo>
                    <a:pt x="322" y="6239"/>
                  </a:lnTo>
                  <a:cubicBezTo>
                    <a:pt x="322" y="6239"/>
                    <a:pt x="310" y="6239"/>
                    <a:pt x="310" y="6215"/>
                  </a:cubicBezTo>
                  <a:lnTo>
                    <a:pt x="310" y="4834"/>
                  </a:lnTo>
                  <a:cubicBezTo>
                    <a:pt x="310" y="4834"/>
                    <a:pt x="310" y="4822"/>
                    <a:pt x="322" y="4822"/>
                  </a:cubicBezTo>
                  <a:lnTo>
                    <a:pt x="787" y="4822"/>
                  </a:lnTo>
                  <a:cubicBezTo>
                    <a:pt x="953" y="4822"/>
                    <a:pt x="1084" y="4715"/>
                    <a:pt x="1120" y="4548"/>
                  </a:cubicBezTo>
                  <a:cubicBezTo>
                    <a:pt x="1239" y="4025"/>
                    <a:pt x="1430" y="3536"/>
                    <a:pt x="1727" y="3096"/>
                  </a:cubicBezTo>
                  <a:cubicBezTo>
                    <a:pt x="1811" y="2953"/>
                    <a:pt x="1799" y="2774"/>
                    <a:pt x="1680" y="2679"/>
                  </a:cubicBezTo>
                  <a:lnTo>
                    <a:pt x="1358" y="2346"/>
                  </a:lnTo>
                  <a:lnTo>
                    <a:pt x="1358" y="2334"/>
                  </a:lnTo>
                  <a:lnTo>
                    <a:pt x="2334" y="1346"/>
                  </a:lnTo>
                  <a:lnTo>
                    <a:pt x="2346" y="1346"/>
                  </a:lnTo>
                  <a:lnTo>
                    <a:pt x="2680" y="1679"/>
                  </a:lnTo>
                  <a:cubicBezTo>
                    <a:pt x="2748" y="1747"/>
                    <a:pt x="2832" y="1780"/>
                    <a:pt x="2916" y="1780"/>
                  </a:cubicBezTo>
                  <a:cubicBezTo>
                    <a:pt x="2978" y="1780"/>
                    <a:pt x="3041" y="1762"/>
                    <a:pt x="3096" y="1727"/>
                  </a:cubicBezTo>
                  <a:cubicBezTo>
                    <a:pt x="3537" y="1441"/>
                    <a:pt x="4037" y="1227"/>
                    <a:pt x="4549" y="1108"/>
                  </a:cubicBezTo>
                  <a:cubicBezTo>
                    <a:pt x="4704" y="1084"/>
                    <a:pt x="4823" y="953"/>
                    <a:pt x="4823" y="786"/>
                  </a:cubicBezTo>
                  <a:lnTo>
                    <a:pt x="4823" y="322"/>
                  </a:lnTo>
                  <a:cubicBezTo>
                    <a:pt x="4823" y="322"/>
                    <a:pt x="4823" y="310"/>
                    <a:pt x="4835" y="310"/>
                  </a:cubicBezTo>
                  <a:close/>
                  <a:moveTo>
                    <a:pt x="4835" y="0"/>
                  </a:moveTo>
                  <a:cubicBezTo>
                    <a:pt x="4656" y="0"/>
                    <a:pt x="4513" y="143"/>
                    <a:pt x="4513" y="322"/>
                  </a:cubicBezTo>
                  <a:lnTo>
                    <a:pt x="4513" y="786"/>
                  </a:lnTo>
                  <a:cubicBezTo>
                    <a:pt x="4513" y="786"/>
                    <a:pt x="4513" y="798"/>
                    <a:pt x="4489" y="798"/>
                  </a:cubicBezTo>
                  <a:cubicBezTo>
                    <a:pt x="3930" y="917"/>
                    <a:pt x="3406" y="1143"/>
                    <a:pt x="2930" y="1453"/>
                  </a:cubicBezTo>
                  <a:lnTo>
                    <a:pt x="2918" y="1453"/>
                  </a:lnTo>
                  <a:lnTo>
                    <a:pt x="2584" y="1131"/>
                  </a:lnTo>
                  <a:cubicBezTo>
                    <a:pt x="2519" y="1066"/>
                    <a:pt x="2436" y="1033"/>
                    <a:pt x="2351" y="1033"/>
                  </a:cubicBezTo>
                  <a:cubicBezTo>
                    <a:pt x="2266" y="1033"/>
                    <a:pt x="2180" y="1066"/>
                    <a:pt x="2108" y="1131"/>
                  </a:cubicBezTo>
                  <a:lnTo>
                    <a:pt x="1132" y="2108"/>
                  </a:lnTo>
                  <a:cubicBezTo>
                    <a:pt x="1001" y="2251"/>
                    <a:pt x="1001" y="2453"/>
                    <a:pt x="1132" y="2584"/>
                  </a:cubicBezTo>
                  <a:lnTo>
                    <a:pt x="1453" y="2917"/>
                  </a:lnTo>
                  <a:lnTo>
                    <a:pt x="1453" y="2929"/>
                  </a:lnTo>
                  <a:cubicBezTo>
                    <a:pt x="1144" y="3405"/>
                    <a:pt x="941" y="3941"/>
                    <a:pt x="799" y="4489"/>
                  </a:cubicBezTo>
                  <a:cubicBezTo>
                    <a:pt x="799" y="4489"/>
                    <a:pt x="799" y="4513"/>
                    <a:pt x="787" y="4513"/>
                  </a:cubicBezTo>
                  <a:lnTo>
                    <a:pt x="322" y="4513"/>
                  </a:lnTo>
                  <a:cubicBezTo>
                    <a:pt x="144" y="4513"/>
                    <a:pt x="1" y="4656"/>
                    <a:pt x="1" y="4834"/>
                  </a:cubicBezTo>
                  <a:lnTo>
                    <a:pt x="1" y="6215"/>
                  </a:lnTo>
                  <a:cubicBezTo>
                    <a:pt x="1" y="6394"/>
                    <a:pt x="144" y="6549"/>
                    <a:pt x="322" y="6549"/>
                  </a:cubicBezTo>
                  <a:lnTo>
                    <a:pt x="787" y="6549"/>
                  </a:lnTo>
                  <a:cubicBezTo>
                    <a:pt x="787" y="6549"/>
                    <a:pt x="799" y="6549"/>
                    <a:pt x="799" y="6561"/>
                  </a:cubicBezTo>
                  <a:cubicBezTo>
                    <a:pt x="918" y="7132"/>
                    <a:pt x="1144" y="7644"/>
                    <a:pt x="1453" y="8120"/>
                  </a:cubicBezTo>
                  <a:lnTo>
                    <a:pt x="1453" y="8144"/>
                  </a:lnTo>
                  <a:lnTo>
                    <a:pt x="1132" y="8466"/>
                  </a:lnTo>
                  <a:cubicBezTo>
                    <a:pt x="1001" y="8597"/>
                    <a:pt x="1001" y="8811"/>
                    <a:pt x="1132" y="8942"/>
                  </a:cubicBezTo>
                  <a:lnTo>
                    <a:pt x="2108" y="9930"/>
                  </a:lnTo>
                  <a:cubicBezTo>
                    <a:pt x="2180" y="9996"/>
                    <a:pt x="2266" y="10028"/>
                    <a:pt x="2351" y="10028"/>
                  </a:cubicBezTo>
                  <a:cubicBezTo>
                    <a:pt x="2436" y="10028"/>
                    <a:pt x="2519" y="9996"/>
                    <a:pt x="2584" y="9930"/>
                  </a:cubicBezTo>
                  <a:lnTo>
                    <a:pt x="2918" y="9597"/>
                  </a:lnTo>
                  <a:lnTo>
                    <a:pt x="2930" y="9597"/>
                  </a:lnTo>
                  <a:cubicBezTo>
                    <a:pt x="3406" y="9906"/>
                    <a:pt x="3942" y="10121"/>
                    <a:pt x="4489" y="10252"/>
                  </a:cubicBezTo>
                  <a:cubicBezTo>
                    <a:pt x="4489" y="10252"/>
                    <a:pt x="4513" y="10252"/>
                    <a:pt x="4513" y="10263"/>
                  </a:cubicBezTo>
                  <a:lnTo>
                    <a:pt x="4513" y="10728"/>
                  </a:lnTo>
                  <a:cubicBezTo>
                    <a:pt x="4513" y="10906"/>
                    <a:pt x="4656" y="11061"/>
                    <a:pt x="4835" y="11061"/>
                  </a:cubicBezTo>
                  <a:lnTo>
                    <a:pt x="6216" y="11061"/>
                  </a:lnTo>
                  <a:cubicBezTo>
                    <a:pt x="6394" y="11061"/>
                    <a:pt x="6549" y="10906"/>
                    <a:pt x="6549" y="10728"/>
                  </a:cubicBezTo>
                  <a:lnTo>
                    <a:pt x="6549" y="10263"/>
                  </a:lnTo>
                  <a:cubicBezTo>
                    <a:pt x="6549" y="10263"/>
                    <a:pt x="6549" y="10252"/>
                    <a:pt x="6561" y="10252"/>
                  </a:cubicBezTo>
                  <a:cubicBezTo>
                    <a:pt x="7133" y="10132"/>
                    <a:pt x="7645" y="9906"/>
                    <a:pt x="8121" y="9597"/>
                  </a:cubicBezTo>
                  <a:lnTo>
                    <a:pt x="8145" y="9597"/>
                  </a:lnTo>
                  <a:lnTo>
                    <a:pt x="8466" y="9930"/>
                  </a:lnTo>
                  <a:cubicBezTo>
                    <a:pt x="8532" y="9996"/>
                    <a:pt x="8618" y="10028"/>
                    <a:pt x="8704" y="10028"/>
                  </a:cubicBezTo>
                  <a:cubicBezTo>
                    <a:pt x="8791" y="10028"/>
                    <a:pt x="8877" y="9996"/>
                    <a:pt x="8942" y="9930"/>
                  </a:cubicBezTo>
                  <a:lnTo>
                    <a:pt x="9931" y="8942"/>
                  </a:lnTo>
                  <a:cubicBezTo>
                    <a:pt x="10062" y="8811"/>
                    <a:pt x="10062" y="8597"/>
                    <a:pt x="9931" y="8466"/>
                  </a:cubicBezTo>
                  <a:lnTo>
                    <a:pt x="9597" y="8144"/>
                  </a:lnTo>
                  <a:lnTo>
                    <a:pt x="9597" y="8120"/>
                  </a:lnTo>
                  <a:cubicBezTo>
                    <a:pt x="9919" y="7644"/>
                    <a:pt x="10121" y="7108"/>
                    <a:pt x="10252" y="6561"/>
                  </a:cubicBezTo>
                  <a:cubicBezTo>
                    <a:pt x="10252" y="6561"/>
                    <a:pt x="10252" y="6549"/>
                    <a:pt x="10264" y="6549"/>
                  </a:cubicBezTo>
                  <a:lnTo>
                    <a:pt x="10728" y="6549"/>
                  </a:lnTo>
                  <a:cubicBezTo>
                    <a:pt x="10907" y="6549"/>
                    <a:pt x="11062" y="6394"/>
                    <a:pt x="11062" y="6215"/>
                  </a:cubicBezTo>
                  <a:lnTo>
                    <a:pt x="11062" y="4834"/>
                  </a:lnTo>
                  <a:cubicBezTo>
                    <a:pt x="11062" y="4656"/>
                    <a:pt x="10907" y="4513"/>
                    <a:pt x="10728" y="4513"/>
                  </a:cubicBezTo>
                  <a:lnTo>
                    <a:pt x="10264" y="4513"/>
                  </a:lnTo>
                  <a:cubicBezTo>
                    <a:pt x="10264" y="4513"/>
                    <a:pt x="10252" y="4513"/>
                    <a:pt x="10252" y="4489"/>
                  </a:cubicBezTo>
                  <a:cubicBezTo>
                    <a:pt x="10133" y="3929"/>
                    <a:pt x="9907" y="3405"/>
                    <a:pt x="9597" y="2929"/>
                  </a:cubicBezTo>
                  <a:lnTo>
                    <a:pt x="9597" y="2917"/>
                  </a:lnTo>
                  <a:lnTo>
                    <a:pt x="9931" y="2584"/>
                  </a:lnTo>
                  <a:cubicBezTo>
                    <a:pt x="10062" y="2453"/>
                    <a:pt x="10062" y="2239"/>
                    <a:pt x="9931" y="2108"/>
                  </a:cubicBezTo>
                  <a:lnTo>
                    <a:pt x="8942" y="1131"/>
                  </a:lnTo>
                  <a:cubicBezTo>
                    <a:pt x="8877" y="1066"/>
                    <a:pt x="8791" y="1033"/>
                    <a:pt x="8704" y="1033"/>
                  </a:cubicBezTo>
                  <a:cubicBezTo>
                    <a:pt x="8618" y="1033"/>
                    <a:pt x="8532" y="1066"/>
                    <a:pt x="8466" y="1131"/>
                  </a:cubicBezTo>
                  <a:lnTo>
                    <a:pt x="8145" y="1453"/>
                  </a:lnTo>
                  <a:lnTo>
                    <a:pt x="8121" y="1453"/>
                  </a:lnTo>
                  <a:cubicBezTo>
                    <a:pt x="7645" y="1143"/>
                    <a:pt x="7109" y="941"/>
                    <a:pt x="6561" y="798"/>
                  </a:cubicBezTo>
                  <a:cubicBezTo>
                    <a:pt x="6561" y="798"/>
                    <a:pt x="6549" y="798"/>
                    <a:pt x="6549" y="786"/>
                  </a:cubicBezTo>
                  <a:lnTo>
                    <a:pt x="6549" y="322"/>
                  </a:lnTo>
                  <a:cubicBezTo>
                    <a:pt x="6549" y="143"/>
                    <a:pt x="6394" y="0"/>
                    <a:pt x="6216"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3" name="Google Shape;3203;p39"/>
            <p:cNvSpPr/>
            <p:nvPr/>
          </p:nvSpPr>
          <p:spPr>
            <a:xfrm>
              <a:off x="1885146" y="1578204"/>
              <a:ext cx="182322" cy="180603"/>
            </a:xfrm>
            <a:custGeom>
              <a:rect b="b" l="l" r="r" t="t"/>
              <a:pathLst>
                <a:path extrusionOk="0" h="5674" w="5728">
                  <a:moveTo>
                    <a:pt x="3502" y="0"/>
                  </a:moveTo>
                  <a:cubicBezTo>
                    <a:pt x="3438" y="0"/>
                    <a:pt x="3374" y="2"/>
                    <a:pt x="3311" y="6"/>
                  </a:cubicBezTo>
                  <a:cubicBezTo>
                    <a:pt x="2453" y="53"/>
                    <a:pt x="1644" y="411"/>
                    <a:pt x="1048" y="1018"/>
                  </a:cubicBezTo>
                  <a:cubicBezTo>
                    <a:pt x="441" y="1625"/>
                    <a:pt x="84" y="2435"/>
                    <a:pt x="36" y="3280"/>
                  </a:cubicBezTo>
                  <a:cubicBezTo>
                    <a:pt x="1" y="4125"/>
                    <a:pt x="263" y="4959"/>
                    <a:pt x="798" y="5614"/>
                  </a:cubicBezTo>
                  <a:cubicBezTo>
                    <a:pt x="834" y="5661"/>
                    <a:pt x="870" y="5673"/>
                    <a:pt x="917" y="5673"/>
                  </a:cubicBezTo>
                  <a:cubicBezTo>
                    <a:pt x="953" y="5673"/>
                    <a:pt x="989" y="5661"/>
                    <a:pt x="1025" y="5649"/>
                  </a:cubicBezTo>
                  <a:cubicBezTo>
                    <a:pt x="1096" y="5590"/>
                    <a:pt x="1096" y="5483"/>
                    <a:pt x="1048" y="5423"/>
                  </a:cubicBezTo>
                  <a:cubicBezTo>
                    <a:pt x="572" y="4828"/>
                    <a:pt x="322" y="4066"/>
                    <a:pt x="370" y="3304"/>
                  </a:cubicBezTo>
                  <a:cubicBezTo>
                    <a:pt x="417" y="2530"/>
                    <a:pt x="727" y="1804"/>
                    <a:pt x="1275" y="1256"/>
                  </a:cubicBezTo>
                  <a:cubicBezTo>
                    <a:pt x="1822" y="708"/>
                    <a:pt x="2560" y="375"/>
                    <a:pt x="3334" y="351"/>
                  </a:cubicBezTo>
                  <a:cubicBezTo>
                    <a:pt x="3397" y="347"/>
                    <a:pt x="3459" y="345"/>
                    <a:pt x="3521" y="345"/>
                  </a:cubicBezTo>
                  <a:cubicBezTo>
                    <a:pt x="4227" y="345"/>
                    <a:pt x="4895" y="592"/>
                    <a:pt x="5442" y="1030"/>
                  </a:cubicBezTo>
                  <a:cubicBezTo>
                    <a:pt x="5473" y="1055"/>
                    <a:pt x="5510" y="1068"/>
                    <a:pt x="5547" y="1068"/>
                  </a:cubicBezTo>
                  <a:cubicBezTo>
                    <a:pt x="5595" y="1068"/>
                    <a:pt x="5641" y="1046"/>
                    <a:pt x="5668" y="1006"/>
                  </a:cubicBezTo>
                  <a:cubicBezTo>
                    <a:pt x="5727" y="911"/>
                    <a:pt x="5716" y="815"/>
                    <a:pt x="5656" y="768"/>
                  </a:cubicBezTo>
                  <a:cubicBezTo>
                    <a:pt x="5050" y="272"/>
                    <a:pt x="4291" y="0"/>
                    <a:pt x="3502"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4" name="Google Shape;3204;p39"/>
            <p:cNvSpPr/>
            <p:nvPr/>
          </p:nvSpPr>
          <p:spPr>
            <a:xfrm>
              <a:off x="1923820" y="1610193"/>
              <a:ext cx="183054" cy="186874"/>
            </a:xfrm>
            <a:custGeom>
              <a:rect b="b" l="l" r="r" t="t"/>
              <a:pathLst>
                <a:path extrusionOk="0" h="5871" w="5751">
                  <a:moveTo>
                    <a:pt x="3310" y="358"/>
                  </a:moveTo>
                  <a:lnTo>
                    <a:pt x="3310" y="1025"/>
                  </a:lnTo>
                  <a:cubicBezTo>
                    <a:pt x="3310" y="1132"/>
                    <a:pt x="3274" y="1251"/>
                    <a:pt x="3227" y="1334"/>
                  </a:cubicBezTo>
                  <a:lnTo>
                    <a:pt x="3155" y="1501"/>
                  </a:lnTo>
                  <a:cubicBezTo>
                    <a:pt x="3143" y="1525"/>
                    <a:pt x="3143" y="1549"/>
                    <a:pt x="3143" y="1573"/>
                  </a:cubicBezTo>
                  <a:lnTo>
                    <a:pt x="3143" y="1918"/>
                  </a:lnTo>
                  <a:cubicBezTo>
                    <a:pt x="3143" y="2156"/>
                    <a:pt x="3048" y="2382"/>
                    <a:pt x="2869" y="2549"/>
                  </a:cubicBezTo>
                  <a:cubicBezTo>
                    <a:pt x="2691" y="2704"/>
                    <a:pt x="2477" y="2799"/>
                    <a:pt x="2226" y="2799"/>
                  </a:cubicBezTo>
                  <a:cubicBezTo>
                    <a:pt x="1774" y="2787"/>
                    <a:pt x="1381" y="2370"/>
                    <a:pt x="1381" y="1870"/>
                  </a:cubicBezTo>
                  <a:lnTo>
                    <a:pt x="1381" y="1573"/>
                  </a:lnTo>
                  <a:cubicBezTo>
                    <a:pt x="1381" y="1549"/>
                    <a:pt x="1381" y="1525"/>
                    <a:pt x="1369" y="1501"/>
                  </a:cubicBezTo>
                  <a:lnTo>
                    <a:pt x="1262" y="1311"/>
                  </a:lnTo>
                  <a:cubicBezTo>
                    <a:pt x="1238" y="1227"/>
                    <a:pt x="1203" y="1156"/>
                    <a:pt x="1203" y="1072"/>
                  </a:cubicBezTo>
                  <a:lnTo>
                    <a:pt x="1203" y="1049"/>
                  </a:lnTo>
                  <a:cubicBezTo>
                    <a:pt x="1203" y="668"/>
                    <a:pt x="1524" y="358"/>
                    <a:pt x="1905" y="358"/>
                  </a:cubicBezTo>
                  <a:close/>
                  <a:moveTo>
                    <a:pt x="1905" y="3049"/>
                  </a:moveTo>
                  <a:cubicBezTo>
                    <a:pt x="2012" y="3085"/>
                    <a:pt x="2119" y="3108"/>
                    <a:pt x="2238" y="3108"/>
                  </a:cubicBezTo>
                  <a:lnTo>
                    <a:pt x="2274" y="3108"/>
                  </a:lnTo>
                  <a:cubicBezTo>
                    <a:pt x="2393" y="3108"/>
                    <a:pt x="2512" y="3097"/>
                    <a:pt x="2631" y="3049"/>
                  </a:cubicBezTo>
                  <a:lnTo>
                    <a:pt x="2631" y="3049"/>
                  </a:lnTo>
                  <a:cubicBezTo>
                    <a:pt x="2619" y="3108"/>
                    <a:pt x="2631" y="3156"/>
                    <a:pt x="2655" y="3204"/>
                  </a:cubicBezTo>
                  <a:lnTo>
                    <a:pt x="2512" y="3335"/>
                  </a:lnTo>
                  <a:cubicBezTo>
                    <a:pt x="2441" y="3406"/>
                    <a:pt x="2357" y="3442"/>
                    <a:pt x="2262" y="3442"/>
                  </a:cubicBezTo>
                  <a:cubicBezTo>
                    <a:pt x="2179" y="3442"/>
                    <a:pt x="2084" y="3406"/>
                    <a:pt x="2012" y="3335"/>
                  </a:cubicBezTo>
                  <a:lnTo>
                    <a:pt x="1881" y="3204"/>
                  </a:lnTo>
                  <a:cubicBezTo>
                    <a:pt x="1893" y="3156"/>
                    <a:pt x="1905" y="3108"/>
                    <a:pt x="1905" y="3049"/>
                  </a:cubicBezTo>
                  <a:close/>
                  <a:moveTo>
                    <a:pt x="2810" y="3466"/>
                  </a:moveTo>
                  <a:cubicBezTo>
                    <a:pt x="2858" y="3501"/>
                    <a:pt x="2905" y="3513"/>
                    <a:pt x="2941" y="3525"/>
                  </a:cubicBezTo>
                  <a:lnTo>
                    <a:pt x="3524" y="3692"/>
                  </a:lnTo>
                  <a:cubicBezTo>
                    <a:pt x="3679" y="3739"/>
                    <a:pt x="3774" y="3870"/>
                    <a:pt x="3774" y="4037"/>
                  </a:cubicBezTo>
                  <a:lnTo>
                    <a:pt x="3774" y="5132"/>
                  </a:lnTo>
                  <a:lnTo>
                    <a:pt x="3822" y="5132"/>
                  </a:lnTo>
                  <a:cubicBezTo>
                    <a:pt x="3703" y="5204"/>
                    <a:pt x="3584" y="5263"/>
                    <a:pt x="3453" y="5311"/>
                  </a:cubicBezTo>
                  <a:lnTo>
                    <a:pt x="3453" y="4335"/>
                  </a:lnTo>
                  <a:cubicBezTo>
                    <a:pt x="3453" y="4240"/>
                    <a:pt x="3381" y="4168"/>
                    <a:pt x="3286" y="4168"/>
                  </a:cubicBezTo>
                  <a:cubicBezTo>
                    <a:pt x="3203" y="4168"/>
                    <a:pt x="3119" y="4240"/>
                    <a:pt x="3119" y="4335"/>
                  </a:cubicBezTo>
                  <a:lnTo>
                    <a:pt x="3119" y="5430"/>
                  </a:lnTo>
                  <a:cubicBezTo>
                    <a:pt x="2881" y="5502"/>
                    <a:pt x="2655" y="5537"/>
                    <a:pt x="2405" y="5549"/>
                  </a:cubicBezTo>
                  <a:lnTo>
                    <a:pt x="2262" y="5549"/>
                  </a:lnTo>
                  <a:cubicBezTo>
                    <a:pt x="1965" y="5549"/>
                    <a:pt x="1667" y="5502"/>
                    <a:pt x="1381" y="5430"/>
                  </a:cubicBezTo>
                  <a:lnTo>
                    <a:pt x="1381" y="4335"/>
                  </a:lnTo>
                  <a:cubicBezTo>
                    <a:pt x="1381" y="4240"/>
                    <a:pt x="1310" y="4168"/>
                    <a:pt x="1214" y="4168"/>
                  </a:cubicBezTo>
                  <a:cubicBezTo>
                    <a:pt x="1131" y="4168"/>
                    <a:pt x="1060" y="4240"/>
                    <a:pt x="1060" y="4335"/>
                  </a:cubicBezTo>
                  <a:lnTo>
                    <a:pt x="1060" y="5311"/>
                  </a:lnTo>
                  <a:cubicBezTo>
                    <a:pt x="941" y="5252"/>
                    <a:pt x="798" y="5192"/>
                    <a:pt x="679" y="5132"/>
                  </a:cubicBezTo>
                  <a:lnTo>
                    <a:pt x="679" y="4037"/>
                  </a:lnTo>
                  <a:cubicBezTo>
                    <a:pt x="679" y="3870"/>
                    <a:pt x="786" y="3739"/>
                    <a:pt x="941" y="3692"/>
                  </a:cubicBezTo>
                  <a:lnTo>
                    <a:pt x="1512" y="3525"/>
                  </a:lnTo>
                  <a:cubicBezTo>
                    <a:pt x="1560" y="3513"/>
                    <a:pt x="1619" y="3501"/>
                    <a:pt x="1655" y="3466"/>
                  </a:cubicBezTo>
                  <a:lnTo>
                    <a:pt x="1750" y="3573"/>
                  </a:lnTo>
                  <a:cubicBezTo>
                    <a:pt x="1893" y="3704"/>
                    <a:pt x="2072" y="3763"/>
                    <a:pt x="2226" y="3763"/>
                  </a:cubicBezTo>
                  <a:cubicBezTo>
                    <a:pt x="2405" y="3763"/>
                    <a:pt x="2572" y="3704"/>
                    <a:pt x="2703" y="3573"/>
                  </a:cubicBezTo>
                  <a:lnTo>
                    <a:pt x="2810" y="3466"/>
                  </a:lnTo>
                  <a:close/>
                  <a:moveTo>
                    <a:pt x="1893" y="1"/>
                  </a:moveTo>
                  <a:cubicBezTo>
                    <a:pt x="1322" y="1"/>
                    <a:pt x="869" y="465"/>
                    <a:pt x="869" y="1025"/>
                  </a:cubicBezTo>
                  <a:lnTo>
                    <a:pt x="869" y="1037"/>
                  </a:lnTo>
                  <a:cubicBezTo>
                    <a:pt x="869" y="1168"/>
                    <a:pt x="893" y="1311"/>
                    <a:pt x="953" y="1430"/>
                  </a:cubicBezTo>
                  <a:lnTo>
                    <a:pt x="1048" y="1596"/>
                  </a:lnTo>
                  <a:lnTo>
                    <a:pt x="1048" y="1858"/>
                  </a:lnTo>
                  <a:cubicBezTo>
                    <a:pt x="1048" y="2275"/>
                    <a:pt x="1250" y="2644"/>
                    <a:pt x="1560" y="2882"/>
                  </a:cubicBezTo>
                  <a:lnTo>
                    <a:pt x="1560" y="3037"/>
                  </a:lnTo>
                  <a:cubicBezTo>
                    <a:pt x="1560" y="3108"/>
                    <a:pt x="1500" y="3180"/>
                    <a:pt x="1429" y="3216"/>
                  </a:cubicBezTo>
                  <a:lnTo>
                    <a:pt x="845" y="3382"/>
                  </a:lnTo>
                  <a:cubicBezTo>
                    <a:pt x="548" y="3466"/>
                    <a:pt x="357" y="3739"/>
                    <a:pt x="357" y="4037"/>
                  </a:cubicBezTo>
                  <a:lnTo>
                    <a:pt x="357" y="4906"/>
                  </a:lnTo>
                  <a:cubicBezTo>
                    <a:pt x="333" y="4894"/>
                    <a:pt x="310" y="4859"/>
                    <a:pt x="286" y="4847"/>
                  </a:cubicBezTo>
                  <a:cubicBezTo>
                    <a:pt x="256" y="4822"/>
                    <a:pt x="220" y="4810"/>
                    <a:pt x="185" y="4810"/>
                  </a:cubicBezTo>
                  <a:cubicBezTo>
                    <a:pt x="135" y="4810"/>
                    <a:pt x="87" y="4834"/>
                    <a:pt x="60" y="4882"/>
                  </a:cubicBezTo>
                  <a:cubicBezTo>
                    <a:pt x="0" y="4954"/>
                    <a:pt x="12" y="5061"/>
                    <a:pt x="95" y="5097"/>
                  </a:cubicBezTo>
                  <a:cubicBezTo>
                    <a:pt x="702" y="5597"/>
                    <a:pt x="1476" y="5871"/>
                    <a:pt x="2262" y="5871"/>
                  </a:cubicBezTo>
                  <a:lnTo>
                    <a:pt x="2429" y="5871"/>
                  </a:lnTo>
                  <a:cubicBezTo>
                    <a:pt x="3286" y="5835"/>
                    <a:pt x="4096" y="5478"/>
                    <a:pt x="4691" y="4859"/>
                  </a:cubicBezTo>
                  <a:cubicBezTo>
                    <a:pt x="5298" y="4251"/>
                    <a:pt x="5655" y="3454"/>
                    <a:pt x="5703" y="2596"/>
                  </a:cubicBezTo>
                  <a:cubicBezTo>
                    <a:pt x="5751" y="1751"/>
                    <a:pt x="5477" y="918"/>
                    <a:pt x="4941" y="263"/>
                  </a:cubicBezTo>
                  <a:cubicBezTo>
                    <a:pt x="4908" y="223"/>
                    <a:pt x="4861" y="206"/>
                    <a:pt x="4815" y="206"/>
                  </a:cubicBezTo>
                  <a:cubicBezTo>
                    <a:pt x="4778" y="206"/>
                    <a:pt x="4742" y="218"/>
                    <a:pt x="4715" y="239"/>
                  </a:cubicBezTo>
                  <a:cubicBezTo>
                    <a:pt x="4643" y="299"/>
                    <a:pt x="4643" y="406"/>
                    <a:pt x="4691" y="465"/>
                  </a:cubicBezTo>
                  <a:cubicBezTo>
                    <a:pt x="5167" y="1061"/>
                    <a:pt x="5417" y="1811"/>
                    <a:pt x="5370" y="2573"/>
                  </a:cubicBezTo>
                  <a:cubicBezTo>
                    <a:pt x="5334" y="3347"/>
                    <a:pt x="5013" y="4073"/>
                    <a:pt x="4465" y="4632"/>
                  </a:cubicBezTo>
                  <a:cubicBezTo>
                    <a:pt x="4358" y="4728"/>
                    <a:pt x="4262" y="4823"/>
                    <a:pt x="4155" y="4906"/>
                  </a:cubicBezTo>
                  <a:lnTo>
                    <a:pt x="4155" y="4037"/>
                  </a:lnTo>
                  <a:cubicBezTo>
                    <a:pt x="4155" y="3739"/>
                    <a:pt x="3941" y="3466"/>
                    <a:pt x="3667" y="3382"/>
                  </a:cubicBezTo>
                  <a:lnTo>
                    <a:pt x="3084" y="3216"/>
                  </a:lnTo>
                  <a:cubicBezTo>
                    <a:pt x="3012" y="3180"/>
                    <a:pt x="2953" y="3120"/>
                    <a:pt x="2953" y="3037"/>
                  </a:cubicBezTo>
                  <a:lnTo>
                    <a:pt x="2953" y="2906"/>
                  </a:lnTo>
                  <a:cubicBezTo>
                    <a:pt x="3012" y="2858"/>
                    <a:pt x="3048" y="2823"/>
                    <a:pt x="3096" y="2763"/>
                  </a:cubicBezTo>
                  <a:cubicBezTo>
                    <a:pt x="3334" y="2549"/>
                    <a:pt x="3453" y="2227"/>
                    <a:pt x="3453" y="1906"/>
                  </a:cubicBezTo>
                  <a:lnTo>
                    <a:pt x="3453" y="1596"/>
                  </a:lnTo>
                  <a:lnTo>
                    <a:pt x="3512" y="1453"/>
                  </a:lnTo>
                  <a:cubicBezTo>
                    <a:pt x="3584" y="1311"/>
                    <a:pt x="3620" y="1156"/>
                    <a:pt x="3620" y="1001"/>
                  </a:cubicBezTo>
                  <a:lnTo>
                    <a:pt x="3620" y="168"/>
                  </a:lnTo>
                  <a:cubicBezTo>
                    <a:pt x="3620" y="72"/>
                    <a:pt x="3548" y="1"/>
                    <a:pt x="3453"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5" name="Google Shape;3205;p39"/>
            <p:cNvSpPr/>
            <p:nvPr/>
          </p:nvSpPr>
          <p:spPr>
            <a:xfrm>
              <a:off x="1974207" y="1638617"/>
              <a:ext cx="43989" cy="15597"/>
            </a:xfrm>
            <a:custGeom>
              <a:rect b="b" l="l" r="r" t="t"/>
              <a:pathLst>
                <a:path extrusionOk="0" h="490" w="1382">
                  <a:moveTo>
                    <a:pt x="155" y="1"/>
                  </a:moveTo>
                  <a:cubicBezTo>
                    <a:pt x="72" y="1"/>
                    <a:pt x="1" y="72"/>
                    <a:pt x="1" y="168"/>
                  </a:cubicBezTo>
                  <a:cubicBezTo>
                    <a:pt x="1" y="251"/>
                    <a:pt x="72" y="322"/>
                    <a:pt x="155" y="322"/>
                  </a:cubicBezTo>
                  <a:cubicBezTo>
                    <a:pt x="334" y="322"/>
                    <a:pt x="870" y="358"/>
                    <a:pt x="1132" y="477"/>
                  </a:cubicBezTo>
                  <a:cubicBezTo>
                    <a:pt x="1155" y="489"/>
                    <a:pt x="1167" y="489"/>
                    <a:pt x="1203" y="489"/>
                  </a:cubicBezTo>
                  <a:cubicBezTo>
                    <a:pt x="1263" y="489"/>
                    <a:pt x="1322" y="465"/>
                    <a:pt x="1346" y="406"/>
                  </a:cubicBezTo>
                  <a:cubicBezTo>
                    <a:pt x="1382" y="322"/>
                    <a:pt x="1346" y="227"/>
                    <a:pt x="1275" y="191"/>
                  </a:cubicBezTo>
                  <a:cubicBezTo>
                    <a:pt x="905" y="1"/>
                    <a:pt x="191" y="1"/>
                    <a:pt x="155"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06" name="Google Shape;3206;p39"/>
          <p:cNvGrpSpPr/>
          <p:nvPr/>
        </p:nvGrpSpPr>
        <p:grpSpPr>
          <a:xfrm>
            <a:off x="5898035" y="2735703"/>
            <a:ext cx="353145" cy="351998"/>
            <a:chOff x="852385" y="1510916"/>
            <a:chExt cx="353145" cy="351998"/>
          </a:xfrm>
        </p:grpSpPr>
        <p:sp>
          <p:nvSpPr>
            <p:cNvPr id="3207" name="Google Shape;3207;p39"/>
            <p:cNvSpPr/>
            <p:nvPr/>
          </p:nvSpPr>
          <p:spPr>
            <a:xfrm>
              <a:off x="852385" y="1510916"/>
              <a:ext cx="353145" cy="187785"/>
            </a:xfrm>
            <a:custGeom>
              <a:rect b="b" l="l" r="r" t="t"/>
              <a:pathLst>
                <a:path extrusionOk="0" h="5895" w="11086">
                  <a:moveTo>
                    <a:pt x="6145" y="334"/>
                  </a:moveTo>
                  <a:lnTo>
                    <a:pt x="6145" y="703"/>
                  </a:lnTo>
                  <a:lnTo>
                    <a:pt x="4942" y="703"/>
                  </a:lnTo>
                  <a:lnTo>
                    <a:pt x="4942" y="334"/>
                  </a:lnTo>
                  <a:close/>
                  <a:moveTo>
                    <a:pt x="10764" y="1025"/>
                  </a:moveTo>
                  <a:lnTo>
                    <a:pt x="10764" y="1596"/>
                  </a:lnTo>
                  <a:lnTo>
                    <a:pt x="346" y="1596"/>
                  </a:lnTo>
                  <a:lnTo>
                    <a:pt x="346" y="1025"/>
                  </a:lnTo>
                  <a:close/>
                  <a:moveTo>
                    <a:pt x="4775" y="1"/>
                  </a:moveTo>
                  <a:cubicBezTo>
                    <a:pt x="4692" y="1"/>
                    <a:pt x="4621" y="84"/>
                    <a:pt x="4621" y="167"/>
                  </a:cubicBezTo>
                  <a:lnTo>
                    <a:pt x="4621" y="703"/>
                  </a:lnTo>
                  <a:lnTo>
                    <a:pt x="168" y="703"/>
                  </a:lnTo>
                  <a:cubicBezTo>
                    <a:pt x="72" y="703"/>
                    <a:pt x="1" y="775"/>
                    <a:pt x="1" y="870"/>
                  </a:cubicBezTo>
                  <a:lnTo>
                    <a:pt x="1" y="1751"/>
                  </a:lnTo>
                  <a:cubicBezTo>
                    <a:pt x="1" y="1834"/>
                    <a:pt x="72" y="1906"/>
                    <a:pt x="168" y="1906"/>
                  </a:cubicBezTo>
                  <a:lnTo>
                    <a:pt x="656" y="1906"/>
                  </a:lnTo>
                  <a:lnTo>
                    <a:pt x="656" y="2620"/>
                  </a:lnTo>
                  <a:cubicBezTo>
                    <a:pt x="656" y="2715"/>
                    <a:pt x="727" y="2787"/>
                    <a:pt x="822" y="2787"/>
                  </a:cubicBezTo>
                  <a:cubicBezTo>
                    <a:pt x="906" y="2787"/>
                    <a:pt x="989" y="2715"/>
                    <a:pt x="989" y="2620"/>
                  </a:cubicBezTo>
                  <a:lnTo>
                    <a:pt x="989" y="1906"/>
                  </a:lnTo>
                  <a:lnTo>
                    <a:pt x="10109" y="1906"/>
                  </a:lnTo>
                  <a:lnTo>
                    <a:pt x="10109" y="5740"/>
                  </a:lnTo>
                  <a:cubicBezTo>
                    <a:pt x="10109" y="5823"/>
                    <a:pt x="10181" y="5894"/>
                    <a:pt x="10276" y="5894"/>
                  </a:cubicBezTo>
                  <a:cubicBezTo>
                    <a:pt x="10359" y="5894"/>
                    <a:pt x="10431" y="5823"/>
                    <a:pt x="10431" y="5740"/>
                  </a:cubicBezTo>
                  <a:lnTo>
                    <a:pt x="10431" y="1918"/>
                  </a:lnTo>
                  <a:lnTo>
                    <a:pt x="10931" y="1918"/>
                  </a:lnTo>
                  <a:cubicBezTo>
                    <a:pt x="11014" y="1918"/>
                    <a:pt x="11086" y="1846"/>
                    <a:pt x="11086" y="1763"/>
                  </a:cubicBezTo>
                  <a:lnTo>
                    <a:pt x="11086" y="882"/>
                  </a:lnTo>
                  <a:cubicBezTo>
                    <a:pt x="11086" y="775"/>
                    <a:pt x="11014" y="703"/>
                    <a:pt x="10931" y="703"/>
                  </a:cubicBezTo>
                  <a:lnTo>
                    <a:pt x="6478" y="703"/>
                  </a:lnTo>
                  <a:lnTo>
                    <a:pt x="6478" y="167"/>
                  </a:lnTo>
                  <a:cubicBezTo>
                    <a:pt x="6478" y="84"/>
                    <a:pt x="6406" y="1"/>
                    <a:pt x="6311"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8" name="Google Shape;3208;p39"/>
            <p:cNvSpPr/>
            <p:nvPr/>
          </p:nvSpPr>
          <p:spPr>
            <a:xfrm>
              <a:off x="852385" y="1609921"/>
              <a:ext cx="353145" cy="252992"/>
            </a:xfrm>
            <a:custGeom>
              <a:rect b="b" l="l" r="r" t="t"/>
              <a:pathLst>
                <a:path extrusionOk="0" h="7942" w="11086">
                  <a:moveTo>
                    <a:pt x="10764" y="4382"/>
                  </a:moveTo>
                  <a:lnTo>
                    <a:pt x="10764" y="4953"/>
                  </a:lnTo>
                  <a:lnTo>
                    <a:pt x="346" y="4953"/>
                  </a:lnTo>
                  <a:lnTo>
                    <a:pt x="346" y="4382"/>
                  </a:lnTo>
                  <a:close/>
                  <a:moveTo>
                    <a:pt x="6406" y="5275"/>
                  </a:moveTo>
                  <a:lnTo>
                    <a:pt x="6895" y="6168"/>
                  </a:lnTo>
                  <a:lnTo>
                    <a:pt x="4228" y="6168"/>
                  </a:lnTo>
                  <a:lnTo>
                    <a:pt x="4716" y="5275"/>
                  </a:lnTo>
                  <a:close/>
                  <a:moveTo>
                    <a:pt x="4335" y="5275"/>
                  </a:moveTo>
                  <a:lnTo>
                    <a:pt x="3049" y="7608"/>
                  </a:lnTo>
                  <a:lnTo>
                    <a:pt x="2573" y="7608"/>
                  </a:lnTo>
                  <a:lnTo>
                    <a:pt x="3859" y="5275"/>
                  </a:lnTo>
                  <a:close/>
                  <a:moveTo>
                    <a:pt x="7240" y="5275"/>
                  </a:moveTo>
                  <a:lnTo>
                    <a:pt x="8514" y="7608"/>
                  </a:lnTo>
                  <a:lnTo>
                    <a:pt x="8038" y="7608"/>
                  </a:lnTo>
                  <a:lnTo>
                    <a:pt x="6764" y="5275"/>
                  </a:lnTo>
                  <a:close/>
                  <a:moveTo>
                    <a:pt x="822" y="0"/>
                  </a:moveTo>
                  <a:cubicBezTo>
                    <a:pt x="727" y="0"/>
                    <a:pt x="656" y="84"/>
                    <a:pt x="656" y="167"/>
                  </a:cubicBezTo>
                  <a:lnTo>
                    <a:pt x="656" y="4072"/>
                  </a:lnTo>
                  <a:lnTo>
                    <a:pt x="168" y="4072"/>
                  </a:lnTo>
                  <a:cubicBezTo>
                    <a:pt x="72" y="4072"/>
                    <a:pt x="1" y="4144"/>
                    <a:pt x="1" y="4239"/>
                  </a:cubicBezTo>
                  <a:lnTo>
                    <a:pt x="1" y="5108"/>
                  </a:lnTo>
                  <a:cubicBezTo>
                    <a:pt x="1" y="5203"/>
                    <a:pt x="72" y="5275"/>
                    <a:pt x="168" y="5275"/>
                  </a:cubicBezTo>
                  <a:lnTo>
                    <a:pt x="3489" y="5275"/>
                  </a:lnTo>
                  <a:lnTo>
                    <a:pt x="2144" y="7704"/>
                  </a:lnTo>
                  <a:cubicBezTo>
                    <a:pt x="2120" y="7751"/>
                    <a:pt x="2120" y="7811"/>
                    <a:pt x="2144" y="7870"/>
                  </a:cubicBezTo>
                  <a:cubicBezTo>
                    <a:pt x="2180" y="7906"/>
                    <a:pt x="2239" y="7942"/>
                    <a:pt x="2275" y="7942"/>
                  </a:cubicBezTo>
                  <a:lnTo>
                    <a:pt x="3132" y="7942"/>
                  </a:lnTo>
                  <a:cubicBezTo>
                    <a:pt x="3192" y="7942"/>
                    <a:pt x="3251" y="7906"/>
                    <a:pt x="3275" y="7846"/>
                  </a:cubicBezTo>
                  <a:lnTo>
                    <a:pt x="3644" y="7168"/>
                  </a:lnTo>
                  <a:lnTo>
                    <a:pt x="4644" y="7168"/>
                  </a:lnTo>
                  <a:cubicBezTo>
                    <a:pt x="4728" y="7168"/>
                    <a:pt x="4811" y="7096"/>
                    <a:pt x="4811" y="7001"/>
                  </a:cubicBezTo>
                  <a:cubicBezTo>
                    <a:pt x="4811" y="6906"/>
                    <a:pt x="4728" y="6834"/>
                    <a:pt x="4644" y="6834"/>
                  </a:cubicBezTo>
                  <a:lnTo>
                    <a:pt x="3823" y="6834"/>
                  </a:lnTo>
                  <a:lnTo>
                    <a:pt x="4037" y="6465"/>
                  </a:lnTo>
                  <a:lnTo>
                    <a:pt x="7061" y="6465"/>
                  </a:lnTo>
                  <a:lnTo>
                    <a:pt x="7252" y="6834"/>
                  </a:lnTo>
                  <a:lnTo>
                    <a:pt x="5299" y="6834"/>
                  </a:lnTo>
                  <a:cubicBezTo>
                    <a:pt x="5216" y="6834"/>
                    <a:pt x="5133" y="6906"/>
                    <a:pt x="5133" y="7001"/>
                  </a:cubicBezTo>
                  <a:cubicBezTo>
                    <a:pt x="5133" y="7096"/>
                    <a:pt x="5216" y="7168"/>
                    <a:pt x="5299" y="7168"/>
                  </a:cubicBezTo>
                  <a:lnTo>
                    <a:pt x="7430" y="7168"/>
                  </a:lnTo>
                  <a:lnTo>
                    <a:pt x="7800" y="7846"/>
                  </a:lnTo>
                  <a:cubicBezTo>
                    <a:pt x="7835" y="7894"/>
                    <a:pt x="7895" y="7942"/>
                    <a:pt x="7954" y="7942"/>
                  </a:cubicBezTo>
                  <a:lnTo>
                    <a:pt x="8800" y="7942"/>
                  </a:lnTo>
                  <a:cubicBezTo>
                    <a:pt x="8859" y="7942"/>
                    <a:pt x="8907" y="7906"/>
                    <a:pt x="8931" y="7870"/>
                  </a:cubicBezTo>
                  <a:cubicBezTo>
                    <a:pt x="8966" y="7823"/>
                    <a:pt x="8966" y="7763"/>
                    <a:pt x="8931" y="7704"/>
                  </a:cubicBezTo>
                  <a:lnTo>
                    <a:pt x="7597" y="5275"/>
                  </a:lnTo>
                  <a:lnTo>
                    <a:pt x="10931" y="5275"/>
                  </a:lnTo>
                  <a:cubicBezTo>
                    <a:pt x="11014" y="5275"/>
                    <a:pt x="11086" y="5203"/>
                    <a:pt x="11086" y="5108"/>
                  </a:cubicBezTo>
                  <a:lnTo>
                    <a:pt x="11086" y="4239"/>
                  </a:lnTo>
                  <a:cubicBezTo>
                    <a:pt x="11086" y="4144"/>
                    <a:pt x="11014" y="4072"/>
                    <a:pt x="10931" y="4072"/>
                  </a:cubicBezTo>
                  <a:lnTo>
                    <a:pt x="10431" y="4072"/>
                  </a:lnTo>
                  <a:lnTo>
                    <a:pt x="10431" y="3263"/>
                  </a:lnTo>
                  <a:cubicBezTo>
                    <a:pt x="10431" y="3179"/>
                    <a:pt x="10359" y="3108"/>
                    <a:pt x="10276" y="3108"/>
                  </a:cubicBezTo>
                  <a:cubicBezTo>
                    <a:pt x="10181" y="3108"/>
                    <a:pt x="10109" y="3179"/>
                    <a:pt x="10109" y="3263"/>
                  </a:cubicBezTo>
                  <a:lnTo>
                    <a:pt x="10109" y="4072"/>
                  </a:lnTo>
                  <a:lnTo>
                    <a:pt x="989" y="4072"/>
                  </a:lnTo>
                  <a:lnTo>
                    <a:pt x="989" y="167"/>
                  </a:lnTo>
                  <a:cubicBezTo>
                    <a:pt x="989" y="84"/>
                    <a:pt x="906" y="0"/>
                    <a:pt x="822"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9" name="Google Shape;3209;p39"/>
            <p:cNvSpPr/>
            <p:nvPr/>
          </p:nvSpPr>
          <p:spPr>
            <a:xfrm>
              <a:off x="928264" y="1584501"/>
              <a:ext cx="198775" cy="140735"/>
            </a:xfrm>
            <a:custGeom>
              <a:rect b="b" l="l" r="r" t="t"/>
              <a:pathLst>
                <a:path extrusionOk="0" h="4418" w="6240">
                  <a:moveTo>
                    <a:pt x="5608" y="322"/>
                  </a:moveTo>
                  <a:cubicBezTo>
                    <a:pt x="5787" y="322"/>
                    <a:pt x="5929" y="465"/>
                    <a:pt x="5929" y="643"/>
                  </a:cubicBezTo>
                  <a:cubicBezTo>
                    <a:pt x="5929" y="798"/>
                    <a:pt x="5775" y="953"/>
                    <a:pt x="5608" y="953"/>
                  </a:cubicBezTo>
                  <a:cubicBezTo>
                    <a:pt x="5453" y="953"/>
                    <a:pt x="5298" y="822"/>
                    <a:pt x="5298" y="643"/>
                  </a:cubicBezTo>
                  <a:cubicBezTo>
                    <a:pt x="5298" y="477"/>
                    <a:pt x="5429" y="322"/>
                    <a:pt x="5608" y="322"/>
                  </a:cubicBezTo>
                  <a:close/>
                  <a:moveTo>
                    <a:pt x="2131" y="1334"/>
                  </a:moveTo>
                  <a:cubicBezTo>
                    <a:pt x="2310" y="1334"/>
                    <a:pt x="2441" y="1477"/>
                    <a:pt x="2441" y="1656"/>
                  </a:cubicBezTo>
                  <a:cubicBezTo>
                    <a:pt x="2441" y="1834"/>
                    <a:pt x="2310" y="1965"/>
                    <a:pt x="2131" y="1965"/>
                  </a:cubicBezTo>
                  <a:cubicBezTo>
                    <a:pt x="1965" y="1965"/>
                    <a:pt x="1822" y="1834"/>
                    <a:pt x="1822" y="1656"/>
                  </a:cubicBezTo>
                  <a:cubicBezTo>
                    <a:pt x="1822" y="1489"/>
                    <a:pt x="1953" y="1334"/>
                    <a:pt x="2131" y="1334"/>
                  </a:cubicBezTo>
                  <a:close/>
                  <a:moveTo>
                    <a:pt x="4036" y="2429"/>
                  </a:moveTo>
                  <a:cubicBezTo>
                    <a:pt x="4215" y="2429"/>
                    <a:pt x="4346" y="2560"/>
                    <a:pt x="4346" y="2739"/>
                  </a:cubicBezTo>
                  <a:cubicBezTo>
                    <a:pt x="4346" y="2918"/>
                    <a:pt x="4203" y="3049"/>
                    <a:pt x="4036" y="3049"/>
                  </a:cubicBezTo>
                  <a:cubicBezTo>
                    <a:pt x="3870" y="3049"/>
                    <a:pt x="3727" y="2918"/>
                    <a:pt x="3727" y="2739"/>
                  </a:cubicBezTo>
                  <a:cubicBezTo>
                    <a:pt x="3727" y="2572"/>
                    <a:pt x="3858" y="2429"/>
                    <a:pt x="4036" y="2429"/>
                  </a:cubicBezTo>
                  <a:close/>
                  <a:moveTo>
                    <a:pt x="595" y="3501"/>
                  </a:moveTo>
                  <a:cubicBezTo>
                    <a:pt x="774" y="3501"/>
                    <a:pt x="905" y="3632"/>
                    <a:pt x="905" y="3811"/>
                  </a:cubicBezTo>
                  <a:cubicBezTo>
                    <a:pt x="905" y="3989"/>
                    <a:pt x="762" y="4120"/>
                    <a:pt x="595" y="4120"/>
                  </a:cubicBezTo>
                  <a:cubicBezTo>
                    <a:pt x="429" y="4120"/>
                    <a:pt x="286" y="3989"/>
                    <a:pt x="286" y="3811"/>
                  </a:cubicBezTo>
                  <a:cubicBezTo>
                    <a:pt x="286" y="3644"/>
                    <a:pt x="417" y="3501"/>
                    <a:pt x="595" y="3501"/>
                  </a:cubicBezTo>
                  <a:close/>
                  <a:moveTo>
                    <a:pt x="5608" y="1"/>
                  </a:moveTo>
                  <a:cubicBezTo>
                    <a:pt x="5275" y="1"/>
                    <a:pt x="4989" y="286"/>
                    <a:pt x="4989" y="632"/>
                  </a:cubicBezTo>
                  <a:cubicBezTo>
                    <a:pt x="4989" y="786"/>
                    <a:pt x="5048" y="941"/>
                    <a:pt x="5156" y="1048"/>
                  </a:cubicBezTo>
                  <a:lnTo>
                    <a:pt x="4239" y="2132"/>
                  </a:lnTo>
                  <a:cubicBezTo>
                    <a:pt x="4179" y="2120"/>
                    <a:pt x="4108" y="2096"/>
                    <a:pt x="4048" y="2096"/>
                  </a:cubicBezTo>
                  <a:cubicBezTo>
                    <a:pt x="3858" y="2096"/>
                    <a:pt x="3679" y="2191"/>
                    <a:pt x="3560" y="2334"/>
                  </a:cubicBezTo>
                  <a:lnTo>
                    <a:pt x="2739" y="1882"/>
                  </a:lnTo>
                  <a:cubicBezTo>
                    <a:pt x="2774" y="1798"/>
                    <a:pt x="2786" y="1727"/>
                    <a:pt x="2786" y="1656"/>
                  </a:cubicBezTo>
                  <a:cubicBezTo>
                    <a:pt x="2786" y="1310"/>
                    <a:pt x="2500" y="1024"/>
                    <a:pt x="2155" y="1024"/>
                  </a:cubicBezTo>
                  <a:cubicBezTo>
                    <a:pt x="1822" y="1024"/>
                    <a:pt x="1536" y="1310"/>
                    <a:pt x="1536" y="1656"/>
                  </a:cubicBezTo>
                  <a:cubicBezTo>
                    <a:pt x="1536" y="1822"/>
                    <a:pt x="1596" y="1953"/>
                    <a:pt x="1703" y="2072"/>
                  </a:cubicBezTo>
                  <a:lnTo>
                    <a:pt x="834" y="3203"/>
                  </a:lnTo>
                  <a:cubicBezTo>
                    <a:pt x="774" y="3191"/>
                    <a:pt x="703" y="3168"/>
                    <a:pt x="631" y="3168"/>
                  </a:cubicBezTo>
                  <a:cubicBezTo>
                    <a:pt x="286" y="3168"/>
                    <a:pt x="0" y="3453"/>
                    <a:pt x="0" y="3799"/>
                  </a:cubicBezTo>
                  <a:cubicBezTo>
                    <a:pt x="0" y="4144"/>
                    <a:pt x="286" y="4418"/>
                    <a:pt x="631" y="4418"/>
                  </a:cubicBezTo>
                  <a:cubicBezTo>
                    <a:pt x="965" y="4418"/>
                    <a:pt x="1250" y="4144"/>
                    <a:pt x="1250" y="3799"/>
                  </a:cubicBezTo>
                  <a:cubicBezTo>
                    <a:pt x="1250" y="3632"/>
                    <a:pt x="1191" y="3501"/>
                    <a:pt x="1084" y="3382"/>
                  </a:cubicBezTo>
                  <a:lnTo>
                    <a:pt x="1953" y="2251"/>
                  </a:lnTo>
                  <a:cubicBezTo>
                    <a:pt x="2012" y="2263"/>
                    <a:pt x="2084" y="2275"/>
                    <a:pt x="2155" y="2275"/>
                  </a:cubicBezTo>
                  <a:cubicBezTo>
                    <a:pt x="2310" y="2275"/>
                    <a:pt x="2441" y="2215"/>
                    <a:pt x="2560" y="2144"/>
                  </a:cubicBezTo>
                  <a:lnTo>
                    <a:pt x="3441" y="2632"/>
                  </a:lnTo>
                  <a:cubicBezTo>
                    <a:pt x="3441" y="2668"/>
                    <a:pt x="3429" y="2691"/>
                    <a:pt x="3429" y="2739"/>
                  </a:cubicBezTo>
                  <a:cubicBezTo>
                    <a:pt x="3429" y="3084"/>
                    <a:pt x="3703" y="3370"/>
                    <a:pt x="4048" y="3370"/>
                  </a:cubicBezTo>
                  <a:cubicBezTo>
                    <a:pt x="4394" y="3370"/>
                    <a:pt x="4679" y="3084"/>
                    <a:pt x="4679" y="2739"/>
                  </a:cubicBezTo>
                  <a:cubicBezTo>
                    <a:pt x="4679" y="2572"/>
                    <a:pt x="4620" y="2429"/>
                    <a:pt x="4513" y="2322"/>
                  </a:cubicBezTo>
                  <a:lnTo>
                    <a:pt x="5418" y="1239"/>
                  </a:lnTo>
                  <a:cubicBezTo>
                    <a:pt x="5477" y="1251"/>
                    <a:pt x="5548" y="1263"/>
                    <a:pt x="5608" y="1263"/>
                  </a:cubicBezTo>
                  <a:cubicBezTo>
                    <a:pt x="5953" y="1263"/>
                    <a:pt x="6239" y="989"/>
                    <a:pt x="6239" y="643"/>
                  </a:cubicBezTo>
                  <a:cubicBezTo>
                    <a:pt x="6239" y="286"/>
                    <a:pt x="5953" y="1"/>
                    <a:pt x="560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10" name="Google Shape;3210;p39"/>
          <p:cNvGrpSpPr/>
          <p:nvPr/>
        </p:nvGrpSpPr>
        <p:grpSpPr>
          <a:xfrm>
            <a:off x="6981996" y="2748906"/>
            <a:ext cx="416649" cy="325597"/>
            <a:chOff x="5626763" y="2013829"/>
            <a:chExt cx="351722" cy="274788"/>
          </a:xfrm>
        </p:grpSpPr>
        <p:sp>
          <p:nvSpPr>
            <p:cNvPr id="3211" name="Google Shape;3211;p39"/>
            <p:cNvSpPr/>
            <p:nvPr/>
          </p:nvSpPr>
          <p:spPr>
            <a:xfrm>
              <a:off x="5626763" y="2013829"/>
              <a:ext cx="351722" cy="274788"/>
            </a:xfrm>
            <a:custGeom>
              <a:rect b="b" l="l" r="r" t="t"/>
              <a:pathLst>
                <a:path extrusionOk="0" h="8633" w="11050">
                  <a:moveTo>
                    <a:pt x="10657" y="345"/>
                  </a:moveTo>
                  <a:lnTo>
                    <a:pt x="10681" y="714"/>
                  </a:lnTo>
                  <a:lnTo>
                    <a:pt x="9395" y="714"/>
                  </a:lnTo>
                  <a:cubicBezTo>
                    <a:pt x="9312" y="714"/>
                    <a:pt x="9216" y="786"/>
                    <a:pt x="9216" y="893"/>
                  </a:cubicBezTo>
                  <a:cubicBezTo>
                    <a:pt x="9216" y="1000"/>
                    <a:pt x="9288" y="1072"/>
                    <a:pt x="9395" y="1072"/>
                  </a:cubicBezTo>
                  <a:lnTo>
                    <a:pt x="10383" y="1072"/>
                  </a:lnTo>
                  <a:lnTo>
                    <a:pt x="10383" y="6191"/>
                  </a:lnTo>
                  <a:lnTo>
                    <a:pt x="4466" y="6191"/>
                  </a:lnTo>
                  <a:lnTo>
                    <a:pt x="4466" y="6025"/>
                  </a:lnTo>
                  <a:cubicBezTo>
                    <a:pt x="4466" y="5929"/>
                    <a:pt x="4394" y="5846"/>
                    <a:pt x="4287" y="5846"/>
                  </a:cubicBezTo>
                  <a:lnTo>
                    <a:pt x="4001" y="5846"/>
                  </a:lnTo>
                  <a:cubicBezTo>
                    <a:pt x="3978" y="5739"/>
                    <a:pt x="3930" y="5644"/>
                    <a:pt x="3871" y="5536"/>
                  </a:cubicBezTo>
                  <a:lnTo>
                    <a:pt x="4085" y="5322"/>
                  </a:lnTo>
                  <a:cubicBezTo>
                    <a:pt x="4156" y="5251"/>
                    <a:pt x="4156" y="5144"/>
                    <a:pt x="4085" y="5072"/>
                  </a:cubicBezTo>
                  <a:lnTo>
                    <a:pt x="3549" y="4536"/>
                  </a:lnTo>
                  <a:cubicBezTo>
                    <a:pt x="3513" y="4512"/>
                    <a:pt x="3478" y="4489"/>
                    <a:pt x="3430" y="4489"/>
                  </a:cubicBezTo>
                  <a:cubicBezTo>
                    <a:pt x="3382" y="4489"/>
                    <a:pt x="3335" y="4512"/>
                    <a:pt x="3311" y="4536"/>
                  </a:cubicBezTo>
                  <a:lnTo>
                    <a:pt x="3097" y="4739"/>
                  </a:lnTo>
                  <a:cubicBezTo>
                    <a:pt x="2989" y="4679"/>
                    <a:pt x="2894" y="4643"/>
                    <a:pt x="2787" y="4608"/>
                  </a:cubicBezTo>
                  <a:lnTo>
                    <a:pt x="2787" y="4334"/>
                  </a:lnTo>
                  <a:cubicBezTo>
                    <a:pt x="2787" y="4239"/>
                    <a:pt x="2716" y="4155"/>
                    <a:pt x="2608" y="4155"/>
                  </a:cubicBezTo>
                  <a:lnTo>
                    <a:pt x="2180" y="4155"/>
                  </a:lnTo>
                  <a:lnTo>
                    <a:pt x="2180" y="1060"/>
                  </a:lnTo>
                  <a:lnTo>
                    <a:pt x="8788" y="1060"/>
                  </a:lnTo>
                  <a:cubicBezTo>
                    <a:pt x="8871" y="1060"/>
                    <a:pt x="8966" y="976"/>
                    <a:pt x="8966" y="881"/>
                  </a:cubicBezTo>
                  <a:cubicBezTo>
                    <a:pt x="8966" y="786"/>
                    <a:pt x="8895" y="702"/>
                    <a:pt x="8788" y="702"/>
                  </a:cubicBezTo>
                  <a:lnTo>
                    <a:pt x="1894" y="702"/>
                  </a:lnTo>
                  <a:lnTo>
                    <a:pt x="1894" y="345"/>
                  </a:lnTo>
                  <a:close/>
                  <a:moveTo>
                    <a:pt x="10681" y="6537"/>
                  </a:moveTo>
                  <a:lnTo>
                    <a:pt x="10681" y="6870"/>
                  </a:lnTo>
                  <a:lnTo>
                    <a:pt x="4430" y="6870"/>
                  </a:lnTo>
                  <a:cubicBezTo>
                    <a:pt x="4454" y="6846"/>
                    <a:pt x="4466" y="6798"/>
                    <a:pt x="4466" y="6751"/>
                  </a:cubicBezTo>
                  <a:lnTo>
                    <a:pt x="4466" y="6560"/>
                  </a:lnTo>
                  <a:lnTo>
                    <a:pt x="10562" y="6560"/>
                  </a:lnTo>
                  <a:cubicBezTo>
                    <a:pt x="10598" y="6560"/>
                    <a:pt x="10633" y="6548"/>
                    <a:pt x="10657" y="6537"/>
                  </a:cubicBezTo>
                  <a:close/>
                  <a:moveTo>
                    <a:pt x="2477" y="4524"/>
                  </a:moveTo>
                  <a:lnTo>
                    <a:pt x="2477" y="4763"/>
                  </a:lnTo>
                  <a:cubicBezTo>
                    <a:pt x="2477" y="4834"/>
                    <a:pt x="2537" y="4905"/>
                    <a:pt x="2608" y="4929"/>
                  </a:cubicBezTo>
                  <a:cubicBezTo>
                    <a:pt x="2775" y="4965"/>
                    <a:pt x="2942" y="5024"/>
                    <a:pt x="3073" y="5120"/>
                  </a:cubicBezTo>
                  <a:cubicBezTo>
                    <a:pt x="3099" y="5137"/>
                    <a:pt x="3128" y="5145"/>
                    <a:pt x="3157" y="5145"/>
                  </a:cubicBezTo>
                  <a:cubicBezTo>
                    <a:pt x="3206" y="5145"/>
                    <a:pt x="3253" y="5122"/>
                    <a:pt x="3275" y="5084"/>
                  </a:cubicBezTo>
                  <a:lnTo>
                    <a:pt x="3454" y="4905"/>
                  </a:lnTo>
                  <a:lnTo>
                    <a:pt x="3740" y="5191"/>
                  </a:lnTo>
                  <a:lnTo>
                    <a:pt x="3561" y="5370"/>
                  </a:lnTo>
                  <a:cubicBezTo>
                    <a:pt x="3501" y="5429"/>
                    <a:pt x="3490" y="5525"/>
                    <a:pt x="3537" y="5584"/>
                  </a:cubicBezTo>
                  <a:cubicBezTo>
                    <a:pt x="3620" y="5727"/>
                    <a:pt x="3680" y="5882"/>
                    <a:pt x="3728" y="6036"/>
                  </a:cubicBezTo>
                  <a:cubicBezTo>
                    <a:pt x="3740" y="6120"/>
                    <a:pt x="3811" y="6179"/>
                    <a:pt x="3894" y="6179"/>
                  </a:cubicBezTo>
                  <a:lnTo>
                    <a:pt x="4132" y="6179"/>
                  </a:lnTo>
                  <a:lnTo>
                    <a:pt x="4132" y="6572"/>
                  </a:lnTo>
                  <a:lnTo>
                    <a:pt x="3894" y="6572"/>
                  </a:lnTo>
                  <a:cubicBezTo>
                    <a:pt x="3811" y="6572"/>
                    <a:pt x="3740" y="6632"/>
                    <a:pt x="3728" y="6715"/>
                  </a:cubicBezTo>
                  <a:cubicBezTo>
                    <a:pt x="3680" y="6870"/>
                    <a:pt x="3620" y="7037"/>
                    <a:pt x="3537" y="7168"/>
                  </a:cubicBezTo>
                  <a:cubicBezTo>
                    <a:pt x="3490" y="7251"/>
                    <a:pt x="3501" y="7334"/>
                    <a:pt x="3561" y="7382"/>
                  </a:cubicBezTo>
                  <a:lnTo>
                    <a:pt x="3740" y="7560"/>
                  </a:lnTo>
                  <a:lnTo>
                    <a:pt x="3454" y="7834"/>
                  </a:lnTo>
                  <a:lnTo>
                    <a:pt x="3275" y="7656"/>
                  </a:lnTo>
                  <a:cubicBezTo>
                    <a:pt x="3238" y="7626"/>
                    <a:pt x="3193" y="7606"/>
                    <a:pt x="3149" y="7606"/>
                  </a:cubicBezTo>
                  <a:cubicBezTo>
                    <a:pt x="3122" y="7606"/>
                    <a:pt x="3096" y="7614"/>
                    <a:pt x="3073" y="7632"/>
                  </a:cubicBezTo>
                  <a:cubicBezTo>
                    <a:pt x="2918" y="7727"/>
                    <a:pt x="2775" y="7787"/>
                    <a:pt x="2608" y="7822"/>
                  </a:cubicBezTo>
                  <a:cubicBezTo>
                    <a:pt x="2537" y="7846"/>
                    <a:pt x="2477" y="7918"/>
                    <a:pt x="2477" y="7989"/>
                  </a:cubicBezTo>
                  <a:lnTo>
                    <a:pt x="2477" y="8227"/>
                  </a:lnTo>
                  <a:lnTo>
                    <a:pt x="2073" y="8227"/>
                  </a:lnTo>
                  <a:lnTo>
                    <a:pt x="2073" y="7989"/>
                  </a:lnTo>
                  <a:cubicBezTo>
                    <a:pt x="2073" y="7918"/>
                    <a:pt x="2013" y="7846"/>
                    <a:pt x="1942" y="7822"/>
                  </a:cubicBezTo>
                  <a:cubicBezTo>
                    <a:pt x="1775" y="7787"/>
                    <a:pt x="1608" y="7727"/>
                    <a:pt x="1477" y="7632"/>
                  </a:cubicBezTo>
                  <a:cubicBezTo>
                    <a:pt x="1450" y="7614"/>
                    <a:pt x="1419" y="7606"/>
                    <a:pt x="1390" y="7606"/>
                  </a:cubicBezTo>
                  <a:cubicBezTo>
                    <a:pt x="1342" y="7606"/>
                    <a:pt x="1297" y="7626"/>
                    <a:pt x="1275" y="7656"/>
                  </a:cubicBezTo>
                  <a:lnTo>
                    <a:pt x="1096" y="7834"/>
                  </a:lnTo>
                  <a:lnTo>
                    <a:pt x="811" y="7560"/>
                  </a:lnTo>
                  <a:lnTo>
                    <a:pt x="989" y="7382"/>
                  </a:lnTo>
                  <a:cubicBezTo>
                    <a:pt x="1049" y="7322"/>
                    <a:pt x="1061" y="7227"/>
                    <a:pt x="1013" y="7168"/>
                  </a:cubicBezTo>
                  <a:cubicBezTo>
                    <a:pt x="930" y="7025"/>
                    <a:pt x="870" y="6870"/>
                    <a:pt x="823" y="6715"/>
                  </a:cubicBezTo>
                  <a:cubicBezTo>
                    <a:pt x="811" y="6632"/>
                    <a:pt x="739" y="6572"/>
                    <a:pt x="656" y="6572"/>
                  </a:cubicBezTo>
                  <a:lnTo>
                    <a:pt x="418" y="6572"/>
                  </a:lnTo>
                  <a:lnTo>
                    <a:pt x="418" y="6179"/>
                  </a:lnTo>
                  <a:lnTo>
                    <a:pt x="656" y="6179"/>
                  </a:lnTo>
                  <a:cubicBezTo>
                    <a:pt x="739" y="6179"/>
                    <a:pt x="811" y="6120"/>
                    <a:pt x="823" y="6036"/>
                  </a:cubicBezTo>
                  <a:cubicBezTo>
                    <a:pt x="870" y="5882"/>
                    <a:pt x="930" y="5715"/>
                    <a:pt x="1013" y="5584"/>
                  </a:cubicBezTo>
                  <a:cubicBezTo>
                    <a:pt x="1061" y="5501"/>
                    <a:pt x="1049" y="5417"/>
                    <a:pt x="989" y="5370"/>
                  </a:cubicBezTo>
                  <a:lnTo>
                    <a:pt x="811" y="5191"/>
                  </a:lnTo>
                  <a:lnTo>
                    <a:pt x="1096" y="4905"/>
                  </a:lnTo>
                  <a:lnTo>
                    <a:pt x="1275" y="5084"/>
                  </a:lnTo>
                  <a:cubicBezTo>
                    <a:pt x="1313" y="5122"/>
                    <a:pt x="1360" y="5145"/>
                    <a:pt x="1405" y="5145"/>
                  </a:cubicBezTo>
                  <a:cubicBezTo>
                    <a:pt x="1430" y="5145"/>
                    <a:pt x="1456" y="5137"/>
                    <a:pt x="1477" y="5120"/>
                  </a:cubicBezTo>
                  <a:cubicBezTo>
                    <a:pt x="1632" y="5024"/>
                    <a:pt x="1775" y="4965"/>
                    <a:pt x="1942" y="4929"/>
                  </a:cubicBezTo>
                  <a:cubicBezTo>
                    <a:pt x="2013" y="4905"/>
                    <a:pt x="2073" y="4834"/>
                    <a:pt x="2073" y="4763"/>
                  </a:cubicBezTo>
                  <a:lnTo>
                    <a:pt x="2073" y="4524"/>
                  </a:lnTo>
                  <a:close/>
                  <a:moveTo>
                    <a:pt x="1715" y="0"/>
                  </a:moveTo>
                  <a:cubicBezTo>
                    <a:pt x="1632" y="0"/>
                    <a:pt x="1537" y="71"/>
                    <a:pt x="1537" y="179"/>
                  </a:cubicBezTo>
                  <a:lnTo>
                    <a:pt x="1537" y="881"/>
                  </a:lnTo>
                  <a:cubicBezTo>
                    <a:pt x="1537" y="964"/>
                    <a:pt x="1608" y="1060"/>
                    <a:pt x="1715" y="1060"/>
                  </a:cubicBezTo>
                  <a:lnTo>
                    <a:pt x="1835" y="1060"/>
                  </a:lnTo>
                  <a:lnTo>
                    <a:pt x="1835" y="4155"/>
                  </a:lnTo>
                  <a:cubicBezTo>
                    <a:pt x="1751" y="4167"/>
                    <a:pt x="1692" y="4239"/>
                    <a:pt x="1692" y="4310"/>
                  </a:cubicBezTo>
                  <a:lnTo>
                    <a:pt x="1692" y="4596"/>
                  </a:lnTo>
                  <a:cubicBezTo>
                    <a:pt x="1585" y="4632"/>
                    <a:pt x="1477" y="4667"/>
                    <a:pt x="1370" y="4727"/>
                  </a:cubicBezTo>
                  <a:lnTo>
                    <a:pt x="1168" y="4524"/>
                  </a:lnTo>
                  <a:cubicBezTo>
                    <a:pt x="1132" y="4489"/>
                    <a:pt x="1096" y="4477"/>
                    <a:pt x="1049" y="4477"/>
                  </a:cubicBezTo>
                  <a:cubicBezTo>
                    <a:pt x="1001" y="4477"/>
                    <a:pt x="953" y="4489"/>
                    <a:pt x="930" y="4524"/>
                  </a:cubicBezTo>
                  <a:lnTo>
                    <a:pt x="394" y="5060"/>
                  </a:lnTo>
                  <a:cubicBezTo>
                    <a:pt x="322" y="5132"/>
                    <a:pt x="322" y="5239"/>
                    <a:pt x="394" y="5310"/>
                  </a:cubicBezTo>
                  <a:lnTo>
                    <a:pt x="596" y="5525"/>
                  </a:lnTo>
                  <a:cubicBezTo>
                    <a:pt x="537" y="5620"/>
                    <a:pt x="501" y="5727"/>
                    <a:pt x="465" y="5834"/>
                  </a:cubicBezTo>
                  <a:lnTo>
                    <a:pt x="180" y="5834"/>
                  </a:lnTo>
                  <a:cubicBezTo>
                    <a:pt x="96" y="5834"/>
                    <a:pt x="1" y="5906"/>
                    <a:pt x="1" y="6013"/>
                  </a:cubicBezTo>
                  <a:lnTo>
                    <a:pt x="1" y="6751"/>
                  </a:lnTo>
                  <a:cubicBezTo>
                    <a:pt x="1" y="6846"/>
                    <a:pt x="84" y="6929"/>
                    <a:pt x="180" y="6929"/>
                  </a:cubicBezTo>
                  <a:lnTo>
                    <a:pt x="465" y="6929"/>
                  </a:lnTo>
                  <a:cubicBezTo>
                    <a:pt x="501" y="7037"/>
                    <a:pt x="537" y="7144"/>
                    <a:pt x="596" y="7251"/>
                  </a:cubicBezTo>
                  <a:lnTo>
                    <a:pt x="394" y="7453"/>
                  </a:lnTo>
                  <a:cubicBezTo>
                    <a:pt x="322" y="7525"/>
                    <a:pt x="322" y="7632"/>
                    <a:pt x="394" y="7703"/>
                  </a:cubicBezTo>
                  <a:lnTo>
                    <a:pt x="930" y="8239"/>
                  </a:lnTo>
                  <a:cubicBezTo>
                    <a:pt x="965" y="8281"/>
                    <a:pt x="1010" y="8302"/>
                    <a:pt x="1055" y="8302"/>
                  </a:cubicBezTo>
                  <a:cubicBezTo>
                    <a:pt x="1099" y="8302"/>
                    <a:pt x="1144" y="8281"/>
                    <a:pt x="1180" y="8239"/>
                  </a:cubicBezTo>
                  <a:lnTo>
                    <a:pt x="1394" y="8037"/>
                  </a:lnTo>
                  <a:cubicBezTo>
                    <a:pt x="1489" y="8096"/>
                    <a:pt x="1596" y="8144"/>
                    <a:pt x="1704" y="8168"/>
                  </a:cubicBezTo>
                  <a:lnTo>
                    <a:pt x="1704" y="8453"/>
                  </a:lnTo>
                  <a:cubicBezTo>
                    <a:pt x="1704" y="8537"/>
                    <a:pt x="1775" y="8632"/>
                    <a:pt x="1882" y="8632"/>
                  </a:cubicBezTo>
                  <a:lnTo>
                    <a:pt x="2620" y="8632"/>
                  </a:lnTo>
                  <a:cubicBezTo>
                    <a:pt x="2716" y="8632"/>
                    <a:pt x="2799" y="8549"/>
                    <a:pt x="2799" y="8453"/>
                  </a:cubicBezTo>
                  <a:lnTo>
                    <a:pt x="2799" y="8168"/>
                  </a:lnTo>
                  <a:cubicBezTo>
                    <a:pt x="2906" y="8144"/>
                    <a:pt x="3013" y="8096"/>
                    <a:pt x="3120" y="8037"/>
                  </a:cubicBezTo>
                  <a:lnTo>
                    <a:pt x="3323" y="8239"/>
                  </a:lnTo>
                  <a:cubicBezTo>
                    <a:pt x="3359" y="8281"/>
                    <a:pt x="3403" y="8302"/>
                    <a:pt x="3448" y="8302"/>
                  </a:cubicBezTo>
                  <a:cubicBezTo>
                    <a:pt x="3492" y="8302"/>
                    <a:pt x="3537" y="8281"/>
                    <a:pt x="3573" y="8239"/>
                  </a:cubicBezTo>
                  <a:lnTo>
                    <a:pt x="4109" y="7703"/>
                  </a:lnTo>
                  <a:cubicBezTo>
                    <a:pt x="4192" y="7632"/>
                    <a:pt x="4192" y="7525"/>
                    <a:pt x="4109" y="7453"/>
                  </a:cubicBezTo>
                  <a:lnTo>
                    <a:pt x="3906" y="7251"/>
                  </a:lnTo>
                  <a:cubicBezTo>
                    <a:pt x="3906" y="7227"/>
                    <a:pt x="3918" y="7227"/>
                    <a:pt x="3918" y="7215"/>
                  </a:cubicBezTo>
                  <a:lnTo>
                    <a:pt x="10871" y="7215"/>
                  </a:lnTo>
                  <a:cubicBezTo>
                    <a:pt x="10955" y="7215"/>
                    <a:pt x="11050" y="7144"/>
                    <a:pt x="11050" y="7037"/>
                  </a:cubicBezTo>
                  <a:lnTo>
                    <a:pt x="11050" y="6358"/>
                  </a:lnTo>
                  <a:cubicBezTo>
                    <a:pt x="11050" y="6263"/>
                    <a:pt x="10979" y="6179"/>
                    <a:pt x="10871" y="6179"/>
                  </a:cubicBezTo>
                  <a:lnTo>
                    <a:pt x="10752" y="6179"/>
                  </a:lnTo>
                  <a:lnTo>
                    <a:pt x="10752" y="1060"/>
                  </a:lnTo>
                  <a:lnTo>
                    <a:pt x="10836" y="1060"/>
                  </a:lnTo>
                  <a:cubicBezTo>
                    <a:pt x="10931" y="1060"/>
                    <a:pt x="11014" y="976"/>
                    <a:pt x="11014" y="881"/>
                  </a:cubicBezTo>
                  <a:lnTo>
                    <a:pt x="11014" y="179"/>
                  </a:lnTo>
                  <a:cubicBezTo>
                    <a:pt x="11014" y="83"/>
                    <a:pt x="10943" y="0"/>
                    <a:pt x="10836"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2" name="Google Shape;3212;p39"/>
            <p:cNvSpPr/>
            <p:nvPr/>
          </p:nvSpPr>
          <p:spPr>
            <a:xfrm>
              <a:off x="5784799" y="2125234"/>
              <a:ext cx="33390" cy="70503"/>
            </a:xfrm>
            <a:custGeom>
              <a:rect b="b" l="l" r="r" t="t"/>
              <a:pathLst>
                <a:path extrusionOk="0" h="2215" w="1049">
                  <a:moveTo>
                    <a:pt x="691" y="334"/>
                  </a:moveTo>
                  <a:lnTo>
                    <a:pt x="691" y="1858"/>
                  </a:lnTo>
                  <a:lnTo>
                    <a:pt x="334" y="1858"/>
                  </a:lnTo>
                  <a:lnTo>
                    <a:pt x="334" y="334"/>
                  </a:lnTo>
                  <a:close/>
                  <a:moveTo>
                    <a:pt x="179" y="0"/>
                  </a:moveTo>
                  <a:cubicBezTo>
                    <a:pt x="84" y="0"/>
                    <a:pt x="1" y="72"/>
                    <a:pt x="1" y="179"/>
                  </a:cubicBezTo>
                  <a:lnTo>
                    <a:pt x="1" y="2036"/>
                  </a:lnTo>
                  <a:cubicBezTo>
                    <a:pt x="1" y="2120"/>
                    <a:pt x="72" y="2215"/>
                    <a:pt x="179" y="2215"/>
                  </a:cubicBezTo>
                  <a:lnTo>
                    <a:pt x="870" y="2215"/>
                  </a:lnTo>
                  <a:cubicBezTo>
                    <a:pt x="965" y="2215"/>
                    <a:pt x="1049" y="2144"/>
                    <a:pt x="1049" y="2036"/>
                  </a:cubicBezTo>
                  <a:lnTo>
                    <a:pt x="1049" y="179"/>
                  </a:lnTo>
                  <a:cubicBezTo>
                    <a:pt x="1049" y="72"/>
                    <a:pt x="965" y="0"/>
                    <a:pt x="870"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3" name="Google Shape;3213;p39"/>
            <p:cNvSpPr/>
            <p:nvPr/>
          </p:nvSpPr>
          <p:spPr>
            <a:xfrm>
              <a:off x="5824236" y="2097956"/>
              <a:ext cx="33740" cy="97782"/>
            </a:xfrm>
            <a:custGeom>
              <a:rect b="b" l="l" r="r" t="t"/>
              <a:pathLst>
                <a:path extrusionOk="0" h="3072" w="1060">
                  <a:moveTo>
                    <a:pt x="703" y="345"/>
                  </a:moveTo>
                  <a:lnTo>
                    <a:pt x="703" y="2715"/>
                  </a:lnTo>
                  <a:lnTo>
                    <a:pt x="345" y="2715"/>
                  </a:lnTo>
                  <a:lnTo>
                    <a:pt x="345" y="345"/>
                  </a:lnTo>
                  <a:close/>
                  <a:moveTo>
                    <a:pt x="179" y="0"/>
                  </a:moveTo>
                  <a:cubicBezTo>
                    <a:pt x="95" y="0"/>
                    <a:pt x="0" y="84"/>
                    <a:pt x="0" y="179"/>
                  </a:cubicBezTo>
                  <a:lnTo>
                    <a:pt x="0" y="2893"/>
                  </a:lnTo>
                  <a:cubicBezTo>
                    <a:pt x="0" y="2977"/>
                    <a:pt x="83" y="3072"/>
                    <a:pt x="179" y="3072"/>
                  </a:cubicBezTo>
                  <a:lnTo>
                    <a:pt x="881" y="3072"/>
                  </a:lnTo>
                  <a:cubicBezTo>
                    <a:pt x="976" y="3072"/>
                    <a:pt x="1060" y="3001"/>
                    <a:pt x="1060" y="2893"/>
                  </a:cubicBezTo>
                  <a:lnTo>
                    <a:pt x="1060" y="179"/>
                  </a:lnTo>
                  <a:cubicBezTo>
                    <a:pt x="1048" y="84"/>
                    <a:pt x="976" y="0"/>
                    <a:pt x="881"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4" name="Google Shape;3214;p39"/>
            <p:cNvSpPr/>
            <p:nvPr/>
          </p:nvSpPr>
          <p:spPr>
            <a:xfrm>
              <a:off x="5864024" y="2111961"/>
              <a:ext cx="33740" cy="83426"/>
            </a:xfrm>
            <a:custGeom>
              <a:rect b="b" l="l" r="r" t="t"/>
              <a:pathLst>
                <a:path extrusionOk="0" h="2621" w="1060">
                  <a:moveTo>
                    <a:pt x="703" y="358"/>
                  </a:moveTo>
                  <a:lnTo>
                    <a:pt x="703" y="2275"/>
                  </a:lnTo>
                  <a:lnTo>
                    <a:pt x="346" y="2275"/>
                  </a:lnTo>
                  <a:lnTo>
                    <a:pt x="346" y="358"/>
                  </a:lnTo>
                  <a:close/>
                  <a:moveTo>
                    <a:pt x="191" y="1"/>
                  </a:moveTo>
                  <a:cubicBezTo>
                    <a:pt x="96" y="1"/>
                    <a:pt x="0" y="72"/>
                    <a:pt x="0" y="179"/>
                  </a:cubicBezTo>
                  <a:lnTo>
                    <a:pt x="0" y="2442"/>
                  </a:lnTo>
                  <a:cubicBezTo>
                    <a:pt x="0" y="2525"/>
                    <a:pt x="84" y="2620"/>
                    <a:pt x="191" y="2620"/>
                  </a:cubicBezTo>
                  <a:lnTo>
                    <a:pt x="881" y="2620"/>
                  </a:lnTo>
                  <a:cubicBezTo>
                    <a:pt x="977" y="2620"/>
                    <a:pt x="1060" y="2537"/>
                    <a:pt x="1060" y="2442"/>
                  </a:cubicBezTo>
                  <a:lnTo>
                    <a:pt x="1060" y="179"/>
                  </a:lnTo>
                  <a:cubicBezTo>
                    <a:pt x="1048" y="84"/>
                    <a:pt x="977" y="1"/>
                    <a:pt x="881"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5" name="Google Shape;3215;p39"/>
            <p:cNvSpPr/>
            <p:nvPr/>
          </p:nvSpPr>
          <p:spPr>
            <a:xfrm>
              <a:off x="5904193" y="2065744"/>
              <a:ext cx="33390" cy="129644"/>
            </a:xfrm>
            <a:custGeom>
              <a:rect b="b" l="l" r="r" t="t"/>
              <a:pathLst>
                <a:path extrusionOk="0" h="4073" w="1049">
                  <a:moveTo>
                    <a:pt x="691" y="357"/>
                  </a:moveTo>
                  <a:lnTo>
                    <a:pt x="691" y="3727"/>
                  </a:lnTo>
                  <a:lnTo>
                    <a:pt x="334" y="3727"/>
                  </a:lnTo>
                  <a:lnTo>
                    <a:pt x="334" y="357"/>
                  </a:lnTo>
                  <a:close/>
                  <a:moveTo>
                    <a:pt x="179" y="0"/>
                  </a:moveTo>
                  <a:cubicBezTo>
                    <a:pt x="72" y="24"/>
                    <a:pt x="0" y="95"/>
                    <a:pt x="0" y="179"/>
                  </a:cubicBezTo>
                  <a:lnTo>
                    <a:pt x="0" y="3894"/>
                  </a:lnTo>
                  <a:cubicBezTo>
                    <a:pt x="0" y="3977"/>
                    <a:pt x="72" y="4072"/>
                    <a:pt x="179" y="4072"/>
                  </a:cubicBezTo>
                  <a:lnTo>
                    <a:pt x="870" y="4072"/>
                  </a:lnTo>
                  <a:cubicBezTo>
                    <a:pt x="965" y="4072"/>
                    <a:pt x="1048" y="3989"/>
                    <a:pt x="1048" y="3894"/>
                  </a:cubicBezTo>
                  <a:lnTo>
                    <a:pt x="1048" y="179"/>
                  </a:lnTo>
                  <a:cubicBezTo>
                    <a:pt x="1048" y="95"/>
                    <a:pt x="977" y="0"/>
                    <a:pt x="870"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6" name="Google Shape;3216;p39"/>
            <p:cNvSpPr/>
            <p:nvPr/>
          </p:nvSpPr>
          <p:spPr>
            <a:xfrm>
              <a:off x="5713563" y="2080131"/>
              <a:ext cx="40965" cy="11395"/>
            </a:xfrm>
            <a:custGeom>
              <a:rect b="b" l="l" r="r" t="t"/>
              <a:pathLst>
                <a:path extrusionOk="0" h="358" w="1287">
                  <a:moveTo>
                    <a:pt x="179" y="1"/>
                  </a:moveTo>
                  <a:cubicBezTo>
                    <a:pt x="96" y="1"/>
                    <a:pt x="1" y="72"/>
                    <a:pt x="1" y="179"/>
                  </a:cubicBezTo>
                  <a:cubicBezTo>
                    <a:pt x="12" y="263"/>
                    <a:pt x="96" y="358"/>
                    <a:pt x="179" y="358"/>
                  </a:cubicBezTo>
                  <a:lnTo>
                    <a:pt x="1108" y="358"/>
                  </a:lnTo>
                  <a:cubicBezTo>
                    <a:pt x="1191" y="358"/>
                    <a:pt x="1286" y="286"/>
                    <a:pt x="1286" y="179"/>
                  </a:cubicBezTo>
                  <a:cubicBezTo>
                    <a:pt x="1286" y="72"/>
                    <a:pt x="1203" y="1"/>
                    <a:pt x="110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7" name="Google Shape;3217;p39"/>
            <p:cNvSpPr/>
            <p:nvPr/>
          </p:nvSpPr>
          <p:spPr>
            <a:xfrm>
              <a:off x="5713945" y="2097574"/>
              <a:ext cx="56880" cy="11395"/>
            </a:xfrm>
            <a:custGeom>
              <a:rect b="b" l="l" r="r" t="t"/>
              <a:pathLst>
                <a:path extrusionOk="0" h="358" w="1787">
                  <a:moveTo>
                    <a:pt x="179" y="0"/>
                  </a:moveTo>
                  <a:cubicBezTo>
                    <a:pt x="96" y="0"/>
                    <a:pt x="0" y="72"/>
                    <a:pt x="0" y="179"/>
                  </a:cubicBezTo>
                  <a:cubicBezTo>
                    <a:pt x="0" y="274"/>
                    <a:pt x="84" y="357"/>
                    <a:pt x="179" y="357"/>
                  </a:cubicBezTo>
                  <a:lnTo>
                    <a:pt x="1608" y="357"/>
                  </a:lnTo>
                  <a:cubicBezTo>
                    <a:pt x="1703" y="357"/>
                    <a:pt x="1786" y="286"/>
                    <a:pt x="1786" y="179"/>
                  </a:cubicBezTo>
                  <a:cubicBezTo>
                    <a:pt x="1774" y="72"/>
                    <a:pt x="1703" y="0"/>
                    <a:pt x="1608"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8" name="Google Shape;3218;p39"/>
            <p:cNvSpPr/>
            <p:nvPr/>
          </p:nvSpPr>
          <p:spPr>
            <a:xfrm>
              <a:off x="5713945" y="2114985"/>
              <a:ext cx="56880" cy="11427"/>
            </a:xfrm>
            <a:custGeom>
              <a:rect b="b" l="l" r="r" t="t"/>
              <a:pathLst>
                <a:path extrusionOk="0" h="359" w="1787">
                  <a:moveTo>
                    <a:pt x="179" y="1"/>
                  </a:moveTo>
                  <a:cubicBezTo>
                    <a:pt x="96" y="1"/>
                    <a:pt x="0" y="84"/>
                    <a:pt x="0" y="180"/>
                  </a:cubicBezTo>
                  <a:cubicBezTo>
                    <a:pt x="0" y="275"/>
                    <a:pt x="84" y="358"/>
                    <a:pt x="179" y="358"/>
                  </a:cubicBezTo>
                  <a:lnTo>
                    <a:pt x="1608" y="358"/>
                  </a:lnTo>
                  <a:cubicBezTo>
                    <a:pt x="1703" y="358"/>
                    <a:pt x="1786" y="287"/>
                    <a:pt x="1786" y="180"/>
                  </a:cubicBezTo>
                  <a:cubicBezTo>
                    <a:pt x="1774" y="84"/>
                    <a:pt x="1703" y="1"/>
                    <a:pt x="160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9" name="Google Shape;3219;p39"/>
            <p:cNvSpPr/>
            <p:nvPr/>
          </p:nvSpPr>
          <p:spPr>
            <a:xfrm>
              <a:off x="5713945" y="2132810"/>
              <a:ext cx="56880" cy="11013"/>
            </a:xfrm>
            <a:custGeom>
              <a:rect b="b" l="l" r="r" t="t"/>
              <a:pathLst>
                <a:path extrusionOk="0" h="346" w="1787">
                  <a:moveTo>
                    <a:pt x="179" y="1"/>
                  </a:moveTo>
                  <a:cubicBezTo>
                    <a:pt x="96" y="1"/>
                    <a:pt x="0" y="72"/>
                    <a:pt x="0" y="179"/>
                  </a:cubicBezTo>
                  <a:cubicBezTo>
                    <a:pt x="0" y="263"/>
                    <a:pt x="84" y="346"/>
                    <a:pt x="179" y="346"/>
                  </a:cubicBezTo>
                  <a:lnTo>
                    <a:pt x="1608" y="346"/>
                  </a:lnTo>
                  <a:cubicBezTo>
                    <a:pt x="1703" y="346"/>
                    <a:pt x="1786" y="274"/>
                    <a:pt x="1786" y="179"/>
                  </a:cubicBezTo>
                  <a:cubicBezTo>
                    <a:pt x="1774" y="72"/>
                    <a:pt x="1703" y="1"/>
                    <a:pt x="160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0" name="Google Shape;3220;p39"/>
            <p:cNvSpPr/>
            <p:nvPr/>
          </p:nvSpPr>
          <p:spPr>
            <a:xfrm>
              <a:off x="5663526" y="2182464"/>
              <a:ext cx="69389" cy="68625"/>
            </a:xfrm>
            <a:custGeom>
              <a:rect b="b" l="l" r="r" t="t"/>
              <a:pathLst>
                <a:path extrusionOk="0" h="2156" w="2180">
                  <a:moveTo>
                    <a:pt x="1084" y="0"/>
                  </a:moveTo>
                  <a:cubicBezTo>
                    <a:pt x="489" y="0"/>
                    <a:pt x="1" y="488"/>
                    <a:pt x="1" y="1084"/>
                  </a:cubicBezTo>
                  <a:cubicBezTo>
                    <a:pt x="1" y="1322"/>
                    <a:pt x="72" y="1548"/>
                    <a:pt x="215" y="1739"/>
                  </a:cubicBezTo>
                  <a:cubicBezTo>
                    <a:pt x="250" y="1780"/>
                    <a:pt x="300" y="1806"/>
                    <a:pt x="351" y="1806"/>
                  </a:cubicBezTo>
                  <a:cubicBezTo>
                    <a:pt x="387" y="1806"/>
                    <a:pt x="423" y="1792"/>
                    <a:pt x="453" y="1762"/>
                  </a:cubicBezTo>
                  <a:cubicBezTo>
                    <a:pt x="537" y="1715"/>
                    <a:pt x="549" y="1608"/>
                    <a:pt x="489" y="1524"/>
                  </a:cubicBezTo>
                  <a:cubicBezTo>
                    <a:pt x="382" y="1393"/>
                    <a:pt x="334" y="1250"/>
                    <a:pt x="334" y="1084"/>
                  </a:cubicBezTo>
                  <a:cubicBezTo>
                    <a:pt x="334" y="679"/>
                    <a:pt x="668" y="334"/>
                    <a:pt x="1084" y="334"/>
                  </a:cubicBezTo>
                  <a:cubicBezTo>
                    <a:pt x="1489" y="334"/>
                    <a:pt x="1823" y="667"/>
                    <a:pt x="1823" y="1084"/>
                  </a:cubicBezTo>
                  <a:cubicBezTo>
                    <a:pt x="1823" y="1334"/>
                    <a:pt x="1703" y="1560"/>
                    <a:pt x="1501" y="1691"/>
                  </a:cubicBezTo>
                  <a:cubicBezTo>
                    <a:pt x="1489" y="1691"/>
                    <a:pt x="1489" y="1715"/>
                    <a:pt x="1465" y="1715"/>
                  </a:cubicBezTo>
                  <a:lnTo>
                    <a:pt x="1453" y="1715"/>
                  </a:lnTo>
                  <a:lnTo>
                    <a:pt x="1442" y="1727"/>
                  </a:lnTo>
                  <a:lnTo>
                    <a:pt x="1430" y="1727"/>
                  </a:lnTo>
                  <a:cubicBezTo>
                    <a:pt x="1406" y="1727"/>
                    <a:pt x="1406" y="1739"/>
                    <a:pt x="1394" y="1739"/>
                  </a:cubicBezTo>
                  <a:cubicBezTo>
                    <a:pt x="1382" y="1739"/>
                    <a:pt x="1382" y="1751"/>
                    <a:pt x="1370" y="1751"/>
                  </a:cubicBezTo>
                  <a:lnTo>
                    <a:pt x="1346" y="1751"/>
                  </a:lnTo>
                  <a:cubicBezTo>
                    <a:pt x="1346" y="1751"/>
                    <a:pt x="1334" y="1751"/>
                    <a:pt x="1334" y="1774"/>
                  </a:cubicBezTo>
                  <a:lnTo>
                    <a:pt x="1322" y="1774"/>
                  </a:lnTo>
                  <a:cubicBezTo>
                    <a:pt x="1311" y="1774"/>
                    <a:pt x="1311" y="1774"/>
                    <a:pt x="1287" y="1786"/>
                  </a:cubicBezTo>
                  <a:cubicBezTo>
                    <a:pt x="1275" y="1786"/>
                    <a:pt x="1275" y="1786"/>
                    <a:pt x="1263" y="1798"/>
                  </a:cubicBezTo>
                  <a:lnTo>
                    <a:pt x="834" y="1798"/>
                  </a:lnTo>
                  <a:cubicBezTo>
                    <a:pt x="811" y="1798"/>
                    <a:pt x="811" y="1798"/>
                    <a:pt x="799" y="1786"/>
                  </a:cubicBezTo>
                  <a:cubicBezTo>
                    <a:pt x="787" y="1786"/>
                    <a:pt x="787" y="1786"/>
                    <a:pt x="775" y="1774"/>
                  </a:cubicBezTo>
                  <a:lnTo>
                    <a:pt x="751" y="1774"/>
                  </a:lnTo>
                  <a:cubicBezTo>
                    <a:pt x="732" y="1766"/>
                    <a:pt x="712" y="1762"/>
                    <a:pt x="691" y="1762"/>
                  </a:cubicBezTo>
                  <a:cubicBezTo>
                    <a:pt x="623" y="1762"/>
                    <a:pt x="555" y="1805"/>
                    <a:pt x="537" y="1870"/>
                  </a:cubicBezTo>
                  <a:cubicBezTo>
                    <a:pt x="501" y="1965"/>
                    <a:pt x="549" y="2072"/>
                    <a:pt x="632" y="2096"/>
                  </a:cubicBezTo>
                  <a:lnTo>
                    <a:pt x="656" y="2096"/>
                  </a:lnTo>
                  <a:cubicBezTo>
                    <a:pt x="668" y="2096"/>
                    <a:pt x="680" y="2108"/>
                    <a:pt x="691" y="2108"/>
                  </a:cubicBezTo>
                  <a:cubicBezTo>
                    <a:pt x="715" y="2108"/>
                    <a:pt x="727" y="2132"/>
                    <a:pt x="739" y="2132"/>
                  </a:cubicBezTo>
                  <a:lnTo>
                    <a:pt x="751" y="2132"/>
                  </a:lnTo>
                  <a:cubicBezTo>
                    <a:pt x="775" y="2132"/>
                    <a:pt x="787" y="2132"/>
                    <a:pt x="787" y="2143"/>
                  </a:cubicBezTo>
                  <a:lnTo>
                    <a:pt x="799" y="2143"/>
                  </a:lnTo>
                  <a:cubicBezTo>
                    <a:pt x="811" y="2143"/>
                    <a:pt x="834" y="2143"/>
                    <a:pt x="846" y="2155"/>
                  </a:cubicBezTo>
                  <a:lnTo>
                    <a:pt x="1156" y="2155"/>
                  </a:lnTo>
                  <a:cubicBezTo>
                    <a:pt x="1168" y="2155"/>
                    <a:pt x="1180" y="2155"/>
                    <a:pt x="1203" y="2143"/>
                  </a:cubicBezTo>
                  <a:lnTo>
                    <a:pt x="1215" y="2143"/>
                  </a:lnTo>
                  <a:cubicBezTo>
                    <a:pt x="1227" y="2143"/>
                    <a:pt x="1239" y="2143"/>
                    <a:pt x="1239" y="2132"/>
                  </a:cubicBezTo>
                  <a:lnTo>
                    <a:pt x="1263" y="2132"/>
                  </a:lnTo>
                  <a:cubicBezTo>
                    <a:pt x="1275" y="2132"/>
                    <a:pt x="1287" y="2108"/>
                    <a:pt x="1299" y="2108"/>
                  </a:cubicBezTo>
                  <a:cubicBezTo>
                    <a:pt x="1322" y="2108"/>
                    <a:pt x="1334" y="2096"/>
                    <a:pt x="1346" y="2096"/>
                  </a:cubicBezTo>
                  <a:lnTo>
                    <a:pt x="1358" y="2096"/>
                  </a:lnTo>
                  <a:cubicBezTo>
                    <a:pt x="1382" y="2096"/>
                    <a:pt x="1382" y="2084"/>
                    <a:pt x="1394" y="2084"/>
                  </a:cubicBezTo>
                  <a:lnTo>
                    <a:pt x="1406" y="2084"/>
                  </a:lnTo>
                  <a:cubicBezTo>
                    <a:pt x="1418" y="2084"/>
                    <a:pt x="1442" y="2072"/>
                    <a:pt x="1453" y="2072"/>
                  </a:cubicBezTo>
                  <a:cubicBezTo>
                    <a:pt x="1465" y="2072"/>
                    <a:pt x="1477" y="2048"/>
                    <a:pt x="1501" y="2048"/>
                  </a:cubicBezTo>
                  <a:lnTo>
                    <a:pt x="1513" y="2048"/>
                  </a:lnTo>
                  <a:cubicBezTo>
                    <a:pt x="1525" y="2048"/>
                    <a:pt x="1525" y="2036"/>
                    <a:pt x="1537" y="2036"/>
                  </a:cubicBezTo>
                  <a:lnTo>
                    <a:pt x="1561" y="2036"/>
                  </a:lnTo>
                  <a:cubicBezTo>
                    <a:pt x="1573" y="2024"/>
                    <a:pt x="1584" y="2024"/>
                    <a:pt x="1596" y="2012"/>
                  </a:cubicBezTo>
                  <a:cubicBezTo>
                    <a:pt x="1894" y="1798"/>
                    <a:pt x="2073" y="1465"/>
                    <a:pt x="2073" y="1096"/>
                  </a:cubicBezTo>
                  <a:cubicBezTo>
                    <a:pt x="2180" y="488"/>
                    <a:pt x="1692" y="0"/>
                    <a:pt x="108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21" name="Google Shape;3221;p39"/>
          <p:cNvSpPr txBox="1"/>
          <p:nvPr/>
        </p:nvSpPr>
        <p:spPr>
          <a:xfrm>
            <a:off x="5030813" y="2246950"/>
            <a:ext cx="834900" cy="395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solidFill>
                  <a:schemeClr val="accent3"/>
                </a:solidFill>
                <a:latin typeface="Bebas Neue"/>
                <a:ea typeface="Bebas Neue"/>
                <a:cs typeface="Bebas Neue"/>
                <a:sym typeface="Bebas Neue"/>
              </a:rPr>
              <a:t>Random Forest</a:t>
            </a:r>
            <a:endParaRPr sz="1100">
              <a:solidFill>
                <a:schemeClr val="accent3"/>
              </a:solidFill>
              <a:latin typeface="Bebas Neue"/>
              <a:ea typeface="Bebas Neue"/>
              <a:cs typeface="Bebas Neue"/>
              <a:sym typeface="Bebas Neue"/>
            </a:endParaRPr>
          </a:p>
        </p:txBody>
      </p:sp>
      <p:sp>
        <p:nvSpPr>
          <p:cNvPr id="3222" name="Google Shape;3222;p39"/>
          <p:cNvSpPr txBox="1"/>
          <p:nvPr/>
        </p:nvSpPr>
        <p:spPr>
          <a:xfrm>
            <a:off x="6195863" y="2243000"/>
            <a:ext cx="834900" cy="395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solidFill>
                  <a:schemeClr val="accent3"/>
                </a:solidFill>
                <a:latin typeface="Bebas Neue"/>
                <a:ea typeface="Bebas Neue"/>
                <a:cs typeface="Bebas Neue"/>
                <a:sym typeface="Bebas Neue"/>
              </a:rPr>
              <a:t>xgboost</a:t>
            </a:r>
            <a:endParaRPr sz="1100">
              <a:solidFill>
                <a:schemeClr val="accent3"/>
              </a:solidFill>
              <a:latin typeface="Bebas Neue"/>
              <a:ea typeface="Bebas Neue"/>
              <a:cs typeface="Bebas Neue"/>
              <a:sym typeface="Bebas Neue"/>
            </a:endParaRPr>
          </a:p>
        </p:txBody>
      </p:sp>
      <p:sp>
        <p:nvSpPr>
          <p:cNvPr id="3223" name="Google Shape;3223;p39"/>
          <p:cNvSpPr txBox="1"/>
          <p:nvPr/>
        </p:nvSpPr>
        <p:spPr>
          <a:xfrm>
            <a:off x="7279513" y="2243013"/>
            <a:ext cx="834900" cy="395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solidFill>
                  <a:schemeClr val="accent3"/>
                </a:solidFill>
                <a:latin typeface="Bebas Neue"/>
                <a:ea typeface="Bebas Neue"/>
                <a:cs typeface="Bebas Neue"/>
                <a:sym typeface="Bebas Neue"/>
              </a:rPr>
              <a:t>svm</a:t>
            </a:r>
            <a:endParaRPr sz="1100">
              <a:solidFill>
                <a:schemeClr val="accent3"/>
              </a:solidFill>
              <a:latin typeface="Bebas Neue"/>
              <a:ea typeface="Bebas Neue"/>
              <a:cs typeface="Bebas Neue"/>
              <a:sym typeface="Bebas Neue"/>
            </a:endParaRPr>
          </a:p>
        </p:txBody>
      </p:sp>
      <p:sp>
        <p:nvSpPr>
          <p:cNvPr id="3224" name="Google Shape;3224;p39"/>
          <p:cNvSpPr txBox="1"/>
          <p:nvPr/>
        </p:nvSpPr>
        <p:spPr>
          <a:xfrm>
            <a:off x="5657138" y="3087688"/>
            <a:ext cx="834900" cy="395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solidFill>
                  <a:schemeClr val="accent3"/>
                </a:solidFill>
                <a:latin typeface="Bebas Neue"/>
                <a:ea typeface="Bebas Neue"/>
                <a:cs typeface="Bebas Neue"/>
                <a:sym typeface="Bebas Neue"/>
              </a:rPr>
              <a:t>Logistic regression</a:t>
            </a:r>
            <a:endParaRPr sz="1100">
              <a:solidFill>
                <a:schemeClr val="accent3"/>
              </a:solidFill>
              <a:latin typeface="Bebas Neue"/>
              <a:ea typeface="Bebas Neue"/>
              <a:cs typeface="Bebas Neue"/>
              <a:sym typeface="Bebas Neue"/>
            </a:endParaRPr>
          </a:p>
        </p:txBody>
      </p:sp>
      <p:sp>
        <p:nvSpPr>
          <p:cNvPr id="3225" name="Google Shape;3225;p39"/>
          <p:cNvSpPr txBox="1"/>
          <p:nvPr/>
        </p:nvSpPr>
        <p:spPr>
          <a:xfrm>
            <a:off x="6803063" y="3087688"/>
            <a:ext cx="834900" cy="395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solidFill>
                  <a:schemeClr val="accent3"/>
                </a:solidFill>
                <a:latin typeface="Bebas Neue"/>
                <a:ea typeface="Bebas Neue"/>
                <a:cs typeface="Bebas Neue"/>
                <a:sym typeface="Bebas Neue"/>
              </a:rPr>
              <a:t>Decision trees</a:t>
            </a:r>
            <a:endParaRPr sz="1100">
              <a:solidFill>
                <a:schemeClr val="accent3"/>
              </a:solidFill>
              <a:latin typeface="Bebas Neue"/>
              <a:ea typeface="Bebas Neue"/>
              <a:cs typeface="Bebas Neue"/>
              <a:sym typeface="Bebas Neue"/>
            </a:endParaRPr>
          </a:p>
          <a:p>
            <a:pPr indent="0" lvl="0" marL="0" rtl="0" algn="ctr">
              <a:spcBef>
                <a:spcPts val="0"/>
              </a:spcBef>
              <a:spcAft>
                <a:spcPts val="0"/>
              </a:spcAft>
              <a:buNone/>
            </a:pPr>
            <a:r>
              <a:t/>
            </a:r>
            <a:endParaRPr sz="1100">
              <a:solidFill>
                <a:schemeClr val="accent3"/>
              </a:solidFill>
              <a:latin typeface="Bebas Neue"/>
              <a:ea typeface="Bebas Neue"/>
              <a:cs typeface="Bebas Neue"/>
              <a:sym typeface="Bebas Neue"/>
            </a:endParaRPr>
          </a:p>
        </p:txBody>
      </p:sp>
      <p:sp>
        <p:nvSpPr>
          <p:cNvPr id="3226" name="Google Shape;3226;p39"/>
          <p:cNvSpPr txBox="1"/>
          <p:nvPr>
            <p:ph type="title"/>
          </p:nvPr>
        </p:nvSpPr>
        <p:spPr>
          <a:xfrm>
            <a:off x="1045850" y="767775"/>
            <a:ext cx="7713900" cy="576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000">
                <a:solidFill>
                  <a:schemeClr val="lt1"/>
                </a:solidFill>
              </a:rPr>
              <a:t>MODEL </a:t>
            </a:r>
            <a:r>
              <a:rPr lang="en" sz="3000"/>
              <a:t>PREPARATION</a:t>
            </a:r>
            <a:endParaRPr sz="3000"/>
          </a:p>
        </p:txBody>
      </p:sp>
      <p:sp>
        <p:nvSpPr>
          <p:cNvPr id="3227" name="Google Shape;3227;p39"/>
          <p:cNvSpPr txBox="1"/>
          <p:nvPr/>
        </p:nvSpPr>
        <p:spPr>
          <a:xfrm>
            <a:off x="4872750" y="1990450"/>
            <a:ext cx="1429500" cy="113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0000"/>
                </a:solidFill>
                <a:latin typeface="Montserrat"/>
                <a:ea typeface="Montserrat"/>
                <a:cs typeface="Montserrat"/>
                <a:sym typeface="Montserrat"/>
              </a:rPr>
              <a:t>VALIDATED</a:t>
            </a:r>
            <a:endParaRPr b="1">
              <a:solidFill>
                <a:srgbClr val="FF0000"/>
              </a:solidFill>
              <a:latin typeface="Montserrat"/>
              <a:ea typeface="Montserrat"/>
              <a:cs typeface="Montserrat"/>
              <a:sym typeface="Montserra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3227"/>
                                        </p:tgtEl>
                                        <p:attrNameLst>
                                          <p:attrName>style.visibility</p:attrName>
                                        </p:attrNameLst>
                                      </p:cBhvr>
                                      <p:to>
                                        <p:strVal val="visible"/>
                                      </p:to>
                                    </p:set>
                                    <p:anim calcmode="lin" valueType="num">
                                      <p:cBhvr additive="base">
                                        <p:cTn dur="1000"/>
                                        <p:tgtEl>
                                          <p:spTgt spid="3227"/>
                                        </p:tgtEl>
                                        <p:attrNameLst>
                                          <p:attrName>ppt_w</p:attrName>
                                        </p:attrNameLst>
                                      </p:cBhvr>
                                      <p:tavLst>
                                        <p:tav fmla="" tm="0">
                                          <p:val>
                                            <p:strVal val="0"/>
                                          </p:val>
                                        </p:tav>
                                        <p:tav fmla="" tm="100000">
                                          <p:val>
                                            <p:strVal val="#ppt_w"/>
                                          </p:val>
                                        </p:tav>
                                      </p:tavLst>
                                    </p:anim>
                                    <p:anim calcmode="lin" valueType="num">
                                      <p:cBhvr additive="base">
                                        <p:cTn dur="1000"/>
                                        <p:tgtEl>
                                          <p:spTgt spid="3227"/>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1" name="Shape 3231"/>
        <p:cNvGrpSpPr/>
        <p:nvPr/>
      </p:nvGrpSpPr>
      <p:grpSpPr>
        <a:xfrm>
          <a:off x="0" y="0"/>
          <a:ext cx="0" cy="0"/>
          <a:chOff x="0" y="0"/>
          <a:chExt cx="0" cy="0"/>
        </a:xfrm>
      </p:grpSpPr>
      <p:sp>
        <p:nvSpPr>
          <p:cNvPr id="3232" name="Google Shape;3232;p40"/>
          <p:cNvSpPr txBox="1"/>
          <p:nvPr>
            <p:ph type="title"/>
          </p:nvPr>
        </p:nvSpPr>
        <p:spPr>
          <a:xfrm>
            <a:off x="1045838" y="3318675"/>
            <a:ext cx="3089700" cy="572700"/>
          </a:xfrm>
          <a:prstGeom prst="rect">
            <a:avLst/>
          </a:prstGeom>
          <a:ln>
            <a:noFill/>
          </a:ln>
        </p:spPr>
        <p:txBody>
          <a:bodyPr anchorCtr="0" anchor="b" bIns="91425" lIns="91425" spcFirstLastPara="1" rIns="91425" wrap="square" tIns="91425">
            <a:noAutofit/>
          </a:bodyPr>
          <a:lstStyle/>
          <a:p>
            <a:pPr indent="-342900" lvl="0" marL="457200" rtl="0" algn="l">
              <a:spcBef>
                <a:spcPts val="0"/>
              </a:spcBef>
              <a:spcAft>
                <a:spcPts val="0"/>
              </a:spcAft>
              <a:buClr>
                <a:schemeClr val="accent3"/>
              </a:buClr>
              <a:buSzPts val="1800"/>
              <a:buFont typeface="Raleway"/>
              <a:buChar char="●"/>
            </a:pPr>
            <a:r>
              <a:rPr lang="en" sz="1800">
                <a:solidFill>
                  <a:schemeClr val="accent3"/>
                </a:solidFill>
                <a:latin typeface="Raleway"/>
                <a:ea typeface="Raleway"/>
                <a:cs typeface="Raleway"/>
                <a:sym typeface="Raleway"/>
              </a:rPr>
              <a:t>GridSearch</a:t>
            </a:r>
            <a:r>
              <a:rPr lang="en" sz="1800">
                <a:solidFill>
                  <a:schemeClr val="dk2"/>
                </a:solidFill>
                <a:latin typeface="Raleway"/>
                <a:ea typeface="Raleway"/>
                <a:cs typeface="Raleway"/>
                <a:sym typeface="Raleway"/>
              </a:rPr>
              <a:t>CV</a:t>
            </a:r>
            <a:endParaRPr sz="1800">
              <a:solidFill>
                <a:schemeClr val="dk2"/>
              </a:solidFill>
              <a:latin typeface="Raleway"/>
              <a:ea typeface="Raleway"/>
              <a:cs typeface="Raleway"/>
              <a:sym typeface="Raleway"/>
            </a:endParaRPr>
          </a:p>
          <a:p>
            <a:pPr indent="0" lvl="0" marL="0" rtl="0" algn="l">
              <a:spcBef>
                <a:spcPts val="0"/>
              </a:spcBef>
              <a:spcAft>
                <a:spcPts val="0"/>
              </a:spcAft>
              <a:buNone/>
            </a:pPr>
            <a:r>
              <a:t/>
            </a:r>
            <a:endParaRPr sz="1800">
              <a:solidFill>
                <a:schemeClr val="accent3"/>
              </a:solidFill>
              <a:latin typeface="Raleway"/>
              <a:ea typeface="Raleway"/>
              <a:cs typeface="Raleway"/>
              <a:sym typeface="Raleway"/>
            </a:endParaRPr>
          </a:p>
          <a:p>
            <a:pPr indent="-342900" lvl="0" marL="457200" rtl="0" algn="l">
              <a:spcBef>
                <a:spcPts val="0"/>
              </a:spcBef>
              <a:spcAft>
                <a:spcPts val="0"/>
              </a:spcAft>
              <a:buClr>
                <a:schemeClr val="accent3"/>
              </a:buClr>
              <a:buSzPts val="1800"/>
              <a:buFont typeface="Raleway"/>
              <a:buChar char="●"/>
            </a:pPr>
            <a:r>
              <a:rPr lang="en" sz="1800">
                <a:solidFill>
                  <a:schemeClr val="accent3"/>
                </a:solidFill>
                <a:latin typeface="Raleway"/>
                <a:ea typeface="Raleway"/>
                <a:cs typeface="Raleway"/>
                <a:sym typeface="Raleway"/>
              </a:rPr>
              <a:t>5 </a:t>
            </a:r>
            <a:r>
              <a:rPr lang="en" sz="1800">
                <a:solidFill>
                  <a:schemeClr val="dk2"/>
                </a:solidFill>
                <a:latin typeface="Raleway"/>
                <a:ea typeface="Raleway"/>
                <a:cs typeface="Raleway"/>
                <a:sym typeface="Raleway"/>
              </a:rPr>
              <a:t>Models</a:t>
            </a:r>
            <a:endParaRPr sz="1800">
              <a:solidFill>
                <a:schemeClr val="dk2"/>
              </a:solidFill>
              <a:latin typeface="Raleway"/>
              <a:ea typeface="Raleway"/>
              <a:cs typeface="Raleway"/>
              <a:sym typeface="Raleway"/>
            </a:endParaRPr>
          </a:p>
          <a:p>
            <a:pPr indent="0" lvl="0" marL="0" rtl="0" algn="l">
              <a:spcBef>
                <a:spcPts val="0"/>
              </a:spcBef>
              <a:spcAft>
                <a:spcPts val="0"/>
              </a:spcAft>
              <a:buNone/>
            </a:pPr>
            <a:r>
              <a:t/>
            </a:r>
            <a:endParaRPr sz="1800">
              <a:solidFill>
                <a:schemeClr val="accent3"/>
              </a:solidFill>
              <a:latin typeface="Raleway"/>
              <a:ea typeface="Raleway"/>
              <a:cs typeface="Raleway"/>
              <a:sym typeface="Raleway"/>
            </a:endParaRPr>
          </a:p>
          <a:p>
            <a:pPr indent="-342900" lvl="0" marL="457200" rtl="0" algn="l">
              <a:spcBef>
                <a:spcPts val="0"/>
              </a:spcBef>
              <a:spcAft>
                <a:spcPts val="0"/>
              </a:spcAft>
              <a:buClr>
                <a:schemeClr val="accent3"/>
              </a:buClr>
              <a:buSzPts val="1800"/>
              <a:buFont typeface="Raleway"/>
              <a:buChar char="●"/>
            </a:pPr>
            <a:r>
              <a:rPr lang="en" sz="1800">
                <a:solidFill>
                  <a:schemeClr val="dk2"/>
                </a:solidFill>
                <a:latin typeface="Raleway"/>
                <a:ea typeface="Raleway"/>
                <a:cs typeface="Raleway"/>
                <a:sym typeface="Raleway"/>
              </a:rPr>
              <a:t>Random Forest</a:t>
            </a:r>
            <a:r>
              <a:rPr lang="en" sz="1800">
                <a:solidFill>
                  <a:schemeClr val="accent3"/>
                </a:solidFill>
                <a:latin typeface="Raleway"/>
                <a:ea typeface="Raleway"/>
                <a:cs typeface="Raleway"/>
                <a:sym typeface="Raleway"/>
              </a:rPr>
              <a:t> is the Victor </a:t>
            </a:r>
            <a:endParaRPr sz="1800">
              <a:solidFill>
                <a:schemeClr val="accent3"/>
              </a:solidFill>
              <a:latin typeface="Raleway"/>
              <a:ea typeface="Raleway"/>
              <a:cs typeface="Raleway"/>
              <a:sym typeface="Raleway"/>
            </a:endParaRPr>
          </a:p>
        </p:txBody>
      </p:sp>
      <p:pic>
        <p:nvPicPr>
          <p:cNvPr id="3233" name="Google Shape;3233;p40"/>
          <p:cNvPicPr preferRelativeResize="0"/>
          <p:nvPr/>
        </p:nvPicPr>
        <p:blipFill>
          <a:blip r:embed="rId3">
            <a:alphaModFix/>
          </a:blip>
          <a:stretch>
            <a:fillRect/>
          </a:stretch>
        </p:blipFill>
        <p:spPr>
          <a:xfrm>
            <a:off x="3514907" y="-419850"/>
            <a:ext cx="5471675" cy="5471675"/>
          </a:xfrm>
          <a:prstGeom prst="rect">
            <a:avLst/>
          </a:prstGeom>
          <a:noFill/>
          <a:ln>
            <a:noFill/>
          </a:ln>
        </p:spPr>
      </p:pic>
      <p:pic>
        <p:nvPicPr>
          <p:cNvPr id="3234" name="Google Shape;3234;p40"/>
          <p:cNvPicPr preferRelativeResize="0"/>
          <p:nvPr/>
        </p:nvPicPr>
        <p:blipFill>
          <a:blip r:embed="rId4">
            <a:alphaModFix/>
          </a:blip>
          <a:stretch>
            <a:fillRect/>
          </a:stretch>
        </p:blipFill>
        <p:spPr>
          <a:xfrm>
            <a:off x="1630850" y="79626"/>
            <a:ext cx="492492" cy="492475"/>
          </a:xfrm>
          <a:prstGeom prst="rect">
            <a:avLst/>
          </a:prstGeom>
          <a:noFill/>
          <a:ln>
            <a:noFill/>
          </a:ln>
        </p:spPr>
      </p:pic>
      <p:pic>
        <p:nvPicPr>
          <p:cNvPr id="3235" name="Google Shape;3235;p40"/>
          <p:cNvPicPr preferRelativeResize="0"/>
          <p:nvPr/>
        </p:nvPicPr>
        <p:blipFill>
          <a:blip r:embed="rId5">
            <a:alphaModFix/>
          </a:blip>
          <a:stretch>
            <a:fillRect/>
          </a:stretch>
        </p:blipFill>
        <p:spPr>
          <a:xfrm>
            <a:off x="7996101" y="4119975"/>
            <a:ext cx="678825" cy="678825"/>
          </a:xfrm>
          <a:prstGeom prst="rect">
            <a:avLst/>
          </a:prstGeom>
          <a:noFill/>
          <a:ln>
            <a:noFill/>
          </a:ln>
        </p:spPr>
      </p:pic>
      <p:pic>
        <p:nvPicPr>
          <p:cNvPr id="3236" name="Google Shape;3236;p40"/>
          <p:cNvPicPr preferRelativeResize="0"/>
          <p:nvPr/>
        </p:nvPicPr>
        <p:blipFill>
          <a:blip r:embed="rId6">
            <a:alphaModFix/>
          </a:blip>
          <a:stretch>
            <a:fillRect/>
          </a:stretch>
        </p:blipFill>
        <p:spPr>
          <a:xfrm>
            <a:off x="8580570" y="639053"/>
            <a:ext cx="395650" cy="395650"/>
          </a:xfrm>
          <a:prstGeom prst="rect">
            <a:avLst/>
          </a:prstGeom>
          <a:noFill/>
          <a:ln>
            <a:noFill/>
          </a:ln>
        </p:spPr>
      </p:pic>
      <p:pic>
        <p:nvPicPr>
          <p:cNvPr id="3237" name="Google Shape;3237;p40"/>
          <p:cNvPicPr preferRelativeResize="0"/>
          <p:nvPr/>
        </p:nvPicPr>
        <p:blipFill>
          <a:blip r:embed="rId7">
            <a:alphaModFix/>
          </a:blip>
          <a:stretch>
            <a:fillRect/>
          </a:stretch>
        </p:blipFill>
        <p:spPr>
          <a:xfrm>
            <a:off x="-868000" y="2740525"/>
            <a:ext cx="1519250" cy="1519250"/>
          </a:xfrm>
          <a:prstGeom prst="rect">
            <a:avLst/>
          </a:prstGeom>
          <a:noFill/>
          <a:ln>
            <a:noFill/>
          </a:ln>
        </p:spPr>
      </p:pic>
      <p:sp>
        <p:nvSpPr>
          <p:cNvPr id="3238" name="Google Shape;3238;p40"/>
          <p:cNvSpPr/>
          <p:nvPr/>
        </p:nvSpPr>
        <p:spPr>
          <a:xfrm>
            <a:off x="4441108" y="1639106"/>
            <a:ext cx="24" cy="24"/>
          </a:xfrm>
          <a:custGeom>
            <a:rect b="b" l="l" r="r" t="t"/>
            <a:pathLst>
              <a:path extrusionOk="0" fill="none" h="1" w="1">
                <a:moveTo>
                  <a:pt x="0" y="1"/>
                </a:moveTo>
                <a:close/>
              </a:path>
            </a:pathLst>
          </a:custGeom>
          <a:noFill/>
          <a:ln cap="flat" cmpd="sng" w="750">
            <a:solidFill>
              <a:srgbClr val="4E585D"/>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39" name="Google Shape;3239;p40"/>
          <p:cNvGrpSpPr/>
          <p:nvPr/>
        </p:nvGrpSpPr>
        <p:grpSpPr>
          <a:xfrm>
            <a:off x="4473025" y="1228970"/>
            <a:ext cx="4066074" cy="3204335"/>
            <a:chOff x="4239100" y="1165003"/>
            <a:chExt cx="4165206" cy="3269730"/>
          </a:xfrm>
        </p:grpSpPr>
        <p:grpSp>
          <p:nvGrpSpPr>
            <p:cNvPr id="3240" name="Google Shape;3240;p40"/>
            <p:cNvGrpSpPr/>
            <p:nvPr/>
          </p:nvGrpSpPr>
          <p:grpSpPr>
            <a:xfrm>
              <a:off x="4239100" y="1165003"/>
              <a:ext cx="4165206" cy="3269730"/>
              <a:chOff x="4484200" y="1531100"/>
              <a:chExt cx="3920194" cy="3077393"/>
            </a:xfrm>
          </p:grpSpPr>
          <p:sp>
            <p:nvSpPr>
              <p:cNvPr id="3241" name="Google Shape;3241;p40"/>
              <p:cNvSpPr/>
              <p:nvPr/>
            </p:nvSpPr>
            <p:spPr>
              <a:xfrm>
                <a:off x="4484200" y="1531100"/>
                <a:ext cx="3920194" cy="3077393"/>
              </a:xfrm>
              <a:custGeom>
                <a:rect b="b" l="l" r="r" t="t"/>
                <a:pathLst>
                  <a:path extrusionOk="0" h="147420" w="173652">
                    <a:moveTo>
                      <a:pt x="5107" y="1"/>
                    </a:moveTo>
                    <a:cubicBezTo>
                      <a:pt x="2311" y="1"/>
                      <a:pt x="1" y="2281"/>
                      <a:pt x="1" y="5077"/>
                    </a:cubicBezTo>
                    <a:lnTo>
                      <a:pt x="1" y="120519"/>
                    </a:lnTo>
                    <a:cubicBezTo>
                      <a:pt x="1" y="123346"/>
                      <a:pt x="2311" y="125626"/>
                      <a:pt x="5107" y="125626"/>
                    </a:cubicBezTo>
                    <a:lnTo>
                      <a:pt x="67844" y="125626"/>
                    </a:lnTo>
                    <a:cubicBezTo>
                      <a:pt x="67844" y="125626"/>
                      <a:pt x="71826" y="141036"/>
                      <a:pt x="59455" y="147419"/>
                    </a:cubicBezTo>
                    <a:lnTo>
                      <a:pt x="118088" y="147419"/>
                    </a:lnTo>
                    <a:cubicBezTo>
                      <a:pt x="118088" y="147419"/>
                      <a:pt x="104136" y="139547"/>
                      <a:pt x="107723" y="125626"/>
                    </a:cubicBezTo>
                    <a:lnTo>
                      <a:pt x="168545" y="125626"/>
                    </a:lnTo>
                    <a:cubicBezTo>
                      <a:pt x="171341" y="125626"/>
                      <a:pt x="173621" y="123346"/>
                      <a:pt x="173621" y="120519"/>
                    </a:cubicBezTo>
                    <a:lnTo>
                      <a:pt x="173621" y="5077"/>
                    </a:lnTo>
                    <a:cubicBezTo>
                      <a:pt x="173651" y="2281"/>
                      <a:pt x="171341" y="1"/>
                      <a:pt x="168545" y="1"/>
                    </a:cubicBezTo>
                    <a:close/>
                  </a:path>
                </a:pathLst>
              </a:custGeom>
              <a:solidFill>
                <a:schemeClr val="dk1"/>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2" name="Google Shape;3242;p40"/>
              <p:cNvSpPr/>
              <p:nvPr/>
            </p:nvSpPr>
            <p:spPr>
              <a:xfrm>
                <a:off x="6348426" y="3842037"/>
                <a:ext cx="183964" cy="138024"/>
              </a:xfrm>
              <a:custGeom>
                <a:rect b="b" l="l" r="r" t="t"/>
                <a:pathLst>
                  <a:path extrusionOk="0" h="6114" w="8149">
                    <a:moveTo>
                      <a:pt x="4081" y="1"/>
                    </a:moveTo>
                    <a:cubicBezTo>
                      <a:pt x="1735" y="1"/>
                      <a:pt x="0" y="2671"/>
                      <a:pt x="1708" y="5138"/>
                    </a:cubicBezTo>
                    <a:cubicBezTo>
                      <a:pt x="1799" y="5259"/>
                      <a:pt x="1890" y="5351"/>
                      <a:pt x="1981" y="5411"/>
                    </a:cubicBezTo>
                    <a:cubicBezTo>
                      <a:pt x="2686" y="5901"/>
                      <a:pt x="3404" y="6114"/>
                      <a:pt x="4071" y="6114"/>
                    </a:cubicBezTo>
                    <a:cubicBezTo>
                      <a:pt x="6426" y="6114"/>
                      <a:pt x="8148" y="3461"/>
                      <a:pt x="6419" y="974"/>
                    </a:cubicBezTo>
                    <a:cubicBezTo>
                      <a:pt x="6358" y="882"/>
                      <a:pt x="6267" y="791"/>
                      <a:pt x="6146" y="700"/>
                    </a:cubicBezTo>
                    <a:cubicBezTo>
                      <a:pt x="5451" y="213"/>
                      <a:pt x="4742" y="1"/>
                      <a:pt x="408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43" name="Google Shape;3243;p40"/>
            <p:cNvSpPr/>
            <p:nvPr/>
          </p:nvSpPr>
          <p:spPr>
            <a:xfrm>
              <a:off x="4674775" y="3943023"/>
              <a:ext cx="3597126" cy="12400"/>
            </a:xfrm>
            <a:custGeom>
              <a:rect b="b" l="l" r="r" t="t"/>
              <a:pathLst>
                <a:path extrusionOk="0" h="183" w="149974">
                  <a:moveTo>
                    <a:pt x="74987" y="0"/>
                  </a:moveTo>
                  <a:cubicBezTo>
                    <a:pt x="33588" y="0"/>
                    <a:pt x="1" y="30"/>
                    <a:pt x="1" y="91"/>
                  </a:cubicBezTo>
                  <a:cubicBezTo>
                    <a:pt x="1" y="152"/>
                    <a:pt x="33588" y="182"/>
                    <a:pt x="74987" y="182"/>
                  </a:cubicBezTo>
                  <a:cubicBezTo>
                    <a:pt x="116416" y="182"/>
                    <a:pt x="149973" y="152"/>
                    <a:pt x="149973" y="91"/>
                  </a:cubicBezTo>
                  <a:cubicBezTo>
                    <a:pt x="149973" y="30"/>
                    <a:pt x="116416" y="0"/>
                    <a:pt x="7498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44" name="Google Shape;3244;p40"/>
          <p:cNvSpPr/>
          <p:nvPr/>
        </p:nvSpPr>
        <p:spPr>
          <a:xfrm>
            <a:off x="4745213" y="1467600"/>
            <a:ext cx="3521700" cy="22083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a:ea typeface="Montserrat"/>
              <a:cs typeface="Montserrat"/>
              <a:sym typeface="Montserrat"/>
            </a:endParaRPr>
          </a:p>
        </p:txBody>
      </p:sp>
      <p:sp>
        <p:nvSpPr>
          <p:cNvPr id="3245" name="Google Shape;3245;p40"/>
          <p:cNvSpPr txBox="1"/>
          <p:nvPr>
            <p:ph type="title"/>
          </p:nvPr>
        </p:nvSpPr>
        <p:spPr>
          <a:xfrm>
            <a:off x="1045850" y="767775"/>
            <a:ext cx="7713900" cy="576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000">
                <a:solidFill>
                  <a:schemeClr val="lt1"/>
                </a:solidFill>
              </a:rPr>
              <a:t>MODELS </a:t>
            </a:r>
            <a:r>
              <a:rPr lang="en" sz="3000"/>
              <a:t>&amp; HYPERPARAMETERS</a:t>
            </a:r>
            <a:endParaRPr sz="3000"/>
          </a:p>
        </p:txBody>
      </p:sp>
      <p:pic>
        <p:nvPicPr>
          <p:cNvPr id="3246" name="Google Shape;3246;p40"/>
          <p:cNvPicPr preferRelativeResize="0"/>
          <p:nvPr/>
        </p:nvPicPr>
        <p:blipFill>
          <a:blip r:embed="rId8">
            <a:alphaModFix/>
          </a:blip>
          <a:stretch>
            <a:fillRect/>
          </a:stretch>
        </p:blipFill>
        <p:spPr>
          <a:xfrm>
            <a:off x="4654913" y="1467594"/>
            <a:ext cx="3702297" cy="22083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0" name="Shape 3250"/>
        <p:cNvGrpSpPr/>
        <p:nvPr/>
      </p:nvGrpSpPr>
      <p:grpSpPr>
        <a:xfrm>
          <a:off x="0" y="0"/>
          <a:ext cx="0" cy="0"/>
          <a:chOff x="0" y="0"/>
          <a:chExt cx="0" cy="0"/>
        </a:xfrm>
      </p:grpSpPr>
      <p:sp>
        <p:nvSpPr>
          <p:cNvPr id="3251" name="Google Shape;3251;p41"/>
          <p:cNvSpPr txBox="1"/>
          <p:nvPr/>
        </p:nvSpPr>
        <p:spPr>
          <a:xfrm>
            <a:off x="992000" y="1481700"/>
            <a:ext cx="3407100" cy="3062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500"/>
              </a:spcBef>
              <a:spcAft>
                <a:spcPts val="0"/>
              </a:spcAft>
              <a:buNone/>
            </a:pPr>
            <a:r>
              <a:rPr lang="en" sz="1200">
                <a:solidFill>
                  <a:srgbClr val="ECECEC"/>
                </a:solidFill>
                <a:latin typeface="Montserrat"/>
                <a:ea typeface="Montserrat"/>
                <a:cs typeface="Montserrat"/>
                <a:sym typeface="Montserrat"/>
              </a:rPr>
              <a:t>ROC AUC Explained</a:t>
            </a:r>
            <a:endParaRPr sz="1200">
              <a:solidFill>
                <a:srgbClr val="ECECEC"/>
              </a:solidFill>
              <a:latin typeface="Montserrat"/>
              <a:ea typeface="Montserrat"/>
              <a:cs typeface="Montserrat"/>
              <a:sym typeface="Montserrat"/>
            </a:endParaRPr>
          </a:p>
          <a:p>
            <a:pPr indent="0" lvl="0" marL="0" rtl="0" algn="l">
              <a:lnSpc>
                <a:spcPct val="115000"/>
              </a:lnSpc>
              <a:spcBef>
                <a:spcPts val="1500"/>
              </a:spcBef>
              <a:spcAft>
                <a:spcPts val="0"/>
              </a:spcAft>
              <a:buNone/>
            </a:pPr>
            <a:r>
              <a:rPr lang="en" sz="1200">
                <a:solidFill>
                  <a:srgbClr val="ECECEC"/>
                </a:solidFill>
                <a:latin typeface="Montserrat"/>
                <a:ea typeface="Montserrat"/>
                <a:cs typeface="Montserrat"/>
                <a:sym typeface="Montserrat"/>
              </a:rPr>
              <a:t>AUC = 0.5, random</a:t>
            </a:r>
            <a:endParaRPr sz="1200">
              <a:solidFill>
                <a:srgbClr val="ECECEC"/>
              </a:solidFill>
              <a:latin typeface="Montserrat"/>
              <a:ea typeface="Montserrat"/>
              <a:cs typeface="Montserrat"/>
              <a:sym typeface="Montserrat"/>
            </a:endParaRPr>
          </a:p>
          <a:p>
            <a:pPr indent="0" lvl="0" marL="0" rtl="0" algn="l">
              <a:lnSpc>
                <a:spcPct val="115000"/>
              </a:lnSpc>
              <a:spcBef>
                <a:spcPts val="1500"/>
              </a:spcBef>
              <a:spcAft>
                <a:spcPts val="0"/>
              </a:spcAft>
              <a:buNone/>
            </a:pPr>
            <a:r>
              <a:rPr lang="en" sz="1200">
                <a:solidFill>
                  <a:srgbClr val="ECECEC"/>
                </a:solidFill>
                <a:latin typeface="Montserrat"/>
                <a:ea typeface="Montserrat"/>
                <a:cs typeface="Montserrat"/>
                <a:sym typeface="Montserrat"/>
              </a:rPr>
              <a:t>AUC closer to 1, </a:t>
            </a:r>
            <a:r>
              <a:rPr lang="en" sz="1200">
                <a:solidFill>
                  <a:srgbClr val="ECECEC"/>
                </a:solidFill>
                <a:latin typeface="Montserrat"/>
                <a:ea typeface="Montserrat"/>
                <a:cs typeface="Montserrat"/>
                <a:sym typeface="Montserrat"/>
              </a:rPr>
              <a:t>more</a:t>
            </a:r>
            <a:r>
              <a:rPr lang="en" sz="1200">
                <a:solidFill>
                  <a:srgbClr val="ECECEC"/>
                </a:solidFill>
                <a:latin typeface="Montserrat"/>
                <a:ea typeface="Montserrat"/>
                <a:cs typeface="Montserrat"/>
                <a:sym typeface="Montserrat"/>
              </a:rPr>
              <a:t> accurate</a:t>
            </a:r>
            <a:endParaRPr sz="1200">
              <a:solidFill>
                <a:srgbClr val="ECECEC"/>
              </a:solidFill>
              <a:latin typeface="Montserrat"/>
              <a:ea typeface="Montserrat"/>
              <a:cs typeface="Montserrat"/>
              <a:sym typeface="Montserrat"/>
            </a:endParaRPr>
          </a:p>
          <a:p>
            <a:pPr indent="0" lvl="0" marL="0" rtl="0" algn="l">
              <a:lnSpc>
                <a:spcPct val="115000"/>
              </a:lnSpc>
              <a:spcBef>
                <a:spcPts val="1500"/>
              </a:spcBef>
              <a:spcAft>
                <a:spcPts val="0"/>
              </a:spcAft>
              <a:buNone/>
            </a:pPr>
            <a:r>
              <a:rPr lang="en" sz="1200">
                <a:solidFill>
                  <a:srgbClr val="ECECEC"/>
                </a:solidFill>
                <a:latin typeface="Montserrat"/>
                <a:ea typeface="Montserrat"/>
                <a:cs typeface="Montserrat"/>
                <a:sym typeface="Montserrat"/>
              </a:rPr>
              <a:t>AUC closer to 0, less accurate</a:t>
            </a:r>
            <a:endParaRPr sz="1200">
              <a:solidFill>
                <a:srgbClr val="ECECEC"/>
              </a:solidFill>
              <a:latin typeface="Montserrat"/>
              <a:ea typeface="Montserrat"/>
              <a:cs typeface="Montserrat"/>
              <a:sym typeface="Montserrat"/>
            </a:endParaRPr>
          </a:p>
          <a:p>
            <a:pPr indent="0" lvl="0" marL="0" rtl="0" algn="l">
              <a:lnSpc>
                <a:spcPct val="115000"/>
              </a:lnSpc>
              <a:spcBef>
                <a:spcPts val="1500"/>
              </a:spcBef>
              <a:spcAft>
                <a:spcPts val="0"/>
              </a:spcAft>
              <a:buNone/>
            </a:pPr>
            <a:r>
              <a:t/>
            </a:r>
            <a:endParaRPr sz="1200">
              <a:solidFill>
                <a:srgbClr val="ECECEC"/>
              </a:solidFill>
              <a:latin typeface="Montserrat"/>
              <a:ea typeface="Montserrat"/>
              <a:cs typeface="Montserrat"/>
              <a:sym typeface="Montserrat"/>
            </a:endParaRPr>
          </a:p>
          <a:p>
            <a:pPr indent="0" lvl="0" marL="0" rtl="0" algn="l">
              <a:lnSpc>
                <a:spcPct val="115000"/>
              </a:lnSpc>
              <a:spcBef>
                <a:spcPts val="1500"/>
              </a:spcBef>
              <a:spcAft>
                <a:spcPts val="1500"/>
              </a:spcAft>
              <a:buNone/>
            </a:pPr>
            <a:r>
              <a:t/>
            </a:r>
            <a:endParaRPr sz="1200">
              <a:solidFill>
                <a:srgbClr val="ECECEC"/>
              </a:solidFill>
              <a:latin typeface="Montserrat"/>
              <a:ea typeface="Montserrat"/>
              <a:cs typeface="Montserrat"/>
              <a:sym typeface="Montserrat"/>
            </a:endParaRPr>
          </a:p>
        </p:txBody>
      </p:sp>
      <p:sp>
        <p:nvSpPr>
          <p:cNvPr id="3252" name="Google Shape;3252;p41"/>
          <p:cNvSpPr txBox="1"/>
          <p:nvPr>
            <p:ph type="title"/>
          </p:nvPr>
        </p:nvSpPr>
        <p:spPr>
          <a:xfrm>
            <a:off x="893450" y="615375"/>
            <a:ext cx="7713900" cy="576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000">
                <a:solidFill>
                  <a:schemeClr val="lt1"/>
                </a:solidFill>
              </a:rPr>
              <a:t>MODEL </a:t>
            </a:r>
            <a:r>
              <a:rPr lang="en" sz="3000"/>
              <a:t>EVALUATION</a:t>
            </a:r>
            <a:endParaRPr sz="3000"/>
          </a:p>
        </p:txBody>
      </p:sp>
      <p:pic>
        <p:nvPicPr>
          <p:cNvPr id="3253" name="Google Shape;3253;p41"/>
          <p:cNvPicPr preferRelativeResize="0"/>
          <p:nvPr/>
        </p:nvPicPr>
        <p:blipFill>
          <a:blip r:embed="rId3">
            <a:alphaModFix/>
          </a:blip>
          <a:stretch>
            <a:fillRect/>
          </a:stretch>
        </p:blipFill>
        <p:spPr>
          <a:xfrm>
            <a:off x="8018500" y="4238925"/>
            <a:ext cx="659200" cy="659200"/>
          </a:xfrm>
          <a:prstGeom prst="rect">
            <a:avLst/>
          </a:prstGeom>
          <a:noFill/>
          <a:ln>
            <a:noFill/>
          </a:ln>
        </p:spPr>
      </p:pic>
      <p:pic>
        <p:nvPicPr>
          <p:cNvPr id="3254" name="Google Shape;3254;p41"/>
          <p:cNvPicPr preferRelativeResize="0"/>
          <p:nvPr/>
        </p:nvPicPr>
        <p:blipFill>
          <a:blip r:embed="rId4">
            <a:alphaModFix/>
          </a:blip>
          <a:stretch>
            <a:fillRect/>
          </a:stretch>
        </p:blipFill>
        <p:spPr>
          <a:xfrm>
            <a:off x="323550" y="-23400"/>
            <a:ext cx="533025" cy="533025"/>
          </a:xfrm>
          <a:prstGeom prst="rect">
            <a:avLst/>
          </a:prstGeom>
          <a:noFill/>
          <a:ln>
            <a:noFill/>
          </a:ln>
        </p:spPr>
      </p:pic>
      <p:pic>
        <p:nvPicPr>
          <p:cNvPr id="3255" name="Google Shape;3255;p41"/>
          <p:cNvPicPr preferRelativeResize="0"/>
          <p:nvPr/>
        </p:nvPicPr>
        <p:blipFill>
          <a:blip r:embed="rId5">
            <a:alphaModFix/>
          </a:blip>
          <a:stretch>
            <a:fillRect/>
          </a:stretch>
        </p:blipFill>
        <p:spPr>
          <a:xfrm>
            <a:off x="8713500" y="2895950"/>
            <a:ext cx="276950" cy="276950"/>
          </a:xfrm>
          <a:prstGeom prst="rect">
            <a:avLst/>
          </a:prstGeom>
          <a:noFill/>
          <a:ln>
            <a:noFill/>
          </a:ln>
        </p:spPr>
      </p:pic>
      <p:pic>
        <p:nvPicPr>
          <p:cNvPr id="3256" name="Google Shape;3256;p41"/>
          <p:cNvPicPr preferRelativeResize="0"/>
          <p:nvPr/>
        </p:nvPicPr>
        <p:blipFill>
          <a:blip r:embed="rId6">
            <a:alphaModFix/>
          </a:blip>
          <a:stretch>
            <a:fillRect/>
          </a:stretch>
        </p:blipFill>
        <p:spPr>
          <a:xfrm>
            <a:off x="3702967" y="1367150"/>
            <a:ext cx="507450" cy="507450"/>
          </a:xfrm>
          <a:prstGeom prst="rect">
            <a:avLst/>
          </a:prstGeom>
          <a:noFill/>
          <a:ln>
            <a:noFill/>
          </a:ln>
        </p:spPr>
      </p:pic>
      <p:pic>
        <p:nvPicPr>
          <p:cNvPr id="3257" name="Google Shape;3257;p41"/>
          <p:cNvPicPr preferRelativeResize="0"/>
          <p:nvPr/>
        </p:nvPicPr>
        <p:blipFill>
          <a:blip r:embed="rId7">
            <a:alphaModFix/>
          </a:blip>
          <a:stretch>
            <a:fillRect/>
          </a:stretch>
        </p:blipFill>
        <p:spPr>
          <a:xfrm>
            <a:off x="-909950" y="1043375"/>
            <a:ext cx="1958450" cy="1958450"/>
          </a:xfrm>
          <a:prstGeom prst="rect">
            <a:avLst/>
          </a:prstGeom>
          <a:noFill/>
          <a:ln>
            <a:noFill/>
          </a:ln>
        </p:spPr>
      </p:pic>
      <p:sp>
        <p:nvSpPr>
          <p:cNvPr id="3258" name="Google Shape;3258;p41"/>
          <p:cNvSpPr/>
          <p:nvPr/>
        </p:nvSpPr>
        <p:spPr>
          <a:xfrm rot="840257">
            <a:off x="1379668" y="4675512"/>
            <a:ext cx="1804042" cy="629540"/>
          </a:xfrm>
          <a:custGeom>
            <a:rect b="b" l="l" r="r" t="t"/>
            <a:pathLst>
              <a:path extrusionOk="0" h="25181" w="72160">
                <a:moveTo>
                  <a:pt x="5220" y="0"/>
                </a:moveTo>
                <a:cubicBezTo>
                  <a:pt x="3674" y="0"/>
                  <a:pt x="2190" y="538"/>
                  <a:pt x="1247" y="1773"/>
                </a:cubicBezTo>
                <a:cubicBezTo>
                  <a:pt x="0" y="3384"/>
                  <a:pt x="152" y="5755"/>
                  <a:pt x="1064" y="7578"/>
                </a:cubicBezTo>
                <a:cubicBezTo>
                  <a:pt x="1976" y="9402"/>
                  <a:pt x="3557" y="10770"/>
                  <a:pt x="5198" y="12016"/>
                </a:cubicBezTo>
                <a:cubicBezTo>
                  <a:pt x="11095" y="16575"/>
                  <a:pt x="17812" y="19949"/>
                  <a:pt x="24894" y="22168"/>
                </a:cubicBezTo>
                <a:cubicBezTo>
                  <a:pt x="30974" y="24002"/>
                  <a:pt x="38040" y="25181"/>
                  <a:pt x="45041" y="25181"/>
                </a:cubicBezTo>
                <a:cubicBezTo>
                  <a:pt x="51621" y="25181"/>
                  <a:pt x="58144" y="24139"/>
                  <a:pt x="63740" y="21621"/>
                </a:cubicBezTo>
                <a:cubicBezTo>
                  <a:pt x="72160" y="17822"/>
                  <a:pt x="60397" y="13840"/>
                  <a:pt x="56415" y="13566"/>
                </a:cubicBezTo>
                <a:cubicBezTo>
                  <a:pt x="55677" y="13519"/>
                  <a:pt x="54940" y="13498"/>
                  <a:pt x="54204" y="13498"/>
                </a:cubicBezTo>
                <a:cubicBezTo>
                  <a:pt x="48165" y="13498"/>
                  <a:pt x="42171" y="14920"/>
                  <a:pt x="36113" y="14920"/>
                </a:cubicBezTo>
                <a:cubicBezTo>
                  <a:pt x="35333" y="14920"/>
                  <a:pt x="34552" y="14896"/>
                  <a:pt x="33770" y="14843"/>
                </a:cubicBezTo>
                <a:cubicBezTo>
                  <a:pt x="26718" y="14326"/>
                  <a:pt x="19818" y="11256"/>
                  <a:pt x="14773" y="6271"/>
                </a:cubicBezTo>
                <a:cubicBezTo>
                  <a:pt x="12827" y="4387"/>
                  <a:pt x="11095" y="2168"/>
                  <a:pt x="8693" y="891"/>
                </a:cubicBezTo>
                <a:cubicBezTo>
                  <a:pt x="7647" y="322"/>
                  <a:pt x="6415" y="0"/>
                  <a:pt x="5220" y="0"/>
                </a:cubicBezTo>
                <a:close/>
              </a:path>
            </a:pathLst>
          </a:custGeom>
          <a:solidFill>
            <a:srgbClr val="D9E1E3">
              <a:alpha val="201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aphicFrame>
        <p:nvGraphicFramePr>
          <p:cNvPr id="3259" name="Google Shape;3259;p41"/>
          <p:cNvGraphicFramePr/>
          <p:nvPr/>
        </p:nvGraphicFramePr>
        <p:xfrm>
          <a:off x="4593888" y="1176900"/>
          <a:ext cx="3000000" cy="3000000"/>
        </p:xfrm>
        <a:graphic>
          <a:graphicData uri="http://schemas.openxmlformats.org/drawingml/2006/table">
            <a:tbl>
              <a:tblPr>
                <a:noFill/>
                <a:tableStyleId>{729408F9-573B-400F-8F88-43EC96D98C89}</a:tableStyleId>
              </a:tblPr>
              <a:tblGrid>
                <a:gridCol w="1253250"/>
                <a:gridCol w="2354050"/>
              </a:tblGrid>
              <a:tr h="498075">
                <a:tc>
                  <a:txBody>
                    <a:bodyPr/>
                    <a:lstStyle/>
                    <a:p>
                      <a:pPr indent="0" lvl="0" marL="0" rtl="0" algn="ctr">
                        <a:spcBef>
                          <a:spcPts val="0"/>
                        </a:spcBef>
                        <a:spcAft>
                          <a:spcPts val="0"/>
                        </a:spcAft>
                        <a:buNone/>
                      </a:pPr>
                      <a:r>
                        <a:rPr lang="en">
                          <a:solidFill>
                            <a:schemeClr val="accent3"/>
                          </a:solidFill>
                          <a:latin typeface="Montserrat SemiBold"/>
                          <a:ea typeface="Montserrat SemiBold"/>
                          <a:cs typeface="Montserrat SemiBold"/>
                          <a:sym typeface="Montserrat SemiBold"/>
                        </a:rPr>
                        <a:t>MODEL</a:t>
                      </a:r>
                      <a:endParaRPr sz="200">
                        <a:solidFill>
                          <a:schemeClr val="accent3"/>
                        </a:solidFill>
                        <a:latin typeface="Montserrat SemiBold"/>
                        <a:ea typeface="Montserrat SemiBold"/>
                        <a:cs typeface="Montserrat SemiBold"/>
                        <a:sym typeface="Montserrat SemiBold"/>
                      </a:endParaRPr>
                    </a:p>
                  </a:txBody>
                  <a:tcPr marT="91425" marB="91425" marR="91425" marL="91425">
                    <a:lnL cap="flat" cmpd="sng" w="9525">
                      <a:solidFill>
                        <a:schemeClr val="lt2">
                          <a:alpha val="0"/>
                        </a:schemeClr>
                      </a:solidFill>
                      <a:prstDash val="solid"/>
                      <a:round/>
                      <a:headEnd len="sm" w="sm" type="none"/>
                      <a:tailEnd len="sm" w="sm" type="none"/>
                    </a:lnL>
                    <a:lnR cap="flat" cmpd="sng" w="9525">
                      <a:solidFill>
                        <a:schemeClr val="lt2">
                          <a:alpha val="0"/>
                        </a:schemeClr>
                      </a:solidFill>
                      <a:prstDash val="solid"/>
                      <a:round/>
                      <a:headEnd len="sm" w="sm" type="none"/>
                      <a:tailEnd len="sm" w="sm" type="none"/>
                    </a:lnR>
                    <a:lnT cap="flat" cmpd="sng" w="9525">
                      <a:solidFill>
                        <a:schemeClr val="lt2">
                          <a:alpha val="0"/>
                        </a:schemeClr>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accent3"/>
                          </a:solidFill>
                          <a:latin typeface="Montserrat SemiBold"/>
                          <a:ea typeface="Montserrat SemiBold"/>
                          <a:cs typeface="Montserrat SemiBold"/>
                          <a:sym typeface="Montserrat SemiBold"/>
                        </a:rPr>
                        <a:t>ROC AUC SCORE</a:t>
                      </a:r>
                      <a:endParaRPr sz="200">
                        <a:solidFill>
                          <a:schemeClr val="accent3"/>
                        </a:solidFill>
                        <a:latin typeface="Montserrat SemiBold"/>
                        <a:ea typeface="Montserrat SemiBold"/>
                        <a:cs typeface="Montserrat SemiBold"/>
                        <a:sym typeface="Montserrat SemiBold"/>
                      </a:endParaRPr>
                    </a:p>
                  </a:txBody>
                  <a:tcPr marT="91425" marB="91425" marR="91425" marL="91425">
                    <a:lnL cap="flat" cmpd="sng" w="9525">
                      <a:solidFill>
                        <a:schemeClr val="lt2">
                          <a:alpha val="0"/>
                        </a:schemeClr>
                      </a:solidFill>
                      <a:prstDash val="solid"/>
                      <a:round/>
                      <a:headEnd len="sm" w="sm" type="none"/>
                      <a:tailEnd len="sm" w="sm" type="none"/>
                    </a:lnL>
                    <a:lnR cap="flat" cmpd="sng" w="9525">
                      <a:solidFill>
                        <a:schemeClr val="lt2">
                          <a:alpha val="0"/>
                        </a:schemeClr>
                      </a:solidFill>
                      <a:prstDash val="solid"/>
                      <a:round/>
                      <a:headEnd len="sm" w="sm" type="none"/>
                      <a:tailEnd len="sm" w="sm" type="none"/>
                    </a:lnR>
                    <a:lnT cap="flat" cmpd="sng" w="9525">
                      <a:solidFill>
                        <a:schemeClr val="lt2">
                          <a:alpha val="0"/>
                        </a:schemeClr>
                      </a:solidFill>
                      <a:prstDash val="solid"/>
                      <a:round/>
                      <a:headEnd len="sm" w="sm" type="none"/>
                      <a:tailEnd len="sm" w="sm" type="none"/>
                    </a:lnT>
                    <a:lnB cap="flat" cmpd="sng" w="9525">
                      <a:solidFill>
                        <a:schemeClr val="accent3"/>
                      </a:solidFill>
                      <a:prstDash val="solid"/>
                      <a:round/>
                      <a:headEnd len="sm" w="sm" type="none"/>
                      <a:tailEnd len="sm" w="sm" type="none"/>
                    </a:lnB>
                  </a:tcPr>
                </a:tc>
              </a:tr>
              <a:tr h="563500">
                <a:tc>
                  <a:txBody>
                    <a:bodyPr/>
                    <a:lstStyle/>
                    <a:p>
                      <a:pPr indent="0" lvl="0" marL="0" rtl="0" algn="ctr">
                        <a:spcBef>
                          <a:spcPts val="0"/>
                        </a:spcBef>
                        <a:spcAft>
                          <a:spcPts val="0"/>
                        </a:spcAft>
                        <a:buClr>
                          <a:srgbClr val="000000"/>
                        </a:buClr>
                        <a:buSzPts val="1100"/>
                        <a:buFont typeface="Arial"/>
                        <a:buNone/>
                      </a:pPr>
                      <a:r>
                        <a:rPr lang="en">
                          <a:solidFill>
                            <a:schemeClr val="lt1"/>
                          </a:solidFill>
                          <a:latin typeface="Bebas Neue"/>
                          <a:ea typeface="Bebas Neue"/>
                          <a:cs typeface="Bebas Neue"/>
                          <a:sym typeface="Bebas Neue"/>
                        </a:rPr>
                        <a:t>RANDOM FOREST</a:t>
                      </a:r>
                      <a:endParaRPr sz="200">
                        <a:solidFill>
                          <a:schemeClr val="lt1"/>
                        </a:solidFill>
                        <a:latin typeface="Bebas Neue"/>
                        <a:ea typeface="Bebas Neue"/>
                        <a:cs typeface="Bebas Neue"/>
                        <a:sym typeface="Bebas Neue"/>
                      </a:endParaRPr>
                    </a:p>
                  </a:txBody>
                  <a:tcPr marT="91425" marB="91425" marR="91425" marL="91425" anchor="ctr">
                    <a:lnL cap="flat" cmpd="sng" w="9525">
                      <a:solidFill>
                        <a:schemeClr val="lt2"/>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2200">
                          <a:solidFill>
                            <a:schemeClr val="lt2"/>
                          </a:solidFill>
                          <a:latin typeface="Bebas Neue"/>
                          <a:ea typeface="Bebas Neue"/>
                          <a:cs typeface="Bebas Neue"/>
                          <a:sym typeface="Bebas Neue"/>
                        </a:rPr>
                        <a:t>0.8347</a:t>
                      </a:r>
                      <a:endParaRPr sz="2500">
                        <a:solidFill>
                          <a:schemeClr val="lt2"/>
                        </a:solidFill>
                        <a:latin typeface="Bebas Neue"/>
                        <a:ea typeface="Bebas Neue"/>
                        <a:cs typeface="Bebas Neue"/>
                        <a:sym typeface="Bebas Neue"/>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r>
              <a:tr h="550950">
                <a:tc>
                  <a:txBody>
                    <a:bodyPr/>
                    <a:lstStyle/>
                    <a:p>
                      <a:pPr indent="0" lvl="0" marL="0" rtl="0" algn="ctr">
                        <a:spcBef>
                          <a:spcPts val="0"/>
                        </a:spcBef>
                        <a:spcAft>
                          <a:spcPts val="0"/>
                        </a:spcAft>
                        <a:buClr>
                          <a:srgbClr val="000000"/>
                        </a:buClr>
                        <a:buSzPts val="1100"/>
                        <a:buFont typeface="Arial"/>
                        <a:buNone/>
                      </a:pPr>
                      <a:r>
                        <a:rPr lang="en">
                          <a:solidFill>
                            <a:schemeClr val="lt1"/>
                          </a:solidFill>
                          <a:latin typeface="Bebas Neue"/>
                          <a:ea typeface="Bebas Neue"/>
                          <a:cs typeface="Bebas Neue"/>
                          <a:sym typeface="Bebas Neue"/>
                        </a:rPr>
                        <a:t>XG BOOST</a:t>
                      </a:r>
                      <a:endParaRPr sz="200">
                        <a:solidFill>
                          <a:schemeClr val="lt1"/>
                        </a:solidFill>
                        <a:latin typeface="Bebas Neue"/>
                        <a:ea typeface="Bebas Neue"/>
                        <a:cs typeface="Bebas Neue"/>
                        <a:sym typeface="Bebas Neue"/>
                      </a:endParaRPr>
                    </a:p>
                  </a:txBody>
                  <a:tcPr marT="91425" marB="91425" marR="91425" marL="91425" anchor="ctr">
                    <a:lnL cap="flat" cmpd="sng" w="9525">
                      <a:solidFill>
                        <a:schemeClr val="lt2"/>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2200">
                          <a:solidFill>
                            <a:schemeClr val="lt2"/>
                          </a:solidFill>
                          <a:latin typeface="Bebas Neue"/>
                          <a:ea typeface="Bebas Neue"/>
                          <a:cs typeface="Bebas Neue"/>
                          <a:sym typeface="Bebas Neue"/>
                        </a:rPr>
                        <a:t>0.7855</a:t>
                      </a:r>
                      <a:endParaRPr sz="2500">
                        <a:solidFill>
                          <a:schemeClr val="lt2"/>
                        </a:solidFill>
                        <a:latin typeface="Bebas Neue"/>
                        <a:ea typeface="Bebas Neue"/>
                        <a:cs typeface="Bebas Neue"/>
                        <a:sym typeface="Bebas Neue"/>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r>
              <a:tr h="550950">
                <a:tc>
                  <a:txBody>
                    <a:bodyPr/>
                    <a:lstStyle/>
                    <a:p>
                      <a:pPr indent="0" lvl="0" marL="0" rtl="0" algn="ctr">
                        <a:spcBef>
                          <a:spcPts val="0"/>
                        </a:spcBef>
                        <a:spcAft>
                          <a:spcPts val="0"/>
                        </a:spcAft>
                        <a:buClr>
                          <a:srgbClr val="000000"/>
                        </a:buClr>
                        <a:buSzPts val="1100"/>
                        <a:buFont typeface="Arial"/>
                        <a:buNone/>
                      </a:pPr>
                      <a:r>
                        <a:rPr lang="en">
                          <a:solidFill>
                            <a:schemeClr val="lt1"/>
                          </a:solidFill>
                          <a:latin typeface="Bebas Neue"/>
                          <a:ea typeface="Bebas Neue"/>
                          <a:cs typeface="Bebas Neue"/>
                          <a:sym typeface="Bebas Neue"/>
                        </a:rPr>
                        <a:t>LOGISTIC REGRESSION</a:t>
                      </a:r>
                      <a:endParaRPr sz="200">
                        <a:solidFill>
                          <a:schemeClr val="lt1"/>
                        </a:solidFill>
                        <a:latin typeface="Bebas Neue"/>
                        <a:ea typeface="Bebas Neue"/>
                        <a:cs typeface="Bebas Neue"/>
                        <a:sym typeface="Bebas Neue"/>
                      </a:endParaRPr>
                    </a:p>
                  </a:txBody>
                  <a:tcPr marT="91425" marB="91425" marR="91425" marL="91425" anchor="ctr">
                    <a:lnL cap="flat" cmpd="sng" w="9525">
                      <a:solidFill>
                        <a:schemeClr val="lt2"/>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2200">
                          <a:solidFill>
                            <a:schemeClr val="lt2"/>
                          </a:solidFill>
                          <a:latin typeface="Bebas Neue"/>
                          <a:ea typeface="Bebas Neue"/>
                          <a:cs typeface="Bebas Neue"/>
                          <a:sym typeface="Bebas Neue"/>
                        </a:rPr>
                        <a:t> 0.7799</a:t>
                      </a:r>
                      <a:endParaRPr sz="2500">
                        <a:solidFill>
                          <a:schemeClr val="lt2"/>
                        </a:solidFill>
                        <a:latin typeface="Bebas Neue"/>
                        <a:ea typeface="Bebas Neue"/>
                        <a:cs typeface="Bebas Neue"/>
                        <a:sym typeface="Bebas Neue"/>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r>
              <a:tr h="550950">
                <a:tc>
                  <a:txBody>
                    <a:bodyPr/>
                    <a:lstStyle/>
                    <a:p>
                      <a:pPr indent="0" lvl="0" marL="0" rtl="0" algn="ctr">
                        <a:spcBef>
                          <a:spcPts val="0"/>
                        </a:spcBef>
                        <a:spcAft>
                          <a:spcPts val="0"/>
                        </a:spcAft>
                        <a:buNone/>
                      </a:pPr>
                      <a:r>
                        <a:rPr lang="en">
                          <a:solidFill>
                            <a:schemeClr val="lt1"/>
                          </a:solidFill>
                          <a:latin typeface="Bebas Neue"/>
                          <a:ea typeface="Bebas Neue"/>
                          <a:cs typeface="Bebas Neue"/>
                          <a:sym typeface="Bebas Neue"/>
                        </a:rPr>
                        <a:t>DECISION TREES</a:t>
                      </a:r>
                      <a:endParaRPr sz="200">
                        <a:solidFill>
                          <a:schemeClr val="lt1"/>
                        </a:solidFill>
                        <a:latin typeface="Bebas Neue"/>
                        <a:ea typeface="Bebas Neue"/>
                        <a:cs typeface="Bebas Neue"/>
                        <a:sym typeface="Bebas Neue"/>
                      </a:endParaRPr>
                    </a:p>
                  </a:txBody>
                  <a:tcPr marT="91425" marB="91425" marR="91425" marL="91425" anchor="ctr">
                    <a:lnL cap="flat" cmpd="sng" w="9525">
                      <a:solidFill>
                        <a:schemeClr val="lt2"/>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2200">
                          <a:solidFill>
                            <a:schemeClr val="lt2"/>
                          </a:solidFill>
                          <a:latin typeface="Bebas Neue"/>
                          <a:ea typeface="Bebas Neue"/>
                          <a:cs typeface="Bebas Neue"/>
                          <a:sym typeface="Bebas Neue"/>
                        </a:rPr>
                        <a:t>0.7724</a:t>
                      </a:r>
                      <a:endParaRPr sz="2500">
                        <a:solidFill>
                          <a:schemeClr val="lt2"/>
                        </a:solidFill>
                        <a:latin typeface="Bebas Neue"/>
                        <a:ea typeface="Bebas Neue"/>
                        <a:cs typeface="Bebas Neue"/>
                        <a:sym typeface="Bebas Neue"/>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r>
              <a:tr h="550950">
                <a:tc>
                  <a:txBody>
                    <a:bodyPr/>
                    <a:lstStyle/>
                    <a:p>
                      <a:pPr indent="0" lvl="0" marL="0" rtl="0" algn="ctr">
                        <a:spcBef>
                          <a:spcPts val="0"/>
                        </a:spcBef>
                        <a:spcAft>
                          <a:spcPts val="0"/>
                        </a:spcAft>
                        <a:buClr>
                          <a:srgbClr val="000000"/>
                        </a:buClr>
                        <a:buSzPts val="1100"/>
                        <a:buFont typeface="Arial"/>
                        <a:buNone/>
                      </a:pPr>
                      <a:r>
                        <a:rPr lang="en">
                          <a:solidFill>
                            <a:schemeClr val="lt1"/>
                          </a:solidFill>
                          <a:latin typeface="Bebas Neue"/>
                          <a:ea typeface="Bebas Neue"/>
                          <a:cs typeface="Bebas Neue"/>
                          <a:sym typeface="Bebas Neue"/>
                        </a:rPr>
                        <a:t>SVM</a:t>
                      </a:r>
                      <a:endParaRPr sz="200">
                        <a:solidFill>
                          <a:schemeClr val="lt1"/>
                        </a:solidFill>
                        <a:latin typeface="Bebas Neue"/>
                        <a:ea typeface="Bebas Neue"/>
                        <a:cs typeface="Bebas Neue"/>
                        <a:sym typeface="Bebas Neue"/>
                      </a:endParaRPr>
                    </a:p>
                  </a:txBody>
                  <a:tcPr marT="91425" marB="91425" marR="91425" marL="91425" anchor="ctr">
                    <a:lnL cap="flat" cmpd="sng" w="9525">
                      <a:solidFill>
                        <a:schemeClr val="lt2"/>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2200">
                          <a:solidFill>
                            <a:schemeClr val="lt2"/>
                          </a:solidFill>
                          <a:latin typeface="Bebas Neue"/>
                          <a:ea typeface="Bebas Neue"/>
                          <a:cs typeface="Bebas Neue"/>
                          <a:sym typeface="Bebas Neue"/>
                        </a:rPr>
                        <a:t>0.6066</a:t>
                      </a:r>
                      <a:endParaRPr sz="2500">
                        <a:solidFill>
                          <a:schemeClr val="lt2"/>
                        </a:solidFill>
                        <a:latin typeface="Bebas Neue"/>
                        <a:ea typeface="Bebas Neue"/>
                        <a:cs typeface="Bebas Neue"/>
                        <a:sym typeface="Bebas Neue"/>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r>
            </a:tbl>
          </a:graphicData>
        </a:graphic>
      </p:graphicFrame>
      <p:sp>
        <p:nvSpPr>
          <p:cNvPr id="3260" name="Google Shape;3260;p41"/>
          <p:cNvSpPr/>
          <p:nvPr/>
        </p:nvSpPr>
        <p:spPr>
          <a:xfrm>
            <a:off x="5660308" y="-646894"/>
            <a:ext cx="24" cy="24"/>
          </a:xfrm>
          <a:custGeom>
            <a:rect b="b" l="l" r="r" t="t"/>
            <a:pathLst>
              <a:path extrusionOk="0" fill="none" h="1" w="1">
                <a:moveTo>
                  <a:pt x="0" y="1"/>
                </a:moveTo>
                <a:close/>
              </a:path>
            </a:pathLst>
          </a:custGeom>
          <a:noFill/>
          <a:ln cap="flat" cmpd="sng" w="750">
            <a:solidFill>
              <a:srgbClr val="4E585D"/>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4" name="Shape 3264"/>
        <p:cNvGrpSpPr/>
        <p:nvPr/>
      </p:nvGrpSpPr>
      <p:grpSpPr>
        <a:xfrm>
          <a:off x="0" y="0"/>
          <a:ext cx="0" cy="0"/>
          <a:chOff x="0" y="0"/>
          <a:chExt cx="0" cy="0"/>
        </a:xfrm>
      </p:grpSpPr>
      <p:sp>
        <p:nvSpPr>
          <p:cNvPr id="3265" name="Google Shape;3265;p42"/>
          <p:cNvSpPr txBox="1"/>
          <p:nvPr>
            <p:ph type="title"/>
          </p:nvPr>
        </p:nvSpPr>
        <p:spPr>
          <a:xfrm>
            <a:off x="1018375" y="2335375"/>
            <a:ext cx="71073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RESULTS EXPLAINED </a:t>
            </a:r>
            <a:endParaRPr>
              <a:solidFill>
                <a:schemeClr val="lt2"/>
              </a:solidFill>
            </a:endParaRPr>
          </a:p>
        </p:txBody>
      </p:sp>
      <p:sp>
        <p:nvSpPr>
          <p:cNvPr id="3266" name="Google Shape;3266;p42"/>
          <p:cNvSpPr txBox="1"/>
          <p:nvPr>
            <p:ph idx="1" type="subTitle"/>
          </p:nvPr>
        </p:nvSpPr>
        <p:spPr>
          <a:xfrm>
            <a:off x="2560100" y="3194775"/>
            <a:ext cx="4023900" cy="429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sp>
        <p:nvSpPr>
          <p:cNvPr id="3267" name="Google Shape;3267;p42"/>
          <p:cNvSpPr txBox="1"/>
          <p:nvPr>
            <p:ph idx="2" type="title"/>
          </p:nvPr>
        </p:nvSpPr>
        <p:spPr>
          <a:xfrm>
            <a:off x="3917350" y="876125"/>
            <a:ext cx="1216200" cy="1216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pic>
        <p:nvPicPr>
          <p:cNvPr id="3268" name="Google Shape;3268;p42"/>
          <p:cNvPicPr preferRelativeResize="0"/>
          <p:nvPr/>
        </p:nvPicPr>
        <p:blipFill>
          <a:blip r:embed="rId3">
            <a:alphaModFix/>
          </a:blip>
          <a:stretch>
            <a:fillRect/>
          </a:stretch>
        </p:blipFill>
        <p:spPr>
          <a:xfrm>
            <a:off x="3516375" y="1446325"/>
            <a:ext cx="771800" cy="771800"/>
          </a:xfrm>
          <a:prstGeom prst="rect">
            <a:avLst/>
          </a:prstGeom>
          <a:noFill/>
          <a:ln>
            <a:noFill/>
          </a:ln>
        </p:spPr>
      </p:pic>
      <p:pic>
        <p:nvPicPr>
          <p:cNvPr id="3269" name="Google Shape;3269;p42"/>
          <p:cNvPicPr preferRelativeResize="0"/>
          <p:nvPr/>
        </p:nvPicPr>
        <p:blipFill>
          <a:blip r:embed="rId4">
            <a:alphaModFix/>
          </a:blip>
          <a:stretch>
            <a:fillRect/>
          </a:stretch>
        </p:blipFill>
        <p:spPr>
          <a:xfrm>
            <a:off x="8715050" y="2218125"/>
            <a:ext cx="518775" cy="518775"/>
          </a:xfrm>
          <a:prstGeom prst="rect">
            <a:avLst/>
          </a:prstGeom>
          <a:noFill/>
          <a:ln>
            <a:noFill/>
          </a:ln>
        </p:spPr>
      </p:pic>
      <p:pic>
        <p:nvPicPr>
          <p:cNvPr id="3270" name="Google Shape;3270;p42"/>
          <p:cNvPicPr preferRelativeResize="0"/>
          <p:nvPr/>
        </p:nvPicPr>
        <p:blipFill>
          <a:blip r:embed="rId5">
            <a:alphaModFix/>
          </a:blip>
          <a:stretch>
            <a:fillRect/>
          </a:stretch>
        </p:blipFill>
        <p:spPr>
          <a:xfrm>
            <a:off x="-1039175" y="945513"/>
            <a:ext cx="1888775" cy="1888775"/>
          </a:xfrm>
          <a:prstGeom prst="rect">
            <a:avLst/>
          </a:prstGeom>
          <a:noFill/>
          <a:ln>
            <a:noFill/>
          </a:ln>
        </p:spPr>
      </p:pic>
      <p:pic>
        <p:nvPicPr>
          <p:cNvPr id="3271" name="Google Shape;3271;p42"/>
          <p:cNvPicPr preferRelativeResize="0"/>
          <p:nvPr/>
        </p:nvPicPr>
        <p:blipFill>
          <a:blip r:embed="rId6">
            <a:alphaModFix/>
          </a:blip>
          <a:stretch>
            <a:fillRect/>
          </a:stretch>
        </p:blipFill>
        <p:spPr>
          <a:xfrm>
            <a:off x="7815593" y="2931975"/>
            <a:ext cx="955181" cy="955200"/>
          </a:xfrm>
          <a:prstGeom prst="rect">
            <a:avLst/>
          </a:prstGeom>
          <a:noFill/>
          <a:ln>
            <a:noFill/>
          </a:ln>
        </p:spPr>
      </p:pic>
      <p:pic>
        <p:nvPicPr>
          <p:cNvPr id="3272" name="Google Shape;3272;p42"/>
          <p:cNvPicPr preferRelativeResize="0"/>
          <p:nvPr/>
        </p:nvPicPr>
        <p:blipFill>
          <a:blip r:embed="rId7">
            <a:alphaModFix/>
          </a:blip>
          <a:stretch>
            <a:fillRect/>
          </a:stretch>
        </p:blipFill>
        <p:spPr>
          <a:xfrm>
            <a:off x="7067175" y="4372175"/>
            <a:ext cx="842275" cy="842275"/>
          </a:xfrm>
          <a:prstGeom prst="rect">
            <a:avLst/>
          </a:prstGeom>
          <a:noFill/>
          <a:ln>
            <a:noFill/>
          </a:ln>
        </p:spPr>
      </p:pic>
      <p:pic>
        <p:nvPicPr>
          <p:cNvPr id="3273" name="Google Shape;3273;p42"/>
          <p:cNvPicPr preferRelativeResize="0"/>
          <p:nvPr/>
        </p:nvPicPr>
        <p:blipFill>
          <a:blip r:embed="rId6">
            <a:alphaModFix/>
          </a:blip>
          <a:stretch>
            <a:fillRect/>
          </a:stretch>
        </p:blipFill>
        <p:spPr>
          <a:xfrm>
            <a:off x="1275943" y="3416975"/>
            <a:ext cx="955181" cy="955200"/>
          </a:xfrm>
          <a:prstGeom prst="rect">
            <a:avLst/>
          </a:prstGeom>
          <a:noFill/>
          <a:ln>
            <a:noFill/>
          </a:ln>
        </p:spPr>
      </p:pic>
      <p:grpSp>
        <p:nvGrpSpPr>
          <p:cNvPr id="3274" name="Google Shape;3274;p42"/>
          <p:cNvGrpSpPr/>
          <p:nvPr/>
        </p:nvGrpSpPr>
        <p:grpSpPr>
          <a:xfrm>
            <a:off x="1106155" y="3513515"/>
            <a:ext cx="6931696" cy="1629976"/>
            <a:chOff x="1106155" y="2981740"/>
            <a:chExt cx="6931696" cy="1629976"/>
          </a:xfrm>
        </p:grpSpPr>
        <p:sp>
          <p:nvSpPr>
            <p:cNvPr id="3275" name="Google Shape;3275;p42"/>
            <p:cNvSpPr/>
            <p:nvPr/>
          </p:nvSpPr>
          <p:spPr>
            <a:xfrm flipH="1">
              <a:off x="5918747" y="3634324"/>
              <a:ext cx="837259" cy="496897"/>
            </a:xfrm>
            <a:custGeom>
              <a:rect b="b" l="l" r="r" t="t"/>
              <a:pathLst>
                <a:path extrusionOk="0" h="3514" w="5921">
                  <a:moveTo>
                    <a:pt x="3113" y="0"/>
                  </a:moveTo>
                  <a:lnTo>
                    <a:pt x="1" y="3174"/>
                  </a:lnTo>
                  <a:lnTo>
                    <a:pt x="3202" y="3514"/>
                  </a:lnTo>
                  <a:lnTo>
                    <a:pt x="5920" y="0"/>
                  </a:lnTo>
                  <a:close/>
                </a:path>
              </a:pathLst>
            </a:custGeom>
            <a:solidFill>
              <a:srgbClr val="B0E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6" name="Google Shape;3276;p42"/>
            <p:cNvSpPr/>
            <p:nvPr/>
          </p:nvSpPr>
          <p:spPr>
            <a:xfrm flipH="1">
              <a:off x="3669124" y="3602508"/>
              <a:ext cx="1497338" cy="523906"/>
            </a:xfrm>
            <a:custGeom>
              <a:rect b="b" l="l" r="r" t="t"/>
              <a:pathLst>
                <a:path extrusionOk="0" h="3705" w="10589">
                  <a:moveTo>
                    <a:pt x="3174" y="1"/>
                  </a:moveTo>
                  <a:lnTo>
                    <a:pt x="0" y="708"/>
                  </a:lnTo>
                  <a:cubicBezTo>
                    <a:pt x="0" y="708"/>
                    <a:pt x="4159" y="3705"/>
                    <a:pt x="4248" y="3705"/>
                  </a:cubicBezTo>
                  <a:cubicBezTo>
                    <a:pt x="4329" y="3705"/>
                    <a:pt x="9739" y="3113"/>
                    <a:pt x="9739" y="2971"/>
                  </a:cubicBezTo>
                  <a:cubicBezTo>
                    <a:pt x="9739" y="2828"/>
                    <a:pt x="10588" y="1"/>
                    <a:pt x="10588" y="1"/>
                  </a:cubicBezTo>
                  <a:close/>
                </a:path>
              </a:pathLst>
            </a:custGeom>
            <a:solidFill>
              <a:srgbClr val="1079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7" name="Google Shape;3277;p42"/>
            <p:cNvSpPr/>
            <p:nvPr/>
          </p:nvSpPr>
          <p:spPr>
            <a:xfrm flipH="1">
              <a:off x="3660498" y="3453608"/>
              <a:ext cx="1441624" cy="312505"/>
            </a:xfrm>
            <a:custGeom>
              <a:rect b="b" l="l" r="r" t="t"/>
              <a:pathLst>
                <a:path extrusionOk="0" h="2210" w="10195">
                  <a:moveTo>
                    <a:pt x="5573" y="1"/>
                  </a:moveTo>
                  <a:lnTo>
                    <a:pt x="4955" y="626"/>
                  </a:lnTo>
                  <a:lnTo>
                    <a:pt x="4527" y="626"/>
                  </a:lnTo>
                  <a:lnTo>
                    <a:pt x="4527" y="1054"/>
                  </a:lnTo>
                  <a:lnTo>
                    <a:pt x="4133" y="1475"/>
                  </a:lnTo>
                  <a:lnTo>
                    <a:pt x="1" y="1475"/>
                  </a:lnTo>
                  <a:lnTo>
                    <a:pt x="1" y="2209"/>
                  </a:lnTo>
                  <a:lnTo>
                    <a:pt x="4445" y="2209"/>
                  </a:lnTo>
                  <a:lnTo>
                    <a:pt x="5268" y="1394"/>
                  </a:lnTo>
                  <a:lnTo>
                    <a:pt x="10195" y="1394"/>
                  </a:lnTo>
                  <a:lnTo>
                    <a:pt x="10195" y="626"/>
                  </a:lnTo>
                  <a:lnTo>
                    <a:pt x="6002" y="626"/>
                  </a:lnTo>
                  <a:lnTo>
                    <a:pt x="6117" y="544"/>
                  </a:lnTo>
                  <a:lnTo>
                    <a:pt x="5573" y="1"/>
                  </a:lnTo>
                  <a:close/>
                </a:path>
              </a:pathLst>
            </a:custGeom>
            <a:solidFill>
              <a:srgbClr val="B0E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8" name="Google Shape;3278;p42"/>
            <p:cNvSpPr/>
            <p:nvPr/>
          </p:nvSpPr>
          <p:spPr>
            <a:xfrm flipH="1">
              <a:off x="5995668" y="3458416"/>
              <a:ext cx="227945" cy="107751"/>
            </a:xfrm>
            <a:custGeom>
              <a:rect b="b" l="l" r="r" t="t"/>
              <a:pathLst>
                <a:path extrusionOk="0" h="762" w="1612">
                  <a:moveTo>
                    <a:pt x="1" y="1"/>
                  </a:moveTo>
                  <a:lnTo>
                    <a:pt x="1" y="762"/>
                  </a:lnTo>
                  <a:lnTo>
                    <a:pt x="1611" y="762"/>
                  </a:lnTo>
                  <a:lnTo>
                    <a:pt x="1611" y="1"/>
                  </a:lnTo>
                  <a:close/>
                </a:path>
              </a:pathLst>
            </a:custGeom>
            <a:solidFill>
              <a:srgbClr val="1079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9" name="Google Shape;3279;p42"/>
            <p:cNvSpPr/>
            <p:nvPr/>
          </p:nvSpPr>
          <p:spPr>
            <a:xfrm flipH="1">
              <a:off x="6107095" y="3458416"/>
              <a:ext cx="116518" cy="107751"/>
            </a:xfrm>
            <a:custGeom>
              <a:rect b="b" l="l" r="r" t="t"/>
              <a:pathLst>
                <a:path extrusionOk="0" h="762" w="824">
                  <a:moveTo>
                    <a:pt x="1" y="1"/>
                  </a:moveTo>
                  <a:lnTo>
                    <a:pt x="1" y="762"/>
                  </a:lnTo>
                  <a:lnTo>
                    <a:pt x="823" y="762"/>
                  </a:lnTo>
                  <a:lnTo>
                    <a:pt x="823" y="1"/>
                  </a:lnTo>
                  <a:close/>
                </a:path>
              </a:pathLst>
            </a:custGeom>
            <a:solidFill>
              <a:srgbClr val="1079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0" name="Google Shape;3280;p42"/>
            <p:cNvSpPr/>
            <p:nvPr/>
          </p:nvSpPr>
          <p:spPr>
            <a:xfrm flipH="1">
              <a:off x="2371725" y="3617921"/>
              <a:ext cx="1489702" cy="240389"/>
            </a:xfrm>
            <a:custGeom>
              <a:rect b="b" l="l" r="r" t="t"/>
              <a:pathLst>
                <a:path extrusionOk="0" h="1700" w="10535">
                  <a:moveTo>
                    <a:pt x="1421" y="1"/>
                  </a:moveTo>
                  <a:lnTo>
                    <a:pt x="0" y="1700"/>
                  </a:lnTo>
                  <a:lnTo>
                    <a:pt x="10534" y="1700"/>
                  </a:lnTo>
                  <a:lnTo>
                    <a:pt x="7306" y="1"/>
                  </a:lnTo>
                  <a:close/>
                </a:path>
              </a:pathLst>
            </a:custGeom>
            <a:solidFill>
              <a:srgbClr val="FFF0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1" name="Google Shape;3281;p42"/>
            <p:cNvSpPr/>
            <p:nvPr/>
          </p:nvSpPr>
          <p:spPr>
            <a:xfrm flipH="1">
              <a:off x="2323789" y="3606467"/>
              <a:ext cx="1565495" cy="268245"/>
            </a:xfrm>
            <a:custGeom>
              <a:rect b="b" l="l" r="r" t="t"/>
              <a:pathLst>
                <a:path extrusionOk="0" h="1897" w="11071">
                  <a:moveTo>
                    <a:pt x="7476" y="170"/>
                  </a:moveTo>
                  <a:lnTo>
                    <a:pt x="10364" y="1699"/>
                  </a:lnTo>
                  <a:lnTo>
                    <a:pt x="367" y="1699"/>
                  </a:lnTo>
                  <a:lnTo>
                    <a:pt x="1645" y="170"/>
                  </a:lnTo>
                  <a:close/>
                  <a:moveTo>
                    <a:pt x="1556" y="0"/>
                  </a:moveTo>
                  <a:lnTo>
                    <a:pt x="0" y="1896"/>
                  </a:lnTo>
                  <a:lnTo>
                    <a:pt x="11071" y="1896"/>
                  </a:lnTo>
                  <a:lnTo>
                    <a:pt x="7530" y="0"/>
                  </a:lnTo>
                  <a:close/>
                </a:path>
              </a:pathLst>
            </a:custGeom>
            <a:solidFill>
              <a:srgbClr val="FFF0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2" name="Google Shape;3282;p42"/>
            <p:cNvSpPr/>
            <p:nvPr/>
          </p:nvSpPr>
          <p:spPr>
            <a:xfrm flipH="1">
              <a:off x="1106178" y="3874571"/>
              <a:ext cx="6931673" cy="737144"/>
            </a:xfrm>
            <a:custGeom>
              <a:rect b="b" l="l" r="r" t="t"/>
              <a:pathLst>
                <a:path extrusionOk="0" h="5213" w="49020">
                  <a:moveTo>
                    <a:pt x="25118" y="0"/>
                  </a:moveTo>
                  <a:lnTo>
                    <a:pt x="23106" y="1359"/>
                  </a:lnTo>
                  <a:lnTo>
                    <a:pt x="12464" y="1359"/>
                  </a:lnTo>
                  <a:lnTo>
                    <a:pt x="11839" y="734"/>
                  </a:lnTo>
                  <a:lnTo>
                    <a:pt x="4451" y="734"/>
                  </a:lnTo>
                  <a:cubicBezTo>
                    <a:pt x="4451" y="734"/>
                    <a:pt x="2351" y="2460"/>
                    <a:pt x="1645" y="4105"/>
                  </a:cubicBezTo>
                  <a:lnTo>
                    <a:pt x="0" y="4105"/>
                  </a:lnTo>
                  <a:lnTo>
                    <a:pt x="544" y="4839"/>
                  </a:lnTo>
                  <a:lnTo>
                    <a:pt x="44486" y="5213"/>
                  </a:lnTo>
                  <a:lnTo>
                    <a:pt x="49019" y="0"/>
                  </a:lnTo>
                  <a:close/>
                </a:path>
              </a:pathLst>
            </a:custGeom>
            <a:solidFill>
              <a:srgbClr val="1079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3" name="Google Shape;3283;p42"/>
            <p:cNvSpPr/>
            <p:nvPr/>
          </p:nvSpPr>
          <p:spPr>
            <a:xfrm flipH="1">
              <a:off x="2824387" y="3442155"/>
              <a:ext cx="4752198" cy="272063"/>
            </a:xfrm>
            <a:custGeom>
              <a:rect b="b" l="l" r="r" t="t"/>
              <a:pathLst>
                <a:path extrusionOk="0" h="1924" w="33607">
                  <a:moveTo>
                    <a:pt x="28203" y="0"/>
                  </a:moveTo>
                  <a:lnTo>
                    <a:pt x="11098" y="116"/>
                  </a:lnTo>
                  <a:lnTo>
                    <a:pt x="10303" y="822"/>
                  </a:lnTo>
                  <a:lnTo>
                    <a:pt x="1019" y="822"/>
                  </a:lnTo>
                  <a:lnTo>
                    <a:pt x="0" y="1923"/>
                  </a:lnTo>
                  <a:lnTo>
                    <a:pt x="21747" y="1923"/>
                  </a:lnTo>
                  <a:lnTo>
                    <a:pt x="22508" y="1162"/>
                  </a:lnTo>
                  <a:lnTo>
                    <a:pt x="33606" y="1162"/>
                  </a:lnTo>
                  <a:lnTo>
                    <a:pt x="28203" y="0"/>
                  </a:lnTo>
                  <a:close/>
                </a:path>
              </a:pathLst>
            </a:custGeom>
            <a:solidFill>
              <a:srgbClr val="B0E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4" name="Google Shape;3284;p42"/>
            <p:cNvSpPr/>
            <p:nvPr/>
          </p:nvSpPr>
          <p:spPr>
            <a:xfrm flipH="1">
              <a:off x="3772921" y="3061492"/>
              <a:ext cx="2190222" cy="408660"/>
            </a:xfrm>
            <a:custGeom>
              <a:rect b="b" l="l" r="r" t="t"/>
              <a:pathLst>
                <a:path extrusionOk="0" h="2890" w="15489">
                  <a:moveTo>
                    <a:pt x="4928" y="1"/>
                  </a:moveTo>
                  <a:lnTo>
                    <a:pt x="4669" y="259"/>
                  </a:lnTo>
                  <a:lnTo>
                    <a:pt x="1047" y="259"/>
                  </a:lnTo>
                  <a:lnTo>
                    <a:pt x="537" y="769"/>
                  </a:lnTo>
                  <a:lnTo>
                    <a:pt x="3140" y="769"/>
                  </a:lnTo>
                  <a:lnTo>
                    <a:pt x="0" y="2889"/>
                  </a:lnTo>
                  <a:lnTo>
                    <a:pt x="3507" y="2835"/>
                  </a:lnTo>
                  <a:lnTo>
                    <a:pt x="5607" y="708"/>
                  </a:lnTo>
                  <a:lnTo>
                    <a:pt x="12280" y="708"/>
                  </a:lnTo>
                  <a:lnTo>
                    <a:pt x="11241" y="1"/>
                  </a:lnTo>
                  <a:close/>
                  <a:moveTo>
                    <a:pt x="12280" y="708"/>
                  </a:moveTo>
                  <a:lnTo>
                    <a:pt x="15489" y="2889"/>
                  </a:lnTo>
                  <a:lnTo>
                    <a:pt x="12376" y="769"/>
                  </a:lnTo>
                  <a:lnTo>
                    <a:pt x="12288" y="708"/>
                  </a:lnTo>
                  <a:close/>
                </a:path>
              </a:pathLst>
            </a:custGeom>
            <a:solidFill>
              <a:srgbClr val="B0E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5" name="Google Shape;3285;p42"/>
            <p:cNvSpPr/>
            <p:nvPr/>
          </p:nvSpPr>
          <p:spPr>
            <a:xfrm flipH="1">
              <a:off x="4957748" y="2981740"/>
              <a:ext cx="108740" cy="79894"/>
            </a:xfrm>
            <a:custGeom>
              <a:rect b="b" l="l" r="r" t="t"/>
              <a:pathLst>
                <a:path extrusionOk="0" h="565" w="769">
                  <a:moveTo>
                    <a:pt x="0" y="1"/>
                  </a:moveTo>
                  <a:lnTo>
                    <a:pt x="0" y="565"/>
                  </a:lnTo>
                  <a:lnTo>
                    <a:pt x="768" y="565"/>
                  </a:lnTo>
                  <a:lnTo>
                    <a:pt x="768" y="1"/>
                  </a:lnTo>
                  <a:close/>
                </a:path>
              </a:pathLst>
            </a:custGeom>
            <a:solidFill>
              <a:srgbClr val="B0E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6" name="Google Shape;3286;p42"/>
            <p:cNvSpPr/>
            <p:nvPr/>
          </p:nvSpPr>
          <p:spPr>
            <a:xfrm flipH="1">
              <a:off x="5014451" y="2981740"/>
              <a:ext cx="52037" cy="79894"/>
            </a:xfrm>
            <a:custGeom>
              <a:rect b="b" l="l" r="r" t="t"/>
              <a:pathLst>
                <a:path extrusionOk="0" h="565" w="368">
                  <a:moveTo>
                    <a:pt x="0" y="1"/>
                  </a:moveTo>
                  <a:lnTo>
                    <a:pt x="0" y="565"/>
                  </a:lnTo>
                  <a:lnTo>
                    <a:pt x="367" y="565"/>
                  </a:lnTo>
                  <a:lnTo>
                    <a:pt x="367" y="1"/>
                  </a:lnTo>
                  <a:close/>
                </a:path>
              </a:pathLst>
            </a:custGeom>
            <a:solidFill>
              <a:srgbClr val="B0E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7" name="Google Shape;3287;p42"/>
            <p:cNvSpPr/>
            <p:nvPr/>
          </p:nvSpPr>
          <p:spPr>
            <a:xfrm flipH="1">
              <a:off x="6620258" y="3425752"/>
              <a:ext cx="251984" cy="76076"/>
            </a:xfrm>
            <a:custGeom>
              <a:rect b="b" l="l" r="r" t="t"/>
              <a:pathLst>
                <a:path extrusionOk="0" h="538" w="1782">
                  <a:moveTo>
                    <a:pt x="1" y="0"/>
                  </a:moveTo>
                  <a:lnTo>
                    <a:pt x="1" y="537"/>
                  </a:lnTo>
                  <a:lnTo>
                    <a:pt x="1781" y="537"/>
                  </a:lnTo>
                  <a:lnTo>
                    <a:pt x="1781" y="0"/>
                  </a:lnTo>
                  <a:close/>
                </a:path>
              </a:pathLst>
            </a:custGeom>
            <a:solidFill>
              <a:srgbClr val="B0E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8" name="Google Shape;3288;p42"/>
            <p:cNvSpPr/>
            <p:nvPr/>
          </p:nvSpPr>
          <p:spPr>
            <a:xfrm flipH="1">
              <a:off x="6631853" y="3501686"/>
              <a:ext cx="152010" cy="56845"/>
            </a:xfrm>
            <a:custGeom>
              <a:rect b="b" l="l" r="r" t="t"/>
              <a:pathLst>
                <a:path extrusionOk="0" h="402" w="1075">
                  <a:moveTo>
                    <a:pt x="1" y="0"/>
                  </a:moveTo>
                  <a:lnTo>
                    <a:pt x="1" y="401"/>
                  </a:lnTo>
                  <a:lnTo>
                    <a:pt x="1075" y="401"/>
                  </a:lnTo>
                  <a:lnTo>
                    <a:pt x="1075" y="0"/>
                  </a:lnTo>
                  <a:close/>
                </a:path>
              </a:pathLst>
            </a:custGeom>
            <a:solidFill>
              <a:srgbClr val="B0E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9" name="Google Shape;3289;p42"/>
            <p:cNvSpPr/>
            <p:nvPr/>
          </p:nvSpPr>
          <p:spPr>
            <a:xfrm flipH="1">
              <a:off x="6707787" y="3501686"/>
              <a:ext cx="76076" cy="56845"/>
            </a:xfrm>
            <a:custGeom>
              <a:rect b="b" l="l" r="r" t="t"/>
              <a:pathLst>
                <a:path extrusionOk="0" h="402" w="538">
                  <a:moveTo>
                    <a:pt x="1" y="0"/>
                  </a:moveTo>
                  <a:lnTo>
                    <a:pt x="1" y="401"/>
                  </a:lnTo>
                  <a:lnTo>
                    <a:pt x="538" y="401"/>
                  </a:lnTo>
                  <a:lnTo>
                    <a:pt x="538" y="0"/>
                  </a:lnTo>
                  <a:close/>
                </a:path>
              </a:pathLst>
            </a:custGeom>
            <a:solidFill>
              <a:srgbClr val="B0E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0" name="Google Shape;3290;p42"/>
            <p:cNvSpPr/>
            <p:nvPr/>
          </p:nvSpPr>
          <p:spPr>
            <a:xfrm flipH="1">
              <a:off x="6872102" y="3425752"/>
              <a:ext cx="276871" cy="64481"/>
            </a:xfrm>
            <a:custGeom>
              <a:rect b="b" l="l" r="r" t="t"/>
              <a:pathLst>
                <a:path extrusionOk="0" h="456" w="1958">
                  <a:moveTo>
                    <a:pt x="0" y="0"/>
                  </a:moveTo>
                  <a:lnTo>
                    <a:pt x="0" y="456"/>
                  </a:lnTo>
                  <a:lnTo>
                    <a:pt x="1958" y="456"/>
                  </a:lnTo>
                  <a:lnTo>
                    <a:pt x="1958" y="0"/>
                  </a:lnTo>
                  <a:close/>
                </a:path>
              </a:pathLst>
            </a:custGeom>
            <a:solidFill>
              <a:srgbClr val="B0E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1" name="Google Shape;3291;p42"/>
            <p:cNvSpPr/>
            <p:nvPr/>
          </p:nvSpPr>
          <p:spPr>
            <a:xfrm flipH="1">
              <a:off x="7192102" y="3425752"/>
              <a:ext cx="68440" cy="64481"/>
            </a:xfrm>
            <a:custGeom>
              <a:rect b="b" l="l" r="r" t="t"/>
              <a:pathLst>
                <a:path extrusionOk="0" h="456" w="484">
                  <a:moveTo>
                    <a:pt x="1" y="0"/>
                  </a:moveTo>
                  <a:lnTo>
                    <a:pt x="1" y="456"/>
                  </a:lnTo>
                  <a:lnTo>
                    <a:pt x="483" y="456"/>
                  </a:lnTo>
                  <a:lnTo>
                    <a:pt x="483" y="0"/>
                  </a:lnTo>
                  <a:close/>
                </a:path>
              </a:pathLst>
            </a:custGeom>
            <a:solidFill>
              <a:srgbClr val="B0E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2" name="Google Shape;3292;p42"/>
            <p:cNvSpPr/>
            <p:nvPr/>
          </p:nvSpPr>
          <p:spPr>
            <a:xfrm flipH="1">
              <a:off x="6872103" y="3458416"/>
              <a:ext cx="388440" cy="31816"/>
            </a:xfrm>
            <a:custGeom>
              <a:rect b="b" l="l" r="r" t="t"/>
              <a:pathLst>
                <a:path extrusionOk="0" h="225" w="2747">
                  <a:moveTo>
                    <a:pt x="1" y="1"/>
                  </a:moveTo>
                  <a:lnTo>
                    <a:pt x="1" y="225"/>
                  </a:lnTo>
                  <a:lnTo>
                    <a:pt x="2747" y="225"/>
                  </a:lnTo>
                  <a:lnTo>
                    <a:pt x="2747" y="1"/>
                  </a:lnTo>
                  <a:close/>
                </a:path>
              </a:pathLst>
            </a:custGeom>
            <a:solidFill>
              <a:srgbClr val="B0E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3" name="Google Shape;3293;p42"/>
            <p:cNvSpPr/>
            <p:nvPr/>
          </p:nvSpPr>
          <p:spPr>
            <a:xfrm flipH="1">
              <a:off x="3588384" y="3117206"/>
              <a:ext cx="1914482" cy="341352"/>
            </a:xfrm>
            <a:custGeom>
              <a:rect b="b" l="l" r="r" t="t"/>
              <a:pathLst>
                <a:path extrusionOk="0" h="2414" w="13539">
                  <a:moveTo>
                    <a:pt x="2631" y="1"/>
                  </a:moveTo>
                  <a:lnTo>
                    <a:pt x="1" y="2414"/>
                  </a:lnTo>
                  <a:lnTo>
                    <a:pt x="13538" y="2298"/>
                  </a:lnTo>
                  <a:lnTo>
                    <a:pt x="8496" y="1"/>
                  </a:lnTo>
                  <a:close/>
                </a:path>
              </a:pathLst>
            </a:custGeom>
            <a:solidFill>
              <a:srgbClr val="FFF0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4" name="Google Shape;3294;p42"/>
            <p:cNvSpPr/>
            <p:nvPr/>
          </p:nvSpPr>
          <p:spPr>
            <a:xfrm flipH="1">
              <a:off x="6404048" y="3425752"/>
              <a:ext cx="144375" cy="132779"/>
            </a:xfrm>
            <a:custGeom>
              <a:rect b="b" l="l" r="r" t="t"/>
              <a:pathLst>
                <a:path extrusionOk="0" h="939" w="1021">
                  <a:moveTo>
                    <a:pt x="1" y="0"/>
                  </a:moveTo>
                  <a:lnTo>
                    <a:pt x="1" y="938"/>
                  </a:lnTo>
                  <a:lnTo>
                    <a:pt x="1020" y="938"/>
                  </a:lnTo>
                  <a:lnTo>
                    <a:pt x="1020" y="0"/>
                  </a:lnTo>
                  <a:close/>
                </a:path>
              </a:pathLst>
            </a:custGeom>
            <a:solidFill>
              <a:srgbClr val="B0E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5" name="Google Shape;3295;p42"/>
            <p:cNvSpPr/>
            <p:nvPr/>
          </p:nvSpPr>
          <p:spPr>
            <a:xfrm flipH="1">
              <a:off x="6476164" y="3425752"/>
              <a:ext cx="72258" cy="132779"/>
            </a:xfrm>
            <a:custGeom>
              <a:rect b="b" l="l" r="r" t="t"/>
              <a:pathLst>
                <a:path extrusionOk="0" h="939" w="511">
                  <a:moveTo>
                    <a:pt x="1" y="0"/>
                  </a:moveTo>
                  <a:lnTo>
                    <a:pt x="1" y="938"/>
                  </a:lnTo>
                  <a:lnTo>
                    <a:pt x="510" y="938"/>
                  </a:lnTo>
                  <a:lnTo>
                    <a:pt x="510" y="0"/>
                  </a:lnTo>
                  <a:close/>
                </a:path>
              </a:pathLst>
            </a:custGeom>
            <a:solidFill>
              <a:srgbClr val="B0E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6" name="Google Shape;3296;p42"/>
            <p:cNvSpPr/>
            <p:nvPr/>
          </p:nvSpPr>
          <p:spPr>
            <a:xfrm flipH="1">
              <a:off x="1106155" y="3874571"/>
              <a:ext cx="3479836" cy="68299"/>
            </a:xfrm>
            <a:custGeom>
              <a:rect b="b" l="l" r="r" t="t"/>
              <a:pathLst>
                <a:path extrusionOk="0" h="483" w="24609">
                  <a:moveTo>
                    <a:pt x="707" y="0"/>
                  </a:moveTo>
                  <a:lnTo>
                    <a:pt x="0" y="483"/>
                  </a:lnTo>
                  <a:lnTo>
                    <a:pt x="24180" y="483"/>
                  </a:lnTo>
                  <a:lnTo>
                    <a:pt x="24608" y="0"/>
                  </a:lnTo>
                  <a:close/>
                </a:path>
              </a:pathLst>
            </a:custGeom>
            <a:solidFill>
              <a:srgbClr val="B0E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7" name="Google Shape;3297;p42"/>
            <p:cNvSpPr/>
            <p:nvPr/>
          </p:nvSpPr>
          <p:spPr>
            <a:xfrm flipH="1">
              <a:off x="6327271" y="3978363"/>
              <a:ext cx="1121624" cy="36624"/>
            </a:xfrm>
            <a:custGeom>
              <a:rect b="b" l="l" r="r" t="t"/>
              <a:pathLst>
                <a:path extrusionOk="0" h="259" w="7932">
                  <a:moveTo>
                    <a:pt x="286" y="0"/>
                  </a:moveTo>
                  <a:cubicBezTo>
                    <a:pt x="198" y="88"/>
                    <a:pt x="82" y="170"/>
                    <a:pt x="1" y="258"/>
                  </a:cubicBezTo>
                  <a:lnTo>
                    <a:pt x="7932" y="258"/>
                  </a:lnTo>
                  <a:lnTo>
                    <a:pt x="7674" y="0"/>
                  </a:lnTo>
                  <a:close/>
                </a:path>
              </a:pathLst>
            </a:custGeom>
            <a:solidFill>
              <a:srgbClr val="B0E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8" name="Google Shape;3298;p42"/>
            <p:cNvSpPr/>
            <p:nvPr/>
          </p:nvSpPr>
          <p:spPr>
            <a:xfrm flipH="1">
              <a:off x="7148832" y="3401713"/>
              <a:ext cx="43411" cy="108740"/>
            </a:xfrm>
            <a:custGeom>
              <a:rect b="b" l="l" r="r" t="t"/>
              <a:pathLst>
                <a:path extrusionOk="0" h="769" w="307">
                  <a:moveTo>
                    <a:pt x="0" y="1"/>
                  </a:moveTo>
                  <a:lnTo>
                    <a:pt x="0" y="769"/>
                  </a:lnTo>
                  <a:lnTo>
                    <a:pt x="306" y="769"/>
                  </a:lnTo>
                  <a:lnTo>
                    <a:pt x="306" y="1"/>
                  </a:lnTo>
                  <a:close/>
                </a:path>
              </a:pathLst>
            </a:custGeom>
            <a:solidFill>
              <a:srgbClr val="B0E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9" name="Google Shape;3299;p42"/>
            <p:cNvSpPr/>
            <p:nvPr/>
          </p:nvSpPr>
          <p:spPr>
            <a:xfrm flipH="1">
              <a:off x="7140206" y="3425752"/>
              <a:ext cx="8767" cy="64481"/>
            </a:xfrm>
            <a:custGeom>
              <a:rect b="b" l="l" r="r" t="t"/>
              <a:pathLst>
                <a:path extrusionOk="0" h="456" w="62">
                  <a:moveTo>
                    <a:pt x="0" y="0"/>
                  </a:moveTo>
                  <a:lnTo>
                    <a:pt x="0" y="456"/>
                  </a:lnTo>
                  <a:lnTo>
                    <a:pt x="61" y="456"/>
                  </a:lnTo>
                  <a:lnTo>
                    <a:pt x="61" y="0"/>
                  </a:lnTo>
                  <a:close/>
                </a:path>
              </a:pathLst>
            </a:custGeom>
            <a:solidFill>
              <a:srgbClr val="B0E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0" name="Google Shape;3300;p42"/>
            <p:cNvSpPr/>
            <p:nvPr/>
          </p:nvSpPr>
          <p:spPr>
            <a:xfrm flipH="1">
              <a:off x="6631853" y="3501686"/>
              <a:ext cx="152010" cy="8767"/>
            </a:xfrm>
            <a:custGeom>
              <a:rect b="b" l="l" r="r" t="t"/>
              <a:pathLst>
                <a:path extrusionOk="0" h="62" w="1075">
                  <a:moveTo>
                    <a:pt x="1" y="0"/>
                  </a:moveTo>
                  <a:lnTo>
                    <a:pt x="1" y="62"/>
                  </a:lnTo>
                  <a:lnTo>
                    <a:pt x="1075" y="62"/>
                  </a:lnTo>
                  <a:lnTo>
                    <a:pt x="1075" y="0"/>
                  </a:lnTo>
                  <a:close/>
                </a:path>
              </a:pathLst>
            </a:custGeom>
            <a:solidFill>
              <a:srgbClr val="B0E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1" name="Google Shape;3301;p42"/>
            <p:cNvSpPr/>
            <p:nvPr/>
          </p:nvSpPr>
          <p:spPr>
            <a:xfrm flipH="1">
              <a:off x="6404048" y="3549764"/>
              <a:ext cx="144375" cy="8767"/>
            </a:xfrm>
            <a:custGeom>
              <a:rect b="b" l="l" r="r" t="t"/>
              <a:pathLst>
                <a:path extrusionOk="0" h="62" w="1021">
                  <a:moveTo>
                    <a:pt x="1" y="0"/>
                  </a:moveTo>
                  <a:lnTo>
                    <a:pt x="1" y="61"/>
                  </a:lnTo>
                  <a:lnTo>
                    <a:pt x="1020" y="61"/>
                  </a:lnTo>
                  <a:lnTo>
                    <a:pt x="1020" y="0"/>
                  </a:lnTo>
                  <a:close/>
                </a:path>
              </a:pathLst>
            </a:custGeom>
            <a:solidFill>
              <a:srgbClr val="B0E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2" name="Google Shape;3302;p42"/>
            <p:cNvSpPr/>
            <p:nvPr/>
          </p:nvSpPr>
          <p:spPr>
            <a:xfrm flipH="1">
              <a:off x="6872100" y="3425752"/>
              <a:ext cx="3959" cy="64481"/>
            </a:xfrm>
            <a:custGeom>
              <a:rect b="b" l="l" r="r" t="t"/>
              <a:pathLst>
                <a:path extrusionOk="0" h="456" w="28">
                  <a:moveTo>
                    <a:pt x="0" y="0"/>
                  </a:moveTo>
                  <a:lnTo>
                    <a:pt x="0" y="456"/>
                  </a:lnTo>
                  <a:lnTo>
                    <a:pt x="28" y="456"/>
                  </a:lnTo>
                  <a:lnTo>
                    <a:pt x="28" y="0"/>
                  </a:lnTo>
                  <a:close/>
                </a:path>
              </a:pathLst>
            </a:custGeom>
            <a:solidFill>
              <a:srgbClr val="B0E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3" name="Google Shape;3303;p42"/>
            <p:cNvSpPr/>
            <p:nvPr/>
          </p:nvSpPr>
          <p:spPr>
            <a:xfrm flipH="1">
              <a:off x="4506108" y="3722702"/>
              <a:ext cx="1753988" cy="340362"/>
            </a:xfrm>
            <a:custGeom>
              <a:rect b="b" l="l" r="r" t="t"/>
              <a:pathLst>
                <a:path extrusionOk="0" h="2407" w="12404">
                  <a:moveTo>
                    <a:pt x="1448" y="0"/>
                  </a:moveTo>
                  <a:lnTo>
                    <a:pt x="1" y="2379"/>
                  </a:lnTo>
                  <a:lnTo>
                    <a:pt x="10595" y="2406"/>
                  </a:lnTo>
                  <a:lnTo>
                    <a:pt x="12403" y="1074"/>
                  </a:lnTo>
                  <a:lnTo>
                    <a:pt x="9094" y="0"/>
                  </a:lnTo>
                  <a:close/>
                </a:path>
              </a:pathLst>
            </a:custGeom>
            <a:solidFill>
              <a:srgbClr val="FFF0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4" name="Google Shape;3304;p42"/>
            <p:cNvSpPr/>
            <p:nvPr/>
          </p:nvSpPr>
          <p:spPr>
            <a:xfrm flipH="1">
              <a:off x="4486028" y="3714077"/>
              <a:ext cx="1789480" cy="356623"/>
            </a:xfrm>
            <a:custGeom>
              <a:rect b="b" l="l" r="r" t="t"/>
              <a:pathLst>
                <a:path extrusionOk="0" h="2522" w="12655">
                  <a:moveTo>
                    <a:pt x="9203" y="116"/>
                  </a:moveTo>
                  <a:lnTo>
                    <a:pt x="12403" y="1162"/>
                  </a:lnTo>
                  <a:lnTo>
                    <a:pt x="10677" y="2406"/>
                  </a:lnTo>
                  <a:lnTo>
                    <a:pt x="225" y="2379"/>
                  </a:lnTo>
                  <a:lnTo>
                    <a:pt x="1584" y="116"/>
                  </a:lnTo>
                  <a:close/>
                  <a:moveTo>
                    <a:pt x="1503" y="0"/>
                  </a:moveTo>
                  <a:lnTo>
                    <a:pt x="1" y="2494"/>
                  </a:lnTo>
                  <a:lnTo>
                    <a:pt x="10704" y="2522"/>
                  </a:lnTo>
                  <a:lnTo>
                    <a:pt x="12655" y="1135"/>
                  </a:lnTo>
                  <a:lnTo>
                    <a:pt x="9230" y="0"/>
                  </a:lnTo>
                  <a:close/>
                </a:path>
              </a:pathLst>
            </a:custGeom>
            <a:solidFill>
              <a:srgbClr val="FFF0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5" name="Google Shape;3305;p42"/>
            <p:cNvSpPr/>
            <p:nvPr/>
          </p:nvSpPr>
          <p:spPr>
            <a:xfrm flipH="1">
              <a:off x="3112685" y="4231053"/>
              <a:ext cx="408519" cy="111569"/>
            </a:xfrm>
            <a:custGeom>
              <a:rect b="b" l="l" r="r" t="t"/>
              <a:pathLst>
                <a:path extrusionOk="0" h="789" w="2889">
                  <a:moveTo>
                    <a:pt x="0" y="0"/>
                  </a:moveTo>
                  <a:lnTo>
                    <a:pt x="0" y="789"/>
                  </a:lnTo>
                  <a:lnTo>
                    <a:pt x="2888" y="789"/>
                  </a:lnTo>
                  <a:lnTo>
                    <a:pt x="2888" y="0"/>
                  </a:lnTo>
                  <a:close/>
                </a:path>
              </a:pathLst>
            </a:custGeom>
            <a:solidFill>
              <a:srgbClr val="293A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6" name="Google Shape;3306;p42"/>
            <p:cNvSpPr/>
            <p:nvPr/>
          </p:nvSpPr>
          <p:spPr>
            <a:xfrm flipH="1">
              <a:off x="3316450" y="4231053"/>
              <a:ext cx="204754" cy="111569"/>
            </a:xfrm>
            <a:custGeom>
              <a:rect b="b" l="l" r="r" t="t"/>
              <a:pathLst>
                <a:path extrusionOk="0" h="789" w="1448">
                  <a:moveTo>
                    <a:pt x="0" y="0"/>
                  </a:moveTo>
                  <a:lnTo>
                    <a:pt x="0" y="789"/>
                  </a:lnTo>
                  <a:lnTo>
                    <a:pt x="1448" y="789"/>
                  </a:lnTo>
                  <a:lnTo>
                    <a:pt x="1448" y="0"/>
                  </a:lnTo>
                  <a:close/>
                </a:path>
              </a:pathLst>
            </a:custGeom>
            <a:solidFill>
              <a:srgbClr val="293A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7" name="Google Shape;3307;p42"/>
            <p:cNvSpPr/>
            <p:nvPr/>
          </p:nvSpPr>
          <p:spPr>
            <a:xfrm flipH="1">
              <a:off x="3112685" y="4231053"/>
              <a:ext cx="408519" cy="24180"/>
            </a:xfrm>
            <a:custGeom>
              <a:rect b="b" l="l" r="r" t="t"/>
              <a:pathLst>
                <a:path extrusionOk="0" h="171" w="2889">
                  <a:moveTo>
                    <a:pt x="0" y="0"/>
                  </a:moveTo>
                  <a:lnTo>
                    <a:pt x="0" y="170"/>
                  </a:lnTo>
                  <a:lnTo>
                    <a:pt x="2888" y="170"/>
                  </a:lnTo>
                  <a:lnTo>
                    <a:pt x="2888" y="0"/>
                  </a:lnTo>
                  <a:close/>
                </a:path>
              </a:pathLst>
            </a:custGeom>
            <a:solidFill>
              <a:srgbClr val="DDDDD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8" name="Google Shape;3308;p42"/>
            <p:cNvSpPr/>
            <p:nvPr/>
          </p:nvSpPr>
          <p:spPr>
            <a:xfrm flipH="1">
              <a:off x="4037197" y="4179158"/>
              <a:ext cx="400883" cy="216350"/>
            </a:xfrm>
            <a:custGeom>
              <a:rect b="b" l="l" r="r" t="t"/>
              <a:pathLst>
                <a:path extrusionOk="0" h="1530" w="2835">
                  <a:moveTo>
                    <a:pt x="1" y="0"/>
                  </a:moveTo>
                  <a:lnTo>
                    <a:pt x="1" y="1530"/>
                  </a:lnTo>
                  <a:lnTo>
                    <a:pt x="2835" y="1530"/>
                  </a:lnTo>
                  <a:lnTo>
                    <a:pt x="2835" y="0"/>
                  </a:lnTo>
                  <a:close/>
                </a:path>
              </a:pathLst>
            </a:custGeom>
            <a:solidFill>
              <a:srgbClr val="293A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9" name="Google Shape;3309;p42"/>
            <p:cNvSpPr/>
            <p:nvPr/>
          </p:nvSpPr>
          <p:spPr>
            <a:xfrm flipH="1">
              <a:off x="4237002" y="4179158"/>
              <a:ext cx="201078" cy="216350"/>
            </a:xfrm>
            <a:custGeom>
              <a:rect b="b" l="l" r="r" t="t"/>
              <a:pathLst>
                <a:path extrusionOk="0" h="1530" w="1422">
                  <a:moveTo>
                    <a:pt x="1" y="0"/>
                  </a:moveTo>
                  <a:lnTo>
                    <a:pt x="1" y="1530"/>
                  </a:lnTo>
                  <a:lnTo>
                    <a:pt x="1421" y="1530"/>
                  </a:lnTo>
                  <a:lnTo>
                    <a:pt x="1421" y="0"/>
                  </a:lnTo>
                  <a:close/>
                </a:path>
              </a:pathLst>
            </a:custGeom>
            <a:solidFill>
              <a:srgbClr val="293A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0" name="Google Shape;3310;p42"/>
            <p:cNvSpPr/>
            <p:nvPr/>
          </p:nvSpPr>
          <p:spPr>
            <a:xfrm flipH="1">
              <a:off x="4037197" y="4179158"/>
              <a:ext cx="400883" cy="39593"/>
            </a:xfrm>
            <a:custGeom>
              <a:rect b="b" l="l" r="r" t="t"/>
              <a:pathLst>
                <a:path extrusionOk="0" h="280" w="2835">
                  <a:moveTo>
                    <a:pt x="1" y="0"/>
                  </a:moveTo>
                  <a:lnTo>
                    <a:pt x="1" y="279"/>
                  </a:lnTo>
                  <a:lnTo>
                    <a:pt x="2835" y="279"/>
                  </a:lnTo>
                  <a:lnTo>
                    <a:pt x="2835" y="0"/>
                  </a:lnTo>
                  <a:close/>
                </a:path>
              </a:pathLst>
            </a:custGeom>
            <a:solidFill>
              <a:srgbClr val="293A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1" name="Google Shape;3311;p42"/>
            <p:cNvSpPr/>
            <p:nvPr/>
          </p:nvSpPr>
          <p:spPr>
            <a:xfrm flipH="1">
              <a:off x="4578214" y="4179158"/>
              <a:ext cx="139425" cy="216350"/>
            </a:xfrm>
            <a:custGeom>
              <a:rect b="b" l="l" r="r" t="t"/>
              <a:pathLst>
                <a:path extrusionOk="0" h="1530" w="986">
                  <a:moveTo>
                    <a:pt x="0" y="0"/>
                  </a:moveTo>
                  <a:lnTo>
                    <a:pt x="0" y="1530"/>
                  </a:lnTo>
                  <a:lnTo>
                    <a:pt x="985" y="1530"/>
                  </a:lnTo>
                  <a:lnTo>
                    <a:pt x="985" y="0"/>
                  </a:lnTo>
                  <a:close/>
                </a:path>
              </a:pathLst>
            </a:custGeom>
            <a:solidFill>
              <a:srgbClr val="293A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2" name="Google Shape;3312;p42"/>
            <p:cNvSpPr/>
            <p:nvPr/>
          </p:nvSpPr>
          <p:spPr>
            <a:xfrm flipH="1">
              <a:off x="4650331" y="4179158"/>
              <a:ext cx="67309" cy="216350"/>
            </a:xfrm>
            <a:custGeom>
              <a:rect b="b" l="l" r="r" t="t"/>
              <a:pathLst>
                <a:path extrusionOk="0" h="1530" w="476">
                  <a:moveTo>
                    <a:pt x="0" y="0"/>
                  </a:moveTo>
                  <a:lnTo>
                    <a:pt x="0" y="1530"/>
                  </a:lnTo>
                  <a:lnTo>
                    <a:pt x="476" y="1530"/>
                  </a:lnTo>
                  <a:lnTo>
                    <a:pt x="476" y="0"/>
                  </a:lnTo>
                  <a:close/>
                </a:path>
              </a:pathLst>
            </a:custGeom>
            <a:solidFill>
              <a:srgbClr val="293A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3" name="Google Shape;3313;p42"/>
            <p:cNvSpPr/>
            <p:nvPr/>
          </p:nvSpPr>
          <p:spPr>
            <a:xfrm flipH="1">
              <a:off x="4578214" y="4179158"/>
              <a:ext cx="139425" cy="24180"/>
            </a:xfrm>
            <a:custGeom>
              <a:rect b="b" l="l" r="r" t="t"/>
              <a:pathLst>
                <a:path extrusionOk="0" h="171" w="986">
                  <a:moveTo>
                    <a:pt x="0" y="0"/>
                  </a:moveTo>
                  <a:lnTo>
                    <a:pt x="0" y="170"/>
                  </a:lnTo>
                  <a:lnTo>
                    <a:pt x="985" y="170"/>
                  </a:lnTo>
                  <a:lnTo>
                    <a:pt x="985" y="0"/>
                  </a:lnTo>
                  <a:close/>
                </a:path>
              </a:pathLst>
            </a:custGeom>
            <a:solidFill>
              <a:srgbClr val="293A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4" name="Google Shape;3314;p42"/>
            <p:cNvSpPr/>
            <p:nvPr/>
          </p:nvSpPr>
          <p:spPr>
            <a:xfrm flipH="1">
              <a:off x="6199434" y="4251274"/>
              <a:ext cx="276871" cy="72117"/>
            </a:xfrm>
            <a:custGeom>
              <a:rect b="b" l="l" r="r" t="t"/>
              <a:pathLst>
                <a:path extrusionOk="0" h="510" w="1958">
                  <a:moveTo>
                    <a:pt x="0" y="0"/>
                  </a:moveTo>
                  <a:lnTo>
                    <a:pt x="0" y="510"/>
                  </a:lnTo>
                  <a:lnTo>
                    <a:pt x="1958" y="510"/>
                  </a:lnTo>
                  <a:lnTo>
                    <a:pt x="1958" y="0"/>
                  </a:lnTo>
                  <a:close/>
                </a:path>
              </a:pathLst>
            </a:custGeom>
            <a:solidFill>
              <a:srgbClr val="293A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5" name="Google Shape;3315;p42"/>
            <p:cNvSpPr/>
            <p:nvPr/>
          </p:nvSpPr>
          <p:spPr>
            <a:xfrm flipH="1">
              <a:off x="6339708" y="4251274"/>
              <a:ext cx="136597" cy="72117"/>
            </a:xfrm>
            <a:custGeom>
              <a:rect b="b" l="l" r="r" t="t"/>
              <a:pathLst>
                <a:path extrusionOk="0" h="510" w="966">
                  <a:moveTo>
                    <a:pt x="0" y="0"/>
                  </a:moveTo>
                  <a:lnTo>
                    <a:pt x="0" y="510"/>
                  </a:lnTo>
                  <a:lnTo>
                    <a:pt x="965" y="510"/>
                  </a:lnTo>
                  <a:lnTo>
                    <a:pt x="965" y="0"/>
                  </a:lnTo>
                  <a:close/>
                </a:path>
              </a:pathLst>
            </a:custGeom>
            <a:solidFill>
              <a:srgbClr val="293A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6" name="Google Shape;3316;p42"/>
            <p:cNvSpPr/>
            <p:nvPr/>
          </p:nvSpPr>
          <p:spPr>
            <a:xfrm flipH="1">
              <a:off x="6199434" y="4251274"/>
              <a:ext cx="276871" cy="11595"/>
            </a:xfrm>
            <a:custGeom>
              <a:rect b="b" l="l" r="r" t="t"/>
              <a:pathLst>
                <a:path extrusionOk="0" h="82" w="1958">
                  <a:moveTo>
                    <a:pt x="0" y="0"/>
                  </a:moveTo>
                  <a:lnTo>
                    <a:pt x="0" y="82"/>
                  </a:lnTo>
                  <a:lnTo>
                    <a:pt x="1958" y="82"/>
                  </a:lnTo>
                  <a:lnTo>
                    <a:pt x="1958" y="0"/>
                  </a:lnTo>
                  <a:close/>
                </a:path>
              </a:pathLst>
            </a:custGeom>
            <a:solidFill>
              <a:srgbClr val="293A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7" name="Google Shape;3317;p42"/>
            <p:cNvSpPr/>
            <p:nvPr/>
          </p:nvSpPr>
          <p:spPr>
            <a:xfrm flipH="1">
              <a:off x="6892324" y="4251274"/>
              <a:ext cx="312364" cy="72117"/>
            </a:xfrm>
            <a:custGeom>
              <a:rect b="b" l="l" r="r" t="t"/>
              <a:pathLst>
                <a:path extrusionOk="0" h="510" w="2209">
                  <a:moveTo>
                    <a:pt x="0" y="0"/>
                  </a:moveTo>
                  <a:lnTo>
                    <a:pt x="0" y="510"/>
                  </a:lnTo>
                  <a:lnTo>
                    <a:pt x="2209" y="510"/>
                  </a:lnTo>
                  <a:lnTo>
                    <a:pt x="2209" y="0"/>
                  </a:lnTo>
                  <a:close/>
                </a:path>
              </a:pathLst>
            </a:custGeom>
            <a:solidFill>
              <a:srgbClr val="293A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8" name="Google Shape;3318;p42"/>
            <p:cNvSpPr/>
            <p:nvPr/>
          </p:nvSpPr>
          <p:spPr>
            <a:xfrm flipH="1">
              <a:off x="7048010" y="4251274"/>
              <a:ext cx="156677" cy="72117"/>
            </a:xfrm>
            <a:custGeom>
              <a:rect b="b" l="l" r="r" t="t"/>
              <a:pathLst>
                <a:path extrusionOk="0" h="510" w="1108">
                  <a:moveTo>
                    <a:pt x="0" y="0"/>
                  </a:moveTo>
                  <a:lnTo>
                    <a:pt x="0" y="510"/>
                  </a:lnTo>
                  <a:lnTo>
                    <a:pt x="1108" y="510"/>
                  </a:lnTo>
                  <a:lnTo>
                    <a:pt x="1108" y="0"/>
                  </a:lnTo>
                  <a:close/>
                </a:path>
              </a:pathLst>
            </a:custGeom>
            <a:solidFill>
              <a:srgbClr val="293A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9" name="Google Shape;3319;p42"/>
            <p:cNvSpPr/>
            <p:nvPr/>
          </p:nvSpPr>
          <p:spPr>
            <a:xfrm flipH="1">
              <a:off x="6892324" y="4251274"/>
              <a:ext cx="312364" cy="15413"/>
            </a:xfrm>
            <a:custGeom>
              <a:rect b="b" l="l" r="r" t="t"/>
              <a:pathLst>
                <a:path extrusionOk="0" h="109" w="2209">
                  <a:moveTo>
                    <a:pt x="0" y="0"/>
                  </a:moveTo>
                  <a:lnTo>
                    <a:pt x="0" y="109"/>
                  </a:lnTo>
                  <a:lnTo>
                    <a:pt x="2209" y="109"/>
                  </a:lnTo>
                  <a:lnTo>
                    <a:pt x="2209" y="0"/>
                  </a:lnTo>
                  <a:close/>
                </a:path>
              </a:pathLst>
            </a:custGeom>
            <a:solidFill>
              <a:srgbClr val="293A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0" name="Google Shape;3320;p42"/>
            <p:cNvSpPr/>
            <p:nvPr/>
          </p:nvSpPr>
          <p:spPr>
            <a:xfrm flipH="1">
              <a:off x="1834656" y="3982180"/>
              <a:ext cx="92337" cy="88520"/>
            </a:xfrm>
            <a:custGeom>
              <a:rect b="b" l="l" r="r" t="t"/>
              <a:pathLst>
                <a:path extrusionOk="0" h="626" w="653">
                  <a:moveTo>
                    <a:pt x="340" y="0"/>
                  </a:moveTo>
                  <a:cubicBezTo>
                    <a:pt x="143" y="0"/>
                    <a:pt x="1" y="143"/>
                    <a:pt x="1" y="313"/>
                  </a:cubicBezTo>
                  <a:cubicBezTo>
                    <a:pt x="1" y="483"/>
                    <a:pt x="143" y="626"/>
                    <a:pt x="340" y="626"/>
                  </a:cubicBezTo>
                  <a:cubicBezTo>
                    <a:pt x="510" y="626"/>
                    <a:pt x="653" y="483"/>
                    <a:pt x="653" y="313"/>
                  </a:cubicBezTo>
                  <a:cubicBezTo>
                    <a:pt x="653" y="143"/>
                    <a:pt x="510" y="0"/>
                    <a:pt x="340" y="0"/>
                  </a:cubicBezTo>
                  <a:close/>
                </a:path>
              </a:pathLst>
            </a:custGeom>
            <a:solidFill>
              <a:srgbClr val="293A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1" name="Google Shape;3321;p42"/>
            <p:cNvSpPr/>
            <p:nvPr/>
          </p:nvSpPr>
          <p:spPr>
            <a:xfrm flipH="1">
              <a:off x="1850917" y="3998442"/>
              <a:ext cx="55855" cy="55996"/>
            </a:xfrm>
            <a:custGeom>
              <a:rect b="b" l="l" r="r" t="t"/>
              <a:pathLst>
                <a:path extrusionOk="0" h="396" w="395">
                  <a:moveTo>
                    <a:pt x="197" y="1"/>
                  </a:moveTo>
                  <a:cubicBezTo>
                    <a:pt x="82" y="1"/>
                    <a:pt x="0" y="89"/>
                    <a:pt x="0" y="198"/>
                  </a:cubicBezTo>
                  <a:cubicBezTo>
                    <a:pt x="0" y="313"/>
                    <a:pt x="82" y="395"/>
                    <a:pt x="197" y="395"/>
                  </a:cubicBezTo>
                  <a:cubicBezTo>
                    <a:pt x="279" y="395"/>
                    <a:pt x="394" y="313"/>
                    <a:pt x="394" y="198"/>
                  </a:cubicBezTo>
                  <a:cubicBezTo>
                    <a:pt x="394" y="89"/>
                    <a:pt x="279" y="1"/>
                    <a:pt x="197" y="1"/>
                  </a:cubicBezTo>
                  <a:close/>
                </a:path>
              </a:pathLst>
            </a:custGeom>
            <a:solidFill>
              <a:srgbClr val="293A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2" name="Google Shape;3322;p42"/>
            <p:cNvSpPr/>
            <p:nvPr/>
          </p:nvSpPr>
          <p:spPr>
            <a:xfrm flipH="1">
              <a:off x="5302781" y="3098116"/>
              <a:ext cx="556570" cy="39452"/>
            </a:xfrm>
            <a:custGeom>
              <a:rect b="b" l="l" r="r" t="t"/>
              <a:pathLst>
                <a:path extrusionOk="0" h="279" w="3936">
                  <a:moveTo>
                    <a:pt x="313" y="0"/>
                  </a:moveTo>
                  <a:lnTo>
                    <a:pt x="0" y="279"/>
                  </a:lnTo>
                  <a:lnTo>
                    <a:pt x="3596" y="279"/>
                  </a:lnTo>
                  <a:lnTo>
                    <a:pt x="3935" y="0"/>
                  </a:lnTo>
                  <a:close/>
                </a:path>
              </a:pathLst>
            </a:custGeom>
            <a:solidFill>
              <a:srgbClr val="B0E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3" name="Google Shape;3323;p42"/>
            <p:cNvSpPr/>
            <p:nvPr/>
          </p:nvSpPr>
          <p:spPr>
            <a:xfrm flipH="1">
              <a:off x="2824387" y="3562208"/>
              <a:ext cx="4752198" cy="152010"/>
            </a:xfrm>
            <a:custGeom>
              <a:rect b="b" l="l" r="r" t="t"/>
              <a:pathLst>
                <a:path extrusionOk="0" h="1075" w="33607">
                  <a:moveTo>
                    <a:pt x="22427" y="1"/>
                  </a:moveTo>
                  <a:lnTo>
                    <a:pt x="21604" y="796"/>
                  </a:lnTo>
                  <a:lnTo>
                    <a:pt x="252" y="796"/>
                  </a:lnTo>
                  <a:lnTo>
                    <a:pt x="0" y="1074"/>
                  </a:lnTo>
                  <a:lnTo>
                    <a:pt x="21747" y="1074"/>
                  </a:lnTo>
                  <a:lnTo>
                    <a:pt x="21774" y="1047"/>
                  </a:lnTo>
                  <a:lnTo>
                    <a:pt x="22508" y="313"/>
                  </a:lnTo>
                  <a:lnTo>
                    <a:pt x="33606" y="313"/>
                  </a:lnTo>
                  <a:lnTo>
                    <a:pt x="32247" y="1"/>
                  </a:lnTo>
                  <a:close/>
                </a:path>
              </a:pathLst>
            </a:custGeom>
            <a:solidFill>
              <a:srgbClr val="293A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4" name="Google Shape;3324;p42"/>
            <p:cNvSpPr/>
            <p:nvPr/>
          </p:nvSpPr>
          <p:spPr>
            <a:xfrm flipH="1">
              <a:off x="1610711" y="4454898"/>
              <a:ext cx="6427140" cy="156818"/>
            </a:xfrm>
            <a:custGeom>
              <a:rect b="b" l="l" r="r" t="t"/>
              <a:pathLst>
                <a:path extrusionOk="0" h="1109" w="45452">
                  <a:moveTo>
                    <a:pt x="0" y="1"/>
                  </a:moveTo>
                  <a:lnTo>
                    <a:pt x="795" y="1109"/>
                  </a:lnTo>
                  <a:lnTo>
                    <a:pt x="44486" y="1109"/>
                  </a:lnTo>
                  <a:lnTo>
                    <a:pt x="45451" y="1"/>
                  </a:lnTo>
                  <a:close/>
                </a:path>
              </a:pathLst>
            </a:custGeom>
            <a:solidFill>
              <a:srgbClr val="1079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5" name="Google Shape;3325;p42"/>
            <p:cNvSpPr/>
            <p:nvPr/>
          </p:nvSpPr>
          <p:spPr>
            <a:xfrm flipH="1">
              <a:off x="1610711" y="4454898"/>
              <a:ext cx="6427140" cy="156818"/>
            </a:xfrm>
            <a:custGeom>
              <a:rect b="b" l="l" r="r" t="t"/>
              <a:pathLst>
                <a:path extrusionOk="0" h="1109" w="45452">
                  <a:moveTo>
                    <a:pt x="0" y="1"/>
                  </a:moveTo>
                  <a:lnTo>
                    <a:pt x="795" y="1109"/>
                  </a:lnTo>
                  <a:lnTo>
                    <a:pt x="44486" y="1109"/>
                  </a:lnTo>
                  <a:lnTo>
                    <a:pt x="45451" y="1"/>
                  </a:lnTo>
                  <a:close/>
                </a:path>
              </a:pathLst>
            </a:custGeom>
            <a:solidFill>
              <a:srgbClr val="293A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26" name="Google Shape;3326;p42"/>
          <p:cNvSpPr txBox="1"/>
          <p:nvPr/>
        </p:nvSpPr>
        <p:spPr>
          <a:xfrm>
            <a:off x="4439675" y="2675100"/>
            <a:ext cx="325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lt2"/>
              </a:solidFill>
              <a:latin typeface="Montserrat"/>
              <a:ea typeface="Montserrat"/>
              <a:cs typeface="Montserrat"/>
              <a:sym typeface="Montserrat"/>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0" name="Shape 3330"/>
        <p:cNvGrpSpPr/>
        <p:nvPr/>
      </p:nvGrpSpPr>
      <p:grpSpPr>
        <a:xfrm>
          <a:off x="0" y="0"/>
          <a:ext cx="0" cy="0"/>
          <a:chOff x="0" y="0"/>
          <a:chExt cx="0" cy="0"/>
        </a:xfrm>
      </p:grpSpPr>
      <p:sp>
        <p:nvSpPr>
          <p:cNvPr id="3331" name="Google Shape;3331;p43"/>
          <p:cNvSpPr txBox="1"/>
          <p:nvPr>
            <p:ph idx="1" type="subTitle"/>
          </p:nvPr>
        </p:nvSpPr>
        <p:spPr>
          <a:xfrm>
            <a:off x="816450" y="2466000"/>
            <a:ext cx="1936800" cy="429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GENDER</a:t>
            </a:r>
            <a:endParaRPr/>
          </a:p>
        </p:txBody>
      </p:sp>
      <p:sp>
        <p:nvSpPr>
          <p:cNvPr id="3332" name="Google Shape;3332;p43"/>
          <p:cNvSpPr txBox="1"/>
          <p:nvPr>
            <p:ph idx="5" type="subTitle"/>
          </p:nvPr>
        </p:nvSpPr>
        <p:spPr>
          <a:xfrm>
            <a:off x="3602700" y="2465988"/>
            <a:ext cx="1938600" cy="429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CLASS</a:t>
            </a:r>
            <a:endParaRPr/>
          </a:p>
        </p:txBody>
      </p:sp>
      <p:sp>
        <p:nvSpPr>
          <p:cNvPr id="3333" name="Google Shape;3333;p43"/>
          <p:cNvSpPr txBox="1"/>
          <p:nvPr>
            <p:ph idx="6" type="subTitle"/>
          </p:nvPr>
        </p:nvSpPr>
        <p:spPr>
          <a:xfrm>
            <a:off x="6390750" y="2465988"/>
            <a:ext cx="1938600" cy="429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700"/>
              <a:t>AGE</a:t>
            </a:r>
            <a:endParaRPr sz="1700"/>
          </a:p>
        </p:txBody>
      </p:sp>
      <p:sp>
        <p:nvSpPr>
          <p:cNvPr id="3334" name="Google Shape;3334;p43"/>
          <p:cNvSpPr txBox="1"/>
          <p:nvPr>
            <p:ph type="title"/>
          </p:nvPr>
        </p:nvSpPr>
        <p:spPr>
          <a:xfrm>
            <a:off x="920925" y="623400"/>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000"/>
              <a:t>THREE</a:t>
            </a:r>
            <a:r>
              <a:rPr lang="en" sz="3000">
                <a:solidFill>
                  <a:schemeClr val="lt1"/>
                </a:solidFill>
              </a:rPr>
              <a:t> CONCLUSIONS</a:t>
            </a:r>
            <a:endParaRPr sz="3000">
              <a:solidFill>
                <a:schemeClr val="lt1"/>
              </a:solidFill>
            </a:endParaRPr>
          </a:p>
        </p:txBody>
      </p:sp>
      <p:sp>
        <p:nvSpPr>
          <p:cNvPr id="3335" name="Google Shape;3335;p43"/>
          <p:cNvSpPr txBox="1"/>
          <p:nvPr>
            <p:ph idx="2" type="subTitle"/>
          </p:nvPr>
        </p:nvSpPr>
        <p:spPr>
          <a:xfrm>
            <a:off x="732525" y="3011975"/>
            <a:ext cx="2110200" cy="921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Women had highest chance of survival. </a:t>
            </a:r>
            <a:endParaRPr/>
          </a:p>
        </p:txBody>
      </p:sp>
      <p:sp>
        <p:nvSpPr>
          <p:cNvPr id="3336" name="Google Shape;3336;p43"/>
          <p:cNvSpPr txBox="1"/>
          <p:nvPr>
            <p:ph idx="3" type="subTitle"/>
          </p:nvPr>
        </p:nvSpPr>
        <p:spPr>
          <a:xfrm>
            <a:off x="3516900" y="3008225"/>
            <a:ext cx="2110200" cy="921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Class was the second highest indicator for survival amongst males and females.</a:t>
            </a:r>
            <a:endParaRPr/>
          </a:p>
          <a:p>
            <a:pPr indent="0" lvl="0" marL="0" rtl="0" algn="ctr">
              <a:spcBef>
                <a:spcPts val="0"/>
              </a:spcBef>
              <a:spcAft>
                <a:spcPts val="0"/>
              </a:spcAft>
              <a:buNone/>
            </a:pPr>
            <a:r>
              <a:t/>
            </a:r>
            <a:endParaRPr/>
          </a:p>
        </p:txBody>
      </p:sp>
      <p:sp>
        <p:nvSpPr>
          <p:cNvPr id="3337" name="Google Shape;3337;p43"/>
          <p:cNvSpPr txBox="1"/>
          <p:nvPr>
            <p:ph idx="4" type="subTitle"/>
          </p:nvPr>
        </p:nvSpPr>
        <p:spPr>
          <a:xfrm>
            <a:off x="6301275" y="3008225"/>
            <a:ext cx="2112300" cy="923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Missing values in “Age” row impaired this conclusion despite modeling. Correlation found between survival age group.</a:t>
            </a:r>
            <a:endParaRPr/>
          </a:p>
          <a:p>
            <a:pPr indent="0" lvl="0" marL="0" rtl="0" algn="ctr">
              <a:spcBef>
                <a:spcPts val="0"/>
              </a:spcBef>
              <a:spcAft>
                <a:spcPts val="0"/>
              </a:spcAft>
              <a:buNone/>
            </a:pPr>
            <a:r>
              <a:t/>
            </a:r>
            <a:endParaRPr/>
          </a:p>
        </p:txBody>
      </p:sp>
      <p:grpSp>
        <p:nvGrpSpPr>
          <p:cNvPr id="3338" name="Google Shape;3338;p43"/>
          <p:cNvGrpSpPr/>
          <p:nvPr/>
        </p:nvGrpSpPr>
        <p:grpSpPr>
          <a:xfrm rot="-2910380">
            <a:off x="8536036" y="1000323"/>
            <a:ext cx="1244243" cy="1385931"/>
            <a:chOff x="5258800" y="3753388"/>
            <a:chExt cx="1244125" cy="1385800"/>
          </a:xfrm>
        </p:grpSpPr>
        <p:sp>
          <p:nvSpPr>
            <p:cNvPr id="3339" name="Google Shape;3339;p43"/>
            <p:cNvSpPr/>
            <p:nvPr/>
          </p:nvSpPr>
          <p:spPr>
            <a:xfrm>
              <a:off x="5831025" y="3883688"/>
              <a:ext cx="76125" cy="1255500"/>
            </a:xfrm>
            <a:custGeom>
              <a:rect b="b" l="l" r="r" t="t"/>
              <a:pathLst>
                <a:path extrusionOk="0" h="50220" w="3045">
                  <a:moveTo>
                    <a:pt x="988" y="0"/>
                  </a:moveTo>
                  <a:cubicBezTo>
                    <a:pt x="652" y="0"/>
                    <a:pt x="306" y="232"/>
                    <a:pt x="339" y="657"/>
                  </a:cubicBezTo>
                  <a:cubicBezTo>
                    <a:pt x="1281" y="8712"/>
                    <a:pt x="1798" y="16767"/>
                    <a:pt x="1737" y="24852"/>
                  </a:cubicBezTo>
                  <a:cubicBezTo>
                    <a:pt x="1707" y="33180"/>
                    <a:pt x="886" y="41387"/>
                    <a:pt x="65" y="49655"/>
                  </a:cubicBezTo>
                  <a:cubicBezTo>
                    <a:pt x="0" y="50028"/>
                    <a:pt x="256" y="50220"/>
                    <a:pt x="527" y="50220"/>
                  </a:cubicBezTo>
                  <a:cubicBezTo>
                    <a:pt x="764" y="50220"/>
                    <a:pt x="1012" y="50074"/>
                    <a:pt x="1068" y="49776"/>
                  </a:cubicBezTo>
                  <a:cubicBezTo>
                    <a:pt x="2467" y="41843"/>
                    <a:pt x="2801" y="33545"/>
                    <a:pt x="2922" y="25490"/>
                  </a:cubicBezTo>
                  <a:cubicBezTo>
                    <a:pt x="3044" y="17192"/>
                    <a:pt x="2588" y="8834"/>
                    <a:pt x="1585" y="536"/>
                  </a:cubicBezTo>
                  <a:cubicBezTo>
                    <a:pt x="1557" y="171"/>
                    <a:pt x="1276" y="0"/>
                    <a:pt x="9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0" name="Google Shape;3340;p43"/>
            <p:cNvSpPr/>
            <p:nvPr/>
          </p:nvSpPr>
          <p:spPr>
            <a:xfrm>
              <a:off x="5851575" y="4263638"/>
              <a:ext cx="426600" cy="703425"/>
            </a:xfrm>
            <a:custGeom>
              <a:rect b="b" l="l" r="r" t="t"/>
              <a:pathLst>
                <a:path extrusionOk="0" h="28137" w="17064">
                  <a:moveTo>
                    <a:pt x="16364" y="0"/>
                  </a:moveTo>
                  <a:cubicBezTo>
                    <a:pt x="16102" y="0"/>
                    <a:pt x="15844" y="147"/>
                    <a:pt x="15779" y="475"/>
                  </a:cubicBezTo>
                  <a:cubicBezTo>
                    <a:pt x="14806" y="5703"/>
                    <a:pt x="13165" y="10688"/>
                    <a:pt x="10459" y="15277"/>
                  </a:cubicBezTo>
                  <a:cubicBezTo>
                    <a:pt x="7754" y="19897"/>
                    <a:pt x="4228" y="23606"/>
                    <a:pt x="368" y="27284"/>
                  </a:cubicBezTo>
                  <a:cubicBezTo>
                    <a:pt x="1" y="27651"/>
                    <a:pt x="284" y="28137"/>
                    <a:pt x="695" y="28137"/>
                  </a:cubicBezTo>
                  <a:cubicBezTo>
                    <a:pt x="794" y="28137"/>
                    <a:pt x="900" y="28108"/>
                    <a:pt x="1006" y="28043"/>
                  </a:cubicBezTo>
                  <a:cubicBezTo>
                    <a:pt x="9578" y="22116"/>
                    <a:pt x="15566" y="10870"/>
                    <a:pt x="16994" y="687"/>
                  </a:cubicBezTo>
                  <a:cubicBezTo>
                    <a:pt x="17064" y="255"/>
                    <a:pt x="16710" y="0"/>
                    <a:pt x="163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1" name="Google Shape;3341;p43"/>
            <p:cNvSpPr/>
            <p:nvPr/>
          </p:nvSpPr>
          <p:spPr>
            <a:xfrm>
              <a:off x="5477025" y="3995488"/>
              <a:ext cx="428100" cy="594250"/>
            </a:xfrm>
            <a:custGeom>
              <a:rect b="b" l="l" r="r" t="t"/>
              <a:pathLst>
                <a:path extrusionOk="0" h="23770" w="17124">
                  <a:moveTo>
                    <a:pt x="779" y="1"/>
                  </a:moveTo>
                  <a:cubicBezTo>
                    <a:pt x="403" y="1"/>
                    <a:pt x="1" y="332"/>
                    <a:pt x="152" y="805"/>
                  </a:cubicBezTo>
                  <a:cubicBezTo>
                    <a:pt x="2827" y="9620"/>
                    <a:pt x="6474" y="20380"/>
                    <a:pt x="16110" y="23724"/>
                  </a:cubicBezTo>
                  <a:cubicBezTo>
                    <a:pt x="16190" y="23755"/>
                    <a:pt x="16267" y="23769"/>
                    <a:pt x="16338" y="23769"/>
                  </a:cubicBezTo>
                  <a:cubicBezTo>
                    <a:pt x="16885" y="23769"/>
                    <a:pt x="17124" y="22929"/>
                    <a:pt x="16505" y="22660"/>
                  </a:cubicBezTo>
                  <a:cubicBezTo>
                    <a:pt x="7356" y="18648"/>
                    <a:pt x="4104" y="9316"/>
                    <a:pt x="1307" y="410"/>
                  </a:cubicBezTo>
                  <a:cubicBezTo>
                    <a:pt x="1227" y="123"/>
                    <a:pt x="1008" y="1"/>
                    <a:pt x="7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2" name="Google Shape;3342;p43"/>
            <p:cNvSpPr/>
            <p:nvPr/>
          </p:nvSpPr>
          <p:spPr>
            <a:xfrm>
              <a:off x="5866425" y="3829163"/>
              <a:ext cx="308200" cy="479150"/>
            </a:xfrm>
            <a:custGeom>
              <a:rect b="b" l="l" r="r" t="t"/>
              <a:pathLst>
                <a:path extrusionOk="0" h="19166" w="12328">
                  <a:moveTo>
                    <a:pt x="11548" y="0"/>
                  </a:moveTo>
                  <a:cubicBezTo>
                    <a:pt x="11219" y="0"/>
                    <a:pt x="10868" y="240"/>
                    <a:pt x="10868" y="680"/>
                  </a:cubicBezTo>
                  <a:cubicBezTo>
                    <a:pt x="11081" y="7884"/>
                    <a:pt x="6947" y="14844"/>
                    <a:pt x="473" y="18066"/>
                  </a:cubicBezTo>
                  <a:cubicBezTo>
                    <a:pt x="0" y="18355"/>
                    <a:pt x="276" y="19166"/>
                    <a:pt x="752" y="19166"/>
                  </a:cubicBezTo>
                  <a:cubicBezTo>
                    <a:pt x="827" y="19166"/>
                    <a:pt x="907" y="19145"/>
                    <a:pt x="990" y="19100"/>
                  </a:cubicBezTo>
                  <a:cubicBezTo>
                    <a:pt x="7920" y="15604"/>
                    <a:pt x="12327" y="8340"/>
                    <a:pt x="12115" y="559"/>
                  </a:cubicBezTo>
                  <a:cubicBezTo>
                    <a:pt x="12100" y="178"/>
                    <a:pt x="11832" y="0"/>
                    <a:pt x="115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3" name="Google Shape;3343;p43"/>
            <p:cNvSpPr/>
            <p:nvPr/>
          </p:nvSpPr>
          <p:spPr>
            <a:xfrm>
              <a:off x="5593375" y="3931638"/>
              <a:ext cx="110100" cy="376425"/>
            </a:xfrm>
            <a:custGeom>
              <a:rect b="b" l="l" r="r" t="t"/>
              <a:pathLst>
                <a:path extrusionOk="0" h="15057" w="4404">
                  <a:moveTo>
                    <a:pt x="1420" y="0"/>
                  </a:moveTo>
                  <a:cubicBezTo>
                    <a:pt x="1043" y="0"/>
                    <a:pt x="660" y="360"/>
                    <a:pt x="848" y="776"/>
                  </a:cubicBezTo>
                  <a:cubicBezTo>
                    <a:pt x="2823" y="5305"/>
                    <a:pt x="2732" y="9955"/>
                    <a:pt x="240" y="14271"/>
                  </a:cubicBezTo>
                  <a:cubicBezTo>
                    <a:pt x="0" y="14664"/>
                    <a:pt x="339" y="15056"/>
                    <a:pt x="684" y="15056"/>
                  </a:cubicBezTo>
                  <a:cubicBezTo>
                    <a:pt x="820" y="15056"/>
                    <a:pt x="957" y="14995"/>
                    <a:pt x="1060" y="14849"/>
                  </a:cubicBezTo>
                  <a:cubicBezTo>
                    <a:pt x="4009" y="10654"/>
                    <a:pt x="4404" y="4727"/>
                    <a:pt x="1881" y="259"/>
                  </a:cubicBezTo>
                  <a:cubicBezTo>
                    <a:pt x="1766" y="77"/>
                    <a:pt x="1594" y="0"/>
                    <a:pt x="14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4" name="Google Shape;3344;p43"/>
            <p:cNvSpPr/>
            <p:nvPr/>
          </p:nvSpPr>
          <p:spPr>
            <a:xfrm>
              <a:off x="6101650" y="4457213"/>
              <a:ext cx="313475" cy="233950"/>
            </a:xfrm>
            <a:custGeom>
              <a:rect b="b" l="l" r="r" t="t"/>
              <a:pathLst>
                <a:path extrusionOk="0" h="9358" w="12539">
                  <a:moveTo>
                    <a:pt x="11782" y="0"/>
                  </a:moveTo>
                  <a:cubicBezTo>
                    <a:pt x="11581" y="0"/>
                    <a:pt x="11383" y="107"/>
                    <a:pt x="11277" y="361"/>
                  </a:cubicBezTo>
                  <a:cubicBezTo>
                    <a:pt x="9119" y="4890"/>
                    <a:pt x="5350" y="7321"/>
                    <a:pt x="578" y="8385"/>
                  </a:cubicBezTo>
                  <a:cubicBezTo>
                    <a:pt x="31" y="8477"/>
                    <a:pt x="0" y="9358"/>
                    <a:pt x="608" y="9358"/>
                  </a:cubicBezTo>
                  <a:cubicBezTo>
                    <a:pt x="5654" y="9206"/>
                    <a:pt x="10365" y="5376"/>
                    <a:pt x="12341" y="847"/>
                  </a:cubicBezTo>
                  <a:cubicBezTo>
                    <a:pt x="12539" y="372"/>
                    <a:pt x="12157" y="0"/>
                    <a:pt x="117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5" name="Google Shape;3345;p43"/>
            <p:cNvSpPr/>
            <p:nvPr/>
          </p:nvSpPr>
          <p:spPr>
            <a:xfrm>
              <a:off x="5312125" y="4229438"/>
              <a:ext cx="417050" cy="257400"/>
            </a:xfrm>
            <a:custGeom>
              <a:rect b="b" l="l" r="r" t="t"/>
              <a:pathLst>
                <a:path extrusionOk="0" h="10296" w="16682">
                  <a:moveTo>
                    <a:pt x="650" y="1"/>
                  </a:moveTo>
                  <a:cubicBezTo>
                    <a:pt x="349" y="1"/>
                    <a:pt x="1" y="304"/>
                    <a:pt x="122" y="688"/>
                  </a:cubicBezTo>
                  <a:cubicBezTo>
                    <a:pt x="2034" y="6613"/>
                    <a:pt x="7599" y="10296"/>
                    <a:pt x="13621" y="10296"/>
                  </a:cubicBezTo>
                  <a:cubicBezTo>
                    <a:pt x="14395" y="10296"/>
                    <a:pt x="15176" y="10235"/>
                    <a:pt x="15958" y="10110"/>
                  </a:cubicBezTo>
                  <a:cubicBezTo>
                    <a:pt x="16682" y="9994"/>
                    <a:pt x="16633" y="8886"/>
                    <a:pt x="15971" y="8886"/>
                  </a:cubicBezTo>
                  <a:cubicBezTo>
                    <a:pt x="15937" y="8886"/>
                    <a:pt x="15903" y="8889"/>
                    <a:pt x="15867" y="8894"/>
                  </a:cubicBezTo>
                  <a:cubicBezTo>
                    <a:pt x="15077" y="9027"/>
                    <a:pt x="14295" y="9091"/>
                    <a:pt x="13527" y="9091"/>
                  </a:cubicBezTo>
                  <a:cubicBezTo>
                    <a:pt x="7938" y="9091"/>
                    <a:pt x="3061" y="5687"/>
                    <a:pt x="1003" y="262"/>
                  </a:cubicBezTo>
                  <a:cubicBezTo>
                    <a:pt x="942" y="78"/>
                    <a:pt x="802" y="1"/>
                    <a:pt x="6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6" name="Google Shape;3346;p43"/>
            <p:cNvSpPr/>
            <p:nvPr/>
          </p:nvSpPr>
          <p:spPr>
            <a:xfrm>
              <a:off x="5594175" y="4568138"/>
              <a:ext cx="301800" cy="265950"/>
            </a:xfrm>
            <a:custGeom>
              <a:rect b="b" l="l" r="r" t="t"/>
              <a:pathLst>
                <a:path extrusionOk="0" h="10638" w="12072">
                  <a:moveTo>
                    <a:pt x="576" y="0"/>
                  </a:moveTo>
                  <a:cubicBezTo>
                    <a:pt x="282" y="0"/>
                    <a:pt x="1" y="211"/>
                    <a:pt x="86" y="605"/>
                  </a:cubicBezTo>
                  <a:cubicBezTo>
                    <a:pt x="998" y="5985"/>
                    <a:pt x="5709" y="10088"/>
                    <a:pt x="11120" y="10635"/>
                  </a:cubicBezTo>
                  <a:cubicBezTo>
                    <a:pt x="11140" y="10637"/>
                    <a:pt x="11159" y="10638"/>
                    <a:pt x="11179" y="10638"/>
                  </a:cubicBezTo>
                  <a:cubicBezTo>
                    <a:pt x="11890" y="10638"/>
                    <a:pt x="12072" y="9568"/>
                    <a:pt x="11302" y="9450"/>
                  </a:cubicBezTo>
                  <a:cubicBezTo>
                    <a:pt x="6105" y="8720"/>
                    <a:pt x="2548" y="5377"/>
                    <a:pt x="1120" y="392"/>
                  </a:cubicBezTo>
                  <a:cubicBezTo>
                    <a:pt x="1040" y="127"/>
                    <a:pt x="804" y="0"/>
                    <a:pt x="5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7" name="Google Shape;3347;p43"/>
            <p:cNvSpPr/>
            <p:nvPr/>
          </p:nvSpPr>
          <p:spPr>
            <a:xfrm>
              <a:off x="6065125" y="3915263"/>
              <a:ext cx="298875" cy="208400"/>
            </a:xfrm>
            <a:custGeom>
              <a:rect b="b" l="l" r="r" t="t"/>
              <a:pathLst>
                <a:path extrusionOk="0" h="8336" w="11955">
                  <a:moveTo>
                    <a:pt x="11143" y="0"/>
                  </a:moveTo>
                  <a:cubicBezTo>
                    <a:pt x="10991" y="0"/>
                    <a:pt x="10842" y="63"/>
                    <a:pt x="10732" y="215"/>
                  </a:cubicBezTo>
                  <a:cubicBezTo>
                    <a:pt x="8270" y="3832"/>
                    <a:pt x="5109" y="6416"/>
                    <a:pt x="701" y="7175"/>
                  </a:cubicBezTo>
                  <a:cubicBezTo>
                    <a:pt x="0" y="7292"/>
                    <a:pt x="170" y="8336"/>
                    <a:pt x="859" y="8336"/>
                  </a:cubicBezTo>
                  <a:cubicBezTo>
                    <a:pt x="886" y="8336"/>
                    <a:pt x="915" y="8334"/>
                    <a:pt x="945" y="8330"/>
                  </a:cubicBezTo>
                  <a:cubicBezTo>
                    <a:pt x="5352" y="7601"/>
                    <a:pt x="9699" y="4896"/>
                    <a:pt x="11735" y="823"/>
                  </a:cubicBezTo>
                  <a:cubicBezTo>
                    <a:pt x="11955" y="427"/>
                    <a:pt x="11539" y="0"/>
                    <a:pt x="111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8" name="Google Shape;3348;p43"/>
            <p:cNvSpPr/>
            <p:nvPr/>
          </p:nvSpPr>
          <p:spPr>
            <a:xfrm>
              <a:off x="6075050" y="4271338"/>
              <a:ext cx="107850" cy="314450"/>
            </a:xfrm>
            <a:custGeom>
              <a:rect b="b" l="l" r="r" t="t"/>
              <a:pathLst>
                <a:path extrusionOk="0" h="12578" w="4314">
                  <a:moveTo>
                    <a:pt x="767" y="0"/>
                  </a:moveTo>
                  <a:cubicBezTo>
                    <a:pt x="522" y="0"/>
                    <a:pt x="288" y="148"/>
                    <a:pt x="274" y="471"/>
                  </a:cubicBezTo>
                  <a:cubicBezTo>
                    <a:pt x="1" y="4635"/>
                    <a:pt x="912" y="8738"/>
                    <a:pt x="3131" y="12325"/>
                  </a:cubicBezTo>
                  <a:cubicBezTo>
                    <a:pt x="3234" y="12504"/>
                    <a:pt x="3379" y="12578"/>
                    <a:pt x="3528" y="12578"/>
                  </a:cubicBezTo>
                  <a:cubicBezTo>
                    <a:pt x="3910" y="12578"/>
                    <a:pt x="4314" y="12093"/>
                    <a:pt x="4074" y="11656"/>
                  </a:cubicBezTo>
                  <a:cubicBezTo>
                    <a:pt x="2098" y="8252"/>
                    <a:pt x="1095" y="4483"/>
                    <a:pt x="1338" y="562"/>
                  </a:cubicBezTo>
                  <a:cubicBezTo>
                    <a:pt x="1354" y="202"/>
                    <a:pt x="1053" y="0"/>
                    <a:pt x="7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9" name="Google Shape;3349;p43"/>
            <p:cNvSpPr/>
            <p:nvPr/>
          </p:nvSpPr>
          <p:spPr>
            <a:xfrm>
              <a:off x="5967150" y="4533913"/>
              <a:ext cx="56550" cy="303925"/>
            </a:xfrm>
            <a:custGeom>
              <a:rect b="b" l="l" r="r" t="t"/>
              <a:pathLst>
                <a:path extrusionOk="0" h="12157" w="2262">
                  <a:moveTo>
                    <a:pt x="1472" y="0"/>
                  </a:moveTo>
                  <a:cubicBezTo>
                    <a:pt x="1264" y="0"/>
                    <a:pt x="1065" y="100"/>
                    <a:pt x="1003" y="332"/>
                  </a:cubicBezTo>
                  <a:cubicBezTo>
                    <a:pt x="61" y="4010"/>
                    <a:pt x="0" y="8205"/>
                    <a:pt x="1216" y="11852"/>
                  </a:cubicBezTo>
                  <a:cubicBezTo>
                    <a:pt x="1290" y="12062"/>
                    <a:pt x="1484" y="12156"/>
                    <a:pt x="1680" y="12156"/>
                  </a:cubicBezTo>
                  <a:cubicBezTo>
                    <a:pt x="1968" y="12156"/>
                    <a:pt x="2261" y="11953"/>
                    <a:pt x="2189" y="11609"/>
                  </a:cubicBezTo>
                  <a:cubicBezTo>
                    <a:pt x="1520" y="7810"/>
                    <a:pt x="1277" y="4405"/>
                    <a:pt x="2037" y="545"/>
                  </a:cubicBezTo>
                  <a:cubicBezTo>
                    <a:pt x="2109" y="219"/>
                    <a:pt x="1781" y="0"/>
                    <a:pt x="14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0" name="Google Shape;3350;p43"/>
            <p:cNvSpPr/>
            <p:nvPr/>
          </p:nvSpPr>
          <p:spPr>
            <a:xfrm>
              <a:off x="6258075" y="4595913"/>
              <a:ext cx="244850" cy="58175"/>
            </a:xfrm>
            <a:custGeom>
              <a:rect b="b" l="l" r="r" t="t"/>
              <a:pathLst>
                <a:path extrusionOk="0" h="2327" w="9794">
                  <a:moveTo>
                    <a:pt x="8992" y="0"/>
                  </a:moveTo>
                  <a:cubicBezTo>
                    <a:pt x="8927" y="0"/>
                    <a:pt x="8859" y="13"/>
                    <a:pt x="8789" y="41"/>
                  </a:cubicBezTo>
                  <a:cubicBezTo>
                    <a:pt x="7352" y="751"/>
                    <a:pt x="5977" y="1085"/>
                    <a:pt x="4573" y="1085"/>
                  </a:cubicBezTo>
                  <a:cubicBezTo>
                    <a:pt x="3394" y="1085"/>
                    <a:pt x="2193" y="850"/>
                    <a:pt x="917" y="406"/>
                  </a:cubicBezTo>
                  <a:cubicBezTo>
                    <a:pt x="860" y="382"/>
                    <a:pt x="805" y="372"/>
                    <a:pt x="751" y="372"/>
                  </a:cubicBezTo>
                  <a:cubicBezTo>
                    <a:pt x="312" y="372"/>
                    <a:pt x="1" y="1074"/>
                    <a:pt x="461" y="1318"/>
                  </a:cubicBezTo>
                  <a:cubicBezTo>
                    <a:pt x="1719" y="1996"/>
                    <a:pt x="3155" y="2326"/>
                    <a:pt x="4596" y="2326"/>
                  </a:cubicBezTo>
                  <a:cubicBezTo>
                    <a:pt x="6255" y="2326"/>
                    <a:pt x="7922" y="1889"/>
                    <a:pt x="9336" y="1044"/>
                  </a:cubicBezTo>
                  <a:cubicBezTo>
                    <a:pt x="9794" y="748"/>
                    <a:pt x="9489" y="0"/>
                    <a:pt x="89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1" name="Google Shape;3351;p43"/>
            <p:cNvSpPr/>
            <p:nvPr/>
          </p:nvSpPr>
          <p:spPr>
            <a:xfrm>
              <a:off x="5858975" y="3811088"/>
              <a:ext cx="168975" cy="309300"/>
            </a:xfrm>
            <a:custGeom>
              <a:rect b="b" l="l" r="r" t="t"/>
              <a:pathLst>
                <a:path extrusionOk="0" h="12372" w="6759">
                  <a:moveTo>
                    <a:pt x="4610" y="0"/>
                  </a:moveTo>
                  <a:cubicBezTo>
                    <a:pt x="4234" y="0"/>
                    <a:pt x="3851" y="347"/>
                    <a:pt x="4023" y="826"/>
                  </a:cubicBezTo>
                  <a:cubicBezTo>
                    <a:pt x="5330" y="4959"/>
                    <a:pt x="3902" y="8880"/>
                    <a:pt x="406" y="11373"/>
                  </a:cubicBezTo>
                  <a:cubicBezTo>
                    <a:pt x="0" y="11703"/>
                    <a:pt x="293" y="12371"/>
                    <a:pt x="719" y="12371"/>
                  </a:cubicBezTo>
                  <a:cubicBezTo>
                    <a:pt x="804" y="12371"/>
                    <a:pt x="893" y="12345"/>
                    <a:pt x="984" y="12285"/>
                  </a:cubicBezTo>
                  <a:cubicBezTo>
                    <a:pt x="5118" y="9823"/>
                    <a:pt x="6759" y="4929"/>
                    <a:pt x="5148" y="400"/>
                  </a:cubicBezTo>
                  <a:cubicBezTo>
                    <a:pt x="5047" y="119"/>
                    <a:pt x="4830" y="0"/>
                    <a:pt x="46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2" name="Google Shape;3352;p43"/>
            <p:cNvSpPr/>
            <p:nvPr/>
          </p:nvSpPr>
          <p:spPr>
            <a:xfrm>
              <a:off x="5687500" y="3753388"/>
              <a:ext cx="190750" cy="253125"/>
            </a:xfrm>
            <a:custGeom>
              <a:rect b="b" l="l" r="r" t="t"/>
              <a:pathLst>
                <a:path extrusionOk="0" h="10125" w="7630">
                  <a:moveTo>
                    <a:pt x="1541" y="1"/>
                  </a:moveTo>
                  <a:cubicBezTo>
                    <a:pt x="1347" y="1"/>
                    <a:pt x="1157" y="95"/>
                    <a:pt x="1095" y="307"/>
                  </a:cubicBezTo>
                  <a:cubicBezTo>
                    <a:pt x="1" y="4319"/>
                    <a:pt x="2402" y="10003"/>
                    <a:pt x="7144" y="10125"/>
                  </a:cubicBezTo>
                  <a:cubicBezTo>
                    <a:pt x="7600" y="10125"/>
                    <a:pt x="7630" y="9486"/>
                    <a:pt x="7296" y="9273"/>
                  </a:cubicBezTo>
                  <a:cubicBezTo>
                    <a:pt x="5654" y="8483"/>
                    <a:pt x="4165" y="7997"/>
                    <a:pt x="3071" y="6447"/>
                  </a:cubicBezTo>
                  <a:cubicBezTo>
                    <a:pt x="1824" y="4684"/>
                    <a:pt x="1642" y="2586"/>
                    <a:pt x="2037" y="520"/>
                  </a:cubicBezTo>
                  <a:cubicBezTo>
                    <a:pt x="2109" y="197"/>
                    <a:pt x="1821" y="1"/>
                    <a:pt x="15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3" name="Google Shape;3353;p43"/>
            <p:cNvSpPr/>
            <p:nvPr/>
          </p:nvSpPr>
          <p:spPr>
            <a:xfrm>
              <a:off x="5397025" y="4068513"/>
              <a:ext cx="176000" cy="132625"/>
            </a:xfrm>
            <a:custGeom>
              <a:rect b="b" l="l" r="r" t="t"/>
              <a:pathLst>
                <a:path extrusionOk="0" h="5305" w="7040">
                  <a:moveTo>
                    <a:pt x="605" y="0"/>
                  </a:moveTo>
                  <a:cubicBezTo>
                    <a:pt x="299" y="0"/>
                    <a:pt x="1" y="213"/>
                    <a:pt x="69" y="590"/>
                  </a:cubicBezTo>
                  <a:cubicBezTo>
                    <a:pt x="586" y="3356"/>
                    <a:pt x="3534" y="4966"/>
                    <a:pt x="6148" y="5301"/>
                  </a:cubicBezTo>
                  <a:cubicBezTo>
                    <a:pt x="6170" y="5303"/>
                    <a:pt x="6191" y="5304"/>
                    <a:pt x="6212" y="5304"/>
                  </a:cubicBezTo>
                  <a:cubicBezTo>
                    <a:pt x="6777" y="5304"/>
                    <a:pt x="7040" y="4531"/>
                    <a:pt x="6483" y="4267"/>
                  </a:cubicBezTo>
                  <a:cubicBezTo>
                    <a:pt x="4446" y="3356"/>
                    <a:pt x="1771" y="2991"/>
                    <a:pt x="1164" y="407"/>
                  </a:cubicBezTo>
                  <a:cubicBezTo>
                    <a:pt x="1084" y="128"/>
                    <a:pt x="842" y="0"/>
                    <a:pt x="6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4" name="Google Shape;3354;p43"/>
            <p:cNvSpPr/>
            <p:nvPr/>
          </p:nvSpPr>
          <p:spPr>
            <a:xfrm>
              <a:off x="5742675" y="4203638"/>
              <a:ext cx="86200" cy="284125"/>
            </a:xfrm>
            <a:custGeom>
              <a:rect b="b" l="l" r="r" t="t"/>
              <a:pathLst>
                <a:path extrusionOk="0" h="11365" w="3448">
                  <a:moveTo>
                    <a:pt x="1336" y="0"/>
                  </a:moveTo>
                  <a:cubicBezTo>
                    <a:pt x="976" y="0"/>
                    <a:pt x="619" y="316"/>
                    <a:pt x="772" y="777"/>
                  </a:cubicBezTo>
                  <a:cubicBezTo>
                    <a:pt x="1897" y="4121"/>
                    <a:pt x="1867" y="7464"/>
                    <a:pt x="195" y="10625"/>
                  </a:cubicBezTo>
                  <a:cubicBezTo>
                    <a:pt x="0" y="10972"/>
                    <a:pt x="329" y="11364"/>
                    <a:pt x="656" y="11364"/>
                  </a:cubicBezTo>
                  <a:cubicBezTo>
                    <a:pt x="788" y="11364"/>
                    <a:pt x="919" y="11300"/>
                    <a:pt x="1016" y="11142"/>
                  </a:cubicBezTo>
                  <a:cubicBezTo>
                    <a:pt x="2961" y="7859"/>
                    <a:pt x="3447" y="3847"/>
                    <a:pt x="1867" y="352"/>
                  </a:cubicBezTo>
                  <a:cubicBezTo>
                    <a:pt x="1755" y="106"/>
                    <a:pt x="1545" y="0"/>
                    <a:pt x="13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5" name="Google Shape;3355;p43"/>
            <p:cNvSpPr/>
            <p:nvPr/>
          </p:nvSpPr>
          <p:spPr>
            <a:xfrm>
              <a:off x="6091900" y="4273488"/>
              <a:ext cx="82725" cy="105425"/>
            </a:xfrm>
            <a:custGeom>
              <a:rect b="b" l="l" r="r" t="t"/>
              <a:pathLst>
                <a:path extrusionOk="0" h="4217" w="3309">
                  <a:moveTo>
                    <a:pt x="2993" y="1"/>
                  </a:moveTo>
                  <a:cubicBezTo>
                    <a:pt x="2947" y="1"/>
                    <a:pt x="2898" y="24"/>
                    <a:pt x="2852" y="81"/>
                  </a:cubicBezTo>
                  <a:cubicBezTo>
                    <a:pt x="2488" y="628"/>
                    <a:pt x="2366" y="1357"/>
                    <a:pt x="2001" y="1935"/>
                  </a:cubicBezTo>
                  <a:cubicBezTo>
                    <a:pt x="1545" y="2695"/>
                    <a:pt x="877" y="3272"/>
                    <a:pt x="208" y="3789"/>
                  </a:cubicBezTo>
                  <a:cubicBezTo>
                    <a:pt x="1" y="3892"/>
                    <a:pt x="147" y="4216"/>
                    <a:pt x="363" y="4216"/>
                  </a:cubicBezTo>
                  <a:cubicBezTo>
                    <a:pt x="401" y="4216"/>
                    <a:pt x="441" y="4207"/>
                    <a:pt x="482" y="4184"/>
                  </a:cubicBezTo>
                  <a:cubicBezTo>
                    <a:pt x="1241" y="3728"/>
                    <a:pt x="1880" y="3120"/>
                    <a:pt x="2366" y="2391"/>
                  </a:cubicBezTo>
                  <a:cubicBezTo>
                    <a:pt x="2761" y="1783"/>
                    <a:pt x="3308" y="901"/>
                    <a:pt x="3156" y="141"/>
                  </a:cubicBezTo>
                  <a:cubicBezTo>
                    <a:pt x="3137" y="65"/>
                    <a:pt x="3071" y="1"/>
                    <a:pt x="29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6" name="Google Shape;3356;p43"/>
            <p:cNvSpPr/>
            <p:nvPr/>
          </p:nvSpPr>
          <p:spPr>
            <a:xfrm>
              <a:off x="6026425" y="4337688"/>
              <a:ext cx="79325" cy="87800"/>
            </a:xfrm>
            <a:custGeom>
              <a:rect b="b" l="l" r="r" t="t"/>
              <a:pathLst>
                <a:path extrusionOk="0" h="3512" w="3173">
                  <a:moveTo>
                    <a:pt x="433" y="1"/>
                  </a:moveTo>
                  <a:cubicBezTo>
                    <a:pt x="350" y="1"/>
                    <a:pt x="272" y="40"/>
                    <a:pt x="243" y="127"/>
                  </a:cubicBezTo>
                  <a:cubicBezTo>
                    <a:pt x="0" y="795"/>
                    <a:pt x="395" y="1677"/>
                    <a:pt x="821" y="2254"/>
                  </a:cubicBezTo>
                  <a:cubicBezTo>
                    <a:pt x="1307" y="2923"/>
                    <a:pt x="2037" y="3349"/>
                    <a:pt x="2827" y="3501"/>
                  </a:cubicBezTo>
                  <a:cubicBezTo>
                    <a:pt x="2849" y="3508"/>
                    <a:pt x="2870" y="3511"/>
                    <a:pt x="2889" y="3511"/>
                  </a:cubicBezTo>
                  <a:cubicBezTo>
                    <a:pt x="3113" y="3511"/>
                    <a:pt x="3172" y="3068"/>
                    <a:pt x="2949" y="2984"/>
                  </a:cubicBezTo>
                  <a:cubicBezTo>
                    <a:pt x="2249" y="2771"/>
                    <a:pt x="1642" y="2406"/>
                    <a:pt x="1277" y="1798"/>
                  </a:cubicBezTo>
                  <a:cubicBezTo>
                    <a:pt x="882" y="1251"/>
                    <a:pt x="882" y="704"/>
                    <a:pt x="669" y="127"/>
                  </a:cubicBezTo>
                  <a:cubicBezTo>
                    <a:pt x="621" y="47"/>
                    <a:pt x="524" y="1"/>
                    <a:pt x="4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7" name="Google Shape;3357;p43"/>
            <p:cNvSpPr/>
            <p:nvPr/>
          </p:nvSpPr>
          <p:spPr>
            <a:xfrm>
              <a:off x="5976375" y="4371813"/>
              <a:ext cx="87375" cy="36000"/>
            </a:xfrm>
            <a:custGeom>
              <a:rect b="b" l="l" r="r" t="t"/>
              <a:pathLst>
                <a:path extrusionOk="0" h="1440" w="3495">
                  <a:moveTo>
                    <a:pt x="314" y="1"/>
                  </a:moveTo>
                  <a:cubicBezTo>
                    <a:pt x="169" y="1"/>
                    <a:pt x="1" y="72"/>
                    <a:pt x="26" y="251"/>
                  </a:cubicBezTo>
                  <a:cubicBezTo>
                    <a:pt x="148" y="798"/>
                    <a:pt x="847" y="1163"/>
                    <a:pt x="1333" y="1315"/>
                  </a:cubicBezTo>
                  <a:cubicBezTo>
                    <a:pt x="1612" y="1394"/>
                    <a:pt x="1902" y="1439"/>
                    <a:pt x="2186" y="1439"/>
                  </a:cubicBezTo>
                  <a:cubicBezTo>
                    <a:pt x="2553" y="1439"/>
                    <a:pt x="2910" y="1365"/>
                    <a:pt x="3218" y="1193"/>
                  </a:cubicBezTo>
                  <a:cubicBezTo>
                    <a:pt x="3495" y="1110"/>
                    <a:pt x="3444" y="725"/>
                    <a:pt x="3204" y="725"/>
                  </a:cubicBezTo>
                  <a:cubicBezTo>
                    <a:pt x="3180" y="725"/>
                    <a:pt x="3154" y="729"/>
                    <a:pt x="3127" y="737"/>
                  </a:cubicBezTo>
                  <a:cubicBezTo>
                    <a:pt x="2827" y="804"/>
                    <a:pt x="2545" y="852"/>
                    <a:pt x="2261" y="852"/>
                  </a:cubicBezTo>
                  <a:cubicBezTo>
                    <a:pt x="2028" y="852"/>
                    <a:pt x="1793" y="820"/>
                    <a:pt x="1546" y="737"/>
                  </a:cubicBezTo>
                  <a:cubicBezTo>
                    <a:pt x="1090" y="585"/>
                    <a:pt x="847" y="190"/>
                    <a:pt x="391" y="8"/>
                  </a:cubicBezTo>
                  <a:cubicBezTo>
                    <a:pt x="367" y="3"/>
                    <a:pt x="341" y="1"/>
                    <a:pt x="3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8" name="Google Shape;3358;p43"/>
            <p:cNvSpPr/>
            <p:nvPr/>
          </p:nvSpPr>
          <p:spPr>
            <a:xfrm>
              <a:off x="6018050" y="4456788"/>
              <a:ext cx="112975" cy="48250"/>
            </a:xfrm>
            <a:custGeom>
              <a:rect b="b" l="l" r="r" t="t"/>
              <a:pathLst>
                <a:path extrusionOk="0" h="1930" w="4519">
                  <a:moveTo>
                    <a:pt x="334" y="0"/>
                  </a:moveTo>
                  <a:cubicBezTo>
                    <a:pt x="168" y="0"/>
                    <a:pt x="0" y="126"/>
                    <a:pt x="92" y="287"/>
                  </a:cubicBezTo>
                  <a:cubicBezTo>
                    <a:pt x="673" y="1423"/>
                    <a:pt x="2134" y="1930"/>
                    <a:pt x="3396" y="1930"/>
                  </a:cubicBezTo>
                  <a:cubicBezTo>
                    <a:pt x="3653" y="1930"/>
                    <a:pt x="3903" y="1909"/>
                    <a:pt x="4135" y="1867"/>
                  </a:cubicBezTo>
                  <a:cubicBezTo>
                    <a:pt x="4519" y="1779"/>
                    <a:pt x="4415" y="1288"/>
                    <a:pt x="4102" y="1288"/>
                  </a:cubicBezTo>
                  <a:cubicBezTo>
                    <a:pt x="4093" y="1288"/>
                    <a:pt x="4083" y="1289"/>
                    <a:pt x="4074" y="1290"/>
                  </a:cubicBezTo>
                  <a:cubicBezTo>
                    <a:pt x="3841" y="1330"/>
                    <a:pt x="3611" y="1351"/>
                    <a:pt x="3385" y="1351"/>
                  </a:cubicBezTo>
                  <a:cubicBezTo>
                    <a:pt x="2932" y="1351"/>
                    <a:pt x="2493" y="1270"/>
                    <a:pt x="2068" y="1107"/>
                  </a:cubicBezTo>
                  <a:cubicBezTo>
                    <a:pt x="1399" y="864"/>
                    <a:pt x="1004" y="408"/>
                    <a:pt x="487" y="44"/>
                  </a:cubicBezTo>
                  <a:cubicBezTo>
                    <a:pt x="442" y="14"/>
                    <a:pt x="388" y="0"/>
                    <a:pt x="3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9" name="Google Shape;3359;p43"/>
            <p:cNvSpPr/>
            <p:nvPr/>
          </p:nvSpPr>
          <p:spPr>
            <a:xfrm>
              <a:off x="6199150" y="4399563"/>
              <a:ext cx="137200" cy="97875"/>
            </a:xfrm>
            <a:custGeom>
              <a:rect b="b" l="l" r="r" t="t"/>
              <a:pathLst>
                <a:path extrusionOk="0" h="3915" w="5488">
                  <a:moveTo>
                    <a:pt x="5177" y="0"/>
                  </a:moveTo>
                  <a:cubicBezTo>
                    <a:pt x="5114" y="0"/>
                    <a:pt x="5051" y="34"/>
                    <a:pt x="5006" y="114"/>
                  </a:cubicBezTo>
                  <a:cubicBezTo>
                    <a:pt x="3730" y="1755"/>
                    <a:pt x="2423" y="3001"/>
                    <a:pt x="295" y="3457"/>
                  </a:cubicBezTo>
                  <a:cubicBezTo>
                    <a:pt x="1" y="3487"/>
                    <a:pt x="48" y="3915"/>
                    <a:pt x="327" y="3915"/>
                  </a:cubicBezTo>
                  <a:cubicBezTo>
                    <a:pt x="336" y="3915"/>
                    <a:pt x="346" y="3914"/>
                    <a:pt x="356" y="3913"/>
                  </a:cubicBezTo>
                  <a:cubicBezTo>
                    <a:pt x="2362" y="3579"/>
                    <a:pt x="4550" y="2333"/>
                    <a:pt x="5401" y="387"/>
                  </a:cubicBezTo>
                  <a:cubicBezTo>
                    <a:pt x="5487" y="194"/>
                    <a:pt x="5330" y="0"/>
                    <a:pt x="51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0" name="Google Shape;3360;p43"/>
            <p:cNvSpPr/>
            <p:nvPr/>
          </p:nvSpPr>
          <p:spPr>
            <a:xfrm>
              <a:off x="6261975" y="4346913"/>
              <a:ext cx="65700" cy="117800"/>
            </a:xfrm>
            <a:custGeom>
              <a:rect b="b" l="l" r="r" t="t"/>
              <a:pathLst>
                <a:path extrusionOk="0" h="4712" w="2628">
                  <a:moveTo>
                    <a:pt x="2300" y="1"/>
                  </a:moveTo>
                  <a:cubicBezTo>
                    <a:pt x="2248" y="1"/>
                    <a:pt x="2189" y="19"/>
                    <a:pt x="2129" y="62"/>
                  </a:cubicBezTo>
                  <a:cubicBezTo>
                    <a:pt x="730" y="973"/>
                    <a:pt x="1" y="2858"/>
                    <a:pt x="396" y="4469"/>
                  </a:cubicBezTo>
                  <a:cubicBezTo>
                    <a:pt x="423" y="4633"/>
                    <a:pt x="543" y="4711"/>
                    <a:pt x="661" y="4711"/>
                  </a:cubicBezTo>
                  <a:cubicBezTo>
                    <a:pt x="805" y="4711"/>
                    <a:pt x="946" y="4595"/>
                    <a:pt x="913" y="4378"/>
                  </a:cubicBezTo>
                  <a:cubicBezTo>
                    <a:pt x="761" y="2797"/>
                    <a:pt x="1277" y="1551"/>
                    <a:pt x="2433" y="487"/>
                  </a:cubicBezTo>
                  <a:cubicBezTo>
                    <a:pt x="2627" y="293"/>
                    <a:pt x="2510" y="1"/>
                    <a:pt x="23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1" name="Google Shape;3361;p43"/>
            <p:cNvSpPr/>
            <p:nvPr/>
          </p:nvSpPr>
          <p:spPr>
            <a:xfrm>
              <a:off x="6280225" y="4478088"/>
              <a:ext cx="49200" cy="119600"/>
            </a:xfrm>
            <a:custGeom>
              <a:rect b="b" l="l" r="r" t="t"/>
              <a:pathLst>
                <a:path extrusionOk="0" h="4784" w="1968">
                  <a:moveTo>
                    <a:pt x="1563" y="1"/>
                  </a:moveTo>
                  <a:cubicBezTo>
                    <a:pt x="1512" y="1"/>
                    <a:pt x="1457" y="13"/>
                    <a:pt x="1399" y="43"/>
                  </a:cubicBezTo>
                  <a:cubicBezTo>
                    <a:pt x="0" y="954"/>
                    <a:pt x="122" y="3143"/>
                    <a:pt x="456" y="4541"/>
                  </a:cubicBezTo>
                  <a:cubicBezTo>
                    <a:pt x="511" y="4705"/>
                    <a:pt x="646" y="4783"/>
                    <a:pt x="772" y="4783"/>
                  </a:cubicBezTo>
                  <a:cubicBezTo>
                    <a:pt x="926" y="4783"/>
                    <a:pt x="1067" y="4667"/>
                    <a:pt x="1034" y="4450"/>
                  </a:cubicBezTo>
                  <a:cubicBezTo>
                    <a:pt x="760" y="3173"/>
                    <a:pt x="639" y="1502"/>
                    <a:pt x="1763" y="559"/>
                  </a:cubicBezTo>
                  <a:cubicBezTo>
                    <a:pt x="1968" y="355"/>
                    <a:pt x="1829" y="1"/>
                    <a:pt x="15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2" name="Google Shape;3362;p43"/>
            <p:cNvSpPr/>
            <p:nvPr/>
          </p:nvSpPr>
          <p:spPr>
            <a:xfrm>
              <a:off x="6352275" y="4520438"/>
              <a:ext cx="111975" cy="38425"/>
            </a:xfrm>
            <a:custGeom>
              <a:rect b="b" l="l" r="r" t="t"/>
              <a:pathLst>
                <a:path extrusionOk="0" h="1537" w="4479">
                  <a:moveTo>
                    <a:pt x="4111" y="0"/>
                  </a:moveTo>
                  <a:cubicBezTo>
                    <a:pt x="4053" y="0"/>
                    <a:pt x="3990" y="24"/>
                    <a:pt x="3927" y="81"/>
                  </a:cubicBezTo>
                  <a:cubicBezTo>
                    <a:pt x="3238" y="666"/>
                    <a:pt x="2419" y="978"/>
                    <a:pt x="1580" y="978"/>
                  </a:cubicBezTo>
                  <a:cubicBezTo>
                    <a:pt x="1198" y="978"/>
                    <a:pt x="812" y="913"/>
                    <a:pt x="431" y="780"/>
                  </a:cubicBezTo>
                  <a:cubicBezTo>
                    <a:pt x="404" y="772"/>
                    <a:pt x="378" y="768"/>
                    <a:pt x="353" y="768"/>
                  </a:cubicBezTo>
                  <a:cubicBezTo>
                    <a:pt x="104" y="768"/>
                    <a:pt x="0" y="1153"/>
                    <a:pt x="249" y="1236"/>
                  </a:cubicBezTo>
                  <a:cubicBezTo>
                    <a:pt x="728" y="1438"/>
                    <a:pt x="1230" y="1536"/>
                    <a:pt x="1726" y="1536"/>
                  </a:cubicBezTo>
                  <a:cubicBezTo>
                    <a:pt x="2647" y="1536"/>
                    <a:pt x="3550" y="1199"/>
                    <a:pt x="4261" y="567"/>
                  </a:cubicBezTo>
                  <a:cubicBezTo>
                    <a:pt x="4478" y="351"/>
                    <a:pt x="4332" y="0"/>
                    <a:pt x="4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3" name="Google Shape;3363;p43"/>
            <p:cNvSpPr/>
            <p:nvPr/>
          </p:nvSpPr>
          <p:spPr>
            <a:xfrm>
              <a:off x="6403175" y="4636588"/>
              <a:ext cx="89075" cy="65000"/>
            </a:xfrm>
            <a:custGeom>
              <a:rect b="b" l="l" r="r" t="t"/>
              <a:pathLst>
                <a:path extrusionOk="0" h="2600" w="3563">
                  <a:moveTo>
                    <a:pt x="312" y="1"/>
                  </a:moveTo>
                  <a:cubicBezTo>
                    <a:pt x="170" y="1"/>
                    <a:pt x="1" y="117"/>
                    <a:pt x="37" y="298"/>
                  </a:cubicBezTo>
                  <a:cubicBezTo>
                    <a:pt x="156" y="1440"/>
                    <a:pt x="1242" y="2600"/>
                    <a:pt x="2407" y="2600"/>
                  </a:cubicBezTo>
                  <a:cubicBezTo>
                    <a:pt x="2732" y="2600"/>
                    <a:pt x="3063" y="2510"/>
                    <a:pt x="3380" y="2305"/>
                  </a:cubicBezTo>
                  <a:cubicBezTo>
                    <a:pt x="3563" y="2183"/>
                    <a:pt x="3441" y="1879"/>
                    <a:pt x="3228" y="1879"/>
                  </a:cubicBezTo>
                  <a:cubicBezTo>
                    <a:pt x="2948" y="1892"/>
                    <a:pt x="2694" y="1921"/>
                    <a:pt x="2450" y="1921"/>
                  </a:cubicBezTo>
                  <a:cubicBezTo>
                    <a:pt x="2110" y="1921"/>
                    <a:pt x="1788" y="1865"/>
                    <a:pt x="1435" y="1636"/>
                  </a:cubicBezTo>
                  <a:cubicBezTo>
                    <a:pt x="888" y="1302"/>
                    <a:pt x="584" y="785"/>
                    <a:pt x="493" y="177"/>
                  </a:cubicBezTo>
                  <a:cubicBezTo>
                    <a:pt x="493" y="54"/>
                    <a:pt x="409" y="1"/>
                    <a:pt x="3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4" name="Google Shape;3364;p43"/>
            <p:cNvSpPr/>
            <p:nvPr/>
          </p:nvSpPr>
          <p:spPr>
            <a:xfrm>
              <a:off x="6316700" y="4632163"/>
              <a:ext cx="58225" cy="81200"/>
            </a:xfrm>
            <a:custGeom>
              <a:rect b="b" l="l" r="r" t="t"/>
              <a:pathLst>
                <a:path extrusionOk="0" h="3248" w="2329">
                  <a:moveTo>
                    <a:pt x="257" y="0"/>
                  </a:moveTo>
                  <a:cubicBezTo>
                    <a:pt x="128" y="0"/>
                    <a:pt x="0" y="76"/>
                    <a:pt x="0" y="232"/>
                  </a:cubicBezTo>
                  <a:cubicBezTo>
                    <a:pt x="31" y="1479"/>
                    <a:pt x="760" y="2542"/>
                    <a:pt x="1824" y="3211"/>
                  </a:cubicBezTo>
                  <a:cubicBezTo>
                    <a:pt x="1862" y="3237"/>
                    <a:pt x="1900" y="3248"/>
                    <a:pt x="1937" y="3248"/>
                  </a:cubicBezTo>
                  <a:cubicBezTo>
                    <a:pt x="2163" y="3248"/>
                    <a:pt x="2329" y="2821"/>
                    <a:pt x="2067" y="2664"/>
                  </a:cubicBezTo>
                  <a:cubicBezTo>
                    <a:pt x="1216" y="2147"/>
                    <a:pt x="669" y="1235"/>
                    <a:pt x="517" y="202"/>
                  </a:cubicBezTo>
                  <a:cubicBezTo>
                    <a:pt x="502" y="69"/>
                    <a:pt x="379" y="0"/>
                    <a:pt x="2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5" name="Google Shape;3365;p43"/>
            <p:cNvSpPr/>
            <p:nvPr/>
          </p:nvSpPr>
          <p:spPr>
            <a:xfrm>
              <a:off x="6357200" y="4580938"/>
              <a:ext cx="78825" cy="53375"/>
            </a:xfrm>
            <a:custGeom>
              <a:rect b="b" l="l" r="r" t="t"/>
              <a:pathLst>
                <a:path extrusionOk="0" h="2135" w="3153">
                  <a:moveTo>
                    <a:pt x="2781" y="1"/>
                  </a:moveTo>
                  <a:cubicBezTo>
                    <a:pt x="1673" y="1"/>
                    <a:pt x="440" y="723"/>
                    <a:pt x="83" y="1795"/>
                  </a:cubicBezTo>
                  <a:cubicBezTo>
                    <a:pt x="1" y="1979"/>
                    <a:pt x="152" y="2135"/>
                    <a:pt x="307" y="2135"/>
                  </a:cubicBezTo>
                  <a:cubicBezTo>
                    <a:pt x="382" y="2135"/>
                    <a:pt x="458" y="2098"/>
                    <a:pt x="508" y="2008"/>
                  </a:cubicBezTo>
                  <a:cubicBezTo>
                    <a:pt x="1055" y="1157"/>
                    <a:pt x="1785" y="640"/>
                    <a:pt x="2818" y="579"/>
                  </a:cubicBezTo>
                  <a:cubicBezTo>
                    <a:pt x="3122" y="549"/>
                    <a:pt x="3152" y="32"/>
                    <a:pt x="2849" y="2"/>
                  </a:cubicBezTo>
                  <a:cubicBezTo>
                    <a:pt x="2826" y="1"/>
                    <a:pt x="2803" y="1"/>
                    <a:pt x="27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6" name="Google Shape;3366;p43"/>
            <p:cNvSpPr/>
            <p:nvPr/>
          </p:nvSpPr>
          <p:spPr>
            <a:xfrm>
              <a:off x="6170750" y="4663688"/>
              <a:ext cx="109875" cy="57075"/>
            </a:xfrm>
            <a:custGeom>
              <a:rect b="b" l="l" r="r" t="t"/>
              <a:pathLst>
                <a:path extrusionOk="0" h="2283" w="4395">
                  <a:moveTo>
                    <a:pt x="384" y="0"/>
                  </a:moveTo>
                  <a:cubicBezTo>
                    <a:pt x="197" y="0"/>
                    <a:pt x="1" y="164"/>
                    <a:pt x="124" y="369"/>
                  </a:cubicBezTo>
                  <a:cubicBezTo>
                    <a:pt x="764" y="1575"/>
                    <a:pt x="1922" y="2283"/>
                    <a:pt x="3194" y="2283"/>
                  </a:cubicBezTo>
                  <a:cubicBezTo>
                    <a:pt x="3493" y="2283"/>
                    <a:pt x="3799" y="2244"/>
                    <a:pt x="4106" y="2163"/>
                  </a:cubicBezTo>
                  <a:cubicBezTo>
                    <a:pt x="4395" y="2105"/>
                    <a:pt x="4327" y="1581"/>
                    <a:pt x="4058" y="1581"/>
                  </a:cubicBezTo>
                  <a:cubicBezTo>
                    <a:pt x="4044" y="1581"/>
                    <a:pt x="4030" y="1582"/>
                    <a:pt x="4015" y="1585"/>
                  </a:cubicBezTo>
                  <a:cubicBezTo>
                    <a:pt x="3759" y="1642"/>
                    <a:pt x="3505" y="1670"/>
                    <a:pt x="3256" y="1670"/>
                  </a:cubicBezTo>
                  <a:cubicBezTo>
                    <a:pt x="2178" y="1670"/>
                    <a:pt x="1203" y="1139"/>
                    <a:pt x="610" y="126"/>
                  </a:cubicBezTo>
                  <a:cubicBezTo>
                    <a:pt x="561" y="38"/>
                    <a:pt x="474" y="0"/>
                    <a:pt x="3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7" name="Google Shape;3367;p43"/>
            <p:cNvSpPr/>
            <p:nvPr/>
          </p:nvSpPr>
          <p:spPr>
            <a:xfrm>
              <a:off x="6182200" y="4314413"/>
              <a:ext cx="36500" cy="94225"/>
            </a:xfrm>
            <a:custGeom>
              <a:rect b="b" l="l" r="r" t="t"/>
              <a:pathLst>
                <a:path extrusionOk="0" h="3769" w="1460">
                  <a:moveTo>
                    <a:pt x="385" y="0"/>
                  </a:moveTo>
                  <a:cubicBezTo>
                    <a:pt x="285" y="0"/>
                    <a:pt x="189" y="53"/>
                    <a:pt x="152" y="176"/>
                  </a:cubicBezTo>
                  <a:cubicBezTo>
                    <a:pt x="0" y="875"/>
                    <a:pt x="61" y="1544"/>
                    <a:pt x="243" y="2243"/>
                  </a:cubicBezTo>
                  <a:cubicBezTo>
                    <a:pt x="395" y="2729"/>
                    <a:pt x="669" y="3550"/>
                    <a:pt x="1216" y="3763"/>
                  </a:cubicBezTo>
                  <a:cubicBezTo>
                    <a:pt x="1232" y="3767"/>
                    <a:pt x="1249" y="3769"/>
                    <a:pt x="1265" y="3769"/>
                  </a:cubicBezTo>
                  <a:cubicBezTo>
                    <a:pt x="1368" y="3769"/>
                    <a:pt x="1459" y="3690"/>
                    <a:pt x="1459" y="3611"/>
                  </a:cubicBezTo>
                  <a:cubicBezTo>
                    <a:pt x="1429" y="3094"/>
                    <a:pt x="1003" y="2729"/>
                    <a:pt x="851" y="2243"/>
                  </a:cubicBezTo>
                  <a:cubicBezTo>
                    <a:pt x="608" y="1574"/>
                    <a:pt x="608" y="966"/>
                    <a:pt x="669" y="298"/>
                  </a:cubicBezTo>
                  <a:cubicBezTo>
                    <a:pt x="687" y="116"/>
                    <a:pt x="532" y="0"/>
                    <a:pt x="3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8" name="Google Shape;3368;p43"/>
            <p:cNvSpPr/>
            <p:nvPr/>
          </p:nvSpPr>
          <p:spPr>
            <a:xfrm>
              <a:off x="6159400" y="4404763"/>
              <a:ext cx="46375" cy="105425"/>
            </a:xfrm>
            <a:custGeom>
              <a:rect b="b" l="l" r="r" t="t"/>
              <a:pathLst>
                <a:path extrusionOk="0" h="4217" w="1855">
                  <a:moveTo>
                    <a:pt x="238" y="0"/>
                  </a:moveTo>
                  <a:cubicBezTo>
                    <a:pt x="121" y="0"/>
                    <a:pt x="0" y="69"/>
                    <a:pt x="0" y="210"/>
                  </a:cubicBezTo>
                  <a:cubicBezTo>
                    <a:pt x="0" y="1547"/>
                    <a:pt x="396" y="3249"/>
                    <a:pt x="1429" y="4161"/>
                  </a:cubicBezTo>
                  <a:cubicBezTo>
                    <a:pt x="1468" y="4200"/>
                    <a:pt x="1516" y="4217"/>
                    <a:pt x="1565" y="4217"/>
                  </a:cubicBezTo>
                  <a:cubicBezTo>
                    <a:pt x="1708" y="4217"/>
                    <a:pt x="1854" y="4069"/>
                    <a:pt x="1763" y="3887"/>
                  </a:cubicBezTo>
                  <a:cubicBezTo>
                    <a:pt x="1490" y="3340"/>
                    <a:pt x="1125" y="2824"/>
                    <a:pt x="882" y="2216"/>
                  </a:cubicBezTo>
                  <a:cubicBezTo>
                    <a:pt x="608" y="1577"/>
                    <a:pt x="517" y="909"/>
                    <a:pt x="456" y="179"/>
                  </a:cubicBezTo>
                  <a:cubicBezTo>
                    <a:pt x="456" y="61"/>
                    <a:pt x="349" y="0"/>
                    <a:pt x="2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9" name="Google Shape;3369;p43"/>
            <p:cNvSpPr/>
            <p:nvPr/>
          </p:nvSpPr>
          <p:spPr>
            <a:xfrm>
              <a:off x="5984050" y="4627113"/>
              <a:ext cx="78875" cy="101300"/>
            </a:xfrm>
            <a:custGeom>
              <a:rect b="b" l="l" r="r" t="t"/>
              <a:pathLst>
                <a:path extrusionOk="0" h="4052" w="3155">
                  <a:moveTo>
                    <a:pt x="2878" y="0"/>
                  </a:moveTo>
                  <a:cubicBezTo>
                    <a:pt x="2782" y="0"/>
                    <a:pt x="2693" y="41"/>
                    <a:pt x="2668" y="130"/>
                  </a:cubicBezTo>
                  <a:cubicBezTo>
                    <a:pt x="2212" y="1589"/>
                    <a:pt x="1634" y="2744"/>
                    <a:pt x="236" y="3565"/>
                  </a:cubicBezTo>
                  <a:cubicBezTo>
                    <a:pt x="1" y="3696"/>
                    <a:pt x="103" y="4052"/>
                    <a:pt x="330" y="4052"/>
                  </a:cubicBezTo>
                  <a:cubicBezTo>
                    <a:pt x="366" y="4052"/>
                    <a:pt x="407" y="4042"/>
                    <a:pt x="449" y="4021"/>
                  </a:cubicBezTo>
                  <a:cubicBezTo>
                    <a:pt x="1817" y="3322"/>
                    <a:pt x="3154" y="1832"/>
                    <a:pt x="3154" y="222"/>
                  </a:cubicBezTo>
                  <a:cubicBezTo>
                    <a:pt x="3154" y="80"/>
                    <a:pt x="3010" y="0"/>
                    <a:pt x="28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0" name="Google Shape;3370;p43"/>
            <p:cNvSpPr/>
            <p:nvPr/>
          </p:nvSpPr>
          <p:spPr>
            <a:xfrm>
              <a:off x="5988425" y="4546663"/>
              <a:ext cx="79250" cy="81025"/>
            </a:xfrm>
            <a:custGeom>
              <a:rect b="b" l="l" r="r" t="t"/>
              <a:pathLst>
                <a:path extrusionOk="0" h="3241" w="3170">
                  <a:moveTo>
                    <a:pt x="2794" y="1"/>
                  </a:moveTo>
                  <a:cubicBezTo>
                    <a:pt x="2693" y="1"/>
                    <a:pt x="2598" y="47"/>
                    <a:pt x="2554" y="157"/>
                  </a:cubicBezTo>
                  <a:cubicBezTo>
                    <a:pt x="2128" y="1373"/>
                    <a:pt x="1459" y="2284"/>
                    <a:pt x="274" y="2771"/>
                  </a:cubicBezTo>
                  <a:cubicBezTo>
                    <a:pt x="1" y="2907"/>
                    <a:pt x="169" y="3240"/>
                    <a:pt x="383" y="3240"/>
                  </a:cubicBezTo>
                  <a:cubicBezTo>
                    <a:pt x="407" y="3240"/>
                    <a:pt x="432" y="3236"/>
                    <a:pt x="456" y="3227"/>
                  </a:cubicBezTo>
                  <a:cubicBezTo>
                    <a:pt x="1763" y="2832"/>
                    <a:pt x="2858" y="1677"/>
                    <a:pt x="3131" y="339"/>
                  </a:cubicBezTo>
                  <a:cubicBezTo>
                    <a:pt x="3170" y="145"/>
                    <a:pt x="2973" y="1"/>
                    <a:pt x="27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1" name="Google Shape;3371;p43"/>
            <p:cNvSpPr/>
            <p:nvPr/>
          </p:nvSpPr>
          <p:spPr>
            <a:xfrm>
              <a:off x="5931425" y="4489138"/>
              <a:ext cx="67450" cy="120575"/>
            </a:xfrm>
            <a:custGeom>
              <a:rect b="b" l="l" r="r" t="t"/>
              <a:pathLst>
                <a:path extrusionOk="0" h="4823" w="2698">
                  <a:moveTo>
                    <a:pt x="695" y="0"/>
                  </a:moveTo>
                  <a:cubicBezTo>
                    <a:pt x="594" y="0"/>
                    <a:pt x="494" y="53"/>
                    <a:pt x="457" y="178"/>
                  </a:cubicBezTo>
                  <a:cubicBezTo>
                    <a:pt x="1" y="1850"/>
                    <a:pt x="730" y="3856"/>
                    <a:pt x="2220" y="4768"/>
                  </a:cubicBezTo>
                  <a:cubicBezTo>
                    <a:pt x="2269" y="4806"/>
                    <a:pt x="2317" y="4823"/>
                    <a:pt x="2362" y="4823"/>
                  </a:cubicBezTo>
                  <a:cubicBezTo>
                    <a:pt x="2566" y="4823"/>
                    <a:pt x="2698" y="4481"/>
                    <a:pt x="2524" y="4282"/>
                  </a:cubicBezTo>
                  <a:cubicBezTo>
                    <a:pt x="1277" y="3187"/>
                    <a:pt x="761" y="1880"/>
                    <a:pt x="973" y="269"/>
                  </a:cubicBezTo>
                  <a:cubicBezTo>
                    <a:pt x="991" y="108"/>
                    <a:pt x="841" y="0"/>
                    <a:pt x="6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2" name="Google Shape;3372;p43"/>
            <p:cNvSpPr/>
            <p:nvPr/>
          </p:nvSpPr>
          <p:spPr>
            <a:xfrm>
              <a:off x="5927625" y="4598813"/>
              <a:ext cx="64250" cy="80350"/>
            </a:xfrm>
            <a:custGeom>
              <a:rect b="b" l="l" r="r" t="t"/>
              <a:pathLst>
                <a:path extrusionOk="0" h="3214" w="2570">
                  <a:moveTo>
                    <a:pt x="333" y="0"/>
                  </a:moveTo>
                  <a:cubicBezTo>
                    <a:pt x="179" y="0"/>
                    <a:pt x="1" y="123"/>
                    <a:pt x="1" y="320"/>
                  </a:cubicBezTo>
                  <a:cubicBezTo>
                    <a:pt x="92" y="1566"/>
                    <a:pt x="973" y="2813"/>
                    <a:pt x="2189" y="3208"/>
                  </a:cubicBezTo>
                  <a:cubicBezTo>
                    <a:pt x="2208" y="3211"/>
                    <a:pt x="2226" y="3213"/>
                    <a:pt x="2243" y="3213"/>
                  </a:cubicBezTo>
                  <a:cubicBezTo>
                    <a:pt x="2503" y="3213"/>
                    <a:pt x="2569" y="2803"/>
                    <a:pt x="2341" y="2661"/>
                  </a:cubicBezTo>
                  <a:cubicBezTo>
                    <a:pt x="1338" y="2144"/>
                    <a:pt x="669" y="1384"/>
                    <a:pt x="548" y="198"/>
                  </a:cubicBezTo>
                  <a:cubicBezTo>
                    <a:pt x="535" y="61"/>
                    <a:pt x="440" y="0"/>
                    <a:pt x="3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3" name="Google Shape;3373;p43"/>
            <p:cNvSpPr/>
            <p:nvPr/>
          </p:nvSpPr>
          <p:spPr>
            <a:xfrm>
              <a:off x="5924700" y="4718163"/>
              <a:ext cx="72875" cy="59650"/>
            </a:xfrm>
            <a:custGeom>
              <a:rect b="b" l="l" r="r" t="t"/>
              <a:pathLst>
                <a:path extrusionOk="0" h="2386" w="2915">
                  <a:moveTo>
                    <a:pt x="341" y="1"/>
                  </a:moveTo>
                  <a:cubicBezTo>
                    <a:pt x="176" y="1"/>
                    <a:pt x="1" y="130"/>
                    <a:pt x="57" y="318"/>
                  </a:cubicBezTo>
                  <a:cubicBezTo>
                    <a:pt x="391" y="1443"/>
                    <a:pt x="1394" y="2355"/>
                    <a:pt x="2549" y="2385"/>
                  </a:cubicBezTo>
                  <a:cubicBezTo>
                    <a:pt x="2914" y="2385"/>
                    <a:pt x="2914" y="1899"/>
                    <a:pt x="2610" y="1808"/>
                  </a:cubicBezTo>
                  <a:cubicBezTo>
                    <a:pt x="1638" y="1625"/>
                    <a:pt x="878" y="1078"/>
                    <a:pt x="574" y="166"/>
                  </a:cubicBezTo>
                  <a:cubicBezTo>
                    <a:pt x="539" y="50"/>
                    <a:pt x="442" y="1"/>
                    <a:pt x="3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4" name="Google Shape;3374;p43"/>
            <p:cNvSpPr/>
            <p:nvPr/>
          </p:nvSpPr>
          <p:spPr>
            <a:xfrm>
              <a:off x="5689200" y="4546063"/>
              <a:ext cx="62925" cy="195475"/>
            </a:xfrm>
            <a:custGeom>
              <a:rect b="b" l="l" r="r" t="t"/>
              <a:pathLst>
                <a:path extrusionOk="0" h="7819" w="2517">
                  <a:moveTo>
                    <a:pt x="423" y="0"/>
                  </a:moveTo>
                  <a:cubicBezTo>
                    <a:pt x="205" y="0"/>
                    <a:pt x="0" y="235"/>
                    <a:pt x="176" y="454"/>
                  </a:cubicBezTo>
                  <a:cubicBezTo>
                    <a:pt x="1726" y="2582"/>
                    <a:pt x="1878" y="5135"/>
                    <a:pt x="571" y="7415"/>
                  </a:cubicBezTo>
                  <a:cubicBezTo>
                    <a:pt x="462" y="7632"/>
                    <a:pt x="633" y="7818"/>
                    <a:pt x="795" y="7818"/>
                  </a:cubicBezTo>
                  <a:cubicBezTo>
                    <a:pt x="859" y="7818"/>
                    <a:pt x="923" y="7788"/>
                    <a:pt x="966" y="7719"/>
                  </a:cubicBezTo>
                  <a:cubicBezTo>
                    <a:pt x="2516" y="5318"/>
                    <a:pt x="2456" y="2400"/>
                    <a:pt x="662" y="120"/>
                  </a:cubicBezTo>
                  <a:cubicBezTo>
                    <a:pt x="594" y="35"/>
                    <a:pt x="508" y="0"/>
                    <a:pt x="4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5" name="Google Shape;3375;p43"/>
            <p:cNvSpPr/>
            <p:nvPr/>
          </p:nvSpPr>
          <p:spPr>
            <a:xfrm>
              <a:off x="5725050" y="4562863"/>
              <a:ext cx="51375" cy="100475"/>
            </a:xfrm>
            <a:custGeom>
              <a:rect b="b" l="l" r="r" t="t"/>
              <a:pathLst>
                <a:path extrusionOk="0" h="4019" w="2055">
                  <a:moveTo>
                    <a:pt x="1382" y="1"/>
                  </a:moveTo>
                  <a:cubicBezTo>
                    <a:pt x="1215" y="1"/>
                    <a:pt x="1044" y="155"/>
                    <a:pt x="1113" y="360"/>
                  </a:cubicBezTo>
                  <a:cubicBezTo>
                    <a:pt x="1569" y="1485"/>
                    <a:pt x="748" y="2731"/>
                    <a:pt x="140" y="3612"/>
                  </a:cubicBezTo>
                  <a:cubicBezTo>
                    <a:pt x="1" y="3798"/>
                    <a:pt x="162" y="4018"/>
                    <a:pt x="328" y="4018"/>
                  </a:cubicBezTo>
                  <a:cubicBezTo>
                    <a:pt x="379" y="4018"/>
                    <a:pt x="431" y="3997"/>
                    <a:pt x="474" y="3947"/>
                  </a:cubicBezTo>
                  <a:cubicBezTo>
                    <a:pt x="1082" y="3339"/>
                    <a:pt x="1508" y="2579"/>
                    <a:pt x="1721" y="1788"/>
                  </a:cubicBezTo>
                  <a:cubicBezTo>
                    <a:pt x="1873" y="1211"/>
                    <a:pt x="2055" y="421"/>
                    <a:pt x="1538" y="56"/>
                  </a:cubicBezTo>
                  <a:cubicBezTo>
                    <a:pt x="1493" y="18"/>
                    <a:pt x="1438" y="1"/>
                    <a:pt x="13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6" name="Google Shape;3376;p43"/>
            <p:cNvSpPr/>
            <p:nvPr/>
          </p:nvSpPr>
          <p:spPr>
            <a:xfrm>
              <a:off x="5657625" y="4575738"/>
              <a:ext cx="81850" cy="55600"/>
            </a:xfrm>
            <a:custGeom>
              <a:rect b="b" l="l" r="r" t="t"/>
              <a:pathLst>
                <a:path extrusionOk="0" h="2224" w="3274">
                  <a:moveTo>
                    <a:pt x="315" y="0"/>
                  </a:moveTo>
                  <a:cubicBezTo>
                    <a:pt x="168" y="0"/>
                    <a:pt x="1" y="153"/>
                    <a:pt x="41" y="331"/>
                  </a:cubicBezTo>
                  <a:cubicBezTo>
                    <a:pt x="414" y="1481"/>
                    <a:pt x="1522" y="2223"/>
                    <a:pt x="2695" y="2223"/>
                  </a:cubicBezTo>
                  <a:cubicBezTo>
                    <a:pt x="2763" y="2223"/>
                    <a:pt x="2830" y="2221"/>
                    <a:pt x="2898" y="2216"/>
                  </a:cubicBezTo>
                  <a:cubicBezTo>
                    <a:pt x="3273" y="2187"/>
                    <a:pt x="3210" y="1664"/>
                    <a:pt x="2916" y="1664"/>
                  </a:cubicBezTo>
                  <a:cubicBezTo>
                    <a:pt x="2900" y="1664"/>
                    <a:pt x="2884" y="1666"/>
                    <a:pt x="2867" y="1669"/>
                  </a:cubicBezTo>
                  <a:cubicBezTo>
                    <a:pt x="1804" y="1669"/>
                    <a:pt x="953" y="1121"/>
                    <a:pt x="497" y="149"/>
                  </a:cubicBezTo>
                  <a:cubicBezTo>
                    <a:pt x="465" y="43"/>
                    <a:pt x="393" y="0"/>
                    <a:pt x="3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7" name="Google Shape;3377;p43"/>
            <p:cNvSpPr/>
            <p:nvPr/>
          </p:nvSpPr>
          <p:spPr>
            <a:xfrm>
              <a:off x="5538150" y="4590088"/>
              <a:ext cx="112150" cy="92175"/>
            </a:xfrm>
            <a:custGeom>
              <a:rect b="b" l="l" r="r" t="t"/>
              <a:pathLst>
                <a:path extrusionOk="0" h="3687" w="4486">
                  <a:moveTo>
                    <a:pt x="268" y="1"/>
                  </a:moveTo>
                  <a:cubicBezTo>
                    <a:pt x="135" y="1"/>
                    <a:pt x="0" y="104"/>
                    <a:pt x="17" y="274"/>
                  </a:cubicBezTo>
                  <a:cubicBezTo>
                    <a:pt x="48" y="1338"/>
                    <a:pt x="534" y="2341"/>
                    <a:pt x="1415" y="2979"/>
                  </a:cubicBezTo>
                  <a:cubicBezTo>
                    <a:pt x="1939" y="3372"/>
                    <a:pt x="2729" y="3686"/>
                    <a:pt x="3459" y="3686"/>
                  </a:cubicBezTo>
                  <a:cubicBezTo>
                    <a:pt x="3746" y="3686"/>
                    <a:pt x="4024" y="3638"/>
                    <a:pt x="4273" y="3526"/>
                  </a:cubicBezTo>
                  <a:cubicBezTo>
                    <a:pt x="4455" y="3435"/>
                    <a:pt x="4485" y="3101"/>
                    <a:pt x="4242" y="3070"/>
                  </a:cubicBezTo>
                  <a:cubicBezTo>
                    <a:pt x="3361" y="2979"/>
                    <a:pt x="2631" y="3070"/>
                    <a:pt x="1871" y="2554"/>
                  </a:cubicBezTo>
                  <a:cubicBezTo>
                    <a:pt x="1081" y="2037"/>
                    <a:pt x="625" y="1155"/>
                    <a:pt x="503" y="213"/>
                  </a:cubicBezTo>
                  <a:cubicBezTo>
                    <a:pt x="477" y="65"/>
                    <a:pt x="373" y="1"/>
                    <a:pt x="2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8" name="Google Shape;3378;p43"/>
            <p:cNvSpPr/>
            <p:nvPr/>
          </p:nvSpPr>
          <p:spPr>
            <a:xfrm>
              <a:off x="5570900" y="4711563"/>
              <a:ext cx="116425" cy="27825"/>
            </a:xfrm>
            <a:custGeom>
              <a:rect b="b" l="l" r="r" t="t"/>
              <a:pathLst>
                <a:path extrusionOk="0" h="1113" w="4657">
                  <a:moveTo>
                    <a:pt x="421" y="1"/>
                  </a:moveTo>
                  <a:cubicBezTo>
                    <a:pt x="177" y="1"/>
                    <a:pt x="1" y="302"/>
                    <a:pt x="257" y="430"/>
                  </a:cubicBezTo>
                  <a:cubicBezTo>
                    <a:pt x="943" y="881"/>
                    <a:pt x="1729" y="1112"/>
                    <a:pt x="2515" y="1112"/>
                  </a:cubicBezTo>
                  <a:cubicBezTo>
                    <a:pt x="3159" y="1112"/>
                    <a:pt x="3803" y="958"/>
                    <a:pt x="4391" y="643"/>
                  </a:cubicBezTo>
                  <a:cubicBezTo>
                    <a:pt x="4657" y="510"/>
                    <a:pt x="4504" y="99"/>
                    <a:pt x="4259" y="99"/>
                  </a:cubicBezTo>
                  <a:cubicBezTo>
                    <a:pt x="4224" y="99"/>
                    <a:pt x="4186" y="107"/>
                    <a:pt x="4148" y="126"/>
                  </a:cubicBezTo>
                  <a:cubicBezTo>
                    <a:pt x="3578" y="389"/>
                    <a:pt x="2994" y="526"/>
                    <a:pt x="2413" y="526"/>
                  </a:cubicBezTo>
                  <a:cubicBezTo>
                    <a:pt x="1785" y="526"/>
                    <a:pt x="1161" y="367"/>
                    <a:pt x="561" y="35"/>
                  </a:cubicBezTo>
                  <a:cubicBezTo>
                    <a:pt x="514" y="11"/>
                    <a:pt x="466" y="1"/>
                    <a:pt x="4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9" name="Google Shape;3379;p43"/>
            <p:cNvSpPr/>
            <p:nvPr/>
          </p:nvSpPr>
          <p:spPr>
            <a:xfrm>
              <a:off x="5634575" y="4765738"/>
              <a:ext cx="111450" cy="33075"/>
            </a:xfrm>
            <a:custGeom>
              <a:rect b="b" l="l" r="r" t="t"/>
              <a:pathLst>
                <a:path extrusionOk="0" h="1323" w="4458">
                  <a:moveTo>
                    <a:pt x="4079" y="0"/>
                  </a:moveTo>
                  <a:cubicBezTo>
                    <a:pt x="4044" y="0"/>
                    <a:pt x="4008" y="8"/>
                    <a:pt x="3972" y="26"/>
                  </a:cubicBezTo>
                  <a:cubicBezTo>
                    <a:pt x="3425" y="269"/>
                    <a:pt x="2908" y="573"/>
                    <a:pt x="2270" y="664"/>
                  </a:cubicBezTo>
                  <a:cubicBezTo>
                    <a:pt x="2146" y="677"/>
                    <a:pt x="2023" y="683"/>
                    <a:pt x="1901" y="683"/>
                  </a:cubicBezTo>
                  <a:cubicBezTo>
                    <a:pt x="1427" y="683"/>
                    <a:pt x="973" y="591"/>
                    <a:pt x="537" y="421"/>
                  </a:cubicBezTo>
                  <a:cubicBezTo>
                    <a:pt x="528" y="420"/>
                    <a:pt x="518" y="420"/>
                    <a:pt x="509" y="420"/>
                  </a:cubicBezTo>
                  <a:cubicBezTo>
                    <a:pt x="245" y="420"/>
                    <a:pt x="0" y="821"/>
                    <a:pt x="294" y="938"/>
                  </a:cubicBezTo>
                  <a:cubicBezTo>
                    <a:pt x="769" y="1194"/>
                    <a:pt x="1347" y="1323"/>
                    <a:pt x="1931" y="1323"/>
                  </a:cubicBezTo>
                  <a:cubicBezTo>
                    <a:pt x="2804" y="1323"/>
                    <a:pt x="3693" y="1035"/>
                    <a:pt x="4276" y="452"/>
                  </a:cubicBezTo>
                  <a:cubicBezTo>
                    <a:pt x="4457" y="270"/>
                    <a:pt x="4285" y="0"/>
                    <a:pt x="40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0" name="Google Shape;3380;p43"/>
            <p:cNvSpPr/>
            <p:nvPr/>
          </p:nvSpPr>
          <p:spPr>
            <a:xfrm>
              <a:off x="5779875" y="4637688"/>
              <a:ext cx="47475" cy="166200"/>
            </a:xfrm>
            <a:custGeom>
              <a:rect b="b" l="l" r="r" t="t"/>
              <a:pathLst>
                <a:path extrusionOk="0" h="6648" w="1899">
                  <a:moveTo>
                    <a:pt x="408" y="0"/>
                  </a:moveTo>
                  <a:cubicBezTo>
                    <a:pt x="215" y="0"/>
                    <a:pt x="0" y="196"/>
                    <a:pt x="105" y="406"/>
                  </a:cubicBezTo>
                  <a:cubicBezTo>
                    <a:pt x="1017" y="2321"/>
                    <a:pt x="1169" y="4236"/>
                    <a:pt x="591" y="6273"/>
                  </a:cubicBezTo>
                  <a:cubicBezTo>
                    <a:pt x="515" y="6503"/>
                    <a:pt x="680" y="6648"/>
                    <a:pt x="850" y="6648"/>
                  </a:cubicBezTo>
                  <a:cubicBezTo>
                    <a:pt x="950" y="6648"/>
                    <a:pt x="1052" y="6598"/>
                    <a:pt x="1108" y="6486"/>
                  </a:cubicBezTo>
                  <a:cubicBezTo>
                    <a:pt x="1899" y="4419"/>
                    <a:pt x="1716" y="2078"/>
                    <a:pt x="622" y="133"/>
                  </a:cubicBezTo>
                  <a:cubicBezTo>
                    <a:pt x="575" y="39"/>
                    <a:pt x="494" y="0"/>
                    <a:pt x="4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1" name="Google Shape;3381;p43"/>
            <p:cNvSpPr/>
            <p:nvPr/>
          </p:nvSpPr>
          <p:spPr>
            <a:xfrm>
              <a:off x="5759275" y="4677038"/>
              <a:ext cx="59200" cy="59100"/>
            </a:xfrm>
            <a:custGeom>
              <a:rect b="b" l="l" r="r" t="t"/>
              <a:pathLst>
                <a:path extrusionOk="0" h="2364" w="2368">
                  <a:moveTo>
                    <a:pt x="274" y="0"/>
                  </a:moveTo>
                  <a:cubicBezTo>
                    <a:pt x="140" y="0"/>
                    <a:pt x="1" y="94"/>
                    <a:pt x="17" y="261"/>
                  </a:cubicBezTo>
                  <a:cubicBezTo>
                    <a:pt x="139" y="1325"/>
                    <a:pt x="929" y="2176"/>
                    <a:pt x="1963" y="2358"/>
                  </a:cubicBezTo>
                  <a:cubicBezTo>
                    <a:pt x="1981" y="2362"/>
                    <a:pt x="1999" y="2363"/>
                    <a:pt x="2016" y="2363"/>
                  </a:cubicBezTo>
                  <a:cubicBezTo>
                    <a:pt x="2306" y="2363"/>
                    <a:pt x="2368" y="1897"/>
                    <a:pt x="2023" y="1811"/>
                  </a:cubicBezTo>
                  <a:cubicBezTo>
                    <a:pt x="1233" y="1629"/>
                    <a:pt x="656" y="991"/>
                    <a:pt x="504" y="200"/>
                  </a:cubicBezTo>
                  <a:cubicBezTo>
                    <a:pt x="490" y="63"/>
                    <a:pt x="384" y="0"/>
                    <a:pt x="2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2" name="Google Shape;3382;p43"/>
            <p:cNvSpPr/>
            <p:nvPr/>
          </p:nvSpPr>
          <p:spPr>
            <a:xfrm>
              <a:off x="5563100" y="4585488"/>
              <a:ext cx="27175" cy="72600"/>
            </a:xfrm>
            <a:custGeom>
              <a:rect b="b" l="l" r="r" t="t"/>
              <a:pathLst>
                <a:path extrusionOk="0" h="2904" w="1087">
                  <a:moveTo>
                    <a:pt x="266" y="1"/>
                  </a:moveTo>
                  <a:cubicBezTo>
                    <a:pt x="133" y="1"/>
                    <a:pt x="1" y="115"/>
                    <a:pt x="22" y="245"/>
                  </a:cubicBezTo>
                  <a:cubicBezTo>
                    <a:pt x="22" y="610"/>
                    <a:pt x="265" y="1005"/>
                    <a:pt x="296" y="1370"/>
                  </a:cubicBezTo>
                  <a:cubicBezTo>
                    <a:pt x="357" y="1765"/>
                    <a:pt x="296" y="2221"/>
                    <a:pt x="205" y="2586"/>
                  </a:cubicBezTo>
                  <a:cubicBezTo>
                    <a:pt x="129" y="2773"/>
                    <a:pt x="263" y="2903"/>
                    <a:pt x="398" y="2903"/>
                  </a:cubicBezTo>
                  <a:cubicBezTo>
                    <a:pt x="481" y="2903"/>
                    <a:pt x="565" y="2854"/>
                    <a:pt x="600" y="2738"/>
                  </a:cubicBezTo>
                  <a:cubicBezTo>
                    <a:pt x="934" y="1978"/>
                    <a:pt x="1086" y="671"/>
                    <a:pt x="417" y="63"/>
                  </a:cubicBezTo>
                  <a:cubicBezTo>
                    <a:pt x="374" y="19"/>
                    <a:pt x="320" y="1"/>
                    <a:pt x="2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3" name="Google Shape;3383;p43"/>
            <p:cNvSpPr/>
            <p:nvPr/>
          </p:nvSpPr>
          <p:spPr>
            <a:xfrm>
              <a:off x="5365300" y="4193313"/>
              <a:ext cx="40300" cy="145625"/>
            </a:xfrm>
            <a:custGeom>
              <a:rect b="b" l="l" r="r" t="t"/>
              <a:pathLst>
                <a:path extrusionOk="0" h="5825" w="1612">
                  <a:moveTo>
                    <a:pt x="314" y="0"/>
                  </a:moveTo>
                  <a:cubicBezTo>
                    <a:pt x="147" y="0"/>
                    <a:pt x="0" y="164"/>
                    <a:pt x="62" y="370"/>
                  </a:cubicBezTo>
                  <a:cubicBezTo>
                    <a:pt x="700" y="2133"/>
                    <a:pt x="1004" y="3652"/>
                    <a:pt x="457" y="5506"/>
                  </a:cubicBezTo>
                  <a:cubicBezTo>
                    <a:pt x="419" y="5694"/>
                    <a:pt x="567" y="5824"/>
                    <a:pt x="708" y="5824"/>
                  </a:cubicBezTo>
                  <a:cubicBezTo>
                    <a:pt x="794" y="5824"/>
                    <a:pt x="878" y="5775"/>
                    <a:pt x="913" y="5658"/>
                  </a:cubicBezTo>
                  <a:cubicBezTo>
                    <a:pt x="1612" y="3956"/>
                    <a:pt x="1612" y="1707"/>
                    <a:pt x="548" y="126"/>
                  </a:cubicBezTo>
                  <a:cubicBezTo>
                    <a:pt x="479" y="38"/>
                    <a:pt x="394" y="0"/>
                    <a:pt x="3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4" name="Google Shape;3384;p43"/>
            <p:cNvSpPr/>
            <p:nvPr/>
          </p:nvSpPr>
          <p:spPr>
            <a:xfrm>
              <a:off x="5386500" y="4176963"/>
              <a:ext cx="38875" cy="90725"/>
            </a:xfrm>
            <a:custGeom>
              <a:rect b="b" l="l" r="r" t="t"/>
              <a:pathLst>
                <a:path extrusionOk="0" h="3629" w="1555">
                  <a:moveTo>
                    <a:pt x="1045" y="0"/>
                  </a:moveTo>
                  <a:cubicBezTo>
                    <a:pt x="902" y="0"/>
                    <a:pt x="764" y="100"/>
                    <a:pt x="764" y="294"/>
                  </a:cubicBezTo>
                  <a:cubicBezTo>
                    <a:pt x="794" y="1358"/>
                    <a:pt x="612" y="2270"/>
                    <a:pt x="65" y="3212"/>
                  </a:cubicBezTo>
                  <a:cubicBezTo>
                    <a:pt x="0" y="3428"/>
                    <a:pt x="150" y="3629"/>
                    <a:pt x="308" y="3629"/>
                  </a:cubicBezTo>
                  <a:cubicBezTo>
                    <a:pt x="372" y="3629"/>
                    <a:pt x="438" y="3595"/>
                    <a:pt x="490" y="3516"/>
                  </a:cubicBezTo>
                  <a:cubicBezTo>
                    <a:pt x="1220" y="2635"/>
                    <a:pt x="1554" y="1388"/>
                    <a:pt x="1341" y="233"/>
                  </a:cubicBezTo>
                  <a:cubicBezTo>
                    <a:pt x="1299" y="77"/>
                    <a:pt x="1170" y="0"/>
                    <a:pt x="10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5" name="Google Shape;3385;p43"/>
            <p:cNvSpPr/>
            <p:nvPr/>
          </p:nvSpPr>
          <p:spPr>
            <a:xfrm>
              <a:off x="5258800" y="4255513"/>
              <a:ext cx="95125" cy="57900"/>
            </a:xfrm>
            <a:custGeom>
              <a:rect b="b" l="l" r="r" t="t"/>
              <a:pathLst>
                <a:path extrusionOk="0" h="2316" w="3805">
                  <a:moveTo>
                    <a:pt x="305" y="1"/>
                  </a:moveTo>
                  <a:cubicBezTo>
                    <a:pt x="147" y="1"/>
                    <a:pt x="1" y="163"/>
                    <a:pt x="97" y="374"/>
                  </a:cubicBezTo>
                  <a:cubicBezTo>
                    <a:pt x="401" y="1104"/>
                    <a:pt x="917" y="1651"/>
                    <a:pt x="1647" y="2015"/>
                  </a:cubicBezTo>
                  <a:cubicBezTo>
                    <a:pt x="1990" y="2160"/>
                    <a:pt x="2495" y="2315"/>
                    <a:pt x="2950" y="2315"/>
                  </a:cubicBezTo>
                  <a:cubicBezTo>
                    <a:pt x="3260" y="2315"/>
                    <a:pt x="3547" y="2243"/>
                    <a:pt x="3744" y="2046"/>
                  </a:cubicBezTo>
                  <a:cubicBezTo>
                    <a:pt x="3805" y="1955"/>
                    <a:pt x="3775" y="1803"/>
                    <a:pt x="3714" y="1772"/>
                  </a:cubicBezTo>
                  <a:cubicBezTo>
                    <a:pt x="3440" y="1666"/>
                    <a:pt x="3151" y="1666"/>
                    <a:pt x="2859" y="1666"/>
                  </a:cubicBezTo>
                  <a:cubicBezTo>
                    <a:pt x="2566" y="1666"/>
                    <a:pt x="2270" y="1666"/>
                    <a:pt x="1981" y="1559"/>
                  </a:cubicBezTo>
                  <a:cubicBezTo>
                    <a:pt x="1343" y="1286"/>
                    <a:pt x="857" y="800"/>
                    <a:pt x="553" y="192"/>
                  </a:cubicBezTo>
                  <a:cubicBezTo>
                    <a:pt x="496" y="57"/>
                    <a:pt x="399" y="1"/>
                    <a:pt x="3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6" name="Google Shape;3386;p43"/>
            <p:cNvSpPr/>
            <p:nvPr/>
          </p:nvSpPr>
          <p:spPr>
            <a:xfrm>
              <a:off x="5290550" y="4362463"/>
              <a:ext cx="136100" cy="34875"/>
            </a:xfrm>
            <a:custGeom>
              <a:rect b="b" l="l" r="r" t="t"/>
              <a:pathLst>
                <a:path extrusionOk="0" h="1395" w="5444">
                  <a:moveTo>
                    <a:pt x="370" y="0"/>
                  </a:moveTo>
                  <a:cubicBezTo>
                    <a:pt x="144" y="0"/>
                    <a:pt x="1" y="288"/>
                    <a:pt x="225" y="412"/>
                  </a:cubicBezTo>
                  <a:cubicBezTo>
                    <a:pt x="1135" y="1057"/>
                    <a:pt x="2187" y="1394"/>
                    <a:pt x="3241" y="1394"/>
                  </a:cubicBezTo>
                  <a:cubicBezTo>
                    <a:pt x="3877" y="1394"/>
                    <a:pt x="4513" y="1272"/>
                    <a:pt x="5119" y="1020"/>
                  </a:cubicBezTo>
                  <a:cubicBezTo>
                    <a:pt x="5444" y="885"/>
                    <a:pt x="5310" y="484"/>
                    <a:pt x="5041" y="484"/>
                  </a:cubicBezTo>
                  <a:cubicBezTo>
                    <a:pt x="5008" y="484"/>
                    <a:pt x="4973" y="490"/>
                    <a:pt x="4936" y="503"/>
                  </a:cubicBezTo>
                  <a:cubicBezTo>
                    <a:pt x="4327" y="711"/>
                    <a:pt x="3713" y="820"/>
                    <a:pt x="3109" y="820"/>
                  </a:cubicBezTo>
                  <a:cubicBezTo>
                    <a:pt x="2208" y="820"/>
                    <a:pt x="1330" y="576"/>
                    <a:pt x="529" y="47"/>
                  </a:cubicBezTo>
                  <a:cubicBezTo>
                    <a:pt x="474" y="14"/>
                    <a:pt x="420" y="0"/>
                    <a:pt x="3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7" name="Google Shape;3387;p43"/>
            <p:cNvSpPr/>
            <p:nvPr/>
          </p:nvSpPr>
          <p:spPr>
            <a:xfrm>
              <a:off x="5315325" y="4336838"/>
              <a:ext cx="54625" cy="59125"/>
            </a:xfrm>
            <a:custGeom>
              <a:rect b="b" l="l" r="r" t="t"/>
              <a:pathLst>
                <a:path extrusionOk="0" h="2365" w="2185">
                  <a:moveTo>
                    <a:pt x="313" y="1"/>
                  </a:moveTo>
                  <a:cubicBezTo>
                    <a:pt x="115" y="1"/>
                    <a:pt x="1" y="259"/>
                    <a:pt x="176" y="434"/>
                  </a:cubicBezTo>
                  <a:cubicBezTo>
                    <a:pt x="480" y="647"/>
                    <a:pt x="784" y="951"/>
                    <a:pt x="1058" y="1255"/>
                  </a:cubicBezTo>
                  <a:cubicBezTo>
                    <a:pt x="1331" y="1559"/>
                    <a:pt x="1483" y="1893"/>
                    <a:pt x="1666" y="2258"/>
                  </a:cubicBezTo>
                  <a:cubicBezTo>
                    <a:pt x="1712" y="2333"/>
                    <a:pt x="1782" y="2364"/>
                    <a:pt x="1854" y="2364"/>
                  </a:cubicBezTo>
                  <a:cubicBezTo>
                    <a:pt x="2015" y="2364"/>
                    <a:pt x="2185" y="2204"/>
                    <a:pt x="2121" y="2015"/>
                  </a:cubicBezTo>
                  <a:cubicBezTo>
                    <a:pt x="1909" y="1194"/>
                    <a:pt x="1179" y="465"/>
                    <a:pt x="450" y="39"/>
                  </a:cubicBezTo>
                  <a:cubicBezTo>
                    <a:pt x="402" y="12"/>
                    <a:pt x="356" y="1"/>
                    <a:pt x="3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8" name="Google Shape;3388;p43"/>
            <p:cNvSpPr/>
            <p:nvPr/>
          </p:nvSpPr>
          <p:spPr>
            <a:xfrm>
              <a:off x="5445675" y="4239363"/>
              <a:ext cx="46550" cy="166950"/>
            </a:xfrm>
            <a:custGeom>
              <a:rect b="b" l="l" r="r" t="t"/>
              <a:pathLst>
                <a:path extrusionOk="0" h="6678" w="1862">
                  <a:moveTo>
                    <a:pt x="412" y="0"/>
                  </a:moveTo>
                  <a:cubicBezTo>
                    <a:pt x="206" y="0"/>
                    <a:pt x="0" y="237"/>
                    <a:pt x="129" y="473"/>
                  </a:cubicBezTo>
                  <a:cubicBezTo>
                    <a:pt x="1133" y="2357"/>
                    <a:pt x="1163" y="4394"/>
                    <a:pt x="221" y="6248"/>
                  </a:cubicBezTo>
                  <a:cubicBezTo>
                    <a:pt x="92" y="6463"/>
                    <a:pt x="251" y="6678"/>
                    <a:pt x="431" y="6678"/>
                  </a:cubicBezTo>
                  <a:cubicBezTo>
                    <a:pt x="506" y="6678"/>
                    <a:pt x="584" y="6641"/>
                    <a:pt x="646" y="6552"/>
                  </a:cubicBezTo>
                  <a:cubicBezTo>
                    <a:pt x="1801" y="4546"/>
                    <a:pt x="1862" y="2114"/>
                    <a:pt x="646" y="139"/>
                  </a:cubicBezTo>
                  <a:cubicBezTo>
                    <a:pt x="584" y="41"/>
                    <a:pt x="498" y="0"/>
                    <a:pt x="4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9" name="Google Shape;3389;p43"/>
            <p:cNvSpPr/>
            <p:nvPr/>
          </p:nvSpPr>
          <p:spPr>
            <a:xfrm>
              <a:off x="5438300" y="4303263"/>
              <a:ext cx="43600" cy="43250"/>
            </a:xfrm>
            <a:custGeom>
              <a:rect b="b" l="l" r="r" t="t"/>
              <a:pathLst>
                <a:path extrusionOk="0" h="1730" w="1744">
                  <a:moveTo>
                    <a:pt x="274" y="1"/>
                  </a:moveTo>
                  <a:cubicBezTo>
                    <a:pt x="147" y="1"/>
                    <a:pt x="0" y="140"/>
                    <a:pt x="60" y="318"/>
                  </a:cubicBezTo>
                  <a:cubicBezTo>
                    <a:pt x="242" y="926"/>
                    <a:pt x="728" y="1534"/>
                    <a:pt x="1336" y="1716"/>
                  </a:cubicBezTo>
                  <a:cubicBezTo>
                    <a:pt x="1364" y="1726"/>
                    <a:pt x="1391" y="1730"/>
                    <a:pt x="1416" y="1730"/>
                  </a:cubicBezTo>
                  <a:cubicBezTo>
                    <a:pt x="1637" y="1730"/>
                    <a:pt x="1743" y="1397"/>
                    <a:pt x="1579" y="1260"/>
                  </a:cubicBezTo>
                  <a:cubicBezTo>
                    <a:pt x="1336" y="1108"/>
                    <a:pt x="1124" y="1017"/>
                    <a:pt x="941" y="805"/>
                  </a:cubicBezTo>
                  <a:cubicBezTo>
                    <a:pt x="728" y="622"/>
                    <a:pt x="546" y="409"/>
                    <a:pt x="424" y="136"/>
                  </a:cubicBezTo>
                  <a:cubicBezTo>
                    <a:pt x="403" y="40"/>
                    <a:pt x="341" y="1"/>
                    <a:pt x="2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0" name="Google Shape;3390;p43"/>
            <p:cNvSpPr/>
            <p:nvPr/>
          </p:nvSpPr>
          <p:spPr>
            <a:xfrm>
              <a:off x="5531150" y="4341063"/>
              <a:ext cx="40125" cy="115700"/>
            </a:xfrm>
            <a:custGeom>
              <a:rect b="b" l="l" r="r" t="t"/>
              <a:pathLst>
                <a:path extrusionOk="0" h="4628" w="1605">
                  <a:moveTo>
                    <a:pt x="271" y="1"/>
                  </a:moveTo>
                  <a:cubicBezTo>
                    <a:pt x="119" y="1"/>
                    <a:pt x="0" y="163"/>
                    <a:pt x="24" y="326"/>
                  </a:cubicBezTo>
                  <a:cubicBezTo>
                    <a:pt x="206" y="964"/>
                    <a:pt x="540" y="1511"/>
                    <a:pt x="601" y="2180"/>
                  </a:cubicBezTo>
                  <a:cubicBezTo>
                    <a:pt x="631" y="2940"/>
                    <a:pt x="419" y="3578"/>
                    <a:pt x="115" y="4277"/>
                  </a:cubicBezTo>
                  <a:cubicBezTo>
                    <a:pt x="10" y="4467"/>
                    <a:pt x="167" y="4627"/>
                    <a:pt x="334" y="4627"/>
                  </a:cubicBezTo>
                  <a:cubicBezTo>
                    <a:pt x="408" y="4627"/>
                    <a:pt x="484" y="4595"/>
                    <a:pt x="540" y="4521"/>
                  </a:cubicBezTo>
                  <a:cubicBezTo>
                    <a:pt x="1361" y="3366"/>
                    <a:pt x="1604" y="1055"/>
                    <a:pt x="419" y="52"/>
                  </a:cubicBezTo>
                  <a:cubicBezTo>
                    <a:pt x="368" y="17"/>
                    <a:pt x="318" y="1"/>
                    <a:pt x="2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1" name="Google Shape;3391;p43"/>
            <p:cNvSpPr/>
            <p:nvPr/>
          </p:nvSpPr>
          <p:spPr>
            <a:xfrm>
              <a:off x="5514900" y="4383888"/>
              <a:ext cx="50275" cy="25725"/>
            </a:xfrm>
            <a:custGeom>
              <a:rect b="b" l="l" r="r" t="t"/>
              <a:pathLst>
                <a:path extrusionOk="0" h="1029" w="2011">
                  <a:moveTo>
                    <a:pt x="361" y="1"/>
                  </a:moveTo>
                  <a:cubicBezTo>
                    <a:pt x="173" y="1"/>
                    <a:pt x="0" y="235"/>
                    <a:pt x="157" y="437"/>
                  </a:cubicBezTo>
                  <a:cubicBezTo>
                    <a:pt x="353" y="764"/>
                    <a:pt x="800" y="1028"/>
                    <a:pt x="1238" y="1028"/>
                  </a:cubicBezTo>
                  <a:cubicBezTo>
                    <a:pt x="1411" y="1028"/>
                    <a:pt x="1583" y="987"/>
                    <a:pt x="1737" y="893"/>
                  </a:cubicBezTo>
                  <a:cubicBezTo>
                    <a:pt x="2011" y="741"/>
                    <a:pt x="1829" y="406"/>
                    <a:pt x="1555" y="406"/>
                  </a:cubicBezTo>
                  <a:cubicBezTo>
                    <a:pt x="1433" y="406"/>
                    <a:pt x="1325" y="420"/>
                    <a:pt x="1204" y="420"/>
                  </a:cubicBezTo>
                  <a:cubicBezTo>
                    <a:pt x="1143" y="420"/>
                    <a:pt x="1079" y="416"/>
                    <a:pt x="1008" y="406"/>
                  </a:cubicBezTo>
                  <a:cubicBezTo>
                    <a:pt x="826" y="346"/>
                    <a:pt x="674" y="254"/>
                    <a:pt x="552" y="102"/>
                  </a:cubicBezTo>
                  <a:cubicBezTo>
                    <a:pt x="496" y="30"/>
                    <a:pt x="427" y="1"/>
                    <a:pt x="3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2" name="Google Shape;3392;p43"/>
            <p:cNvSpPr/>
            <p:nvPr/>
          </p:nvSpPr>
          <p:spPr>
            <a:xfrm>
              <a:off x="5334625" y="4424988"/>
              <a:ext cx="160275" cy="34350"/>
            </a:xfrm>
            <a:custGeom>
              <a:rect b="b" l="l" r="r" t="t"/>
              <a:pathLst>
                <a:path extrusionOk="0" h="1374" w="6411">
                  <a:moveTo>
                    <a:pt x="397" y="1"/>
                  </a:moveTo>
                  <a:cubicBezTo>
                    <a:pt x="160" y="1"/>
                    <a:pt x="1" y="268"/>
                    <a:pt x="194" y="434"/>
                  </a:cubicBezTo>
                  <a:cubicBezTo>
                    <a:pt x="1029" y="1096"/>
                    <a:pt x="2125" y="1374"/>
                    <a:pt x="3225" y="1374"/>
                  </a:cubicBezTo>
                  <a:cubicBezTo>
                    <a:pt x="4247" y="1374"/>
                    <a:pt x="5271" y="1133"/>
                    <a:pt x="6091" y="738"/>
                  </a:cubicBezTo>
                  <a:cubicBezTo>
                    <a:pt x="6410" y="579"/>
                    <a:pt x="6264" y="163"/>
                    <a:pt x="5999" y="163"/>
                  </a:cubicBezTo>
                  <a:cubicBezTo>
                    <a:pt x="5961" y="163"/>
                    <a:pt x="5920" y="172"/>
                    <a:pt x="5878" y="191"/>
                  </a:cubicBezTo>
                  <a:cubicBezTo>
                    <a:pt x="5043" y="538"/>
                    <a:pt x="4295" y="684"/>
                    <a:pt x="3562" y="684"/>
                  </a:cubicBezTo>
                  <a:cubicBezTo>
                    <a:pt x="2562" y="684"/>
                    <a:pt x="1591" y="412"/>
                    <a:pt x="468" y="9"/>
                  </a:cubicBezTo>
                  <a:cubicBezTo>
                    <a:pt x="444" y="3"/>
                    <a:pt x="420" y="1"/>
                    <a:pt x="3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3" name="Google Shape;3393;p43"/>
            <p:cNvSpPr/>
            <p:nvPr/>
          </p:nvSpPr>
          <p:spPr>
            <a:xfrm>
              <a:off x="5353900" y="4449063"/>
              <a:ext cx="61600" cy="33075"/>
            </a:xfrm>
            <a:custGeom>
              <a:rect b="b" l="l" r="r" t="t"/>
              <a:pathLst>
                <a:path extrusionOk="0" h="1323" w="2464">
                  <a:moveTo>
                    <a:pt x="2113" y="1"/>
                  </a:moveTo>
                  <a:cubicBezTo>
                    <a:pt x="2058" y="1"/>
                    <a:pt x="2000" y="15"/>
                    <a:pt x="1946" y="49"/>
                  </a:cubicBezTo>
                  <a:cubicBezTo>
                    <a:pt x="1673" y="261"/>
                    <a:pt x="1430" y="505"/>
                    <a:pt x="1065" y="596"/>
                  </a:cubicBezTo>
                  <a:cubicBezTo>
                    <a:pt x="913" y="687"/>
                    <a:pt x="730" y="687"/>
                    <a:pt x="548" y="687"/>
                  </a:cubicBezTo>
                  <a:cubicBezTo>
                    <a:pt x="487" y="687"/>
                    <a:pt x="431" y="682"/>
                    <a:pt x="376" y="682"/>
                  </a:cubicBezTo>
                  <a:cubicBezTo>
                    <a:pt x="294" y="682"/>
                    <a:pt x="214" y="693"/>
                    <a:pt x="123" y="748"/>
                  </a:cubicBezTo>
                  <a:cubicBezTo>
                    <a:pt x="31" y="839"/>
                    <a:pt x="1" y="900"/>
                    <a:pt x="31" y="1021"/>
                  </a:cubicBezTo>
                  <a:lnTo>
                    <a:pt x="31" y="1082"/>
                  </a:lnTo>
                  <a:cubicBezTo>
                    <a:pt x="92" y="1204"/>
                    <a:pt x="183" y="1295"/>
                    <a:pt x="275" y="1295"/>
                  </a:cubicBezTo>
                  <a:cubicBezTo>
                    <a:pt x="381" y="1314"/>
                    <a:pt x="484" y="1323"/>
                    <a:pt x="584" y="1323"/>
                  </a:cubicBezTo>
                  <a:cubicBezTo>
                    <a:pt x="1283" y="1323"/>
                    <a:pt x="1825" y="881"/>
                    <a:pt x="2250" y="322"/>
                  </a:cubicBezTo>
                  <a:cubicBezTo>
                    <a:pt x="2464" y="180"/>
                    <a:pt x="2307" y="1"/>
                    <a:pt x="21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4" name="Google Shape;3394;p43"/>
            <p:cNvSpPr/>
            <p:nvPr/>
          </p:nvSpPr>
          <p:spPr>
            <a:xfrm>
              <a:off x="5724750" y="4237838"/>
              <a:ext cx="75700" cy="142325"/>
            </a:xfrm>
            <a:custGeom>
              <a:rect b="b" l="l" r="r" t="t"/>
              <a:pathLst>
                <a:path extrusionOk="0" h="5693" w="3028">
                  <a:moveTo>
                    <a:pt x="390" y="0"/>
                  </a:moveTo>
                  <a:cubicBezTo>
                    <a:pt x="276" y="0"/>
                    <a:pt x="166" y="77"/>
                    <a:pt x="152" y="230"/>
                  </a:cubicBezTo>
                  <a:cubicBezTo>
                    <a:pt x="0" y="2297"/>
                    <a:pt x="821" y="4425"/>
                    <a:pt x="2493" y="5640"/>
                  </a:cubicBezTo>
                  <a:cubicBezTo>
                    <a:pt x="2547" y="5677"/>
                    <a:pt x="2603" y="5693"/>
                    <a:pt x="2656" y="5693"/>
                  </a:cubicBezTo>
                  <a:cubicBezTo>
                    <a:pt x="2867" y="5693"/>
                    <a:pt x="3027" y="5440"/>
                    <a:pt x="2857" y="5245"/>
                  </a:cubicBezTo>
                  <a:cubicBezTo>
                    <a:pt x="1489" y="3877"/>
                    <a:pt x="638" y="2297"/>
                    <a:pt x="669" y="321"/>
                  </a:cubicBezTo>
                  <a:cubicBezTo>
                    <a:pt x="669" y="107"/>
                    <a:pt x="526" y="0"/>
                    <a:pt x="3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5" name="Google Shape;3395;p43"/>
            <p:cNvSpPr/>
            <p:nvPr/>
          </p:nvSpPr>
          <p:spPr>
            <a:xfrm>
              <a:off x="5790625" y="4186763"/>
              <a:ext cx="61050" cy="130925"/>
            </a:xfrm>
            <a:custGeom>
              <a:rect b="b" l="l" r="r" t="t"/>
              <a:pathLst>
                <a:path extrusionOk="0" h="5237" w="2442">
                  <a:moveTo>
                    <a:pt x="1808" y="0"/>
                  </a:moveTo>
                  <a:cubicBezTo>
                    <a:pt x="1684" y="0"/>
                    <a:pt x="1561" y="92"/>
                    <a:pt x="1529" y="267"/>
                  </a:cubicBezTo>
                  <a:cubicBezTo>
                    <a:pt x="1499" y="1118"/>
                    <a:pt x="1620" y="1939"/>
                    <a:pt x="1438" y="2790"/>
                  </a:cubicBezTo>
                  <a:cubicBezTo>
                    <a:pt x="1195" y="3610"/>
                    <a:pt x="739" y="4188"/>
                    <a:pt x="161" y="4796"/>
                  </a:cubicBezTo>
                  <a:cubicBezTo>
                    <a:pt x="0" y="4957"/>
                    <a:pt x="124" y="5237"/>
                    <a:pt x="323" y="5237"/>
                  </a:cubicBezTo>
                  <a:cubicBezTo>
                    <a:pt x="349" y="5237"/>
                    <a:pt x="376" y="5232"/>
                    <a:pt x="405" y="5221"/>
                  </a:cubicBezTo>
                  <a:cubicBezTo>
                    <a:pt x="2046" y="4340"/>
                    <a:pt x="2441" y="1908"/>
                    <a:pt x="2076" y="236"/>
                  </a:cubicBezTo>
                  <a:cubicBezTo>
                    <a:pt x="2033" y="77"/>
                    <a:pt x="1920" y="0"/>
                    <a:pt x="18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6" name="Google Shape;3396;p43"/>
            <p:cNvSpPr/>
            <p:nvPr/>
          </p:nvSpPr>
          <p:spPr>
            <a:xfrm>
              <a:off x="5767775" y="4374638"/>
              <a:ext cx="87650" cy="66325"/>
            </a:xfrm>
            <a:custGeom>
              <a:rect b="b" l="l" r="r" t="t"/>
              <a:pathLst>
                <a:path extrusionOk="0" h="2653" w="3506">
                  <a:moveTo>
                    <a:pt x="3190" y="0"/>
                  </a:moveTo>
                  <a:cubicBezTo>
                    <a:pt x="3102" y="0"/>
                    <a:pt x="3014" y="50"/>
                    <a:pt x="2960" y="168"/>
                  </a:cubicBezTo>
                  <a:cubicBezTo>
                    <a:pt x="2686" y="624"/>
                    <a:pt x="2443" y="1080"/>
                    <a:pt x="2048" y="1415"/>
                  </a:cubicBezTo>
                  <a:cubicBezTo>
                    <a:pt x="1717" y="1695"/>
                    <a:pt x="1194" y="2103"/>
                    <a:pt x="711" y="2103"/>
                  </a:cubicBezTo>
                  <a:cubicBezTo>
                    <a:pt x="618" y="2103"/>
                    <a:pt x="526" y="2087"/>
                    <a:pt x="437" y="2053"/>
                  </a:cubicBezTo>
                  <a:cubicBezTo>
                    <a:pt x="418" y="2049"/>
                    <a:pt x="400" y="2047"/>
                    <a:pt x="382" y="2047"/>
                  </a:cubicBezTo>
                  <a:cubicBezTo>
                    <a:pt x="116" y="2047"/>
                    <a:pt x="0" y="2456"/>
                    <a:pt x="285" y="2570"/>
                  </a:cubicBezTo>
                  <a:cubicBezTo>
                    <a:pt x="429" y="2627"/>
                    <a:pt x="580" y="2653"/>
                    <a:pt x="733" y="2653"/>
                  </a:cubicBezTo>
                  <a:cubicBezTo>
                    <a:pt x="1225" y="2653"/>
                    <a:pt x="1738" y="2392"/>
                    <a:pt x="2109" y="2114"/>
                  </a:cubicBezTo>
                  <a:cubicBezTo>
                    <a:pt x="2686" y="1688"/>
                    <a:pt x="3264" y="1080"/>
                    <a:pt x="3446" y="381"/>
                  </a:cubicBezTo>
                  <a:cubicBezTo>
                    <a:pt x="3505" y="165"/>
                    <a:pt x="3349" y="0"/>
                    <a:pt x="31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7" name="Google Shape;3397;p43"/>
            <p:cNvSpPr/>
            <p:nvPr/>
          </p:nvSpPr>
          <p:spPr>
            <a:xfrm>
              <a:off x="5446825" y="4031838"/>
              <a:ext cx="34775" cy="122650"/>
            </a:xfrm>
            <a:custGeom>
              <a:rect b="b" l="l" r="r" t="t"/>
              <a:pathLst>
                <a:path extrusionOk="0" h="4906" w="1391">
                  <a:moveTo>
                    <a:pt x="208" y="1"/>
                  </a:moveTo>
                  <a:cubicBezTo>
                    <a:pt x="103" y="1"/>
                    <a:pt x="1" y="94"/>
                    <a:pt x="23" y="202"/>
                  </a:cubicBezTo>
                  <a:cubicBezTo>
                    <a:pt x="114" y="932"/>
                    <a:pt x="479" y="1540"/>
                    <a:pt x="539" y="2300"/>
                  </a:cubicBezTo>
                  <a:cubicBezTo>
                    <a:pt x="631" y="3090"/>
                    <a:pt x="509" y="3850"/>
                    <a:pt x="327" y="4610"/>
                  </a:cubicBezTo>
                  <a:cubicBezTo>
                    <a:pt x="269" y="4782"/>
                    <a:pt x="393" y="4906"/>
                    <a:pt x="514" y="4906"/>
                  </a:cubicBezTo>
                  <a:cubicBezTo>
                    <a:pt x="586" y="4906"/>
                    <a:pt x="658" y="4863"/>
                    <a:pt x="691" y="4762"/>
                  </a:cubicBezTo>
                  <a:cubicBezTo>
                    <a:pt x="1269" y="3455"/>
                    <a:pt x="1390" y="1145"/>
                    <a:pt x="327" y="50"/>
                  </a:cubicBezTo>
                  <a:cubicBezTo>
                    <a:pt x="292" y="16"/>
                    <a:pt x="250" y="1"/>
                    <a:pt x="2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8" name="Google Shape;3398;p43"/>
            <p:cNvSpPr/>
            <p:nvPr/>
          </p:nvSpPr>
          <p:spPr>
            <a:xfrm>
              <a:off x="5355275" y="4101038"/>
              <a:ext cx="81300" cy="43400"/>
            </a:xfrm>
            <a:custGeom>
              <a:rect b="b" l="l" r="r" t="t"/>
              <a:pathLst>
                <a:path extrusionOk="0" h="1736" w="3252">
                  <a:moveTo>
                    <a:pt x="315" y="0"/>
                  </a:moveTo>
                  <a:cubicBezTo>
                    <a:pt x="153" y="0"/>
                    <a:pt x="1" y="158"/>
                    <a:pt x="98" y="352"/>
                  </a:cubicBezTo>
                  <a:cubicBezTo>
                    <a:pt x="473" y="1124"/>
                    <a:pt x="1311" y="1735"/>
                    <a:pt x="2149" y="1735"/>
                  </a:cubicBezTo>
                  <a:cubicBezTo>
                    <a:pt x="2466" y="1735"/>
                    <a:pt x="2784" y="1647"/>
                    <a:pt x="3077" y="1447"/>
                  </a:cubicBezTo>
                  <a:cubicBezTo>
                    <a:pt x="3251" y="1330"/>
                    <a:pt x="3147" y="1019"/>
                    <a:pt x="2952" y="1019"/>
                  </a:cubicBezTo>
                  <a:cubicBezTo>
                    <a:pt x="2943" y="1019"/>
                    <a:pt x="2934" y="1020"/>
                    <a:pt x="2925" y="1021"/>
                  </a:cubicBezTo>
                  <a:cubicBezTo>
                    <a:pt x="2625" y="1081"/>
                    <a:pt x="2339" y="1154"/>
                    <a:pt x="2040" y="1154"/>
                  </a:cubicBezTo>
                  <a:cubicBezTo>
                    <a:pt x="1884" y="1154"/>
                    <a:pt x="1724" y="1134"/>
                    <a:pt x="1557" y="1082"/>
                  </a:cubicBezTo>
                  <a:cubicBezTo>
                    <a:pt x="1131" y="930"/>
                    <a:pt x="797" y="565"/>
                    <a:pt x="554" y="170"/>
                  </a:cubicBezTo>
                  <a:cubicBezTo>
                    <a:pt x="499" y="50"/>
                    <a:pt x="405" y="0"/>
                    <a:pt x="3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9" name="Google Shape;3399;p43"/>
            <p:cNvSpPr/>
            <p:nvPr/>
          </p:nvSpPr>
          <p:spPr>
            <a:xfrm>
              <a:off x="5523900" y="3963563"/>
              <a:ext cx="45075" cy="143450"/>
            </a:xfrm>
            <a:custGeom>
              <a:rect b="b" l="l" r="r" t="t"/>
              <a:pathLst>
                <a:path extrusionOk="0" h="5738" w="1803">
                  <a:moveTo>
                    <a:pt x="662" y="0"/>
                  </a:moveTo>
                  <a:cubicBezTo>
                    <a:pt x="509" y="0"/>
                    <a:pt x="332" y="160"/>
                    <a:pt x="374" y="350"/>
                  </a:cubicBezTo>
                  <a:cubicBezTo>
                    <a:pt x="952" y="2082"/>
                    <a:pt x="1043" y="3693"/>
                    <a:pt x="131" y="5335"/>
                  </a:cubicBezTo>
                  <a:cubicBezTo>
                    <a:pt x="1" y="5552"/>
                    <a:pt x="150" y="5738"/>
                    <a:pt x="312" y="5738"/>
                  </a:cubicBezTo>
                  <a:cubicBezTo>
                    <a:pt x="377" y="5738"/>
                    <a:pt x="444" y="5708"/>
                    <a:pt x="496" y="5639"/>
                  </a:cubicBezTo>
                  <a:cubicBezTo>
                    <a:pt x="1499" y="3997"/>
                    <a:pt x="1803" y="1870"/>
                    <a:pt x="830" y="107"/>
                  </a:cubicBezTo>
                  <a:cubicBezTo>
                    <a:pt x="793" y="32"/>
                    <a:pt x="730"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0" name="Google Shape;3400;p43"/>
            <p:cNvSpPr/>
            <p:nvPr/>
          </p:nvSpPr>
          <p:spPr>
            <a:xfrm>
              <a:off x="5551350" y="3977488"/>
              <a:ext cx="41200" cy="65300"/>
            </a:xfrm>
            <a:custGeom>
              <a:rect b="b" l="l" r="r" t="t"/>
              <a:pathLst>
                <a:path extrusionOk="0" h="2612" w="1648">
                  <a:moveTo>
                    <a:pt x="1358" y="0"/>
                  </a:moveTo>
                  <a:cubicBezTo>
                    <a:pt x="1240" y="0"/>
                    <a:pt x="1131" y="62"/>
                    <a:pt x="1131" y="188"/>
                  </a:cubicBezTo>
                  <a:cubicBezTo>
                    <a:pt x="1039" y="948"/>
                    <a:pt x="766" y="1677"/>
                    <a:pt x="219" y="2224"/>
                  </a:cubicBezTo>
                  <a:cubicBezTo>
                    <a:pt x="1" y="2370"/>
                    <a:pt x="130" y="2612"/>
                    <a:pt x="299" y="2612"/>
                  </a:cubicBezTo>
                  <a:cubicBezTo>
                    <a:pt x="342" y="2612"/>
                    <a:pt x="388" y="2596"/>
                    <a:pt x="431" y="2559"/>
                  </a:cubicBezTo>
                  <a:cubicBezTo>
                    <a:pt x="1161" y="2042"/>
                    <a:pt x="1647" y="1161"/>
                    <a:pt x="1647" y="249"/>
                  </a:cubicBezTo>
                  <a:cubicBezTo>
                    <a:pt x="1647" y="85"/>
                    <a:pt x="1497" y="0"/>
                    <a:pt x="13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1" name="Google Shape;3401;p43"/>
            <p:cNvSpPr/>
            <p:nvPr/>
          </p:nvSpPr>
          <p:spPr>
            <a:xfrm>
              <a:off x="5600875" y="4056813"/>
              <a:ext cx="66400" cy="123975"/>
            </a:xfrm>
            <a:custGeom>
              <a:rect b="b" l="l" r="r" t="t"/>
              <a:pathLst>
                <a:path extrusionOk="0" h="4959" w="2656">
                  <a:moveTo>
                    <a:pt x="281" y="1"/>
                  </a:moveTo>
                  <a:cubicBezTo>
                    <a:pt x="145" y="1"/>
                    <a:pt x="1" y="76"/>
                    <a:pt x="1" y="237"/>
                  </a:cubicBezTo>
                  <a:cubicBezTo>
                    <a:pt x="1" y="1939"/>
                    <a:pt x="760" y="3763"/>
                    <a:pt x="2098" y="4887"/>
                  </a:cubicBezTo>
                  <a:cubicBezTo>
                    <a:pt x="2155" y="4937"/>
                    <a:pt x="2219" y="4959"/>
                    <a:pt x="2281" y="4959"/>
                  </a:cubicBezTo>
                  <a:cubicBezTo>
                    <a:pt x="2481" y="4959"/>
                    <a:pt x="2656" y="4732"/>
                    <a:pt x="2493" y="4523"/>
                  </a:cubicBezTo>
                  <a:cubicBezTo>
                    <a:pt x="1338" y="3216"/>
                    <a:pt x="700" y="1939"/>
                    <a:pt x="517" y="176"/>
                  </a:cubicBezTo>
                  <a:cubicBezTo>
                    <a:pt x="517" y="61"/>
                    <a:pt x="402" y="1"/>
                    <a:pt x="2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2" name="Google Shape;3402;p43"/>
            <p:cNvSpPr/>
            <p:nvPr/>
          </p:nvSpPr>
          <p:spPr>
            <a:xfrm>
              <a:off x="5659275" y="3996638"/>
              <a:ext cx="99050" cy="109750"/>
            </a:xfrm>
            <a:custGeom>
              <a:rect b="b" l="l" r="r" t="t"/>
              <a:pathLst>
                <a:path extrusionOk="0" h="4390" w="3962">
                  <a:moveTo>
                    <a:pt x="3636" y="0"/>
                  </a:moveTo>
                  <a:cubicBezTo>
                    <a:pt x="3518" y="0"/>
                    <a:pt x="3405" y="75"/>
                    <a:pt x="3379" y="243"/>
                  </a:cubicBezTo>
                  <a:cubicBezTo>
                    <a:pt x="3014" y="1975"/>
                    <a:pt x="1920" y="3282"/>
                    <a:pt x="248" y="3920"/>
                  </a:cubicBezTo>
                  <a:cubicBezTo>
                    <a:pt x="1" y="4030"/>
                    <a:pt x="126" y="4389"/>
                    <a:pt x="310" y="4389"/>
                  </a:cubicBezTo>
                  <a:cubicBezTo>
                    <a:pt x="329" y="4389"/>
                    <a:pt x="349" y="4385"/>
                    <a:pt x="370" y="4376"/>
                  </a:cubicBezTo>
                  <a:cubicBezTo>
                    <a:pt x="2224" y="3920"/>
                    <a:pt x="3713" y="2249"/>
                    <a:pt x="3926" y="364"/>
                  </a:cubicBezTo>
                  <a:cubicBezTo>
                    <a:pt x="3961" y="137"/>
                    <a:pt x="3795" y="0"/>
                    <a:pt x="36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3" name="Google Shape;3403;p43"/>
            <p:cNvSpPr/>
            <p:nvPr/>
          </p:nvSpPr>
          <p:spPr>
            <a:xfrm>
              <a:off x="5726275" y="4026738"/>
              <a:ext cx="75625" cy="37675"/>
            </a:xfrm>
            <a:custGeom>
              <a:rect b="b" l="l" r="r" t="t"/>
              <a:pathLst>
                <a:path extrusionOk="0" h="1507" w="3025">
                  <a:moveTo>
                    <a:pt x="2722" y="0"/>
                  </a:moveTo>
                  <a:cubicBezTo>
                    <a:pt x="2669" y="0"/>
                    <a:pt x="2611" y="22"/>
                    <a:pt x="2553" y="72"/>
                  </a:cubicBezTo>
                  <a:cubicBezTo>
                    <a:pt x="2245" y="336"/>
                    <a:pt x="1635" y="934"/>
                    <a:pt x="1103" y="934"/>
                  </a:cubicBezTo>
                  <a:cubicBezTo>
                    <a:pt x="899" y="934"/>
                    <a:pt x="707" y="846"/>
                    <a:pt x="547" y="619"/>
                  </a:cubicBezTo>
                  <a:cubicBezTo>
                    <a:pt x="493" y="565"/>
                    <a:pt x="430" y="543"/>
                    <a:pt x="367" y="543"/>
                  </a:cubicBezTo>
                  <a:cubicBezTo>
                    <a:pt x="181" y="543"/>
                    <a:pt x="0" y="741"/>
                    <a:pt x="91" y="923"/>
                  </a:cubicBezTo>
                  <a:cubicBezTo>
                    <a:pt x="263" y="1342"/>
                    <a:pt x="625" y="1507"/>
                    <a:pt x="1038" y="1507"/>
                  </a:cubicBezTo>
                  <a:cubicBezTo>
                    <a:pt x="1795" y="1507"/>
                    <a:pt x="2723" y="957"/>
                    <a:pt x="2979" y="406"/>
                  </a:cubicBezTo>
                  <a:cubicBezTo>
                    <a:pt x="3025" y="221"/>
                    <a:pt x="2895" y="0"/>
                    <a:pt x="27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4" name="Google Shape;3404;p43"/>
            <p:cNvSpPr/>
            <p:nvPr/>
          </p:nvSpPr>
          <p:spPr>
            <a:xfrm>
              <a:off x="5633050" y="4133863"/>
              <a:ext cx="119050" cy="96100"/>
            </a:xfrm>
            <a:custGeom>
              <a:rect b="b" l="l" r="r" t="t"/>
              <a:pathLst>
                <a:path extrusionOk="0" h="3844" w="4762">
                  <a:moveTo>
                    <a:pt x="4374" y="0"/>
                  </a:moveTo>
                  <a:cubicBezTo>
                    <a:pt x="4274" y="0"/>
                    <a:pt x="4177" y="57"/>
                    <a:pt x="4124" y="194"/>
                  </a:cubicBezTo>
                  <a:cubicBezTo>
                    <a:pt x="3486" y="1866"/>
                    <a:pt x="2118" y="2991"/>
                    <a:pt x="325" y="3295"/>
                  </a:cubicBezTo>
                  <a:cubicBezTo>
                    <a:pt x="0" y="3383"/>
                    <a:pt x="76" y="3843"/>
                    <a:pt x="414" y="3843"/>
                  </a:cubicBezTo>
                  <a:cubicBezTo>
                    <a:pt x="424" y="3843"/>
                    <a:pt x="435" y="3843"/>
                    <a:pt x="446" y="3842"/>
                  </a:cubicBezTo>
                  <a:cubicBezTo>
                    <a:pt x="2361" y="3629"/>
                    <a:pt x="4033" y="2261"/>
                    <a:pt x="4702" y="438"/>
                  </a:cubicBezTo>
                  <a:cubicBezTo>
                    <a:pt x="4761" y="200"/>
                    <a:pt x="4562" y="0"/>
                    <a:pt x="43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5" name="Google Shape;3405;p43"/>
            <p:cNvSpPr/>
            <p:nvPr/>
          </p:nvSpPr>
          <p:spPr>
            <a:xfrm>
              <a:off x="5634350" y="3856588"/>
              <a:ext cx="63825" cy="163475"/>
            </a:xfrm>
            <a:custGeom>
              <a:rect b="b" l="l" r="r" t="t"/>
              <a:pathLst>
                <a:path extrusionOk="0" h="6539" w="2553">
                  <a:moveTo>
                    <a:pt x="309" y="1"/>
                  </a:moveTo>
                  <a:cubicBezTo>
                    <a:pt x="159" y="1"/>
                    <a:pt x="1" y="164"/>
                    <a:pt x="90" y="343"/>
                  </a:cubicBezTo>
                  <a:cubicBezTo>
                    <a:pt x="1032" y="2258"/>
                    <a:pt x="2005" y="4173"/>
                    <a:pt x="485" y="6149"/>
                  </a:cubicBezTo>
                  <a:cubicBezTo>
                    <a:pt x="342" y="6316"/>
                    <a:pt x="517" y="6539"/>
                    <a:pt x="717" y="6539"/>
                  </a:cubicBezTo>
                  <a:cubicBezTo>
                    <a:pt x="772" y="6539"/>
                    <a:pt x="828" y="6522"/>
                    <a:pt x="880" y="6483"/>
                  </a:cubicBezTo>
                  <a:cubicBezTo>
                    <a:pt x="2552" y="4659"/>
                    <a:pt x="2066" y="1772"/>
                    <a:pt x="455" y="69"/>
                  </a:cubicBezTo>
                  <a:cubicBezTo>
                    <a:pt x="415" y="22"/>
                    <a:pt x="363" y="1"/>
                    <a:pt x="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6" name="Google Shape;3406;p43"/>
            <p:cNvSpPr/>
            <p:nvPr/>
          </p:nvSpPr>
          <p:spPr>
            <a:xfrm>
              <a:off x="5666400" y="3849913"/>
              <a:ext cx="35575" cy="82175"/>
            </a:xfrm>
            <a:custGeom>
              <a:rect b="b" l="l" r="r" t="t"/>
              <a:pathLst>
                <a:path extrusionOk="0" h="3287" w="1423">
                  <a:moveTo>
                    <a:pt x="486" y="1"/>
                  </a:moveTo>
                  <a:cubicBezTo>
                    <a:pt x="360" y="1"/>
                    <a:pt x="237" y="115"/>
                    <a:pt x="237" y="245"/>
                  </a:cubicBezTo>
                  <a:cubicBezTo>
                    <a:pt x="237" y="671"/>
                    <a:pt x="419" y="1066"/>
                    <a:pt x="419" y="1522"/>
                  </a:cubicBezTo>
                  <a:cubicBezTo>
                    <a:pt x="419" y="2039"/>
                    <a:pt x="267" y="2495"/>
                    <a:pt x="85" y="2950"/>
                  </a:cubicBezTo>
                  <a:cubicBezTo>
                    <a:pt x="0" y="3141"/>
                    <a:pt x="180" y="3287"/>
                    <a:pt x="349" y="3287"/>
                  </a:cubicBezTo>
                  <a:cubicBezTo>
                    <a:pt x="423" y="3287"/>
                    <a:pt x="494" y="3259"/>
                    <a:pt x="541" y="3194"/>
                  </a:cubicBezTo>
                  <a:cubicBezTo>
                    <a:pt x="1088" y="2434"/>
                    <a:pt x="1422" y="792"/>
                    <a:pt x="632" y="63"/>
                  </a:cubicBezTo>
                  <a:cubicBezTo>
                    <a:pt x="588" y="19"/>
                    <a:pt x="537" y="1"/>
                    <a:pt x="4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7" name="Google Shape;3407;p43"/>
            <p:cNvSpPr/>
            <p:nvPr/>
          </p:nvSpPr>
          <p:spPr>
            <a:xfrm>
              <a:off x="5725525" y="3753688"/>
              <a:ext cx="75225" cy="113800"/>
            </a:xfrm>
            <a:custGeom>
              <a:rect b="b" l="l" r="r" t="t"/>
              <a:pathLst>
                <a:path extrusionOk="0" h="4552" w="3009">
                  <a:moveTo>
                    <a:pt x="2460" y="1"/>
                  </a:moveTo>
                  <a:cubicBezTo>
                    <a:pt x="2352" y="1"/>
                    <a:pt x="2246" y="64"/>
                    <a:pt x="2218" y="204"/>
                  </a:cubicBezTo>
                  <a:cubicBezTo>
                    <a:pt x="1975" y="1784"/>
                    <a:pt x="1519" y="3030"/>
                    <a:pt x="182" y="4033"/>
                  </a:cubicBezTo>
                  <a:cubicBezTo>
                    <a:pt x="0" y="4215"/>
                    <a:pt x="173" y="4552"/>
                    <a:pt x="379" y="4552"/>
                  </a:cubicBezTo>
                  <a:cubicBezTo>
                    <a:pt x="414" y="4552"/>
                    <a:pt x="450" y="4542"/>
                    <a:pt x="486" y="4520"/>
                  </a:cubicBezTo>
                  <a:cubicBezTo>
                    <a:pt x="1854" y="3699"/>
                    <a:pt x="3009" y="1906"/>
                    <a:pt x="2735" y="234"/>
                  </a:cubicBezTo>
                  <a:cubicBezTo>
                    <a:pt x="2719" y="87"/>
                    <a:pt x="2587" y="1"/>
                    <a:pt x="24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8" name="Google Shape;3408;p43"/>
            <p:cNvSpPr/>
            <p:nvPr/>
          </p:nvSpPr>
          <p:spPr>
            <a:xfrm>
              <a:off x="5762350" y="3769688"/>
              <a:ext cx="64300" cy="59900"/>
            </a:xfrm>
            <a:custGeom>
              <a:rect b="b" l="l" r="r" t="t"/>
              <a:pathLst>
                <a:path extrusionOk="0" h="2396" w="2572">
                  <a:moveTo>
                    <a:pt x="2226" y="1"/>
                  </a:moveTo>
                  <a:cubicBezTo>
                    <a:pt x="2151" y="1"/>
                    <a:pt x="2077" y="25"/>
                    <a:pt x="2022" y="80"/>
                  </a:cubicBezTo>
                  <a:cubicBezTo>
                    <a:pt x="1748" y="415"/>
                    <a:pt x="1596" y="840"/>
                    <a:pt x="1353" y="1144"/>
                  </a:cubicBezTo>
                  <a:cubicBezTo>
                    <a:pt x="1080" y="1479"/>
                    <a:pt x="685" y="1782"/>
                    <a:pt x="229" y="1874"/>
                  </a:cubicBezTo>
                  <a:cubicBezTo>
                    <a:pt x="1" y="1988"/>
                    <a:pt x="40" y="2396"/>
                    <a:pt x="297" y="2396"/>
                  </a:cubicBezTo>
                  <a:cubicBezTo>
                    <a:pt x="313" y="2396"/>
                    <a:pt x="331" y="2394"/>
                    <a:pt x="350" y="2390"/>
                  </a:cubicBezTo>
                  <a:cubicBezTo>
                    <a:pt x="1384" y="2330"/>
                    <a:pt x="2296" y="1266"/>
                    <a:pt x="2508" y="324"/>
                  </a:cubicBezTo>
                  <a:cubicBezTo>
                    <a:pt x="2572" y="132"/>
                    <a:pt x="2399" y="1"/>
                    <a:pt x="22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9" name="Google Shape;3409;p43"/>
            <p:cNvSpPr/>
            <p:nvPr/>
          </p:nvSpPr>
          <p:spPr>
            <a:xfrm>
              <a:off x="5768625" y="3849113"/>
              <a:ext cx="38975" cy="109875"/>
            </a:xfrm>
            <a:custGeom>
              <a:rect b="b" l="l" r="r" t="t"/>
              <a:pathLst>
                <a:path extrusionOk="0" h="4395" w="1559">
                  <a:moveTo>
                    <a:pt x="367" y="0"/>
                  </a:moveTo>
                  <a:cubicBezTo>
                    <a:pt x="177" y="0"/>
                    <a:pt x="0" y="222"/>
                    <a:pt x="130" y="460"/>
                  </a:cubicBezTo>
                  <a:cubicBezTo>
                    <a:pt x="829" y="1645"/>
                    <a:pt x="464" y="2830"/>
                    <a:pt x="130" y="4077"/>
                  </a:cubicBezTo>
                  <a:cubicBezTo>
                    <a:pt x="36" y="4265"/>
                    <a:pt x="174" y="4394"/>
                    <a:pt x="329" y="4394"/>
                  </a:cubicBezTo>
                  <a:cubicBezTo>
                    <a:pt x="425" y="4394"/>
                    <a:pt x="528" y="4345"/>
                    <a:pt x="586" y="4229"/>
                  </a:cubicBezTo>
                  <a:cubicBezTo>
                    <a:pt x="1072" y="2952"/>
                    <a:pt x="1558" y="1341"/>
                    <a:pt x="586" y="125"/>
                  </a:cubicBezTo>
                  <a:cubicBezTo>
                    <a:pt x="524" y="37"/>
                    <a:pt x="444" y="0"/>
                    <a:pt x="3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0" name="Google Shape;3410;p43"/>
            <p:cNvSpPr/>
            <p:nvPr/>
          </p:nvSpPr>
          <p:spPr>
            <a:xfrm>
              <a:off x="5663950" y="3757413"/>
              <a:ext cx="61575" cy="81925"/>
            </a:xfrm>
            <a:custGeom>
              <a:rect b="b" l="l" r="r" t="t"/>
              <a:pathLst>
                <a:path extrusionOk="0" h="3277" w="2463">
                  <a:moveTo>
                    <a:pt x="394" y="1"/>
                  </a:moveTo>
                  <a:cubicBezTo>
                    <a:pt x="277" y="1"/>
                    <a:pt x="151" y="77"/>
                    <a:pt x="122" y="237"/>
                  </a:cubicBezTo>
                  <a:cubicBezTo>
                    <a:pt x="0" y="906"/>
                    <a:pt x="152" y="1605"/>
                    <a:pt x="517" y="2213"/>
                  </a:cubicBezTo>
                  <a:cubicBezTo>
                    <a:pt x="882" y="2699"/>
                    <a:pt x="1429" y="3246"/>
                    <a:pt x="2037" y="3277"/>
                  </a:cubicBezTo>
                  <a:cubicBezTo>
                    <a:pt x="2250" y="3277"/>
                    <a:pt x="2462" y="3003"/>
                    <a:pt x="2250" y="2851"/>
                  </a:cubicBezTo>
                  <a:cubicBezTo>
                    <a:pt x="1824" y="2577"/>
                    <a:pt x="1399" y="2425"/>
                    <a:pt x="1064" y="2030"/>
                  </a:cubicBezTo>
                  <a:cubicBezTo>
                    <a:pt x="669" y="1514"/>
                    <a:pt x="517" y="875"/>
                    <a:pt x="608" y="267"/>
                  </a:cubicBezTo>
                  <a:cubicBezTo>
                    <a:pt x="640" y="93"/>
                    <a:pt x="522" y="1"/>
                    <a:pt x="3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1" name="Google Shape;3411;p43"/>
            <p:cNvSpPr/>
            <p:nvPr/>
          </p:nvSpPr>
          <p:spPr>
            <a:xfrm>
              <a:off x="5696225" y="3929038"/>
              <a:ext cx="72250" cy="24375"/>
            </a:xfrm>
            <a:custGeom>
              <a:rect b="b" l="l" r="r" t="t"/>
              <a:pathLst>
                <a:path extrusionOk="0" h="975" w="2890">
                  <a:moveTo>
                    <a:pt x="2636" y="1"/>
                  </a:moveTo>
                  <a:cubicBezTo>
                    <a:pt x="2605" y="1"/>
                    <a:pt x="2573" y="9"/>
                    <a:pt x="2539" y="29"/>
                  </a:cubicBezTo>
                  <a:cubicBezTo>
                    <a:pt x="2235" y="120"/>
                    <a:pt x="1962" y="363"/>
                    <a:pt x="1627" y="393"/>
                  </a:cubicBezTo>
                  <a:cubicBezTo>
                    <a:pt x="1563" y="398"/>
                    <a:pt x="1500" y="401"/>
                    <a:pt x="1437" y="401"/>
                  </a:cubicBezTo>
                  <a:cubicBezTo>
                    <a:pt x="1115" y="401"/>
                    <a:pt x="813" y="333"/>
                    <a:pt x="533" y="181"/>
                  </a:cubicBezTo>
                  <a:cubicBezTo>
                    <a:pt x="483" y="155"/>
                    <a:pt x="433" y="144"/>
                    <a:pt x="387" y="144"/>
                  </a:cubicBezTo>
                  <a:cubicBezTo>
                    <a:pt x="154" y="144"/>
                    <a:pt x="1" y="424"/>
                    <a:pt x="229" y="576"/>
                  </a:cubicBezTo>
                  <a:cubicBezTo>
                    <a:pt x="583" y="806"/>
                    <a:pt x="1084" y="975"/>
                    <a:pt x="1572" y="975"/>
                  </a:cubicBezTo>
                  <a:cubicBezTo>
                    <a:pt x="2049" y="975"/>
                    <a:pt x="2512" y="814"/>
                    <a:pt x="2813" y="393"/>
                  </a:cubicBezTo>
                  <a:cubicBezTo>
                    <a:pt x="2890" y="240"/>
                    <a:pt x="2794" y="1"/>
                    <a:pt x="2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2" name="Google Shape;3412;p43"/>
            <p:cNvSpPr/>
            <p:nvPr/>
          </p:nvSpPr>
          <p:spPr>
            <a:xfrm>
              <a:off x="5855800" y="3869863"/>
              <a:ext cx="78700" cy="138300"/>
            </a:xfrm>
            <a:custGeom>
              <a:rect b="b" l="l" r="r" t="t"/>
              <a:pathLst>
                <a:path extrusionOk="0" h="5532" w="3148">
                  <a:moveTo>
                    <a:pt x="2243" y="1"/>
                  </a:moveTo>
                  <a:cubicBezTo>
                    <a:pt x="2084" y="1"/>
                    <a:pt x="1926" y="117"/>
                    <a:pt x="1962" y="298"/>
                  </a:cubicBezTo>
                  <a:cubicBezTo>
                    <a:pt x="2296" y="2244"/>
                    <a:pt x="1810" y="3824"/>
                    <a:pt x="229" y="5040"/>
                  </a:cubicBezTo>
                  <a:cubicBezTo>
                    <a:pt x="0" y="5243"/>
                    <a:pt x="154" y="5532"/>
                    <a:pt x="371" y="5532"/>
                  </a:cubicBezTo>
                  <a:cubicBezTo>
                    <a:pt x="413" y="5532"/>
                    <a:pt x="458" y="5521"/>
                    <a:pt x="503" y="5496"/>
                  </a:cubicBezTo>
                  <a:cubicBezTo>
                    <a:pt x="2266" y="4432"/>
                    <a:pt x="3147" y="2183"/>
                    <a:pt x="2509" y="177"/>
                  </a:cubicBezTo>
                  <a:cubicBezTo>
                    <a:pt x="2460" y="54"/>
                    <a:pt x="2351" y="1"/>
                    <a:pt x="224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3" name="Google Shape;3413;p43"/>
            <p:cNvSpPr/>
            <p:nvPr/>
          </p:nvSpPr>
          <p:spPr>
            <a:xfrm>
              <a:off x="5904250" y="3891163"/>
              <a:ext cx="51525" cy="55850"/>
            </a:xfrm>
            <a:custGeom>
              <a:rect b="b" l="l" r="r" t="t"/>
              <a:pathLst>
                <a:path extrusionOk="0" h="2234" w="2061">
                  <a:moveTo>
                    <a:pt x="1812" y="0"/>
                  </a:moveTo>
                  <a:cubicBezTo>
                    <a:pt x="1696" y="0"/>
                    <a:pt x="1571" y="61"/>
                    <a:pt x="1513" y="176"/>
                  </a:cubicBezTo>
                  <a:cubicBezTo>
                    <a:pt x="1331" y="480"/>
                    <a:pt x="1240" y="814"/>
                    <a:pt x="1027" y="1118"/>
                  </a:cubicBezTo>
                  <a:cubicBezTo>
                    <a:pt x="784" y="1392"/>
                    <a:pt x="541" y="1604"/>
                    <a:pt x="267" y="1787"/>
                  </a:cubicBezTo>
                  <a:cubicBezTo>
                    <a:pt x="0" y="1893"/>
                    <a:pt x="108" y="2234"/>
                    <a:pt x="344" y="2234"/>
                  </a:cubicBezTo>
                  <a:cubicBezTo>
                    <a:pt x="377" y="2234"/>
                    <a:pt x="412" y="2227"/>
                    <a:pt x="449" y="2212"/>
                  </a:cubicBezTo>
                  <a:cubicBezTo>
                    <a:pt x="1209" y="1908"/>
                    <a:pt x="2000" y="1118"/>
                    <a:pt x="2060" y="237"/>
                  </a:cubicBezTo>
                  <a:cubicBezTo>
                    <a:pt x="2060" y="76"/>
                    <a:pt x="1942" y="0"/>
                    <a:pt x="18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4" name="Google Shape;3414;p43"/>
            <p:cNvSpPr/>
            <p:nvPr/>
          </p:nvSpPr>
          <p:spPr>
            <a:xfrm>
              <a:off x="5966675" y="3850663"/>
              <a:ext cx="97000" cy="110775"/>
            </a:xfrm>
            <a:custGeom>
              <a:rect b="b" l="l" r="r" t="t"/>
              <a:pathLst>
                <a:path extrusionOk="0" h="4431" w="3880">
                  <a:moveTo>
                    <a:pt x="3500" y="1"/>
                  </a:moveTo>
                  <a:cubicBezTo>
                    <a:pt x="3427" y="1"/>
                    <a:pt x="3352" y="37"/>
                    <a:pt x="3302" y="124"/>
                  </a:cubicBezTo>
                  <a:cubicBezTo>
                    <a:pt x="2937" y="823"/>
                    <a:pt x="2816" y="1644"/>
                    <a:pt x="2329" y="2313"/>
                  </a:cubicBezTo>
                  <a:cubicBezTo>
                    <a:pt x="1782" y="3042"/>
                    <a:pt x="1114" y="3528"/>
                    <a:pt x="323" y="3924"/>
                  </a:cubicBezTo>
                  <a:cubicBezTo>
                    <a:pt x="1" y="4058"/>
                    <a:pt x="154" y="4430"/>
                    <a:pt x="404" y="4430"/>
                  </a:cubicBezTo>
                  <a:cubicBezTo>
                    <a:pt x="436" y="4430"/>
                    <a:pt x="471" y="4424"/>
                    <a:pt x="506" y="4410"/>
                  </a:cubicBezTo>
                  <a:cubicBezTo>
                    <a:pt x="1418" y="4106"/>
                    <a:pt x="2177" y="3468"/>
                    <a:pt x="2785" y="2708"/>
                  </a:cubicBezTo>
                  <a:cubicBezTo>
                    <a:pt x="3272" y="2039"/>
                    <a:pt x="3880" y="1036"/>
                    <a:pt x="3728" y="185"/>
                  </a:cubicBezTo>
                  <a:cubicBezTo>
                    <a:pt x="3710" y="77"/>
                    <a:pt x="3607" y="1"/>
                    <a:pt x="35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5" name="Google Shape;3415;p43"/>
            <p:cNvSpPr/>
            <p:nvPr/>
          </p:nvSpPr>
          <p:spPr>
            <a:xfrm>
              <a:off x="5972100" y="3764413"/>
              <a:ext cx="71825" cy="114150"/>
            </a:xfrm>
            <a:custGeom>
              <a:rect b="b" l="l" r="r" t="t"/>
              <a:pathLst>
                <a:path extrusionOk="0" h="4566" w="2873">
                  <a:moveTo>
                    <a:pt x="2452" y="1"/>
                  </a:moveTo>
                  <a:cubicBezTo>
                    <a:pt x="2297" y="1"/>
                    <a:pt x="2129" y="110"/>
                    <a:pt x="2112" y="291"/>
                  </a:cubicBezTo>
                  <a:cubicBezTo>
                    <a:pt x="2112" y="1842"/>
                    <a:pt x="1504" y="3149"/>
                    <a:pt x="197" y="4091"/>
                  </a:cubicBezTo>
                  <a:cubicBezTo>
                    <a:pt x="0" y="4288"/>
                    <a:pt x="183" y="4566"/>
                    <a:pt x="422" y="4566"/>
                  </a:cubicBezTo>
                  <a:cubicBezTo>
                    <a:pt x="477" y="4566"/>
                    <a:pt x="535" y="4551"/>
                    <a:pt x="593" y="4516"/>
                  </a:cubicBezTo>
                  <a:cubicBezTo>
                    <a:pt x="1991" y="3604"/>
                    <a:pt x="2872" y="1933"/>
                    <a:pt x="2720" y="261"/>
                  </a:cubicBezTo>
                  <a:cubicBezTo>
                    <a:pt x="2706" y="80"/>
                    <a:pt x="2584" y="1"/>
                    <a:pt x="245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6" name="Google Shape;3416;p43"/>
            <p:cNvSpPr/>
            <p:nvPr/>
          </p:nvSpPr>
          <p:spPr>
            <a:xfrm>
              <a:off x="6024900" y="3868763"/>
              <a:ext cx="83200" cy="45800"/>
            </a:xfrm>
            <a:custGeom>
              <a:rect b="b" l="l" r="r" t="t"/>
              <a:pathLst>
                <a:path extrusionOk="0" h="1832" w="3328">
                  <a:moveTo>
                    <a:pt x="2917" y="1"/>
                  </a:moveTo>
                  <a:cubicBezTo>
                    <a:pt x="2849" y="1"/>
                    <a:pt x="2783" y="21"/>
                    <a:pt x="2736" y="69"/>
                  </a:cubicBezTo>
                  <a:cubicBezTo>
                    <a:pt x="2037" y="798"/>
                    <a:pt x="1338" y="1224"/>
                    <a:pt x="304" y="1285"/>
                  </a:cubicBezTo>
                  <a:cubicBezTo>
                    <a:pt x="0" y="1315"/>
                    <a:pt x="31" y="1832"/>
                    <a:pt x="335" y="1832"/>
                  </a:cubicBezTo>
                  <a:cubicBezTo>
                    <a:pt x="1429" y="1832"/>
                    <a:pt x="2584" y="1315"/>
                    <a:pt x="3192" y="373"/>
                  </a:cubicBezTo>
                  <a:cubicBezTo>
                    <a:pt x="3327" y="170"/>
                    <a:pt x="3112" y="1"/>
                    <a:pt x="29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7" name="Google Shape;3417;p43"/>
            <p:cNvSpPr/>
            <p:nvPr/>
          </p:nvSpPr>
          <p:spPr>
            <a:xfrm>
              <a:off x="5911675" y="3961388"/>
              <a:ext cx="22500" cy="93650"/>
            </a:xfrm>
            <a:custGeom>
              <a:rect b="b" l="l" r="r" t="t"/>
              <a:pathLst>
                <a:path extrusionOk="0" h="3746" w="900">
                  <a:moveTo>
                    <a:pt x="609" y="0"/>
                  </a:moveTo>
                  <a:cubicBezTo>
                    <a:pt x="512" y="0"/>
                    <a:pt x="420" y="51"/>
                    <a:pt x="396" y="163"/>
                  </a:cubicBezTo>
                  <a:cubicBezTo>
                    <a:pt x="92" y="1227"/>
                    <a:pt x="0" y="2595"/>
                    <a:pt x="487" y="3628"/>
                  </a:cubicBezTo>
                  <a:cubicBezTo>
                    <a:pt x="539" y="3706"/>
                    <a:pt x="619" y="3746"/>
                    <a:pt x="693" y="3746"/>
                  </a:cubicBezTo>
                  <a:cubicBezTo>
                    <a:pt x="793" y="3746"/>
                    <a:pt x="882" y="3676"/>
                    <a:pt x="882" y="3537"/>
                  </a:cubicBezTo>
                  <a:cubicBezTo>
                    <a:pt x="882" y="3020"/>
                    <a:pt x="760" y="2534"/>
                    <a:pt x="760" y="1987"/>
                  </a:cubicBezTo>
                  <a:cubicBezTo>
                    <a:pt x="760" y="1409"/>
                    <a:pt x="791" y="862"/>
                    <a:pt x="882" y="285"/>
                  </a:cubicBezTo>
                  <a:cubicBezTo>
                    <a:pt x="900" y="105"/>
                    <a:pt x="748" y="0"/>
                    <a:pt x="6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8" name="Google Shape;3418;p43"/>
            <p:cNvSpPr/>
            <p:nvPr/>
          </p:nvSpPr>
          <p:spPr>
            <a:xfrm>
              <a:off x="5956075" y="3977338"/>
              <a:ext cx="104200" cy="50100"/>
            </a:xfrm>
            <a:custGeom>
              <a:rect b="b" l="l" r="r" t="t"/>
              <a:pathLst>
                <a:path extrusionOk="0" h="2004" w="4168">
                  <a:moveTo>
                    <a:pt x="3892" y="0"/>
                  </a:moveTo>
                  <a:cubicBezTo>
                    <a:pt x="3841" y="0"/>
                    <a:pt x="3784" y="21"/>
                    <a:pt x="3726" y="72"/>
                  </a:cubicBezTo>
                  <a:cubicBezTo>
                    <a:pt x="3270" y="437"/>
                    <a:pt x="2966" y="893"/>
                    <a:pt x="2419" y="1167"/>
                  </a:cubicBezTo>
                  <a:cubicBezTo>
                    <a:pt x="1985" y="1364"/>
                    <a:pt x="1538" y="1446"/>
                    <a:pt x="1078" y="1446"/>
                  </a:cubicBezTo>
                  <a:cubicBezTo>
                    <a:pt x="830" y="1446"/>
                    <a:pt x="578" y="1422"/>
                    <a:pt x="322" y="1379"/>
                  </a:cubicBezTo>
                  <a:cubicBezTo>
                    <a:pt x="308" y="1376"/>
                    <a:pt x="295" y="1374"/>
                    <a:pt x="283" y="1374"/>
                  </a:cubicBezTo>
                  <a:cubicBezTo>
                    <a:pt x="69" y="1374"/>
                    <a:pt x="1" y="1839"/>
                    <a:pt x="231" y="1896"/>
                  </a:cubicBezTo>
                  <a:cubicBezTo>
                    <a:pt x="522" y="1967"/>
                    <a:pt x="839" y="2004"/>
                    <a:pt x="1163" y="2004"/>
                  </a:cubicBezTo>
                  <a:cubicBezTo>
                    <a:pt x="2364" y="2004"/>
                    <a:pt x="3667" y="1501"/>
                    <a:pt x="4121" y="376"/>
                  </a:cubicBezTo>
                  <a:cubicBezTo>
                    <a:pt x="4167" y="215"/>
                    <a:pt x="4055" y="0"/>
                    <a:pt x="38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9" name="Google Shape;3419;p43"/>
            <p:cNvSpPr/>
            <p:nvPr/>
          </p:nvSpPr>
          <p:spPr>
            <a:xfrm>
              <a:off x="5994825" y="4012788"/>
              <a:ext cx="69600" cy="28200"/>
            </a:xfrm>
            <a:custGeom>
              <a:rect b="b" l="l" r="r" t="t"/>
              <a:pathLst>
                <a:path extrusionOk="0" h="1128" w="2784">
                  <a:moveTo>
                    <a:pt x="397" y="0"/>
                  </a:moveTo>
                  <a:cubicBezTo>
                    <a:pt x="179" y="0"/>
                    <a:pt x="0" y="247"/>
                    <a:pt x="170" y="417"/>
                  </a:cubicBezTo>
                  <a:cubicBezTo>
                    <a:pt x="524" y="791"/>
                    <a:pt x="1198" y="1127"/>
                    <a:pt x="1794" y="1127"/>
                  </a:cubicBezTo>
                  <a:cubicBezTo>
                    <a:pt x="2117" y="1127"/>
                    <a:pt x="2418" y="1028"/>
                    <a:pt x="2632" y="782"/>
                  </a:cubicBezTo>
                  <a:cubicBezTo>
                    <a:pt x="2784" y="630"/>
                    <a:pt x="2632" y="387"/>
                    <a:pt x="2450" y="387"/>
                  </a:cubicBezTo>
                  <a:cubicBezTo>
                    <a:pt x="2146" y="387"/>
                    <a:pt x="1867" y="512"/>
                    <a:pt x="1590" y="512"/>
                  </a:cubicBezTo>
                  <a:cubicBezTo>
                    <a:pt x="1563" y="512"/>
                    <a:pt x="1535" y="511"/>
                    <a:pt x="1507" y="508"/>
                  </a:cubicBezTo>
                  <a:cubicBezTo>
                    <a:pt x="1112" y="478"/>
                    <a:pt x="808" y="265"/>
                    <a:pt x="565" y="53"/>
                  </a:cubicBezTo>
                  <a:cubicBezTo>
                    <a:pt x="510" y="16"/>
                    <a:pt x="452" y="0"/>
                    <a:pt x="3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0" name="Google Shape;3420;p43"/>
            <p:cNvSpPr/>
            <p:nvPr/>
          </p:nvSpPr>
          <p:spPr>
            <a:xfrm>
              <a:off x="5900000" y="4061688"/>
              <a:ext cx="117850" cy="35200"/>
            </a:xfrm>
            <a:custGeom>
              <a:rect b="b" l="l" r="r" t="t"/>
              <a:pathLst>
                <a:path extrusionOk="0" h="1408" w="4714">
                  <a:moveTo>
                    <a:pt x="4302" y="1"/>
                  </a:moveTo>
                  <a:cubicBezTo>
                    <a:pt x="4250" y="1"/>
                    <a:pt x="4197" y="13"/>
                    <a:pt x="4145" y="42"/>
                  </a:cubicBezTo>
                  <a:cubicBezTo>
                    <a:pt x="3348" y="482"/>
                    <a:pt x="2551" y="793"/>
                    <a:pt x="1694" y="793"/>
                  </a:cubicBezTo>
                  <a:cubicBezTo>
                    <a:pt x="1309" y="793"/>
                    <a:pt x="912" y="730"/>
                    <a:pt x="498" y="589"/>
                  </a:cubicBezTo>
                  <a:cubicBezTo>
                    <a:pt x="478" y="585"/>
                    <a:pt x="459" y="584"/>
                    <a:pt x="441" y="584"/>
                  </a:cubicBezTo>
                  <a:cubicBezTo>
                    <a:pt x="144" y="584"/>
                    <a:pt x="1" y="1022"/>
                    <a:pt x="315" y="1136"/>
                  </a:cubicBezTo>
                  <a:cubicBezTo>
                    <a:pt x="809" y="1312"/>
                    <a:pt x="1354" y="1408"/>
                    <a:pt x="1901" y="1408"/>
                  </a:cubicBezTo>
                  <a:cubicBezTo>
                    <a:pt x="2869" y="1408"/>
                    <a:pt x="3841" y="1106"/>
                    <a:pt x="4540" y="407"/>
                  </a:cubicBezTo>
                  <a:cubicBezTo>
                    <a:pt x="4713" y="234"/>
                    <a:pt x="4525" y="1"/>
                    <a:pt x="43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1" name="Google Shape;3421;p43"/>
            <p:cNvSpPr/>
            <p:nvPr/>
          </p:nvSpPr>
          <p:spPr>
            <a:xfrm>
              <a:off x="6105725" y="3983138"/>
              <a:ext cx="120450" cy="65200"/>
            </a:xfrm>
            <a:custGeom>
              <a:rect b="b" l="l" r="r" t="t"/>
              <a:pathLst>
                <a:path extrusionOk="0" h="2608" w="4818">
                  <a:moveTo>
                    <a:pt x="4622" y="1"/>
                  </a:moveTo>
                  <a:cubicBezTo>
                    <a:pt x="4599" y="1"/>
                    <a:pt x="4574" y="8"/>
                    <a:pt x="4549" y="23"/>
                  </a:cubicBezTo>
                  <a:cubicBezTo>
                    <a:pt x="3941" y="327"/>
                    <a:pt x="3485" y="904"/>
                    <a:pt x="2907" y="1239"/>
                  </a:cubicBezTo>
                  <a:cubicBezTo>
                    <a:pt x="2117" y="1694"/>
                    <a:pt x="1296" y="1938"/>
                    <a:pt x="384" y="2059"/>
                  </a:cubicBezTo>
                  <a:cubicBezTo>
                    <a:pt x="1" y="2118"/>
                    <a:pt x="104" y="2608"/>
                    <a:pt x="417" y="2608"/>
                  </a:cubicBezTo>
                  <a:cubicBezTo>
                    <a:pt x="426" y="2608"/>
                    <a:pt x="436" y="2607"/>
                    <a:pt x="445" y="2606"/>
                  </a:cubicBezTo>
                  <a:cubicBezTo>
                    <a:pt x="1843" y="2485"/>
                    <a:pt x="4214" y="1755"/>
                    <a:pt x="4792" y="296"/>
                  </a:cubicBezTo>
                  <a:cubicBezTo>
                    <a:pt x="4817" y="170"/>
                    <a:pt x="4737" y="1"/>
                    <a:pt x="46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2" name="Google Shape;3422;p43"/>
            <p:cNvSpPr/>
            <p:nvPr/>
          </p:nvSpPr>
          <p:spPr>
            <a:xfrm>
              <a:off x="6162450" y="3952838"/>
              <a:ext cx="53975" cy="79075"/>
            </a:xfrm>
            <a:custGeom>
              <a:rect b="b" l="l" r="r" t="t"/>
              <a:pathLst>
                <a:path extrusionOk="0" h="3163" w="2159">
                  <a:moveTo>
                    <a:pt x="1876" y="0"/>
                  </a:moveTo>
                  <a:cubicBezTo>
                    <a:pt x="1396" y="0"/>
                    <a:pt x="889" y="720"/>
                    <a:pt x="638" y="1083"/>
                  </a:cubicBezTo>
                  <a:cubicBezTo>
                    <a:pt x="304" y="1569"/>
                    <a:pt x="0" y="2268"/>
                    <a:pt x="30" y="2876"/>
                  </a:cubicBezTo>
                  <a:cubicBezTo>
                    <a:pt x="68" y="3025"/>
                    <a:pt x="231" y="3163"/>
                    <a:pt x="372" y="3163"/>
                  </a:cubicBezTo>
                  <a:cubicBezTo>
                    <a:pt x="462" y="3163"/>
                    <a:pt x="542" y="3108"/>
                    <a:pt x="578" y="2967"/>
                  </a:cubicBezTo>
                  <a:cubicBezTo>
                    <a:pt x="730" y="2359"/>
                    <a:pt x="881" y="1812"/>
                    <a:pt x="1246" y="1265"/>
                  </a:cubicBezTo>
                  <a:cubicBezTo>
                    <a:pt x="1520" y="931"/>
                    <a:pt x="2097" y="657"/>
                    <a:pt x="2158" y="201"/>
                  </a:cubicBezTo>
                  <a:cubicBezTo>
                    <a:pt x="2158" y="80"/>
                    <a:pt x="2128" y="49"/>
                    <a:pt x="2006" y="19"/>
                  </a:cubicBezTo>
                  <a:cubicBezTo>
                    <a:pt x="1963" y="6"/>
                    <a:pt x="1920" y="0"/>
                    <a:pt x="18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3" name="Google Shape;3423;p43"/>
            <p:cNvSpPr/>
            <p:nvPr/>
          </p:nvSpPr>
          <p:spPr>
            <a:xfrm>
              <a:off x="6138350" y="3868138"/>
              <a:ext cx="106125" cy="85225"/>
            </a:xfrm>
            <a:custGeom>
              <a:rect b="b" l="l" r="r" t="t"/>
              <a:pathLst>
                <a:path extrusionOk="0" h="3409" w="4245">
                  <a:moveTo>
                    <a:pt x="3931" y="1"/>
                  </a:moveTo>
                  <a:cubicBezTo>
                    <a:pt x="3843" y="1"/>
                    <a:pt x="3754" y="37"/>
                    <a:pt x="3700" y="124"/>
                  </a:cubicBezTo>
                  <a:cubicBezTo>
                    <a:pt x="3031" y="1583"/>
                    <a:pt x="1906" y="2647"/>
                    <a:pt x="295" y="2921"/>
                  </a:cubicBezTo>
                  <a:cubicBezTo>
                    <a:pt x="0" y="2921"/>
                    <a:pt x="49" y="3408"/>
                    <a:pt x="359" y="3408"/>
                  </a:cubicBezTo>
                  <a:cubicBezTo>
                    <a:pt x="368" y="3408"/>
                    <a:pt x="377" y="3408"/>
                    <a:pt x="386" y="3407"/>
                  </a:cubicBezTo>
                  <a:cubicBezTo>
                    <a:pt x="2119" y="3164"/>
                    <a:pt x="3730" y="2009"/>
                    <a:pt x="4186" y="276"/>
                  </a:cubicBezTo>
                  <a:cubicBezTo>
                    <a:pt x="4245" y="120"/>
                    <a:pt x="4089" y="1"/>
                    <a:pt x="3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4" name="Google Shape;3424;p43"/>
            <p:cNvSpPr/>
            <p:nvPr/>
          </p:nvSpPr>
          <p:spPr>
            <a:xfrm>
              <a:off x="6189800" y="3851813"/>
              <a:ext cx="29875" cy="78200"/>
            </a:xfrm>
            <a:custGeom>
              <a:rect b="b" l="l" r="r" t="t"/>
              <a:pathLst>
                <a:path extrusionOk="0" h="3128" w="1195">
                  <a:moveTo>
                    <a:pt x="933" y="0"/>
                  </a:moveTo>
                  <a:cubicBezTo>
                    <a:pt x="859" y="0"/>
                    <a:pt x="783" y="34"/>
                    <a:pt x="730" y="108"/>
                  </a:cubicBezTo>
                  <a:cubicBezTo>
                    <a:pt x="91" y="777"/>
                    <a:pt x="0" y="2054"/>
                    <a:pt x="213" y="2905"/>
                  </a:cubicBezTo>
                  <a:cubicBezTo>
                    <a:pt x="239" y="3060"/>
                    <a:pt x="342" y="3127"/>
                    <a:pt x="450" y="3127"/>
                  </a:cubicBezTo>
                  <a:cubicBezTo>
                    <a:pt x="594" y="3127"/>
                    <a:pt x="747" y="3006"/>
                    <a:pt x="730" y="2814"/>
                  </a:cubicBezTo>
                  <a:cubicBezTo>
                    <a:pt x="699" y="2358"/>
                    <a:pt x="699" y="1932"/>
                    <a:pt x="760" y="1476"/>
                  </a:cubicBezTo>
                  <a:cubicBezTo>
                    <a:pt x="851" y="1051"/>
                    <a:pt x="1064" y="716"/>
                    <a:pt x="1155" y="291"/>
                  </a:cubicBezTo>
                  <a:cubicBezTo>
                    <a:pt x="1195" y="114"/>
                    <a:pt x="1068" y="0"/>
                    <a:pt x="9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5" name="Google Shape;3425;p43"/>
            <p:cNvSpPr/>
            <p:nvPr/>
          </p:nvSpPr>
          <p:spPr>
            <a:xfrm>
              <a:off x="6093300" y="3827313"/>
              <a:ext cx="51625" cy="119800"/>
            </a:xfrm>
            <a:custGeom>
              <a:rect b="b" l="l" r="r" t="t"/>
              <a:pathLst>
                <a:path extrusionOk="0" h="4792" w="2065">
                  <a:moveTo>
                    <a:pt x="645" y="1"/>
                  </a:moveTo>
                  <a:cubicBezTo>
                    <a:pt x="544" y="1"/>
                    <a:pt x="450" y="54"/>
                    <a:pt x="426" y="177"/>
                  </a:cubicBezTo>
                  <a:cubicBezTo>
                    <a:pt x="0" y="1636"/>
                    <a:pt x="274" y="3733"/>
                    <a:pt x="1550" y="4736"/>
                  </a:cubicBezTo>
                  <a:cubicBezTo>
                    <a:pt x="1602" y="4775"/>
                    <a:pt x="1658" y="4792"/>
                    <a:pt x="1710" y="4792"/>
                  </a:cubicBezTo>
                  <a:cubicBezTo>
                    <a:pt x="1903" y="4792"/>
                    <a:pt x="2065" y="4569"/>
                    <a:pt x="1945" y="4402"/>
                  </a:cubicBezTo>
                  <a:cubicBezTo>
                    <a:pt x="1550" y="3733"/>
                    <a:pt x="1125" y="3216"/>
                    <a:pt x="942" y="2456"/>
                  </a:cubicBezTo>
                  <a:cubicBezTo>
                    <a:pt x="760" y="1727"/>
                    <a:pt x="790" y="997"/>
                    <a:pt x="942" y="298"/>
                  </a:cubicBezTo>
                  <a:cubicBezTo>
                    <a:pt x="960" y="117"/>
                    <a:pt x="795" y="1"/>
                    <a:pt x="6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6" name="Google Shape;3426;p43"/>
            <p:cNvSpPr/>
            <p:nvPr/>
          </p:nvSpPr>
          <p:spPr>
            <a:xfrm>
              <a:off x="6084925" y="3939913"/>
              <a:ext cx="42025" cy="92200"/>
            </a:xfrm>
            <a:custGeom>
              <a:rect b="b" l="l" r="r" t="t"/>
              <a:pathLst>
                <a:path extrusionOk="0" h="3688" w="1681">
                  <a:moveTo>
                    <a:pt x="265" y="0"/>
                  </a:moveTo>
                  <a:cubicBezTo>
                    <a:pt x="137" y="0"/>
                    <a:pt x="1" y="76"/>
                    <a:pt x="1" y="232"/>
                  </a:cubicBezTo>
                  <a:cubicBezTo>
                    <a:pt x="1" y="1417"/>
                    <a:pt x="335" y="2664"/>
                    <a:pt x="1095" y="3575"/>
                  </a:cubicBezTo>
                  <a:cubicBezTo>
                    <a:pt x="1156" y="3654"/>
                    <a:pt x="1234" y="3687"/>
                    <a:pt x="1311" y="3687"/>
                  </a:cubicBezTo>
                  <a:cubicBezTo>
                    <a:pt x="1502" y="3687"/>
                    <a:pt x="1681" y="3480"/>
                    <a:pt x="1551" y="3241"/>
                  </a:cubicBezTo>
                  <a:cubicBezTo>
                    <a:pt x="973" y="2238"/>
                    <a:pt x="609" y="1326"/>
                    <a:pt x="487" y="202"/>
                  </a:cubicBezTo>
                  <a:cubicBezTo>
                    <a:pt x="502" y="68"/>
                    <a:pt x="387" y="0"/>
                    <a:pt x="2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7" name="Google Shape;3427;p43"/>
            <p:cNvSpPr/>
            <p:nvPr/>
          </p:nvSpPr>
          <p:spPr>
            <a:xfrm>
              <a:off x="6261975" y="3871538"/>
              <a:ext cx="35525" cy="135325"/>
            </a:xfrm>
            <a:custGeom>
              <a:rect b="b" l="l" r="r" t="t"/>
              <a:pathLst>
                <a:path extrusionOk="0" h="5413" w="1421">
                  <a:moveTo>
                    <a:pt x="1089" y="0"/>
                  </a:moveTo>
                  <a:cubicBezTo>
                    <a:pt x="1010" y="0"/>
                    <a:pt x="932" y="41"/>
                    <a:pt x="882" y="140"/>
                  </a:cubicBezTo>
                  <a:cubicBezTo>
                    <a:pt x="1" y="1660"/>
                    <a:pt x="1" y="3696"/>
                    <a:pt x="700" y="5247"/>
                  </a:cubicBezTo>
                  <a:cubicBezTo>
                    <a:pt x="723" y="5363"/>
                    <a:pt x="813" y="5412"/>
                    <a:pt x="910" y="5412"/>
                  </a:cubicBezTo>
                  <a:cubicBezTo>
                    <a:pt x="1067" y="5412"/>
                    <a:pt x="1243" y="5282"/>
                    <a:pt x="1186" y="5095"/>
                  </a:cubicBezTo>
                  <a:cubicBezTo>
                    <a:pt x="700" y="3423"/>
                    <a:pt x="822" y="2025"/>
                    <a:pt x="1338" y="383"/>
                  </a:cubicBezTo>
                  <a:cubicBezTo>
                    <a:pt x="1420" y="178"/>
                    <a:pt x="1253" y="0"/>
                    <a:pt x="10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8" name="Google Shape;3428;p43"/>
            <p:cNvSpPr/>
            <p:nvPr/>
          </p:nvSpPr>
          <p:spPr>
            <a:xfrm>
              <a:off x="6266425" y="3891438"/>
              <a:ext cx="54850" cy="55200"/>
            </a:xfrm>
            <a:custGeom>
              <a:rect b="b" l="l" r="r" t="t"/>
              <a:pathLst>
                <a:path extrusionOk="0" h="2208" w="2194">
                  <a:moveTo>
                    <a:pt x="1898" y="1"/>
                  </a:moveTo>
                  <a:cubicBezTo>
                    <a:pt x="1512" y="1"/>
                    <a:pt x="1136" y="402"/>
                    <a:pt x="887" y="651"/>
                  </a:cubicBezTo>
                  <a:cubicBezTo>
                    <a:pt x="552" y="1016"/>
                    <a:pt x="279" y="1441"/>
                    <a:pt x="96" y="1897"/>
                  </a:cubicBezTo>
                  <a:cubicBezTo>
                    <a:pt x="0" y="2070"/>
                    <a:pt x="160" y="2207"/>
                    <a:pt x="328" y="2207"/>
                  </a:cubicBezTo>
                  <a:cubicBezTo>
                    <a:pt x="426" y="2207"/>
                    <a:pt x="527" y="2161"/>
                    <a:pt x="583" y="2049"/>
                  </a:cubicBezTo>
                  <a:cubicBezTo>
                    <a:pt x="735" y="1685"/>
                    <a:pt x="978" y="1320"/>
                    <a:pt x="1282" y="1016"/>
                  </a:cubicBezTo>
                  <a:cubicBezTo>
                    <a:pt x="1434" y="864"/>
                    <a:pt x="1586" y="773"/>
                    <a:pt x="1738" y="651"/>
                  </a:cubicBezTo>
                  <a:cubicBezTo>
                    <a:pt x="1890" y="530"/>
                    <a:pt x="2072" y="469"/>
                    <a:pt x="2163" y="256"/>
                  </a:cubicBezTo>
                  <a:cubicBezTo>
                    <a:pt x="2194" y="165"/>
                    <a:pt x="2163" y="13"/>
                    <a:pt x="2011" y="13"/>
                  </a:cubicBezTo>
                  <a:cubicBezTo>
                    <a:pt x="1974" y="5"/>
                    <a:pt x="1936" y="1"/>
                    <a:pt x="18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9" name="Google Shape;3429;p43"/>
            <p:cNvSpPr/>
            <p:nvPr/>
          </p:nvSpPr>
          <p:spPr>
            <a:xfrm>
              <a:off x="6276200" y="4013513"/>
              <a:ext cx="103375" cy="43300"/>
            </a:xfrm>
            <a:custGeom>
              <a:rect b="b" l="l" r="r" t="t"/>
              <a:pathLst>
                <a:path extrusionOk="0" h="1732" w="4135">
                  <a:moveTo>
                    <a:pt x="380" y="0"/>
                  </a:moveTo>
                  <a:cubicBezTo>
                    <a:pt x="187" y="0"/>
                    <a:pt x="0" y="242"/>
                    <a:pt x="161" y="449"/>
                  </a:cubicBezTo>
                  <a:cubicBezTo>
                    <a:pt x="822" y="1201"/>
                    <a:pt x="1843" y="1731"/>
                    <a:pt x="2876" y="1731"/>
                  </a:cubicBezTo>
                  <a:cubicBezTo>
                    <a:pt x="3220" y="1731"/>
                    <a:pt x="3566" y="1672"/>
                    <a:pt x="3900" y="1543"/>
                  </a:cubicBezTo>
                  <a:cubicBezTo>
                    <a:pt x="4135" y="1426"/>
                    <a:pt x="4086" y="1025"/>
                    <a:pt x="3809" y="1025"/>
                  </a:cubicBezTo>
                  <a:cubicBezTo>
                    <a:pt x="3799" y="1025"/>
                    <a:pt x="3789" y="1026"/>
                    <a:pt x="3778" y="1027"/>
                  </a:cubicBezTo>
                  <a:cubicBezTo>
                    <a:pt x="3519" y="1059"/>
                    <a:pt x="3265" y="1078"/>
                    <a:pt x="3017" y="1078"/>
                  </a:cubicBezTo>
                  <a:cubicBezTo>
                    <a:pt x="2104" y="1078"/>
                    <a:pt x="1274" y="825"/>
                    <a:pt x="556" y="84"/>
                  </a:cubicBezTo>
                  <a:cubicBezTo>
                    <a:pt x="505" y="25"/>
                    <a:pt x="442" y="0"/>
                    <a:pt x="3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0" name="Google Shape;3430;p43"/>
            <p:cNvSpPr/>
            <p:nvPr/>
          </p:nvSpPr>
          <p:spPr>
            <a:xfrm>
              <a:off x="6193025" y="4064613"/>
              <a:ext cx="135875" cy="45675"/>
            </a:xfrm>
            <a:custGeom>
              <a:rect b="b" l="l" r="r" t="t"/>
              <a:pathLst>
                <a:path extrusionOk="0" h="1827" w="5435">
                  <a:moveTo>
                    <a:pt x="348" y="0"/>
                  </a:moveTo>
                  <a:cubicBezTo>
                    <a:pt x="176" y="0"/>
                    <a:pt x="1" y="199"/>
                    <a:pt x="114" y="381"/>
                  </a:cubicBezTo>
                  <a:cubicBezTo>
                    <a:pt x="619" y="1439"/>
                    <a:pt x="1587" y="1826"/>
                    <a:pt x="2619" y="1826"/>
                  </a:cubicBezTo>
                  <a:cubicBezTo>
                    <a:pt x="3513" y="1826"/>
                    <a:pt x="4457" y="1536"/>
                    <a:pt x="5191" y="1141"/>
                  </a:cubicBezTo>
                  <a:cubicBezTo>
                    <a:pt x="5434" y="1005"/>
                    <a:pt x="5292" y="605"/>
                    <a:pt x="5022" y="605"/>
                  </a:cubicBezTo>
                  <a:cubicBezTo>
                    <a:pt x="4989" y="605"/>
                    <a:pt x="4953" y="611"/>
                    <a:pt x="4917" y="624"/>
                  </a:cubicBezTo>
                  <a:cubicBezTo>
                    <a:pt x="4185" y="954"/>
                    <a:pt x="3418" y="1196"/>
                    <a:pt x="2692" y="1196"/>
                  </a:cubicBezTo>
                  <a:cubicBezTo>
                    <a:pt x="1880" y="1196"/>
                    <a:pt x="1119" y="895"/>
                    <a:pt x="510" y="77"/>
                  </a:cubicBezTo>
                  <a:cubicBezTo>
                    <a:pt x="463" y="23"/>
                    <a:pt x="406" y="0"/>
                    <a:pt x="3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1" name="Google Shape;3431;p43"/>
            <p:cNvSpPr/>
            <p:nvPr/>
          </p:nvSpPr>
          <p:spPr>
            <a:xfrm>
              <a:off x="6227475" y="4061663"/>
              <a:ext cx="66450" cy="41675"/>
            </a:xfrm>
            <a:custGeom>
              <a:rect b="b" l="l" r="r" t="t"/>
              <a:pathLst>
                <a:path extrusionOk="0" h="1667" w="2658">
                  <a:moveTo>
                    <a:pt x="2199" y="0"/>
                  </a:moveTo>
                  <a:cubicBezTo>
                    <a:pt x="1511" y="0"/>
                    <a:pt x="789" y="923"/>
                    <a:pt x="165" y="1167"/>
                  </a:cubicBezTo>
                  <a:cubicBezTo>
                    <a:pt x="0" y="1305"/>
                    <a:pt x="84" y="1666"/>
                    <a:pt x="304" y="1666"/>
                  </a:cubicBezTo>
                  <a:cubicBezTo>
                    <a:pt x="327" y="1666"/>
                    <a:pt x="352" y="1662"/>
                    <a:pt x="378" y="1654"/>
                  </a:cubicBezTo>
                  <a:cubicBezTo>
                    <a:pt x="773" y="1563"/>
                    <a:pt x="1138" y="1350"/>
                    <a:pt x="1472" y="1107"/>
                  </a:cubicBezTo>
                  <a:lnTo>
                    <a:pt x="1928" y="742"/>
                  </a:lnTo>
                  <a:cubicBezTo>
                    <a:pt x="2110" y="651"/>
                    <a:pt x="2354" y="590"/>
                    <a:pt x="2505" y="438"/>
                  </a:cubicBezTo>
                  <a:cubicBezTo>
                    <a:pt x="2597" y="347"/>
                    <a:pt x="2657" y="104"/>
                    <a:pt x="2445" y="43"/>
                  </a:cubicBezTo>
                  <a:cubicBezTo>
                    <a:pt x="2363" y="14"/>
                    <a:pt x="2281" y="0"/>
                    <a:pt x="21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2" name="Google Shape;3432;p43"/>
            <p:cNvSpPr/>
            <p:nvPr/>
          </p:nvSpPr>
          <p:spPr>
            <a:xfrm>
              <a:off x="6120925" y="4099313"/>
              <a:ext cx="72700" cy="49050"/>
            </a:xfrm>
            <a:custGeom>
              <a:rect b="b" l="l" r="r" t="t"/>
              <a:pathLst>
                <a:path extrusionOk="0" h="1962" w="2908">
                  <a:moveTo>
                    <a:pt x="331" y="0"/>
                  </a:moveTo>
                  <a:cubicBezTo>
                    <a:pt x="170" y="0"/>
                    <a:pt x="0" y="161"/>
                    <a:pt x="80" y="361"/>
                  </a:cubicBezTo>
                  <a:cubicBezTo>
                    <a:pt x="293" y="908"/>
                    <a:pt x="688" y="1424"/>
                    <a:pt x="1235" y="1668"/>
                  </a:cubicBezTo>
                  <a:cubicBezTo>
                    <a:pt x="1503" y="1821"/>
                    <a:pt x="1892" y="1962"/>
                    <a:pt x="2249" y="1962"/>
                  </a:cubicBezTo>
                  <a:cubicBezTo>
                    <a:pt x="2459" y="1962"/>
                    <a:pt x="2658" y="1913"/>
                    <a:pt x="2816" y="1789"/>
                  </a:cubicBezTo>
                  <a:cubicBezTo>
                    <a:pt x="2907" y="1728"/>
                    <a:pt x="2846" y="1576"/>
                    <a:pt x="2725" y="1516"/>
                  </a:cubicBezTo>
                  <a:cubicBezTo>
                    <a:pt x="2391" y="1303"/>
                    <a:pt x="1935" y="1424"/>
                    <a:pt x="1539" y="1212"/>
                  </a:cubicBezTo>
                  <a:cubicBezTo>
                    <a:pt x="1083" y="999"/>
                    <a:pt x="749" y="604"/>
                    <a:pt x="536" y="148"/>
                  </a:cubicBezTo>
                  <a:cubicBezTo>
                    <a:pt x="495" y="44"/>
                    <a:pt x="414" y="0"/>
                    <a:pt x="3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3" name="Google Shape;3433;p43"/>
            <p:cNvSpPr/>
            <p:nvPr/>
          </p:nvSpPr>
          <p:spPr>
            <a:xfrm>
              <a:off x="6142575" y="4107088"/>
              <a:ext cx="54075" cy="30225"/>
            </a:xfrm>
            <a:custGeom>
              <a:rect b="b" l="l" r="r" t="t"/>
              <a:pathLst>
                <a:path extrusionOk="0" h="1209" w="2163">
                  <a:moveTo>
                    <a:pt x="1586" y="0"/>
                  </a:moveTo>
                  <a:cubicBezTo>
                    <a:pt x="1361" y="0"/>
                    <a:pt x="1118" y="65"/>
                    <a:pt x="947" y="141"/>
                  </a:cubicBezTo>
                  <a:cubicBezTo>
                    <a:pt x="613" y="293"/>
                    <a:pt x="339" y="475"/>
                    <a:pt x="96" y="779"/>
                  </a:cubicBezTo>
                  <a:cubicBezTo>
                    <a:pt x="0" y="947"/>
                    <a:pt x="206" y="1208"/>
                    <a:pt x="387" y="1208"/>
                  </a:cubicBezTo>
                  <a:cubicBezTo>
                    <a:pt x="436" y="1208"/>
                    <a:pt x="483" y="1189"/>
                    <a:pt x="521" y="1144"/>
                  </a:cubicBezTo>
                  <a:cubicBezTo>
                    <a:pt x="734" y="901"/>
                    <a:pt x="977" y="749"/>
                    <a:pt x="1251" y="657"/>
                  </a:cubicBezTo>
                  <a:cubicBezTo>
                    <a:pt x="1494" y="566"/>
                    <a:pt x="1737" y="597"/>
                    <a:pt x="1980" y="506"/>
                  </a:cubicBezTo>
                  <a:cubicBezTo>
                    <a:pt x="2163" y="384"/>
                    <a:pt x="2102" y="141"/>
                    <a:pt x="1950" y="80"/>
                  </a:cubicBezTo>
                  <a:cubicBezTo>
                    <a:pt x="1848" y="23"/>
                    <a:pt x="1720" y="0"/>
                    <a:pt x="15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434" name="Google Shape;3434;p43"/>
          <p:cNvPicPr preferRelativeResize="0"/>
          <p:nvPr/>
        </p:nvPicPr>
        <p:blipFill>
          <a:blip r:embed="rId3">
            <a:alphaModFix/>
          </a:blip>
          <a:stretch>
            <a:fillRect/>
          </a:stretch>
        </p:blipFill>
        <p:spPr>
          <a:xfrm>
            <a:off x="2293575" y="4085975"/>
            <a:ext cx="1309125" cy="1309150"/>
          </a:xfrm>
          <a:prstGeom prst="rect">
            <a:avLst/>
          </a:prstGeom>
          <a:noFill/>
          <a:ln>
            <a:noFill/>
          </a:ln>
        </p:spPr>
      </p:pic>
      <p:pic>
        <p:nvPicPr>
          <p:cNvPr id="3435" name="Google Shape;3435;p43"/>
          <p:cNvPicPr preferRelativeResize="0"/>
          <p:nvPr/>
        </p:nvPicPr>
        <p:blipFill>
          <a:blip r:embed="rId4">
            <a:alphaModFix/>
          </a:blip>
          <a:stretch>
            <a:fillRect/>
          </a:stretch>
        </p:blipFill>
        <p:spPr>
          <a:xfrm>
            <a:off x="8022275" y="-410386"/>
            <a:ext cx="1309125" cy="1309125"/>
          </a:xfrm>
          <a:prstGeom prst="rect">
            <a:avLst/>
          </a:prstGeom>
          <a:noFill/>
          <a:ln>
            <a:noFill/>
          </a:ln>
        </p:spPr>
      </p:pic>
      <p:pic>
        <p:nvPicPr>
          <p:cNvPr id="3436" name="Google Shape;3436;p43"/>
          <p:cNvPicPr preferRelativeResize="0"/>
          <p:nvPr/>
        </p:nvPicPr>
        <p:blipFill>
          <a:blip r:embed="rId5">
            <a:alphaModFix/>
          </a:blip>
          <a:stretch>
            <a:fillRect/>
          </a:stretch>
        </p:blipFill>
        <p:spPr>
          <a:xfrm>
            <a:off x="9012225" y="3663225"/>
            <a:ext cx="199225" cy="199225"/>
          </a:xfrm>
          <a:prstGeom prst="rect">
            <a:avLst/>
          </a:prstGeom>
          <a:noFill/>
          <a:ln>
            <a:noFill/>
          </a:ln>
        </p:spPr>
      </p:pic>
      <p:pic>
        <p:nvPicPr>
          <p:cNvPr id="3437" name="Google Shape;3437;p43"/>
          <p:cNvPicPr preferRelativeResize="0"/>
          <p:nvPr/>
        </p:nvPicPr>
        <p:blipFill>
          <a:blip r:embed="rId6">
            <a:alphaModFix/>
          </a:blip>
          <a:stretch>
            <a:fillRect/>
          </a:stretch>
        </p:blipFill>
        <p:spPr>
          <a:xfrm>
            <a:off x="-455326" y="1266623"/>
            <a:ext cx="1309125" cy="1309103"/>
          </a:xfrm>
          <a:prstGeom prst="rect">
            <a:avLst/>
          </a:prstGeom>
          <a:noFill/>
          <a:ln>
            <a:noFill/>
          </a:ln>
        </p:spPr>
      </p:pic>
      <p:pic>
        <p:nvPicPr>
          <p:cNvPr id="3438" name="Google Shape;3438;p43"/>
          <p:cNvPicPr preferRelativeResize="0"/>
          <p:nvPr/>
        </p:nvPicPr>
        <p:blipFill>
          <a:blip r:embed="rId5">
            <a:alphaModFix/>
          </a:blip>
          <a:stretch>
            <a:fillRect/>
          </a:stretch>
        </p:blipFill>
        <p:spPr>
          <a:xfrm>
            <a:off x="2753250" y="257450"/>
            <a:ext cx="199225" cy="199225"/>
          </a:xfrm>
          <a:prstGeom prst="rect">
            <a:avLst/>
          </a:prstGeom>
          <a:noFill/>
          <a:ln>
            <a:noFill/>
          </a:ln>
        </p:spPr>
      </p:pic>
      <p:grpSp>
        <p:nvGrpSpPr>
          <p:cNvPr id="3439" name="Google Shape;3439;p43"/>
          <p:cNvGrpSpPr/>
          <p:nvPr/>
        </p:nvGrpSpPr>
        <p:grpSpPr>
          <a:xfrm>
            <a:off x="7121476" y="1951224"/>
            <a:ext cx="388019" cy="329316"/>
            <a:chOff x="5741031" y="3386057"/>
            <a:chExt cx="394609" cy="294585"/>
          </a:xfrm>
        </p:grpSpPr>
        <p:sp>
          <p:nvSpPr>
            <p:cNvPr id="3440" name="Google Shape;3440;p43"/>
            <p:cNvSpPr/>
            <p:nvPr/>
          </p:nvSpPr>
          <p:spPr>
            <a:xfrm>
              <a:off x="6054182" y="3473766"/>
              <a:ext cx="50025" cy="43749"/>
            </a:xfrm>
            <a:custGeom>
              <a:rect b="b" l="l" r="r" t="t"/>
              <a:pathLst>
                <a:path extrusionOk="0" h="1666" w="1905">
                  <a:moveTo>
                    <a:pt x="957" y="1"/>
                  </a:moveTo>
                  <a:cubicBezTo>
                    <a:pt x="421" y="1"/>
                    <a:pt x="0" y="374"/>
                    <a:pt x="0" y="833"/>
                  </a:cubicBezTo>
                  <a:cubicBezTo>
                    <a:pt x="0" y="1293"/>
                    <a:pt x="421" y="1666"/>
                    <a:pt x="957" y="1666"/>
                  </a:cubicBezTo>
                  <a:cubicBezTo>
                    <a:pt x="1484" y="1666"/>
                    <a:pt x="1905" y="1293"/>
                    <a:pt x="1905" y="833"/>
                  </a:cubicBezTo>
                  <a:cubicBezTo>
                    <a:pt x="1905" y="374"/>
                    <a:pt x="1484" y="1"/>
                    <a:pt x="957"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1" name="Google Shape;3441;p43"/>
            <p:cNvSpPr/>
            <p:nvPr/>
          </p:nvSpPr>
          <p:spPr>
            <a:xfrm>
              <a:off x="6054182" y="3473766"/>
              <a:ext cx="34453" cy="44012"/>
            </a:xfrm>
            <a:custGeom>
              <a:rect b="b" l="l" r="r" t="t"/>
              <a:pathLst>
                <a:path extrusionOk="0" h="1676" w="1312">
                  <a:moveTo>
                    <a:pt x="957" y="1"/>
                  </a:moveTo>
                  <a:cubicBezTo>
                    <a:pt x="431" y="1"/>
                    <a:pt x="0" y="374"/>
                    <a:pt x="0" y="833"/>
                  </a:cubicBezTo>
                  <a:cubicBezTo>
                    <a:pt x="0" y="1302"/>
                    <a:pt x="421" y="1676"/>
                    <a:pt x="957" y="1676"/>
                  </a:cubicBezTo>
                  <a:cubicBezTo>
                    <a:pt x="1072" y="1676"/>
                    <a:pt x="1197" y="1647"/>
                    <a:pt x="1311" y="1609"/>
                  </a:cubicBezTo>
                  <a:cubicBezTo>
                    <a:pt x="967" y="1503"/>
                    <a:pt x="728" y="1197"/>
                    <a:pt x="718" y="833"/>
                  </a:cubicBezTo>
                  <a:cubicBezTo>
                    <a:pt x="728" y="470"/>
                    <a:pt x="967" y="163"/>
                    <a:pt x="1311" y="58"/>
                  </a:cubicBezTo>
                  <a:cubicBezTo>
                    <a:pt x="1197" y="20"/>
                    <a:pt x="1072" y="1"/>
                    <a:pt x="957"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2" name="Google Shape;3442;p43"/>
            <p:cNvSpPr/>
            <p:nvPr/>
          </p:nvSpPr>
          <p:spPr>
            <a:xfrm>
              <a:off x="6022775" y="3580329"/>
              <a:ext cx="112603" cy="100313"/>
            </a:xfrm>
            <a:custGeom>
              <a:rect b="b" l="l" r="r" t="t"/>
              <a:pathLst>
                <a:path extrusionOk="0" h="3820" w="4288">
                  <a:moveTo>
                    <a:pt x="1426" y="1"/>
                  </a:moveTo>
                  <a:lnTo>
                    <a:pt x="1426" y="718"/>
                  </a:lnTo>
                  <a:cubicBezTo>
                    <a:pt x="1426" y="891"/>
                    <a:pt x="1330" y="1063"/>
                    <a:pt x="1168" y="1139"/>
                  </a:cubicBezTo>
                  <a:lnTo>
                    <a:pt x="392" y="1532"/>
                  </a:lnTo>
                  <a:cubicBezTo>
                    <a:pt x="153" y="1647"/>
                    <a:pt x="0" y="1895"/>
                    <a:pt x="0" y="2163"/>
                  </a:cubicBezTo>
                  <a:lnTo>
                    <a:pt x="0" y="3580"/>
                  </a:lnTo>
                  <a:cubicBezTo>
                    <a:pt x="0" y="3704"/>
                    <a:pt x="105" y="3819"/>
                    <a:pt x="239" y="3819"/>
                  </a:cubicBezTo>
                  <a:lnTo>
                    <a:pt x="4048" y="3819"/>
                  </a:lnTo>
                  <a:cubicBezTo>
                    <a:pt x="4182" y="3819"/>
                    <a:pt x="4288" y="3704"/>
                    <a:pt x="4288" y="3580"/>
                  </a:cubicBezTo>
                  <a:lnTo>
                    <a:pt x="4288" y="2163"/>
                  </a:lnTo>
                  <a:cubicBezTo>
                    <a:pt x="4288" y="1895"/>
                    <a:pt x="4134" y="1647"/>
                    <a:pt x="3895" y="1532"/>
                  </a:cubicBezTo>
                  <a:lnTo>
                    <a:pt x="3130" y="1139"/>
                  </a:lnTo>
                  <a:cubicBezTo>
                    <a:pt x="2967" y="1063"/>
                    <a:pt x="2862" y="891"/>
                    <a:pt x="2862" y="718"/>
                  </a:cubicBezTo>
                  <a:lnTo>
                    <a:pt x="2862" y="1"/>
                  </a:lnTo>
                  <a:close/>
                </a:path>
              </a:pathLst>
            </a:custGeom>
            <a:solidFill>
              <a:srgbClr val="ACBD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3" name="Google Shape;3443;p43"/>
            <p:cNvSpPr/>
            <p:nvPr/>
          </p:nvSpPr>
          <p:spPr>
            <a:xfrm>
              <a:off x="6059959" y="3580066"/>
              <a:ext cx="38471" cy="25183"/>
            </a:xfrm>
            <a:custGeom>
              <a:rect b="b" l="l" r="r" t="t"/>
              <a:pathLst>
                <a:path extrusionOk="0" h="959" w="1465">
                  <a:moveTo>
                    <a:pt x="10" y="1"/>
                  </a:moveTo>
                  <a:lnTo>
                    <a:pt x="10" y="719"/>
                  </a:lnTo>
                  <a:cubicBezTo>
                    <a:pt x="10" y="747"/>
                    <a:pt x="10" y="776"/>
                    <a:pt x="0" y="814"/>
                  </a:cubicBezTo>
                  <a:cubicBezTo>
                    <a:pt x="230" y="910"/>
                    <a:pt x="479" y="958"/>
                    <a:pt x="737" y="958"/>
                  </a:cubicBezTo>
                  <a:cubicBezTo>
                    <a:pt x="986" y="958"/>
                    <a:pt x="1235" y="910"/>
                    <a:pt x="1465" y="814"/>
                  </a:cubicBezTo>
                  <a:cubicBezTo>
                    <a:pt x="1455" y="776"/>
                    <a:pt x="1446" y="747"/>
                    <a:pt x="1446" y="719"/>
                  </a:cubicBezTo>
                  <a:lnTo>
                    <a:pt x="1446" y="1"/>
                  </a:lnTo>
                  <a:close/>
                </a:path>
              </a:pathLst>
            </a:custGeom>
            <a:solidFill>
              <a:srgbClr val="96AB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4" name="Google Shape;3444;p43"/>
            <p:cNvSpPr/>
            <p:nvPr/>
          </p:nvSpPr>
          <p:spPr>
            <a:xfrm>
              <a:off x="6022775" y="3613259"/>
              <a:ext cx="112603" cy="67383"/>
            </a:xfrm>
            <a:custGeom>
              <a:rect b="b" l="l" r="r" t="t"/>
              <a:pathLst>
                <a:path extrusionOk="0" h="2566" w="4288">
                  <a:moveTo>
                    <a:pt x="948" y="0"/>
                  </a:moveTo>
                  <a:lnTo>
                    <a:pt x="392" y="278"/>
                  </a:lnTo>
                  <a:cubicBezTo>
                    <a:pt x="153" y="393"/>
                    <a:pt x="0" y="641"/>
                    <a:pt x="0" y="909"/>
                  </a:cubicBezTo>
                  <a:lnTo>
                    <a:pt x="0" y="2326"/>
                  </a:lnTo>
                  <a:cubicBezTo>
                    <a:pt x="0" y="2450"/>
                    <a:pt x="105" y="2565"/>
                    <a:pt x="239" y="2565"/>
                  </a:cubicBezTo>
                  <a:lnTo>
                    <a:pt x="4048" y="2565"/>
                  </a:lnTo>
                  <a:cubicBezTo>
                    <a:pt x="4182" y="2565"/>
                    <a:pt x="4288" y="2450"/>
                    <a:pt x="4288" y="2326"/>
                  </a:cubicBezTo>
                  <a:lnTo>
                    <a:pt x="4288" y="909"/>
                  </a:lnTo>
                  <a:cubicBezTo>
                    <a:pt x="4288" y="641"/>
                    <a:pt x="4134" y="393"/>
                    <a:pt x="3895" y="278"/>
                  </a:cubicBezTo>
                  <a:lnTo>
                    <a:pt x="3350" y="0"/>
                  </a:lnTo>
                  <a:cubicBezTo>
                    <a:pt x="3067" y="436"/>
                    <a:pt x="2608" y="653"/>
                    <a:pt x="2149" y="653"/>
                  </a:cubicBezTo>
                  <a:cubicBezTo>
                    <a:pt x="1689" y="653"/>
                    <a:pt x="1230" y="436"/>
                    <a:pt x="94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5" name="Google Shape;3445;p43"/>
            <p:cNvSpPr/>
            <p:nvPr/>
          </p:nvSpPr>
          <p:spPr>
            <a:xfrm>
              <a:off x="6035327" y="3492358"/>
              <a:ext cx="87735" cy="87735"/>
            </a:xfrm>
            <a:custGeom>
              <a:rect b="b" l="l" r="r" t="t"/>
              <a:pathLst>
                <a:path extrusionOk="0" h="3341" w="3341">
                  <a:moveTo>
                    <a:pt x="1675" y="1"/>
                  </a:moveTo>
                  <a:cubicBezTo>
                    <a:pt x="747" y="1"/>
                    <a:pt x="1" y="747"/>
                    <a:pt x="1" y="1676"/>
                  </a:cubicBezTo>
                  <a:cubicBezTo>
                    <a:pt x="1" y="2595"/>
                    <a:pt x="747" y="3341"/>
                    <a:pt x="1675" y="3341"/>
                  </a:cubicBezTo>
                  <a:cubicBezTo>
                    <a:pt x="2594" y="3341"/>
                    <a:pt x="3341" y="2595"/>
                    <a:pt x="3341" y="1676"/>
                  </a:cubicBezTo>
                  <a:cubicBezTo>
                    <a:pt x="3341" y="747"/>
                    <a:pt x="2594" y="1"/>
                    <a:pt x="1675"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6" name="Google Shape;3446;p43"/>
            <p:cNvSpPr/>
            <p:nvPr/>
          </p:nvSpPr>
          <p:spPr>
            <a:xfrm>
              <a:off x="6051424" y="3492358"/>
              <a:ext cx="73397" cy="78964"/>
            </a:xfrm>
            <a:custGeom>
              <a:rect b="b" l="l" r="r" t="t"/>
              <a:pathLst>
                <a:path extrusionOk="0" h="3007" w="2795">
                  <a:moveTo>
                    <a:pt x="1072" y="1"/>
                  </a:moveTo>
                  <a:cubicBezTo>
                    <a:pt x="268" y="1"/>
                    <a:pt x="0" y="1102"/>
                    <a:pt x="718" y="1456"/>
                  </a:cubicBezTo>
                  <a:cubicBezTo>
                    <a:pt x="737" y="1465"/>
                    <a:pt x="766" y="1475"/>
                    <a:pt x="785" y="1484"/>
                  </a:cubicBezTo>
                  <a:lnTo>
                    <a:pt x="1617" y="2987"/>
                  </a:lnTo>
                  <a:cubicBezTo>
                    <a:pt x="1617" y="2987"/>
                    <a:pt x="1838" y="3006"/>
                    <a:pt x="2058" y="3006"/>
                  </a:cubicBezTo>
                  <a:cubicBezTo>
                    <a:pt x="2546" y="2642"/>
                    <a:pt x="2795" y="2039"/>
                    <a:pt x="2708" y="1446"/>
                  </a:cubicBezTo>
                  <a:cubicBezTo>
                    <a:pt x="2613" y="757"/>
                    <a:pt x="2106" y="202"/>
                    <a:pt x="1426" y="49"/>
                  </a:cubicBezTo>
                  <a:cubicBezTo>
                    <a:pt x="1311" y="20"/>
                    <a:pt x="1187" y="1"/>
                    <a:pt x="107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7" name="Google Shape;3447;p43"/>
            <p:cNvSpPr/>
            <p:nvPr/>
          </p:nvSpPr>
          <p:spPr>
            <a:xfrm>
              <a:off x="6041603" y="3531118"/>
              <a:ext cx="75182" cy="61553"/>
            </a:xfrm>
            <a:custGeom>
              <a:rect b="b" l="l" r="r" t="t"/>
              <a:pathLst>
                <a:path extrusionOk="0" h="2344" w="2863">
                  <a:moveTo>
                    <a:pt x="1103" y="1"/>
                  </a:moveTo>
                  <a:cubicBezTo>
                    <a:pt x="1015" y="1"/>
                    <a:pt x="930" y="54"/>
                    <a:pt x="891" y="133"/>
                  </a:cubicBezTo>
                  <a:cubicBezTo>
                    <a:pt x="814" y="305"/>
                    <a:pt x="699" y="449"/>
                    <a:pt x="565" y="563"/>
                  </a:cubicBezTo>
                  <a:cubicBezTo>
                    <a:pt x="431" y="678"/>
                    <a:pt x="298" y="774"/>
                    <a:pt x="144" y="851"/>
                  </a:cubicBezTo>
                  <a:cubicBezTo>
                    <a:pt x="49" y="898"/>
                    <a:pt x="1" y="994"/>
                    <a:pt x="10" y="1099"/>
                  </a:cubicBezTo>
                  <a:cubicBezTo>
                    <a:pt x="106" y="1808"/>
                    <a:pt x="719" y="2344"/>
                    <a:pt x="1436" y="2344"/>
                  </a:cubicBezTo>
                  <a:cubicBezTo>
                    <a:pt x="2173" y="2344"/>
                    <a:pt x="2795" y="1769"/>
                    <a:pt x="2862" y="1023"/>
                  </a:cubicBezTo>
                  <a:cubicBezTo>
                    <a:pt x="2862" y="956"/>
                    <a:pt x="2834" y="879"/>
                    <a:pt x="2776" y="831"/>
                  </a:cubicBezTo>
                  <a:cubicBezTo>
                    <a:pt x="2307" y="439"/>
                    <a:pt x="1752" y="161"/>
                    <a:pt x="1159" y="8"/>
                  </a:cubicBezTo>
                  <a:cubicBezTo>
                    <a:pt x="1140" y="3"/>
                    <a:pt x="1122" y="1"/>
                    <a:pt x="1103" y="1"/>
                  </a:cubicBezTo>
                  <a:close/>
                </a:path>
              </a:pathLst>
            </a:custGeom>
            <a:solidFill>
              <a:srgbClr val="BEC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8" name="Google Shape;3448;p43"/>
            <p:cNvSpPr/>
            <p:nvPr/>
          </p:nvSpPr>
          <p:spPr>
            <a:xfrm>
              <a:off x="6041603" y="3531118"/>
              <a:ext cx="74920" cy="61054"/>
            </a:xfrm>
            <a:custGeom>
              <a:rect b="b" l="l" r="r" t="t"/>
              <a:pathLst>
                <a:path extrusionOk="0" h="2325" w="2853">
                  <a:moveTo>
                    <a:pt x="1100" y="1"/>
                  </a:moveTo>
                  <a:cubicBezTo>
                    <a:pt x="1009" y="1"/>
                    <a:pt x="930" y="54"/>
                    <a:pt x="891" y="133"/>
                  </a:cubicBezTo>
                  <a:cubicBezTo>
                    <a:pt x="833" y="248"/>
                    <a:pt x="757" y="362"/>
                    <a:pt x="671" y="458"/>
                  </a:cubicBezTo>
                  <a:cubicBezTo>
                    <a:pt x="632" y="496"/>
                    <a:pt x="604" y="535"/>
                    <a:pt x="565" y="563"/>
                  </a:cubicBezTo>
                  <a:cubicBezTo>
                    <a:pt x="431" y="678"/>
                    <a:pt x="298" y="774"/>
                    <a:pt x="144" y="851"/>
                  </a:cubicBezTo>
                  <a:cubicBezTo>
                    <a:pt x="49" y="898"/>
                    <a:pt x="1" y="994"/>
                    <a:pt x="10" y="1099"/>
                  </a:cubicBezTo>
                  <a:cubicBezTo>
                    <a:pt x="97" y="1731"/>
                    <a:pt x="585" y="2229"/>
                    <a:pt x="1207" y="2324"/>
                  </a:cubicBezTo>
                  <a:cubicBezTo>
                    <a:pt x="881" y="2123"/>
                    <a:pt x="690" y="1769"/>
                    <a:pt x="709" y="1386"/>
                  </a:cubicBezTo>
                  <a:lnTo>
                    <a:pt x="709" y="1052"/>
                  </a:lnTo>
                  <a:cubicBezTo>
                    <a:pt x="766" y="1013"/>
                    <a:pt x="824" y="965"/>
                    <a:pt x="872" y="918"/>
                  </a:cubicBezTo>
                  <a:cubicBezTo>
                    <a:pt x="1006" y="803"/>
                    <a:pt x="1121" y="669"/>
                    <a:pt x="1216" y="516"/>
                  </a:cubicBezTo>
                  <a:cubicBezTo>
                    <a:pt x="1666" y="659"/>
                    <a:pt x="2097" y="889"/>
                    <a:pt x="2460" y="1195"/>
                  </a:cubicBezTo>
                  <a:cubicBezTo>
                    <a:pt x="2508" y="1233"/>
                    <a:pt x="2614" y="1339"/>
                    <a:pt x="2747" y="1463"/>
                  </a:cubicBezTo>
                  <a:cubicBezTo>
                    <a:pt x="2805" y="1319"/>
                    <a:pt x="2843" y="1176"/>
                    <a:pt x="2853" y="1023"/>
                  </a:cubicBezTo>
                  <a:cubicBezTo>
                    <a:pt x="2853" y="956"/>
                    <a:pt x="2834" y="879"/>
                    <a:pt x="2776" y="831"/>
                  </a:cubicBezTo>
                  <a:cubicBezTo>
                    <a:pt x="2307" y="439"/>
                    <a:pt x="1752" y="161"/>
                    <a:pt x="1159" y="8"/>
                  </a:cubicBezTo>
                  <a:cubicBezTo>
                    <a:pt x="1139" y="3"/>
                    <a:pt x="1119" y="1"/>
                    <a:pt x="1100" y="1"/>
                  </a:cubicBezTo>
                  <a:close/>
                </a:path>
              </a:pathLst>
            </a:custGeom>
            <a:solidFill>
              <a:srgbClr val="ACBD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9" name="Google Shape;3449;p43"/>
            <p:cNvSpPr/>
            <p:nvPr/>
          </p:nvSpPr>
          <p:spPr>
            <a:xfrm>
              <a:off x="6110483" y="3625811"/>
              <a:ext cx="25157" cy="54568"/>
            </a:xfrm>
            <a:custGeom>
              <a:rect b="b" l="l" r="r" t="t"/>
              <a:pathLst>
                <a:path extrusionOk="0" h="2078" w="958">
                  <a:moveTo>
                    <a:pt x="814" y="1"/>
                  </a:moveTo>
                  <a:lnTo>
                    <a:pt x="182" y="498"/>
                  </a:lnTo>
                  <a:cubicBezTo>
                    <a:pt x="67" y="594"/>
                    <a:pt x="0" y="728"/>
                    <a:pt x="0" y="872"/>
                  </a:cubicBezTo>
                  <a:lnTo>
                    <a:pt x="0" y="2078"/>
                  </a:lnTo>
                  <a:lnTo>
                    <a:pt x="718" y="2078"/>
                  </a:lnTo>
                  <a:cubicBezTo>
                    <a:pt x="852" y="2078"/>
                    <a:pt x="957" y="1972"/>
                    <a:pt x="957" y="1838"/>
                  </a:cubicBezTo>
                  <a:lnTo>
                    <a:pt x="957" y="431"/>
                  </a:lnTo>
                  <a:cubicBezTo>
                    <a:pt x="957" y="278"/>
                    <a:pt x="900" y="125"/>
                    <a:pt x="814" y="1"/>
                  </a:cubicBezTo>
                  <a:close/>
                </a:path>
              </a:pathLst>
            </a:custGeom>
            <a:solidFill>
              <a:srgbClr val="C5D1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0" name="Google Shape;3450;p43"/>
            <p:cNvSpPr/>
            <p:nvPr/>
          </p:nvSpPr>
          <p:spPr>
            <a:xfrm>
              <a:off x="5759886" y="3498660"/>
              <a:ext cx="31197" cy="68880"/>
            </a:xfrm>
            <a:custGeom>
              <a:rect b="b" l="l" r="r" t="t"/>
              <a:pathLst>
                <a:path extrusionOk="0" h="2623" w="1188">
                  <a:moveTo>
                    <a:pt x="709" y="0"/>
                  </a:moveTo>
                  <a:cubicBezTo>
                    <a:pt x="316" y="0"/>
                    <a:pt x="1" y="326"/>
                    <a:pt x="1" y="718"/>
                  </a:cubicBezTo>
                  <a:lnTo>
                    <a:pt x="1" y="890"/>
                  </a:lnTo>
                  <a:cubicBezTo>
                    <a:pt x="1" y="1091"/>
                    <a:pt x="29" y="1292"/>
                    <a:pt x="96" y="1484"/>
                  </a:cubicBezTo>
                  <a:lnTo>
                    <a:pt x="469" y="2622"/>
                  </a:lnTo>
                  <a:lnTo>
                    <a:pt x="1187" y="2622"/>
                  </a:lnTo>
                  <a:lnTo>
                    <a:pt x="1187"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1" name="Google Shape;3451;p43"/>
            <p:cNvSpPr/>
            <p:nvPr/>
          </p:nvSpPr>
          <p:spPr>
            <a:xfrm>
              <a:off x="5772202" y="3492121"/>
              <a:ext cx="75419" cy="75681"/>
            </a:xfrm>
            <a:custGeom>
              <a:rect b="b" l="l" r="r" t="t"/>
              <a:pathLst>
                <a:path extrusionOk="0" h="2882" w="2872">
                  <a:moveTo>
                    <a:pt x="718" y="0"/>
                  </a:moveTo>
                  <a:cubicBezTo>
                    <a:pt x="326" y="0"/>
                    <a:pt x="0" y="326"/>
                    <a:pt x="0" y="718"/>
                  </a:cubicBezTo>
                  <a:cubicBezTo>
                    <a:pt x="0" y="986"/>
                    <a:pt x="221" y="1197"/>
                    <a:pt x="479" y="1197"/>
                  </a:cubicBezTo>
                  <a:lnTo>
                    <a:pt x="2393" y="2881"/>
                  </a:lnTo>
                  <a:lnTo>
                    <a:pt x="2795" y="1465"/>
                  </a:lnTo>
                  <a:cubicBezTo>
                    <a:pt x="2843" y="1292"/>
                    <a:pt x="2872" y="1120"/>
                    <a:pt x="2872" y="938"/>
                  </a:cubicBezTo>
                  <a:lnTo>
                    <a:pt x="2872" y="479"/>
                  </a:lnTo>
                  <a:cubicBezTo>
                    <a:pt x="2872" y="221"/>
                    <a:pt x="2661" y="0"/>
                    <a:pt x="2393"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2" name="Google Shape;3452;p43"/>
            <p:cNvSpPr/>
            <p:nvPr/>
          </p:nvSpPr>
          <p:spPr>
            <a:xfrm>
              <a:off x="5784754" y="3586369"/>
              <a:ext cx="37736" cy="27652"/>
            </a:xfrm>
            <a:custGeom>
              <a:rect b="b" l="l" r="r" t="t"/>
              <a:pathLst>
                <a:path extrusionOk="0" h="1053" w="1437">
                  <a:moveTo>
                    <a:pt x="1" y="0"/>
                  </a:moveTo>
                  <a:lnTo>
                    <a:pt x="1" y="1053"/>
                  </a:lnTo>
                  <a:lnTo>
                    <a:pt x="1437" y="1053"/>
                  </a:lnTo>
                  <a:lnTo>
                    <a:pt x="1437" y="0"/>
                  </a:lnTo>
                  <a:close/>
                </a:path>
              </a:pathLst>
            </a:custGeom>
            <a:solidFill>
              <a:srgbClr val="ACBD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3" name="Google Shape;3453;p43"/>
            <p:cNvSpPr/>
            <p:nvPr/>
          </p:nvSpPr>
          <p:spPr>
            <a:xfrm>
              <a:off x="5785017" y="3586369"/>
              <a:ext cx="37736" cy="15362"/>
            </a:xfrm>
            <a:custGeom>
              <a:rect b="b" l="l" r="r" t="t"/>
              <a:pathLst>
                <a:path extrusionOk="0" h="585" w="1437">
                  <a:moveTo>
                    <a:pt x="1" y="0"/>
                  </a:moveTo>
                  <a:lnTo>
                    <a:pt x="1" y="440"/>
                  </a:lnTo>
                  <a:cubicBezTo>
                    <a:pt x="230" y="536"/>
                    <a:pt x="472" y="584"/>
                    <a:pt x="715" y="584"/>
                  </a:cubicBezTo>
                  <a:cubicBezTo>
                    <a:pt x="958" y="584"/>
                    <a:pt x="1202" y="536"/>
                    <a:pt x="1436" y="440"/>
                  </a:cubicBezTo>
                  <a:lnTo>
                    <a:pt x="1436" y="0"/>
                  </a:lnTo>
                  <a:close/>
                </a:path>
              </a:pathLst>
            </a:custGeom>
            <a:solidFill>
              <a:srgbClr val="96AB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4" name="Google Shape;3454;p43"/>
            <p:cNvSpPr/>
            <p:nvPr/>
          </p:nvSpPr>
          <p:spPr>
            <a:xfrm>
              <a:off x="5741031" y="3601704"/>
              <a:ext cx="125444" cy="78675"/>
            </a:xfrm>
            <a:custGeom>
              <a:rect b="b" l="l" r="r" t="t"/>
              <a:pathLst>
                <a:path extrusionOk="0" h="2996" w="4777">
                  <a:moveTo>
                    <a:pt x="1676" y="0"/>
                  </a:moveTo>
                  <a:lnTo>
                    <a:pt x="518" y="325"/>
                  </a:lnTo>
                  <a:cubicBezTo>
                    <a:pt x="211" y="412"/>
                    <a:pt x="1" y="689"/>
                    <a:pt x="1" y="1014"/>
                  </a:cubicBezTo>
                  <a:lnTo>
                    <a:pt x="1" y="2756"/>
                  </a:lnTo>
                  <a:cubicBezTo>
                    <a:pt x="1" y="2890"/>
                    <a:pt x="106" y="2996"/>
                    <a:pt x="240" y="2996"/>
                  </a:cubicBezTo>
                  <a:lnTo>
                    <a:pt x="4537" y="2996"/>
                  </a:lnTo>
                  <a:cubicBezTo>
                    <a:pt x="4661" y="2996"/>
                    <a:pt x="4776" y="2890"/>
                    <a:pt x="4776" y="2756"/>
                  </a:cubicBezTo>
                  <a:lnTo>
                    <a:pt x="4776" y="1014"/>
                  </a:lnTo>
                  <a:cubicBezTo>
                    <a:pt x="4767" y="689"/>
                    <a:pt x="4556" y="412"/>
                    <a:pt x="4250" y="325"/>
                  </a:cubicBezTo>
                  <a:lnTo>
                    <a:pt x="3111" y="0"/>
                  </a:lnTo>
                  <a:lnTo>
                    <a:pt x="2393" y="479"/>
                  </a:lnTo>
                  <a:lnTo>
                    <a:pt x="1676"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5" name="Google Shape;3455;p43"/>
            <p:cNvSpPr/>
            <p:nvPr/>
          </p:nvSpPr>
          <p:spPr>
            <a:xfrm>
              <a:off x="5797332" y="3614257"/>
              <a:ext cx="12579" cy="66123"/>
            </a:xfrm>
            <a:custGeom>
              <a:rect b="b" l="l" r="r" t="t"/>
              <a:pathLst>
                <a:path extrusionOk="0" h="2518" w="479">
                  <a:moveTo>
                    <a:pt x="125" y="1"/>
                  </a:moveTo>
                  <a:lnTo>
                    <a:pt x="0" y="2518"/>
                  </a:lnTo>
                  <a:lnTo>
                    <a:pt x="479" y="2518"/>
                  </a:lnTo>
                  <a:lnTo>
                    <a:pt x="364"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6" name="Google Shape;3456;p43"/>
            <p:cNvSpPr/>
            <p:nvPr/>
          </p:nvSpPr>
          <p:spPr>
            <a:xfrm>
              <a:off x="5766162" y="3523791"/>
              <a:ext cx="75182" cy="68880"/>
            </a:xfrm>
            <a:custGeom>
              <a:rect b="b" l="l" r="r" t="t"/>
              <a:pathLst>
                <a:path extrusionOk="0" h="2623" w="2863">
                  <a:moveTo>
                    <a:pt x="910" y="0"/>
                  </a:moveTo>
                  <a:cubicBezTo>
                    <a:pt x="786" y="0"/>
                    <a:pt x="661" y="48"/>
                    <a:pt x="565" y="134"/>
                  </a:cubicBezTo>
                  <a:lnTo>
                    <a:pt x="135" y="574"/>
                  </a:lnTo>
                  <a:cubicBezTo>
                    <a:pt x="49" y="661"/>
                    <a:pt x="1" y="785"/>
                    <a:pt x="1" y="909"/>
                  </a:cubicBezTo>
                  <a:lnTo>
                    <a:pt x="1" y="1187"/>
                  </a:lnTo>
                  <a:cubicBezTo>
                    <a:pt x="1" y="1981"/>
                    <a:pt x="642" y="2623"/>
                    <a:pt x="1436" y="2623"/>
                  </a:cubicBezTo>
                  <a:cubicBezTo>
                    <a:pt x="2221" y="2623"/>
                    <a:pt x="2862" y="1981"/>
                    <a:pt x="2862" y="1187"/>
                  </a:cubicBezTo>
                  <a:lnTo>
                    <a:pt x="2862" y="881"/>
                  </a:lnTo>
                  <a:cubicBezTo>
                    <a:pt x="2862" y="756"/>
                    <a:pt x="2805" y="632"/>
                    <a:pt x="2719" y="546"/>
                  </a:cubicBezTo>
                  <a:cubicBezTo>
                    <a:pt x="2345" y="182"/>
                    <a:pt x="1676" y="19"/>
                    <a:pt x="910" y="0"/>
                  </a:cubicBezTo>
                  <a:close/>
                </a:path>
              </a:pathLst>
            </a:custGeom>
            <a:solidFill>
              <a:srgbClr val="BEC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7" name="Google Shape;3457;p43"/>
            <p:cNvSpPr/>
            <p:nvPr/>
          </p:nvSpPr>
          <p:spPr>
            <a:xfrm>
              <a:off x="5766162" y="3523791"/>
              <a:ext cx="74920" cy="67383"/>
            </a:xfrm>
            <a:custGeom>
              <a:rect b="b" l="l" r="r" t="t"/>
              <a:pathLst>
                <a:path extrusionOk="0" h="2566" w="2853">
                  <a:moveTo>
                    <a:pt x="920" y="0"/>
                  </a:moveTo>
                  <a:cubicBezTo>
                    <a:pt x="786" y="0"/>
                    <a:pt x="661" y="48"/>
                    <a:pt x="575" y="144"/>
                  </a:cubicBezTo>
                  <a:lnTo>
                    <a:pt x="144" y="574"/>
                  </a:lnTo>
                  <a:cubicBezTo>
                    <a:pt x="49" y="661"/>
                    <a:pt x="1" y="785"/>
                    <a:pt x="1" y="909"/>
                  </a:cubicBezTo>
                  <a:lnTo>
                    <a:pt x="1" y="1187"/>
                  </a:lnTo>
                  <a:cubicBezTo>
                    <a:pt x="1" y="1828"/>
                    <a:pt x="422" y="2383"/>
                    <a:pt x="1034" y="2565"/>
                  </a:cubicBezTo>
                  <a:cubicBezTo>
                    <a:pt x="824" y="2307"/>
                    <a:pt x="719" y="1991"/>
                    <a:pt x="719" y="1665"/>
                  </a:cubicBezTo>
                  <a:lnTo>
                    <a:pt x="719" y="976"/>
                  </a:lnTo>
                  <a:cubicBezTo>
                    <a:pt x="709" y="710"/>
                    <a:pt x="929" y="497"/>
                    <a:pt x="1184" y="497"/>
                  </a:cubicBezTo>
                  <a:cubicBezTo>
                    <a:pt x="1194" y="497"/>
                    <a:pt x="1205" y="497"/>
                    <a:pt x="1216" y="498"/>
                  </a:cubicBezTo>
                  <a:cubicBezTo>
                    <a:pt x="1695" y="527"/>
                    <a:pt x="2412" y="603"/>
                    <a:pt x="2853" y="814"/>
                  </a:cubicBezTo>
                  <a:cubicBezTo>
                    <a:pt x="2843" y="718"/>
                    <a:pt x="2795" y="622"/>
                    <a:pt x="2728" y="546"/>
                  </a:cubicBezTo>
                  <a:cubicBezTo>
                    <a:pt x="2355" y="192"/>
                    <a:pt x="1685" y="29"/>
                    <a:pt x="920" y="0"/>
                  </a:cubicBezTo>
                  <a:close/>
                </a:path>
              </a:pathLst>
            </a:custGeom>
            <a:solidFill>
              <a:srgbClr val="ACBD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8" name="Google Shape;3458;p43"/>
            <p:cNvSpPr/>
            <p:nvPr/>
          </p:nvSpPr>
          <p:spPr>
            <a:xfrm>
              <a:off x="5797595" y="3614257"/>
              <a:ext cx="12579" cy="12605"/>
            </a:xfrm>
            <a:custGeom>
              <a:rect b="b" l="l" r="r" t="t"/>
              <a:pathLst>
                <a:path extrusionOk="0" h="480" w="479">
                  <a:moveTo>
                    <a:pt x="0" y="1"/>
                  </a:moveTo>
                  <a:lnTo>
                    <a:pt x="0" y="355"/>
                  </a:lnTo>
                  <a:cubicBezTo>
                    <a:pt x="0" y="422"/>
                    <a:pt x="48" y="479"/>
                    <a:pt x="115" y="479"/>
                  </a:cubicBezTo>
                  <a:lnTo>
                    <a:pt x="354" y="479"/>
                  </a:lnTo>
                  <a:cubicBezTo>
                    <a:pt x="421" y="479"/>
                    <a:pt x="479" y="422"/>
                    <a:pt x="479" y="355"/>
                  </a:cubicBezTo>
                  <a:lnTo>
                    <a:pt x="479" y="1"/>
                  </a:lnTo>
                  <a:close/>
                </a:path>
              </a:pathLst>
            </a:custGeom>
            <a:solidFill>
              <a:srgbClr val="909F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9" name="Google Shape;3459;p43"/>
            <p:cNvSpPr/>
            <p:nvPr/>
          </p:nvSpPr>
          <p:spPr>
            <a:xfrm>
              <a:off x="5778241" y="3596715"/>
              <a:ext cx="25656" cy="26286"/>
            </a:xfrm>
            <a:custGeom>
              <a:rect b="b" l="l" r="r" t="t"/>
              <a:pathLst>
                <a:path extrusionOk="0" h="1001" w="977">
                  <a:moveTo>
                    <a:pt x="216" y="1"/>
                  </a:moveTo>
                  <a:cubicBezTo>
                    <a:pt x="187" y="1"/>
                    <a:pt x="160" y="15"/>
                    <a:pt x="144" y="46"/>
                  </a:cubicBezTo>
                  <a:lnTo>
                    <a:pt x="0" y="267"/>
                  </a:lnTo>
                  <a:lnTo>
                    <a:pt x="354" y="927"/>
                  </a:lnTo>
                  <a:cubicBezTo>
                    <a:pt x="378" y="975"/>
                    <a:pt x="430" y="1001"/>
                    <a:pt x="481" y="1001"/>
                  </a:cubicBezTo>
                  <a:cubicBezTo>
                    <a:pt x="511" y="1001"/>
                    <a:pt x="540" y="992"/>
                    <a:pt x="565" y="975"/>
                  </a:cubicBezTo>
                  <a:lnTo>
                    <a:pt x="976" y="669"/>
                  </a:lnTo>
                  <a:lnTo>
                    <a:pt x="287" y="27"/>
                  </a:lnTo>
                  <a:cubicBezTo>
                    <a:pt x="266" y="10"/>
                    <a:pt x="240" y="1"/>
                    <a:pt x="216" y="1"/>
                  </a:cubicBezTo>
                  <a:close/>
                </a:path>
              </a:pathLst>
            </a:custGeom>
            <a:solidFill>
              <a:srgbClr val="C5D1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0" name="Google Shape;3460;p43"/>
            <p:cNvSpPr/>
            <p:nvPr/>
          </p:nvSpPr>
          <p:spPr>
            <a:xfrm>
              <a:off x="5803871" y="3596715"/>
              <a:ext cx="25656" cy="26286"/>
            </a:xfrm>
            <a:custGeom>
              <a:rect b="b" l="l" r="r" t="t"/>
              <a:pathLst>
                <a:path extrusionOk="0" h="1001" w="977">
                  <a:moveTo>
                    <a:pt x="751" y="1"/>
                  </a:moveTo>
                  <a:cubicBezTo>
                    <a:pt x="727" y="1"/>
                    <a:pt x="701" y="10"/>
                    <a:pt x="680" y="27"/>
                  </a:cubicBezTo>
                  <a:lnTo>
                    <a:pt x="0" y="669"/>
                  </a:lnTo>
                  <a:lnTo>
                    <a:pt x="402" y="975"/>
                  </a:lnTo>
                  <a:cubicBezTo>
                    <a:pt x="427" y="992"/>
                    <a:pt x="457" y="1001"/>
                    <a:pt x="486" y="1001"/>
                  </a:cubicBezTo>
                  <a:cubicBezTo>
                    <a:pt x="537" y="1001"/>
                    <a:pt x="589" y="975"/>
                    <a:pt x="613" y="927"/>
                  </a:cubicBezTo>
                  <a:lnTo>
                    <a:pt x="976" y="267"/>
                  </a:lnTo>
                  <a:lnTo>
                    <a:pt x="823" y="46"/>
                  </a:lnTo>
                  <a:cubicBezTo>
                    <a:pt x="808" y="15"/>
                    <a:pt x="780" y="1"/>
                    <a:pt x="751" y="1"/>
                  </a:cubicBezTo>
                  <a:close/>
                </a:path>
              </a:pathLst>
            </a:custGeom>
            <a:solidFill>
              <a:srgbClr val="C5D1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1" name="Google Shape;3461;p43"/>
            <p:cNvSpPr/>
            <p:nvPr/>
          </p:nvSpPr>
          <p:spPr>
            <a:xfrm>
              <a:off x="5847857" y="3386057"/>
              <a:ext cx="187234" cy="219192"/>
            </a:xfrm>
            <a:custGeom>
              <a:rect b="b" l="l" r="r" t="t"/>
              <a:pathLst>
                <a:path extrusionOk="0" h="8347" w="7130">
                  <a:moveTo>
                    <a:pt x="3560" y="1"/>
                  </a:moveTo>
                  <a:cubicBezTo>
                    <a:pt x="1847" y="1"/>
                    <a:pt x="603" y="1178"/>
                    <a:pt x="459" y="3102"/>
                  </a:cubicBezTo>
                  <a:cubicBezTo>
                    <a:pt x="287" y="5456"/>
                    <a:pt x="86" y="6776"/>
                    <a:pt x="19" y="7226"/>
                  </a:cubicBezTo>
                  <a:cubicBezTo>
                    <a:pt x="0" y="7322"/>
                    <a:pt x="48" y="7427"/>
                    <a:pt x="144" y="7475"/>
                  </a:cubicBezTo>
                  <a:cubicBezTo>
                    <a:pt x="603" y="7705"/>
                    <a:pt x="2000" y="8346"/>
                    <a:pt x="3560" y="8346"/>
                  </a:cubicBezTo>
                  <a:cubicBezTo>
                    <a:pt x="5120" y="8346"/>
                    <a:pt x="6527" y="7705"/>
                    <a:pt x="6986" y="7475"/>
                  </a:cubicBezTo>
                  <a:cubicBezTo>
                    <a:pt x="7073" y="7427"/>
                    <a:pt x="7130" y="7322"/>
                    <a:pt x="7111" y="7226"/>
                  </a:cubicBezTo>
                  <a:cubicBezTo>
                    <a:pt x="7034" y="6776"/>
                    <a:pt x="6833" y="5456"/>
                    <a:pt x="6661" y="3102"/>
                  </a:cubicBezTo>
                  <a:cubicBezTo>
                    <a:pt x="6517" y="1187"/>
                    <a:pt x="5273" y="1"/>
                    <a:pt x="356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2" name="Google Shape;3462;p43"/>
            <p:cNvSpPr/>
            <p:nvPr/>
          </p:nvSpPr>
          <p:spPr>
            <a:xfrm>
              <a:off x="5891816" y="3386057"/>
              <a:ext cx="143275" cy="219192"/>
            </a:xfrm>
            <a:custGeom>
              <a:rect b="b" l="l" r="r" t="t"/>
              <a:pathLst>
                <a:path extrusionOk="0" h="8347" w="5456">
                  <a:moveTo>
                    <a:pt x="1886" y="1"/>
                  </a:moveTo>
                  <a:cubicBezTo>
                    <a:pt x="1771" y="1"/>
                    <a:pt x="1657" y="1"/>
                    <a:pt x="1542" y="20"/>
                  </a:cubicBezTo>
                  <a:cubicBezTo>
                    <a:pt x="202" y="154"/>
                    <a:pt x="1" y="2030"/>
                    <a:pt x="1283" y="2422"/>
                  </a:cubicBezTo>
                  <a:lnTo>
                    <a:pt x="1312" y="2432"/>
                  </a:lnTo>
                  <a:lnTo>
                    <a:pt x="1791" y="8346"/>
                  </a:lnTo>
                  <a:cubicBezTo>
                    <a:pt x="1824" y="8347"/>
                    <a:pt x="1858" y="8347"/>
                    <a:pt x="1892" y="8347"/>
                  </a:cubicBezTo>
                  <a:cubicBezTo>
                    <a:pt x="3450" y="8347"/>
                    <a:pt x="4853" y="7709"/>
                    <a:pt x="5312" y="7475"/>
                  </a:cubicBezTo>
                  <a:cubicBezTo>
                    <a:pt x="5399" y="7427"/>
                    <a:pt x="5456" y="7322"/>
                    <a:pt x="5437" y="7226"/>
                  </a:cubicBezTo>
                  <a:cubicBezTo>
                    <a:pt x="5360" y="6776"/>
                    <a:pt x="5169" y="5456"/>
                    <a:pt x="4987" y="3102"/>
                  </a:cubicBezTo>
                  <a:cubicBezTo>
                    <a:pt x="4853" y="1187"/>
                    <a:pt x="3599" y="1"/>
                    <a:pt x="188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3" name="Google Shape;3463;p43"/>
            <p:cNvSpPr/>
            <p:nvPr/>
          </p:nvSpPr>
          <p:spPr>
            <a:xfrm>
              <a:off x="5835042" y="3555198"/>
              <a:ext cx="212890" cy="125181"/>
            </a:xfrm>
            <a:custGeom>
              <a:rect b="b" l="l" r="r" t="t"/>
              <a:pathLst>
                <a:path extrusionOk="0" h="4767" w="8107">
                  <a:moveTo>
                    <a:pt x="2862" y="1"/>
                  </a:moveTo>
                  <a:lnTo>
                    <a:pt x="2862" y="1044"/>
                  </a:lnTo>
                  <a:cubicBezTo>
                    <a:pt x="2862" y="1235"/>
                    <a:pt x="2747" y="1407"/>
                    <a:pt x="2574" y="1484"/>
                  </a:cubicBezTo>
                  <a:lnTo>
                    <a:pt x="565" y="2374"/>
                  </a:lnTo>
                  <a:cubicBezTo>
                    <a:pt x="220" y="2527"/>
                    <a:pt x="0" y="2862"/>
                    <a:pt x="0" y="3245"/>
                  </a:cubicBezTo>
                  <a:lnTo>
                    <a:pt x="0" y="4527"/>
                  </a:lnTo>
                  <a:cubicBezTo>
                    <a:pt x="0" y="4661"/>
                    <a:pt x="105" y="4767"/>
                    <a:pt x="239" y="4767"/>
                  </a:cubicBezTo>
                  <a:lnTo>
                    <a:pt x="7867" y="4767"/>
                  </a:lnTo>
                  <a:cubicBezTo>
                    <a:pt x="8001" y="4767"/>
                    <a:pt x="8106" y="4652"/>
                    <a:pt x="8106" y="4527"/>
                  </a:cubicBezTo>
                  <a:lnTo>
                    <a:pt x="8106" y="3235"/>
                  </a:lnTo>
                  <a:cubicBezTo>
                    <a:pt x="8106" y="2862"/>
                    <a:pt x="7886" y="2518"/>
                    <a:pt x="7541" y="2364"/>
                  </a:cubicBezTo>
                  <a:lnTo>
                    <a:pt x="5532" y="1484"/>
                  </a:lnTo>
                  <a:cubicBezTo>
                    <a:pt x="5359" y="1407"/>
                    <a:pt x="5245" y="1235"/>
                    <a:pt x="5245" y="1053"/>
                  </a:cubicBezTo>
                  <a:lnTo>
                    <a:pt x="5245" y="1"/>
                  </a:lnTo>
                  <a:close/>
                </a:path>
              </a:pathLst>
            </a:custGeom>
            <a:solidFill>
              <a:srgbClr val="ACBD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4" name="Google Shape;3464;p43"/>
            <p:cNvSpPr/>
            <p:nvPr/>
          </p:nvSpPr>
          <p:spPr>
            <a:xfrm>
              <a:off x="5835042" y="3600181"/>
              <a:ext cx="212890" cy="80198"/>
            </a:xfrm>
            <a:custGeom>
              <a:rect b="b" l="l" r="r" t="t"/>
              <a:pathLst>
                <a:path extrusionOk="0" h="3054" w="8107">
                  <a:moveTo>
                    <a:pt x="2048" y="1"/>
                  </a:moveTo>
                  <a:lnTo>
                    <a:pt x="565" y="651"/>
                  </a:lnTo>
                  <a:cubicBezTo>
                    <a:pt x="220" y="805"/>
                    <a:pt x="0" y="1149"/>
                    <a:pt x="0" y="1522"/>
                  </a:cubicBezTo>
                  <a:lnTo>
                    <a:pt x="0" y="2814"/>
                  </a:lnTo>
                  <a:cubicBezTo>
                    <a:pt x="0" y="2939"/>
                    <a:pt x="105" y="3054"/>
                    <a:pt x="239" y="3054"/>
                  </a:cubicBezTo>
                  <a:lnTo>
                    <a:pt x="7867" y="3054"/>
                  </a:lnTo>
                  <a:cubicBezTo>
                    <a:pt x="8001" y="3054"/>
                    <a:pt x="8106" y="2939"/>
                    <a:pt x="8106" y="2814"/>
                  </a:cubicBezTo>
                  <a:lnTo>
                    <a:pt x="8106" y="1532"/>
                  </a:lnTo>
                  <a:cubicBezTo>
                    <a:pt x="8106" y="1149"/>
                    <a:pt x="7886" y="805"/>
                    <a:pt x="7541" y="651"/>
                  </a:cubicBezTo>
                  <a:lnTo>
                    <a:pt x="6058" y="1"/>
                  </a:lnTo>
                  <a:cubicBezTo>
                    <a:pt x="5709" y="919"/>
                    <a:pt x="4883" y="1379"/>
                    <a:pt x="4057" y="1379"/>
                  </a:cubicBezTo>
                  <a:cubicBezTo>
                    <a:pt x="3230" y="1379"/>
                    <a:pt x="2402" y="919"/>
                    <a:pt x="2048" y="1"/>
                  </a:cubicBezTo>
                  <a:close/>
                </a:path>
              </a:pathLst>
            </a:custGeom>
            <a:solidFill>
              <a:srgbClr val="8192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5" name="Google Shape;3465;p43"/>
            <p:cNvSpPr/>
            <p:nvPr/>
          </p:nvSpPr>
          <p:spPr>
            <a:xfrm>
              <a:off x="5910172" y="3555198"/>
              <a:ext cx="62604" cy="25105"/>
            </a:xfrm>
            <a:custGeom>
              <a:rect b="b" l="l" r="r" t="t"/>
              <a:pathLst>
                <a:path extrusionOk="0" h="956" w="2384">
                  <a:moveTo>
                    <a:pt x="1" y="1"/>
                  </a:moveTo>
                  <a:lnTo>
                    <a:pt x="1" y="690"/>
                  </a:lnTo>
                  <a:cubicBezTo>
                    <a:pt x="379" y="867"/>
                    <a:pt x="785" y="955"/>
                    <a:pt x="1192" y="955"/>
                  </a:cubicBezTo>
                  <a:cubicBezTo>
                    <a:pt x="1599" y="955"/>
                    <a:pt x="2006" y="867"/>
                    <a:pt x="2384" y="690"/>
                  </a:cubicBezTo>
                  <a:lnTo>
                    <a:pt x="2384" y="1"/>
                  </a:lnTo>
                  <a:close/>
                </a:path>
              </a:pathLst>
            </a:custGeom>
            <a:solidFill>
              <a:srgbClr val="96AB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6" name="Google Shape;3466;p43"/>
            <p:cNvSpPr/>
            <p:nvPr/>
          </p:nvSpPr>
          <p:spPr>
            <a:xfrm>
              <a:off x="5878765" y="3449764"/>
              <a:ext cx="125418" cy="117907"/>
            </a:xfrm>
            <a:custGeom>
              <a:rect b="b" l="l" r="r" t="t"/>
              <a:pathLst>
                <a:path extrusionOk="0" h="4490" w="4776">
                  <a:moveTo>
                    <a:pt x="1745" y="1"/>
                  </a:moveTo>
                  <a:cubicBezTo>
                    <a:pt x="1563" y="1"/>
                    <a:pt x="1396" y="95"/>
                    <a:pt x="1311" y="264"/>
                  </a:cubicBezTo>
                  <a:cubicBezTo>
                    <a:pt x="1053" y="762"/>
                    <a:pt x="670" y="1192"/>
                    <a:pt x="201" y="1499"/>
                  </a:cubicBezTo>
                  <a:cubicBezTo>
                    <a:pt x="77" y="1585"/>
                    <a:pt x="0" y="1738"/>
                    <a:pt x="0" y="1891"/>
                  </a:cubicBezTo>
                  <a:lnTo>
                    <a:pt x="0" y="2025"/>
                  </a:lnTo>
                  <a:cubicBezTo>
                    <a:pt x="0" y="3288"/>
                    <a:pt x="957" y="4398"/>
                    <a:pt x="2230" y="4484"/>
                  </a:cubicBezTo>
                  <a:cubicBezTo>
                    <a:pt x="2281" y="4488"/>
                    <a:pt x="2332" y="4489"/>
                    <a:pt x="2383" y="4489"/>
                  </a:cubicBezTo>
                  <a:cubicBezTo>
                    <a:pt x="3693" y="4489"/>
                    <a:pt x="4766" y="3428"/>
                    <a:pt x="4766" y="2101"/>
                  </a:cubicBezTo>
                  <a:lnTo>
                    <a:pt x="4766" y="1690"/>
                  </a:lnTo>
                  <a:cubicBezTo>
                    <a:pt x="4776" y="1479"/>
                    <a:pt x="4680" y="1288"/>
                    <a:pt x="4527" y="1154"/>
                  </a:cubicBezTo>
                  <a:cubicBezTo>
                    <a:pt x="4144" y="819"/>
                    <a:pt x="3292" y="226"/>
                    <a:pt x="1819" y="6"/>
                  </a:cubicBezTo>
                  <a:cubicBezTo>
                    <a:pt x="1794" y="2"/>
                    <a:pt x="1770" y="1"/>
                    <a:pt x="1745" y="1"/>
                  </a:cubicBezTo>
                  <a:close/>
                </a:path>
              </a:pathLst>
            </a:custGeom>
            <a:solidFill>
              <a:srgbClr val="BEC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7" name="Google Shape;3467;p43"/>
            <p:cNvSpPr/>
            <p:nvPr/>
          </p:nvSpPr>
          <p:spPr>
            <a:xfrm>
              <a:off x="5878765" y="3449764"/>
              <a:ext cx="122398" cy="117277"/>
            </a:xfrm>
            <a:custGeom>
              <a:rect b="b" l="l" r="r" t="t"/>
              <a:pathLst>
                <a:path extrusionOk="0" h="4466" w="4661">
                  <a:moveTo>
                    <a:pt x="1745" y="1"/>
                  </a:moveTo>
                  <a:cubicBezTo>
                    <a:pt x="1563" y="1"/>
                    <a:pt x="1396" y="95"/>
                    <a:pt x="1311" y="264"/>
                  </a:cubicBezTo>
                  <a:cubicBezTo>
                    <a:pt x="1273" y="350"/>
                    <a:pt x="1225" y="436"/>
                    <a:pt x="1168" y="513"/>
                  </a:cubicBezTo>
                  <a:cubicBezTo>
                    <a:pt x="919" y="905"/>
                    <a:pt x="594" y="1240"/>
                    <a:pt x="201" y="1499"/>
                  </a:cubicBezTo>
                  <a:cubicBezTo>
                    <a:pt x="77" y="1585"/>
                    <a:pt x="0" y="1728"/>
                    <a:pt x="0" y="1891"/>
                  </a:cubicBezTo>
                  <a:lnTo>
                    <a:pt x="0" y="2025"/>
                  </a:lnTo>
                  <a:cubicBezTo>
                    <a:pt x="0" y="3250"/>
                    <a:pt x="900" y="4322"/>
                    <a:pt x="2096" y="4465"/>
                  </a:cubicBezTo>
                  <a:cubicBezTo>
                    <a:pt x="1675" y="4025"/>
                    <a:pt x="1436" y="3432"/>
                    <a:pt x="1436" y="2819"/>
                  </a:cubicBezTo>
                  <a:lnTo>
                    <a:pt x="1436" y="1317"/>
                  </a:lnTo>
                  <a:cubicBezTo>
                    <a:pt x="1436" y="1077"/>
                    <a:pt x="1618" y="867"/>
                    <a:pt x="1857" y="838"/>
                  </a:cubicBezTo>
                  <a:cubicBezTo>
                    <a:pt x="2025" y="823"/>
                    <a:pt x="2193" y="816"/>
                    <a:pt x="2360" y="816"/>
                  </a:cubicBezTo>
                  <a:cubicBezTo>
                    <a:pt x="3156" y="816"/>
                    <a:pt x="3941" y="985"/>
                    <a:pt x="4661" y="1317"/>
                  </a:cubicBezTo>
                  <a:cubicBezTo>
                    <a:pt x="4632" y="1250"/>
                    <a:pt x="4584" y="1202"/>
                    <a:pt x="4527" y="1154"/>
                  </a:cubicBezTo>
                  <a:cubicBezTo>
                    <a:pt x="4144" y="819"/>
                    <a:pt x="3292" y="226"/>
                    <a:pt x="1819" y="6"/>
                  </a:cubicBezTo>
                  <a:cubicBezTo>
                    <a:pt x="1794" y="2"/>
                    <a:pt x="1770" y="1"/>
                    <a:pt x="1745" y="1"/>
                  </a:cubicBezTo>
                  <a:close/>
                </a:path>
              </a:pathLst>
            </a:custGeom>
            <a:solidFill>
              <a:srgbClr val="ACBD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8" name="Google Shape;3468;p43"/>
            <p:cNvSpPr/>
            <p:nvPr/>
          </p:nvSpPr>
          <p:spPr>
            <a:xfrm>
              <a:off x="5835042" y="3620796"/>
              <a:ext cx="43986" cy="59584"/>
            </a:xfrm>
            <a:custGeom>
              <a:rect b="b" l="l" r="r" t="t"/>
              <a:pathLst>
                <a:path extrusionOk="0" h="2269" w="1675">
                  <a:moveTo>
                    <a:pt x="354" y="0"/>
                  </a:moveTo>
                  <a:cubicBezTo>
                    <a:pt x="124" y="182"/>
                    <a:pt x="0" y="450"/>
                    <a:pt x="0" y="747"/>
                  </a:cubicBezTo>
                  <a:lnTo>
                    <a:pt x="0" y="2029"/>
                  </a:lnTo>
                  <a:cubicBezTo>
                    <a:pt x="0" y="2163"/>
                    <a:pt x="105" y="2269"/>
                    <a:pt x="239" y="2269"/>
                  </a:cubicBezTo>
                  <a:lnTo>
                    <a:pt x="1675" y="2269"/>
                  </a:lnTo>
                  <a:lnTo>
                    <a:pt x="1675" y="1608"/>
                  </a:lnTo>
                  <a:cubicBezTo>
                    <a:pt x="1665" y="1417"/>
                    <a:pt x="1598" y="1235"/>
                    <a:pt x="1464" y="1101"/>
                  </a:cubicBezTo>
                  <a:lnTo>
                    <a:pt x="354" y="0"/>
                  </a:lnTo>
                  <a:close/>
                </a:path>
              </a:pathLst>
            </a:custGeom>
            <a:solidFill>
              <a:srgbClr val="6E82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9" name="Google Shape;3469;p43"/>
            <p:cNvSpPr/>
            <p:nvPr/>
          </p:nvSpPr>
          <p:spPr>
            <a:xfrm>
              <a:off x="6003920" y="3620796"/>
              <a:ext cx="44012" cy="59584"/>
            </a:xfrm>
            <a:custGeom>
              <a:rect b="b" l="l" r="r" t="t"/>
              <a:pathLst>
                <a:path extrusionOk="0" h="2269" w="1676">
                  <a:moveTo>
                    <a:pt x="1321" y="0"/>
                  </a:moveTo>
                  <a:lnTo>
                    <a:pt x="211" y="1101"/>
                  </a:lnTo>
                  <a:cubicBezTo>
                    <a:pt x="77" y="1235"/>
                    <a:pt x="0" y="1417"/>
                    <a:pt x="0" y="1608"/>
                  </a:cubicBezTo>
                  <a:lnTo>
                    <a:pt x="0" y="2269"/>
                  </a:lnTo>
                  <a:lnTo>
                    <a:pt x="1436" y="2269"/>
                  </a:lnTo>
                  <a:cubicBezTo>
                    <a:pt x="1570" y="2269"/>
                    <a:pt x="1675" y="2163"/>
                    <a:pt x="1675" y="2029"/>
                  </a:cubicBezTo>
                  <a:lnTo>
                    <a:pt x="1675" y="747"/>
                  </a:lnTo>
                  <a:cubicBezTo>
                    <a:pt x="1675" y="450"/>
                    <a:pt x="1541" y="182"/>
                    <a:pt x="1321" y="0"/>
                  </a:cubicBezTo>
                  <a:close/>
                </a:path>
              </a:pathLst>
            </a:custGeom>
            <a:solidFill>
              <a:srgbClr val="6E82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70" name="Google Shape;3470;p43"/>
          <p:cNvGrpSpPr/>
          <p:nvPr/>
        </p:nvGrpSpPr>
        <p:grpSpPr>
          <a:xfrm>
            <a:off x="1615098" y="1926647"/>
            <a:ext cx="339515" cy="354781"/>
            <a:chOff x="5310611" y="1502972"/>
            <a:chExt cx="339515" cy="354781"/>
          </a:xfrm>
        </p:grpSpPr>
        <p:sp>
          <p:nvSpPr>
            <p:cNvPr id="3471" name="Google Shape;3471;p43"/>
            <p:cNvSpPr/>
            <p:nvPr/>
          </p:nvSpPr>
          <p:spPr>
            <a:xfrm>
              <a:off x="5310611" y="1502972"/>
              <a:ext cx="339515" cy="343285"/>
            </a:xfrm>
            <a:custGeom>
              <a:rect b="b" l="l" r="r" t="t"/>
              <a:pathLst>
                <a:path extrusionOk="0" h="13110" w="12966">
                  <a:moveTo>
                    <a:pt x="5684" y="1"/>
                  </a:moveTo>
                  <a:cubicBezTo>
                    <a:pt x="5669" y="1"/>
                    <a:pt x="5654" y="1"/>
                    <a:pt x="5639" y="2"/>
                  </a:cubicBezTo>
                  <a:cubicBezTo>
                    <a:pt x="4656" y="2"/>
                    <a:pt x="2672" y="956"/>
                    <a:pt x="2453" y="2788"/>
                  </a:cubicBezTo>
                  <a:cubicBezTo>
                    <a:pt x="2329" y="3875"/>
                    <a:pt x="1909" y="4009"/>
                    <a:pt x="1670" y="4772"/>
                  </a:cubicBezTo>
                  <a:cubicBezTo>
                    <a:pt x="1422" y="5592"/>
                    <a:pt x="1642" y="6098"/>
                    <a:pt x="1432" y="6842"/>
                  </a:cubicBezTo>
                  <a:cubicBezTo>
                    <a:pt x="1222" y="7586"/>
                    <a:pt x="802" y="7796"/>
                    <a:pt x="821" y="9055"/>
                  </a:cubicBezTo>
                  <a:cubicBezTo>
                    <a:pt x="840" y="10505"/>
                    <a:pt x="1" y="10839"/>
                    <a:pt x="325" y="11793"/>
                  </a:cubicBezTo>
                  <a:cubicBezTo>
                    <a:pt x="573" y="12509"/>
                    <a:pt x="1890" y="13110"/>
                    <a:pt x="1890" y="13110"/>
                  </a:cubicBezTo>
                  <a:lnTo>
                    <a:pt x="11067" y="13110"/>
                  </a:lnTo>
                  <a:cubicBezTo>
                    <a:pt x="11067" y="13110"/>
                    <a:pt x="12393" y="12509"/>
                    <a:pt x="12632" y="11793"/>
                  </a:cubicBezTo>
                  <a:cubicBezTo>
                    <a:pt x="12966" y="10839"/>
                    <a:pt x="12117" y="10515"/>
                    <a:pt x="12145" y="9055"/>
                  </a:cubicBezTo>
                  <a:cubicBezTo>
                    <a:pt x="12164" y="7796"/>
                    <a:pt x="11745" y="7577"/>
                    <a:pt x="11535" y="6842"/>
                  </a:cubicBezTo>
                  <a:cubicBezTo>
                    <a:pt x="11325" y="6098"/>
                    <a:pt x="11535" y="5592"/>
                    <a:pt x="11287" y="4772"/>
                  </a:cubicBezTo>
                  <a:cubicBezTo>
                    <a:pt x="11058" y="4009"/>
                    <a:pt x="10638" y="3875"/>
                    <a:pt x="10504" y="2788"/>
                  </a:cubicBezTo>
                  <a:cubicBezTo>
                    <a:pt x="10285" y="956"/>
                    <a:pt x="8301" y="2"/>
                    <a:pt x="7318" y="2"/>
                  </a:cubicBezTo>
                  <a:cubicBezTo>
                    <a:pt x="7303" y="1"/>
                    <a:pt x="7288" y="1"/>
                    <a:pt x="7273" y="1"/>
                  </a:cubicBezTo>
                  <a:cubicBezTo>
                    <a:pt x="7078" y="1"/>
                    <a:pt x="6886" y="58"/>
                    <a:pt x="6727" y="164"/>
                  </a:cubicBezTo>
                  <a:cubicBezTo>
                    <a:pt x="6650" y="212"/>
                    <a:pt x="6564" y="236"/>
                    <a:pt x="6480" y="236"/>
                  </a:cubicBezTo>
                  <a:cubicBezTo>
                    <a:pt x="6395" y="236"/>
                    <a:pt x="6312" y="212"/>
                    <a:pt x="6240" y="164"/>
                  </a:cubicBezTo>
                  <a:cubicBezTo>
                    <a:pt x="6072" y="58"/>
                    <a:pt x="5879" y="1"/>
                    <a:pt x="5684" y="1"/>
                  </a:cubicBezTo>
                  <a:close/>
                </a:path>
              </a:pathLst>
            </a:custGeom>
            <a:solidFill>
              <a:srgbClr val="576D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2" name="Google Shape;3472;p43"/>
            <p:cNvSpPr/>
            <p:nvPr/>
          </p:nvSpPr>
          <p:spPr>
            <a:xfrm>
              <a:off x="5310611" y="1502972"/>
              <a:ext cx="169914" cy="343285"/>
            </a:xfrm>
            <a:custGeom>
              <a:rect b="b" l="l" r="r" t="t"/>
              <a:pathLst>
                <a:path extrusionOk="0" h="13110" w="6489">
                  <a:moveTo>
                    <a:pt x="5694" y="1"/>
                  </a:moveTo>
                  <a:cubicBezTo>
                    <a:pt x="5679" y="1"/>
                    <a:pt x="5664" y="1"/>
                    <a:pt x="5649" y="2"/>
                  </a:cubicBezTo>
                  <a:cubicBezTo>
                    <a:pt x="4666" y="2"/>
                    <a:pt x="2682" y="956"/>
                    <a:pt x="2462" y="2788"/>
                  </a:cubicBezTo>
                  <a:cubicBezTo>
                    <a:pt x="2329" y="3875"/>
                    <a:pt x="1909" y="4009"/>
                    <a:pt x="1680" y="4772"/>
                  </a:cubicBezTo>
                  <a:cubicBezTo>
                    <a:pt x="1432" y="5592"/>
                    <a:pt x="1642" y="6098"/>
                    <a:pt x="1432" y="6842"/>
                  </a:cubicBezTo>
                  <a:cubicBezTo>
                    <a:pt x="1222" y="7586"/>
                    <a:pt x="802" y="7796"/>
                    <a:pt x="821" y="9055"/>
                  </a:cubicBezTo>
                  <a:cubicBezTo>
                    <a:pt x="850" y="10505"/>
                    <a:pt x="1" y="10839"/>
                    <a:pt x="335" y="11793"/>
                  </a:cubicBezTo>
                  <a:cubicBezTo>
                    <a:pt x="573" y="12509"/>
                    <a:pt x="1899" y="13110"/>
                    <a:pt x="1899" y="13110"/>
                  </a:cubicBezTo>
                  <a:lnTo>
                    <a:pt x="6488" y="13110"/>
                  </a:lnTo>
                  <a:lnTo>
                    <a:pt x="6479" y="231"/>
                  </a:lnTo>
                  <a:cubicBezTo>
                    <a:pt x="6393" y="231"/>
                    <a:pt x="6316" y="212"/>
                    <a:pt x="6240" y="164"/>
                  </a:cubicBezTo>
                  <a:cubicBezTo>
                    <a:pt x="6072" y="58"/>
                    <a:pt x="5887" y="1"/>
                    <a:pt x="5694" y="1"/>
                  </a:cubicBezTo>
                  <a:close/>
                </a:path>
              </a:pathLst>
            </a:custGeom>
            <a:solidFill>
              <a:srgbClr val="3951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3" name="Google Shape;3473;p43"/>
            <p:cNvSpPr/>
            <p:nvPr/>
          </p:nvSpPr>
          <p:spPr>
            <a:xfrm>
              <a:off x="5348841" y="1709101"/>
              <a:ext cx="263081" cy="148652"/>
            </a:xfrm>
            <a:custGeom>
              <a:rect b="b" l="l" r="r" t="t"/>
              <a:pathLst>
                <a:path extrusionOk="0" h="5677" w="10047">
                  <a:moveTo>
                    <a:pt x="3712" y="0"/>
                  </a:moveTo>
                  <a:lnTo>
                    <a:pt x="3712" y="1126"/>
                  </a:lnTo>
                  <a:cubicBezTo>
                    <a:pt x="3712" y="1498"/>
                    <a:pt x="3473" y="1822"/>
                    <a:pt x="3130" y="1946"/>
                  </a:cubicBezTo>
                  <a:lnTo>
                    <a:pt x="869" y="2748"/>
                  </a:lnTo>
                  <a:cubicBezTo>
                    <a:pt x="344" y="2929"/>
                    <a:pt x="1" y="3425"/>
                    <a:pt x="1" y="3978"/>
                  </a:cubicBezTo>
                  <a:lnTo>
                    <a:pt x="1" y="5028"/>
                  </a:lnTo>
                  <a:cubicBezTo>
                    <a:pt x="1" y="5381"/>
                    <a:pt x="287" y="5677"/>
                    <a:pt x="649" y="5677"/>
                  </a:cubicBezTo>
                  <a:lnTo>
                    <a:pt x="9388" y="5677"/>
                  </a:lnTo>
                  <a:cubicBezTo>
                    <a:pt x="9750" y="5677"/>
                    <a:pt x="10046" y="5381"/>
                    <a:pt x="10046" y="5028"/>
                  </a:cubicBezTo>
                  <a:lnTo>
                    <a:pt x="10046" y="3988"/>
                  </a:lnTo>
                  <a:cubicBezTo>
                    <a:pt x="10046" y="3425"/>
                    <a:pt x="9693" y="2929"/>
                    <a:pt x="9178" y="2748"/>
                  </a:cubicBezTo>
                  <a:lnTo>
                    <a:pt x="6917" y="1946"/>
                  </a:lnTo>
                  <a:cubicBezTo>
                    <a:pt x="6564" y="1822"/>
                    <a:pt x="6335" y="1498"/>
                    <a:pt x="6335" y="1126"/>
                  </a:cubicBezTo>
                  <a:lnTo>
                    <a:pt x="6335" y="0"/>
                  </a:lnTo>
                  <a:close/>
                </a:path>
              </a:pathLst>
            </a:custGeom>
            <a:solidFill>
              <a:srgbClr val="DA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4" name="Google Shape;3474;p43"/>
            <p:cNvSpPr/>
            <p:nvPr/>
          </p:nvSpPr>
          <p:spPr>
            <a:xfrm>
              <a:off x="5348841" y="1767048"/>
              <a:ext cx="263081" cy="90705"/>
            </a:xfrm>
            <a:custGeom>
              <a:rect b="b" l="l" r="r" t="t"/>
              <a:pathLst>
                <a:path extrusionOk="0" h="3464" w="10047">
                  <a:moveTo>
                    <a:pt x="2376" y="1"/>
                  </a:moveTo>
                  <a:lnTo>
                    <a:pt x="878" y="535"/>
                  </a:lnTo>
                  <a:cubicBezTo>
                    <a:pt x="354" y="716"/>
                    <a:pt x="1" y="1212"/>
                    <a:pt x="1" y="1765"/>
                  </a:cubicBezTo>
                  <a:lnTo>
                    <a:pt x="1" y="2815"/>
                  </a:lnTo>
                  <a:cubicBezTo>
                    <a:pt x="1" y="3168"/>
                    <a:pt x="296" y="3464"/>
                    <a:pt x="659" y="3464"/>
                  </a:cubicBezTo>
                  <a:lnTo>
                    <a:pt x="9397" y="3464"/>
                  </a:lnTo>
                  <a:cubicBezTo>
                    <a:pt x="9760" y="3464"/>
                    <a:pt x="10046" y="3168"/>
                    <a:pt x="10046" y="2815"/>
                  </a:cubicBezTo>
                  <a:lnTo>
                    <a:pt x="10046" y="1775"/>
                  </a:lnTo>
                  <a:cubicBezTo>
                    <a:pt x="10046" y="1212"/>
                    <a:pt x="9703" y="716"/>
                    <a:pt x="9178" y="535"/>
                  </a:cubicBezTo>
                  <a:lnTo>
                    <a:pt x="7671" y="1"/>
                  </a:lnTo>
                  <a:cubicBezTo>
                    <a:pt x="7070" y="821"/>
                    <a:pt x="6268" y="1727"/>
                    <a:pt x="5333" y="2223"/>
                  </a:cubicBezTo>
                  <a:cubicBezTo>
                    <a:pt x="5238" y="2276"/>
                    <a:pt x="5131" y="2302"/>
                    <a:pt x="5023" y="2302"/>
                  </a:cubicBezTo>
                  <a:cubicBezTo>
                    <a:pt x="4916" y="2302"/>
                    <a:pt x="4809" y="2276"/>
                    <a:pt x="4713" y="2223"/>
                  </a:cubicBezTo>
                  <a:cubicBezTo>
                    <a:pt x="3778" y="1727"/>
                    <a:pt x="2977" y="821"/>
                    <a:pt x="2376" y="1"/>
                  </a:cubicBezTo>
                  <a:close/>
                </a:path>
              </a:pathLst>
            </a:custGeom>
            <a:solidFill>
              <a:srgbClr val="A2B5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5" name="Google Shape;3475;p43"/>
            <p:cNvSpPr/>
            <p:nvPr/>
          </p:nvSpPr>
          <p:spPr>
            <a:xfrm>
              <a:off x="5446013" y="1708839"/>
              <a:ext cx="68736" cy="23069"/>
            </a:xfrm>
            <a:custGeom>
              <a:rect b="b" l="l" r="r" t="t"/>
              <a:pathLst>
                <a:path extrusionOk="0" h="881" w="2625">
                  <a:moveTo>
                    <a:pt x="1" y="1"/>
                  </a:moveTo>
                  <a:lnTo>
                    <a:pt x="1" y="602"/>
                  </a:lnTo>
                  <a:cubicBezTo>
                    <a:pt x="416" y="788"/>
                    <a:pt x="862" y="881"/>
                    <a:pt x="1309" y="881"/>
                  </a:cubicBezTo>
                  <a:cubicBezTo>
                    <a:pt x="1756" y="881"/>
                    <a:pt x="2204" y="788"/>
                    <a:pt x="2624" y="602"/>
                  </a:cubicBezTo>
                  <a:lnTo>
                    <a:pt x="2624" y="1"/>
                  </a:lnTo>
                  <a:close/>
                </a:path>
              </a:pathLst>
            </a:custGeom>
            <a:solidFill>
              <a:srgbClr val="D4DD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6" name="Google Shape;3476;p43"/>
            <p:cNvSpPr/>
            <p:nvPr/>
          </p:nvSpPr>
          <p:spPr>
            <a:xfrm>
              <a:off x="5406055" y="1548979"/>
              <a:ext cx="148652" cy="171381"/>
            </a:xfrm>
            <a:custGeom>
              <a:rect b="b" l="l" r="r" t="t"/>
              <a:pathLst>
                <a:path extrusionOk="0" h="6545" w="5677">
                  <a:moveTo>
                    <a:pt x="0" y="0"/>
                  </a:moveTo>
                  <a:lnTo>
                    <a:pt x="0" y="3711"/>
                  </a:lnTo>
                  <a:cubicBezTo>
                    <a:pt x="0" y="5276"/>
                    <a:pt x="1269" y="6545"/>
                    <a:pt x="2834" y="6545"/>
                  </a:cubicBezTo>
                  <a:cubicBezTo>
                    <a:pt x="4408" y="6545"/>
                    <a:pt x="5676" y="5276"/>
                    <a:pt x="5676" y="3711"/>
                  </a:cubicBezTo>
                  <a:lnTo>
                    <a:pt x="5676" y="0"/>
                  </a:lnTo>
                  <a:close/>
                </a:path>
              </a:pathLst>
            </a:custGeom>
            <a:solidFill>
              <a:srgbClr val="E0E7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7" name="Google Shape;3477;p43"/>
            <p:cNvSpPr/>
            <p:nvPr/>
          </p:nvSpPr>
          <p:spPr>
            <a:xfrm>
              <a:off x="5405584" y="1548979"/>
              <a:ext cx="149124" cy="171590"/>
            </a:xfrm>
            <a:custGeom>
              <a:rect b="b" l="l" r="r" t="t"/>
              <a:pathLst>
                <a:path extrusionOk="0" h="6553" w="5695">
                  <a:moveTo>
                    <a:pt x="18" y="0"/>
                  </a:moveTo>
                  <a:lnTo>
                    <a:pt x="18" y="3711"/>
                  </a:lnTo>
                  <a:cubicBezTo>
                    <a:pt x="1" y="5302"/>
                    <a:pt x="1299" y="6552"/>
                    <a:pt x="2836" y="6552"/>
                  </a:cubicBezTo>
                  <a:cubicBezTo>
                    <a:pt x="2985" y="6552"/>
                    <a:pt x="3137" y="6541"/>
                    <a:pt x="3290" y="6516"/>
                  </a:cubicBezTo>
                  <a:cubicBezTo>
                    <a:pt x="1907" y="6297"/>
                    <a:pt x="886" y="5104"/>
                    <a:pt x="886" y="3711"/>
                  </a:cubicBezTo>
                  <a:lnTo>
                    <a:pt x="886" y="2576"/>
                  </a:lnTo>
                  <a:cubicBezTo>
                    <a:pt x="886" y="2395"/>
                    <a:pt x="944" y="2223"/>
                    <a:pt x="1039" y="2070"/>
                  </a:cubicBezTo>
                  <a:cubicBezTo>
                    <a:pt x="1392" y="1489"/>
                    <a:pt x="1735" y="1412"/>
                    <a:pt x="2117" y="1307"/>
                  </a:cubicBezTo>
                  <a:cubicBezTo>
                    <a:pt x="2384" y="1260"/>
                    <a:pt x="2632" y="1164"/>
                    <a:pt x="2852" y="1021"/>
                  </a:cubicBezTo>
                  <a:cubicBezTo>
                    <a:pt x="3081" y="1164"/>
                    <a:pt x="3329" y="1260"/>
                    <a:pt x="3586" y="1307"/>
                  </a:cubicBezTo>
                  <a:cubicBezTo>
                    <a:pt x="3977" y="1412"/>
                    <a:pt x="4311" y="1489"/>
                    <a:pt x="4664" y="2070"/>
                  </a:cubicBezTo>
                  <a:cubicBezTo>
                    <a:pt x="4931" y="2490"/>
                    <a:pt x="5284" y="2853"/>
                    <a:pt x="5694" y="3129"/>
                  </a:cubicBezTo>
                  <a:lnTo>
                    <a:pt x="5694" y="0"/>
                  </a:lnTo>
                  <a:close/>
                </a:path>
              </a:pathLst>
            </a:custGeom>
            <a:solidFill>
              <a:srgbClr val="DA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8" name="Google Shape;3478;p43"/>
            <p:cNvSpPr/>
            <p:nvPr/>
          </p:nvSpPr>
          <p:spPr>
            <a:xfrm>
              <a:off x="5455047" y="1668802"/>
              <a:ext cx="50668" cy="17361"/>
            </a:xfrm>
            <a:custGeom>
              <a:rect b="b" l="l" r="r" t="t"/>
              <a:pathLst>
                <a:path extrusionOk="0" h="663" w="1935">
                  <a:moveTo>
                    <a:pt x="312" y="1"/>
                  </a:moveTo>
                  <a:cubicBezTo>
                    <a:pt x="143" y="1"/>
                    <a:pt x="0" y="224"/>
                    <a:pt x="161" y="385"/>
                  </a:cubicBezTo>
                  <a:cubicBezTo>
                    <a:pt x="371" y="567"/>
                    <a:pt x="641" y="662"/>
                    <a:pt x="922" y="662"/>
                  </a:cubicBezTo>
                  <a:cubicBezTo>
                    <a:pt x="936" y="662"/>
                    <a:pt x="949" y="662"/>
                    <a:pt x="963" y="662"/>
                  </a:cubicBezTo>
                  <a:cubicBezTo>
                    <a:pt x="976" y="662"/>
                    <a:pt x="990" y="662"/>
                    <a:pt x="1003" y="662"/>
                  </a:cubicBezTo>
                  <a:cubicBezTo>
                    <a:pt x="1284" y="662"/>
                    <a:pt x="1555" y="567"/>
                    <a:pt x="1773" y="385"/>
                  </a:cubicBezTo>
                  <a:cubicBezTo>
                    <a:pt x="1935" y="224"/>
                    <a:pt x="1792" y="1"/>
                    <a:pt x="1622" y="1"/>
                  </a:cubicBezTo>
                  <a:cubicBezTo>
                    <a:pt x="1571" y="1"/>
                    <a:pt x="1517" y="21"/>
                    <a:pt x="1468" y="70"/>
                  </a:cubicBezTo>
                  <a:cubicBezTo>
                    <a:pt x="1316" y="175"/>
                    <a:pt x="1139" y="228"/>
                    <a:pt x="964" y="228"/>
                  </a:cubicBezTo>
                  <a:cubicBezTo>
                    <a:pt x="788" y="228"/>
                    <a:pt x="614" y="175"/>
                    <a:pt x="467" y="70"/>
                  </a:cubicBezTo>
                  <a:cubicBezTo>
                    <a:pt x="418" y="21"/>
                    <a:pt x="364" y="1"/>
                    <a:pt x="312" y="1"/>
                  </a:cubicBezTo>
                  <a:close/>
                </a:path>
              </a:pathLst>
            </a:custGeom>
            <a:solidFill>
              <a:srgbClr val="D4DD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9" name="Google Shape;3479;p43"/>
            <p:cNvSpPr/>
            <p:nvPr/>
          </p:nvSpPr>
          <p:spPr>
            <a:xfrm>
              <a:off x="5440279" y="1628844"/>
              <a:ext cx="11521" cy="17334"/>
            </a:xfrm>
            <a:custGeom>
              <a:rect b="b" l="l" r="r" t="t"/>
              <a:pathLst>
                <a:path extrusionOk="0" h="662" w="440">
                  <a:moveTo>
                    <a:pt x="220" y="1"/>
                  </a:moveTo>
                  <a:cubicBezTo>
                    <a:pt x="110" y="1"/>
                    <a:pt x="0" y="75"/>
                    <a:pt x="0" y="222"/>
                  </a:cubicBezTo>
                  <a:lnTo>
                    <a:pt x="0" y="442"/>
                  </a:lnTo>
                  <a:cubicBezTo>
                    <a:pt x="0" y="566"/>
                    <a:pt x="96" y="661"/>
                    <a:pt x="220" y="661"/>
                  </a:cubicBezTo>
                  <a:cubicBezTo>
                    <a:pt x="344" y="661"/>
                    <a:pt x="439" y="556"/>
                    <a:pt x="439" y="432"/>
                  </a:cubicBezTo>
                  <a:lnTo>
                    <a:pt x="439" y="222"/>
                  </a:lnTo>
                  <a:cubicBezTo>
                    <a:pt x="439" y="75"/>
                    <a:pt x="329" y="1"/>
                    <a:pt x="220"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0" name="Google Shape;3480;p43"/>
            <p:cNvSpPr/>
            <p:nvPr/>
          </p:nvSpPr>
          <p:spPr>
            <a:xfrm>
              <a:off x="5508962" y="1628844"/>
              <a:ext cx="11521" cy="17334"/>
            </a:xfrm>
            <a:custGeom>
              <a:rect b="b" l="l" r="r" t="t"/>
              <a:pathLst>
                <a:path extrusionOk="0" h="662" w="440">
                  <a:moveTo>
                    <a:pt x="220" y="1"/>
                  </a:moveTo>
                  <a:cubicBezTo>
                    <a:pt x="110" y="1"/>
                    <a:pt x="1" y="75"/>
                    <a:pt x="1" y="222"/>
                  </a:cubicBezTo>
                  <a:lnTo>
                    <a:pt x="1" y="442"/>
                  </a:lnTo>
                  <a:cubicBezTo>
                    <a:pt x="1" y="566"/>
                    <a:pt x="96" y="661"/>
                    <a:pt x="220" y="661"/>
                  </a:cubicBezTo>
                  <a:cubicBezTo>
                    <a:pt x="335" y="661"/>
                    <a:pt x="440" y="556"/>
                    <a:pt x="440" y="432"/>
                  </a:cubicBezTo>
                  <a:lnTo>
                    <a:pt x="440" y="222"/>
                  </a:lnTo>
                  <a:cubicBezTo>
                    <a:pt x="440" y="75"/>
                    <a:pt x="330" y="1"/>
                    <a:pt x="220"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1" name="Google Shape;3481;p43"/>
            <p:cNvSpPr/>
            <p:nvPr/>
          </p:nvSpPr>
          <p:spPr>
            <a:xfrm>
              <a:off x="5432528" y="1611666"/>
              <a:ext cx="26761" cy="11521"/>
            </a:xfrm>
            <a:custGeom>
              <a:rect b="b" l="l" r="r" t="t"/>
              <a:pathLst>
                <a:path extrusionOk="0" h="440" w="1022">
                  <a:moveTo>
                    <a:pt x="296" y="1"/>
                  </a:moveTo>
                  <a:cubicBezTo>
                    <a:pt x="0" y="1"/>
                    <a:pt x="0" y="440"/>
                    <a:pt x="296" y="440"/>
                  </a:cubicBezTo>
                  <a:lnTo>
                    <a:pt x="735" y="440"/>
                  </a:lnTo>
                  <a:cubicBezTo>
                    <a:pt x="1021" y="440"/>
                    <a:pt x="1021" y="1"/>
                    <a:pt x="735"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2" name="Google Shape;3482;p43"/>
            <p:cNvSpPr/>
            <p:nvPr/>
          </p:nvSpPr>
          <p:spPr>
            <a:xfrm>
              <a:off x="5501211" y="1611666"/>
              <a:ext cx="26761" cy="11521"/>
            </a:xfrm>
            <a:custGeom>
              <a:rect b="b" l="l" r="r" t="t"/>
              <a:pathLst>
                <a:path extrusionOk="0" h="440" w="1022">
                  <a:moveTo>
                    <a:pt x="297" y="1"/>
                  </a:moveTo>
                  <a:cubicBezTo>
                    <a:pt x="1" y="1"/>
                    <a:pt x="1" y="440"/>
                    <a:pt x="297" y="440"/>
                  </a:cubicBezTo>
                  <a:lnTo>
                    <a:pt x="736" y="440"/>
                  </a:lnTo>
                  <a:cubicBezTo>
                    <a:pt x="1022" y="440"/>
                    <a:pt x="1022" y="1"/>
                    <a:pt x="736"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3" name="Google Shape;3483;p43"/>
            <p:cNvSpPr/>
            <p:nvPr/>
          </p:nvSpPr>
          <p:spPr>
            <a:xfrm>
              <a:off x="5353842" y="1786792"/>
              <a:ext cx="46740" cy="70961"/>
            </a:xfrm>
            <a:custGeom>
              <a:rect b="b" l="l" r="r" t="t"/>
              <a:pathLst>
                <a:path extrusionOk="0" h="2710" w="1785">
                  <a:moveTo>
                    <a:pt x="287" y="0"/>
                  </a:moveTo>
                  <a:cubicBezTo>
                    <a:pt x="172" y="96"/>
                    <a:pt x="77" y="210"/>
                    <a:pt x="0" y="334"/>
                  </a:cubicBezTo>
                  <a:lnTo>
                    <a:pt x="1117" y="1298"/>
                  </a:lnTo>
                  <a:cubicBezTo>
                    <a:pt x="1260" y="1422"/>
                    <a:pt x="1346" y="1603"/>
                    <a:pt x="1346" y="1794"/>
                  </a:cubicBezTo>
                  <a:lnTo>
                    <a:pt x="1346" y="2710"/>
                  </a:lnTo>
                  <a:lnTo>
                    <a:pt x="1784" y="2710"/>
                  </a:lnTo>
                  <a:lnTo>
                    <a:pt x="1784" y="1794"/>
                  </a:lnTo>
                  <a:cubicBezTo>
                    <a:pt x="1784" y="1479"/>
                    <a:pt x="1641" y="1174"/>
                    <a:pt x="1403" y="973"/>
                  </a:cubicBezTo>
                  <a:lnTo>
                    <a:pt x="28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4" name="Google Shape;3484;p43"/>
            <p:cNvSpPr/>
            <p:nvPr/>
          </p:nvSpPr>
          <p:spPr>
            <a:xfrm>
              <a:off x="5560415" y="1786792"/>
              <a:ext cx="46740" cy="70961"/>
            </a:xfrm>
            <a:custGeom>
              <a:rect b="b" l="l" r="r" t="t"/>
              <a:pathLst>
                <a:path extrusionOk="0" h="2710" w="1785">
                  <a:moveTo>
                    <a:pt x="1489" y="0"/>
                  </a:moveTo>
                  <a:lnTo>
                    <a:pt x="383" y="973"/>
                  </a:lnTo>
                  <a:cubicBezTo>
                    <a:pt x="134" y="1174"/>
                    <a:pt x="1" y="1479"/>
                    <a:pt x="1" y="1794"/>
                  </a:cubicBezTo>
                  <a:lnTo>
                    <a:pt x="1" y="2710"/>
                  </a:lnTo>
                  <a:lnTo>
                    <a:pt x="440" y="2710"/>
                  </a:lnTo>
                  <a:lnTo>
                    <a:pt x="440" y="1794"/>
                  </a:lnTo>
                  <a:cubicBezTo>
                    <a:pt x="440" y="1603"/>
                    <a:pt x="516" y="1422"/>
                    <a:pt x="669" y="1298"/>
                  </a:cubicBezTo>
                  <a:lnTo>
                    <a:pt x="1785" y="334"/>
                  </a:lnTo>
                  <a:cubicBezTo>
                    <a:pt x="1699" y="210"/>
                    <a:pt x="1604" y="96"/>
                    <a:pt x="148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5" name="Google Shape;3485;p43"/>
            <p:cNvSpPr/>
            <p:nvPr/>
          </p:nvSpPr>
          <p:spPr>
            <a:xfrm>
              <a:off x="5480499" y="1502972"/>
              <a:ext cx="149909" cy="256613"/>
            </a:xfrm>
            <a:custGeom>
              <a:rect b="b" l="l" r="r" t="t"/>
              <a:pathLst>
                <a:path extrusionOk="0" h="9800" w="5725">
                  <a:moveTo>
                    <a:pt x="785" y="1"/>
                  </a:moveTo>
                  <a:cubicBezTo>
                    <a:pt x="590" y="1"/>
                    <a:pt x="398" y="58"/>
                    <a:pt x="239" y="164"/>
                  </a:cubicBezTo>
                  <a:cubicBezTo>
                    <a:pt x="162" y="212"/>
                    <a:pt x="76" y="231"/>
                    <a:pt x="0" y="231"/>
                  </a:cubicBezTo>
                  <a:lnTo>
                    <a:pt x="0" y="2187"/>
                  </a:lnTo>
                  <a:cubicBezTo>
                    <a:pt x="563" y="2902"/>
                    <a:pt x="1393" y="2330"/>
                    <a:pt x="2185" y="3589"/>
                  </a:cubicBezTo>
                  <a:cubicBezTo>
                    <a:pt x="2843" y="4667"/>
                    <a:pt x="3683" y="4629"/>
                    <a:pt x="3969" y="5468"/>
                  </a:cubicBezTo>
                  <a:cubicBezTo>
                    <a:pt x="4055" y="5707"/>
                    <a:pt x="4007" y="5974"/>
                    <a:pt x="4026" y="6222"/>
                  </a:cubicBezTo>
                  <a:cubicBezTo>
                    <a:pt x="4150" y="7653"/>
                    <a:pt x="5238" y="8302"/>
                    <a:pt x="5724" y="9799"/>
                  </a:cubicBezTo>
                  <a:cubicBezTo>
                    <a:pt x="5676" y="9551"/>
                    <a:pt x="5648" y="9303"/>
                    <a:pt x="5657" y="9055"/>
                  </a:cubicBezTo>
                  <a:cubicBezTo>
                    <a:pt x="5676" y="7796"/>
                    <a:pt x="5257" y="7577"/>
                    <a:pt x="5047" y="6842"/>
                  </a:cubicBezTo>
                  <a:cubicBezTo>
                    <a:pt x="4837" y="6098"/>
                    <a:pt x="5047" y="5592"/>
                    <a:pt x="4799" y="4772"/>
                  </a:cubicBezTo>
                  <a:cubicBezTo>
                    <a:pt x="4570" y="4009"/>
                    <a:pt x="4150" y="3875"/>
                    <a:pt x="4016" y="2788"/>
                  </a:cubicBezTo>
                  <a:cubicBezTo>
                    <a:pt x="3797" y="956"/>
                    <a:pt x="1813" y="2"/>
                    <a:pt x="830" y="2"/>
                  </a:cubicBezTo>
                  <a:cubicBezTo>
                    <a:pt x="815" y="1"/>
                    <a:pt x="800" y="1"/>
                    <a:pt x="785" y="1"/>
                  </a:cubicBezTo>
                  <a:close/>
                </a:path>
              </a:pathLst>
            </a:custGeom>
            <a:solidFill>
              <a:srgbClr val="3951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6" name="Google Shape;3486;p43"/>
            <p:cNvSpPr/>
            <p:nvPr/>
          </p:nvSpPr>
          <p:spPr>
            <a:xfrm>
              <a:off x="5330354" y="1502972"/>
              <a:ext cx="149909" cy="256351"/>
            </a:xfrm>
            <a:custGeom>
              <a:rect b="b" l="l" r="r" t="t"/>
              <a:pathLst>
                <a:path extrusionOk="0" h="9790" w="5725">
                  <a:moveTo>
                    <a:pt x="4938" y="1"/>
                  </a:moveTo>
                  <a:cubicBezTo>
                    <a:pt x="4923" y="1"/>
                    <a:pt x="4909" y="1"/>
                    <a:pt x="4895" y="2"/>
                  </a:cubicBezTo>
                  <a:cubicBezTo>
                    <a:pt x="3902" y="2"/>
                    <a:pt x="1928" y="956"/>
                    <a:pt x="1699" y="2788"/>
                  </a:cubicBezTo>
                  <a:cubicBezTo>
                    <a:pt x="1575" y="3875"/>
                    <a:pt x="1155" y="4009"/>
                    <a:pt x="926" y="4772"/>
                  </a:cubicBezTo>
                  <a:cubicBezTo>
                    <a:pt x="678" y="5592"/>
                    <a:pt x="888" y="6098"/>
                    <a:pt x="678" y="6842"/>
                  </a:cubicBezTo>
                  <a:cubicBezTo>
                    <a:pt x="468" y="7577"/>
                    <a:pt x="48" y="7796"/>
                    <a:pt x="67" y="9055"/>
                  </a:cubicBezTo>
                  <a:cubicBezTo>
                    <a:pt x="77" y="9303"/>
                    <a:pt x="48" y="9551"/>
                    <a:pt x="1" y="9790"/>
                  </a:cubicBezTo>
                  <a:cubicBezTo>
                    <a:pt x="487" y="8302"/>
                    <a:pt x="1584" y="7653"/>
                    <a:pt x="1689" y="6222"/>
                  </a:cubicBezTo>
                  <a:cubicBezTo>
                    <a:pt x="1718" y="5974"/>
                    <a:pt x="1670" y="5707"/>
                    <a:pt x="1756" y="5468"/>
                  </a:cubicBezTo>
                  <a:cubicBezTo>
                    <a:pt x="2042" y="4629"/>
                    <a:pt x="2872" y="4667"/>
                    <a:pt x="3540" y="3589"/>
                  </a:cubicBezTo>
                  <a:cubicBezTo>
                    <a:pt x="4322" y="2330"/>
                    <a:pt x="5162" y="2902"/>
                    <a:pt x="5725" y="2187"/>
                  </a:cubicBezTo>
                  <a:lnTo>
                    <a:pt x="5725" y="231"/>
                  </a:lnTo>
                  <a:cubicBezTo>
                    <a:pt x="5639" y="231"/>
                    <a:pt x="5553" y="212"/>
                    <a:pt x="5486" y="164"/>
                  </a:cubicBezTo>
                  <a:cubicBezTo>
                    <a:pt x="5318" y="58"/>
                    <a:pt x="5125" y="1"/>
                    <a:pt x="4938" y="1"/>
                  </a:cubicBezTo>
                  <a:close/>
                </a:path>
              </a:pathLst>
            </a:custGeom>
            <a:solidFill>
              <a:srgbClr val="576D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87" name="Google Shape;3487;p43"/>
          <p:cNvGrpSpPr/>
          <p:nvPr/>
        </p:nvGrpSpPr>
        <p:grpSpPr>
          <a:xfrm>
            <a:off x="4378007" y="1980548"/>
            <a:ext cx="387992" cy="329326"/>
            <a:chOff x="839307" y="2318098"/>
            <a:chExt cx="387992" cy="329326"/>
          </a:xfrm>
        </p:grpSpPr>
        <p:sp>
          <p:nvSpPr>
            <p:cNvPr id="3488" name="Google Shape;3488;p43"/>
            <p:cNvSpPr/>
            <p:nvPr/>
          </p:nvSpPr>
          <p:spPr>
            <a:xfrm>
              <a:off x="963051" y="2318098"/>
              <a:ext cx="140532" cy="93872"/>
            </a:xfrm>
            <a:custGeom>
              <a:rect b="b" l="l" r="r" t="t"/>
              <a:pathLst>
                <a:path extrusionOk="0" h="3573" w="5349">
                  <a:moveTo>
                    <a:pt x="1415" y="1"/>
                  </a:moveTo>
                  <a:cubicBezTo>
                    <a:pt x="639" y="1"/>
                    <a:pt x="7" y="639"/>
                    <a:pt x="0" y="1416"/>
                  </a:cubicBezTo>
                  <a:lnTo>
                    <a:pt x="0" y="2976"/>
                  </a:lnTo>
                  <a:cubicBezTo>
                    <a:pt x="0" y="3309"/>
                    <a:pt x="271" y="3573"/>
                    <a:pt x="597" y="3573"/>
                  </a:cubicBezTo>
                  <a:cubicBezTo>
                    <a:pt x="930" y="3573"/>
                    <a:pt x="1193" y="3309"/>
                    <a:pt x="1193" y="2976"/>
                  </a:cubicBezTo>
                  <a:lnTo>
                    <a:pt x="1193" y="1416"/>
                  </a:lnTo>
                  <a:cubicBezTo>
                    <a:pt x="1193" y="1291"/>
                    <a:pt x="1298" y="1194"/>
                    <a:pt x="1422" y="1194"/>
                  </a:cubicBezTo>
                  <a:lnTo>
                    <a:pt x="3933" y="1194"/>
                  </a:lnTo>
                  <a:cubicBezTo>
                    <a:pt x="4058" y="1194"/>
                    <a:pt x="4162" y="1291"/>
                    <a:pt x="4162" y="1416"/>
                  </a:cubicBezTo>
                  <a:lnTo>
                    <a:pt x="4162" y="2976"/>
                  </a:lnTo>
                  <a:cubicBezTo>
                    <a:pt x="4162" y="3309"/>
                    <a:pt x="4433" y="3573"/>
                    <a:pt x="4759" y="3573"/>
                  </a:cubicBezTo>
                  <a:cubicBezTo>
                    <a:pt x="5085" y="3573"/>
                    <a:pt x="5348" y="3309"/>
                    <a:pt x="5348" y="2976"/>
                  </a:cubicBezTo>
                  <a:lnTo>
                    <a:pt x="5348" y="1423"/>
                  </a:lnTo>
                  <a:cubicBezTo>
                    <a:pt x="5348" y="632"/>
                    <a:pt x="4717" y="1"/>
                    <a:pt x="393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9" name="Google Shape;3489;p43"/>
            <p:cNvSpPr/>
            <p:nvPr/>
          </p:nvSpPr>
          <p:spPr>
            <a:xfrm>
              <a:off x="962867" y="2358741"/>
              <a:ext cx="31553" cy="53228"/>
            </a:xfrm>
            <a:custGeom>
              <a:rect b="b" l="l" r="r" t="t"/>
              <a:pathLst>
                <a:path extrusionOk="0" h="2026" w="1201">
                  <a:moveTo>
                    <a:pt x="7" y="0"/>
                  </a:moveTo>
                  <a:lnTo>
                    <a:pt x="7" y="1429"/>
                  </a:lnTo>
                  <a:cubicBezTo>
                    <a:pt x="1" y="1758"/>
                    <a:pt x="264" y="2026"/>
                    <a:pt x="591" y="2026"/>
                  </a:cubicBezTo>
                  <a:cubicBezTo>
                    <a:pt x="596" y="2026"/>
                    <a:pt x="600" y="2026"/>
                    <a:pt x="604" y="2026"/>
                  </a:cubicBezTo>
                  <a:cubicBezTo>
                    <a:pt x="930" y="2026"/>
                    <a:pt x="1200" y="1762"/>
                    <a:pt x="1200" y="1429"/>
                  </a:cubicBezTo>
                  <a:lnTo>
                    <a:pt x="120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0" name="Google Shape;3490;p43"/>
            <p:cNvSpPr/>
            <p:nvPr/>
          </p:nvSpPr>
          <p:spPr>
            <a:xfrm>
              <a:off x="1072397" y="2358741"/>
              <a:ext cx="31369" cy="53228"/>
            </a:xfrm>
            <a:custGeom>
              <a:rect b="b" l="l" r="r" t="t"/>
              <a:pathLst>
                <a:path extrusionOk="0" h="2026" w="1194">
                  <a:moveTo>
                    <a:pt x="0" y="0"/>
                  </a:moveTo>
                  <a:lnTo>
                    <a:pt x="0" y="1429"/>
                  </a:lnTo>
                  <a:cubicBezTo>
                    <a:pt x="0" y="1762"/>
                    <a:pt x="264" y="2026"/>
                    <a:pt x="597" y="2026"/>
                  </a:cubicBezTo>
                  <a:cubicBezTo>
                    <a:pt x="923" y="2026"/>
                    <a:pt x="1193" y="1762"/>
                    <a:pt x="1193" y="1429"/>
                  </a:cubicBezTo>
                  <a:lnTo>
                    <a:pt x="1193"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1" name="Google Shape;3491;p43"/>
            <p:cNvSpPr/>
            <p:nvPr/>
          </p:nvSpPr>
          <p:spPr>
            <a:xfrm>
              <a:off x="839307" y="2378419"/>
              <a:ext cx="387992" cy="260623"/>
            </a:xfrm>
            <a:custGeom>
              <a:rect b="b" l="l" r="r" t="t"/>
              <a:pathLst>
                <a:path extrusionOk="0" h="9920" w="14768">
                  <a:moveTo>
                    <a:pt x="1298" y="1"/>
                  </a:moveTo>
                  <a:cubicBezTo>
                    <a:pt x="583" y="1"/>
                    <a:pt x="1" y="583"/>
                    <a:pt x="1" y="1298"/>
                  </a:cubicBezTo>
                  <a:lnTo>
                    <a:pt x="1" y="8615"/>
                  </a:lnTo>
                  <a:cubicBezTo>
                    <a:pt x="1" y="9337"/>
                    <a:pt x="583" y="9919"/>
                    <a:pt x="1298" y="9919"/>
                  </a:cubicBezTo>
                  <a:lnTo>
                    <a:pt x="13471" y="9919"/>
                  </a:lnTo>
                  <a:cubicBezTo>
                    <a:pt x="14185" y="9919"/>
                    <a:pt x="14768" y="9337"/>
                    <a:pt x="14768" y="8615"/>
                  </a:cubicBezTo>
                  <a:lnTo>
                    <a:pt x="14768" y="1298"/>
                  </a:lnTo>
                  <a:cubicBezTo>
                    <a:pt x="14768" y="576"/>
                    <a:pt x="14185" y="1"/>
                    <a:pt x="1347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2" name="Google Shape;3492;p43"/>
            <p:cNvSpPr/>
            <p:nvPr/>
          </p:nvSpPr>
          <p:spPr>
            <a:xfrm>
              <a:off x="839307" y="2378235"/>
              <a:ext cx="65629" cy="260623"/>
            </a:xfrm>
            <a:custGeom>
              <a:rect b="b" l="l" r="r" t="t"/>
              <a:pathLst>
                <a:path extrusionOk="0" h="9920" w="2498">
                  <a:moveTo>
                    <a:pt x="1298" y="1"/>
                  </a:moveTo>
                  <a:cubicBezTo>
                    <a:pt x="583" y="1"/>
                    <a:pt x="1" y="583"/>
                    <a:pt x="1" y="1305"/>
                  </a:cubicBezTo>
                  <a:lnTo>
                    <a:pt x="1" y="8622"/>
                  </a:lnTo>
                  <a:cubicBezTo>
                    <a:pt x="1" y="9337"/>
                    <a:pt x="583" y="9919"/>
                    <a:pt x="1298" y="9919"/>
                  </a:cubicBezTo>
                  <a:lnTo>
                    <a:pt x="2491" y="9919"/>
                  </a:lnTo>
                  <a:cubicBezTo>
                    <a:pt x="1776" y="9919"/>
                    <a:pt x="1194" y="9337"/>
                    <a:pt x="1194" y="8622"/>
                  </a:cubicBezTo>
                  <a:lnTo>
                    <a:pt x="1194" y="1305"/>
                  </a:lnTo>
                  <a:cubicBezTo>
                    <a:pt x="1194" y="583"/>
                    <a:pt x="1776" y="1"/>
                    <a:pt x="249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3" name="Google Shape;3493;p43"/>
            <p:cNvSpPr/>
            <p:nvPr/>
          </p:nvSpPr>
          <p:spPr>
            <a:xfrm>
              <a:off x="893796" y="2369671"/>
              <a:ext cx="39199" cy="277753"/>
            </a:xfrm>
            <a:custGeom>
              <a:rect b="b" l="l" r="r" t="t"/>
              <a:pathLst>
                <a:path extrusionOk="0" h="10572" w="1492">
                  <a:moveTo>
                    <a:pt x="382" y="1"/>
                  </a:moveTo>
                  <a:cubicBezTo>
                    <a:pt x="174" y="1"/>
                    <a:pt x="1" y="174"/>
                    <a:pt x="1" y="389"/>
                  </a:cubicBezTo>
                  <a:lnTo>
                    <a:pt x="1" y="10190"/>
                  </a:lnTo>
                  <a:cubicBezTo>
                    <a:pt x="1" y="10398"/>
                    <a:pt x="174" y="10571"/>
                    <a:pt x="382" y="10571"/>
                  </a:cubicBezTo>
                  <a:lnTo>
                    <a:pt x="1110" y="10571"/>
                  </a:lnTo>
                  <a:cubicBezTo>
                    <a:pt x="1319" y="10571"/>
                    <a:pt x="1492" y="10398"/>
                    <a:pt x="1492" y="10190"/>
                  </a:cubicBezTo>
                  <a:lnTo>
                    <a:pt x="1492" y="389"/>
                  </a:lnTo>
                  <a:cubicBezTo>
                    <a:pt x="1492" y="174"/>
                    <a:pt x="1319" y="1"/>
                    <a:pt x="111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4" name="Google Shape;3494;p43"/>
            <p:cNvSpPr/>
            <p:nvPr/>
          </p:nvSpPr>
          <p:spPr>
            <a:xfrm>
              <a:off x="1133612" y="2369671"/>
              <a:ext cx="39199" cy="277753"/>
            </a:xfrm>
            <a:custGeom>
              <a:rect b="b" l="l" r="r" t="t"/>
              <a:pathLst>
                <a:path extrusionOk="0" h="10572" w="1492">
                  <a:moveTo>
                    <a:pt x="389" y="1"/>
                  </a:moveTo>
                  <a:cubicBezTo>
                    <a:pt x="174" y="1"/>
                    <a:pt x="1" y="174"/>
                    <a:pt x="1" y="389"/>
                  </a:cubicBezTo>
                  <a:lnTo>
                    <a:pt x="1" y="10190"/>
                  </a:lnTo>
                  <a:cubicBezTo>
                    <a:pt x="1" y="10398"/>
                    <a:pt x="174" y="10571"/>
                    <a:pt x="389" y="10571"/>
                  </a:cubicBezTo>
                  <a:lnTo>
                    <a:pt x="1110" y="10571"/>
                  </a:lnTo>
                  <a:cubicBezTo>
                    <a:pt x="1319" y="10571"/>
                    <a:pt x="1492" y="10398"/>
                    <a:pt x="1492" y="10190"/>
                  </a:cubicBezTo>
                  <a:lnTo>
                    <a:pt x="1492" y="389"/>
                  </a:lnTo>
                  <a:cubicBezTo>
                    <a:pt x="1492" y="174"/>
                    <a:pt x="1319" y="1"/>
                    <a:pt x="111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5" name="Google Shape;3495;p43"/>
            <p:cNvSpPr/>
            <p:nvPr/>
          </p:nvSpPr>
          <p:spPr>
            <a:xfrm>
              <a:off x="1021008" y="2540915"/>
              <a:ext cx="86752" cy="66864"/>
            </a:xfrm>
            <a:custGeom>
              <a:rect b="b" l="l" r="r" t="t"/>
              <a:pathLst>
                <a:path extrusionOk="0" h="2545" w="3302">
                  <a:moveTo>
                    <a:pt x="2477" y="0"/>
                  </a:moveTo>
                  <a:cubicBezTo>
                    <a:pt x="2428" y="0"/>
                    <a:pt x="2378" y="10"/>
                    <a:pt x="2331" y="30"/>
                  </a:cubicBezTo>
                  <a:lnTo>
                    <a:pt x="291" y="897"/>
                  </a:lnTo>
                  <a:cubicBezTo>
                    <a:pt x="90" y="974"/>
                    <a:pt x="0" y="1203"/>
                    <a:pt x="83" y="1404"/>
                  </a:cubicBezTo>
                  <a:lnTo>
                    <a:pt x="465" y="2312"/>
                  </a:lnTo>
                  <a:cubicBezTo>
                    <a:pt x="527" y="2458"/>
                    <a:pt x="671" y="2545"/>
                    <a:pt x="820" y="2545"/>
                  </a:cubicBezTo>
                  <a:cubicBezTo>
                    <a:pt x="871" y="2545"/>
                    <a:pt x="922" y="2535"/>
                    <a:pt x="971" y="2514"/>
                  </a:cubicBezTo>
                  <a:lnTo>
                    <a:pt x="3010" y="1653"/>
                  </a:lnTo>
                  <a:cubicBezTo>
                    <a:pt x="3212" y="1570"/>
                    <a:pt x="3302" y="1341"/>
                    <a:pt x="3219" y="1147"/>
                  </a:cubicBezTo>
                  <a:lnTo>
                    <a:pt x="2837" y="239"/>
                  </a:lnTo>
                  <a:cubicBezTo>
                    <a:pt x="2774" y="92"/>
                    <a:pt x="2628" y="0"/>
                    <a:pt x="247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6" name="Google Shape;3496;p43"/>
            <p:cNvSpPr/>
            <p:nvPr/>
          </p:nvSpPr>
          <p:spPr>
            <a:xfrm>
              <a:off x="1041947" y="2430544"/>
              <a:ext cx="64368" cy="46502"/>
            </a:xfrm>
            <a:custGeom>
              <a:rect b="b" l="l" r="r" t="t"/>
              <a:pathLst>
                <a:path extrusionOk="0" h="1770" w="2450">
                  <a:moveTo>
                    <a:pt x="1229" y="0"/>
                  </a:moveTo>
                  <a:cubicBezTo>
                    <a:pt x="549" y="0"/>
                    <a:pt x="1" y="396"/>
                    <a:pt x="1" y="881"/>
                  </a:cubicBezTo>
                  <a:cubicBezTo>
                    <a:pt x="1" y="1374"/>
                    <a:pt x="549" y="1769"/>
                    <a:pt x="1229" y="1769"/>
                  </a:cubicBezTo>
                  <a:cubicBezTo>
                    <a:pt x="1901" y="1769"/>
                    <a:pt x="2449" y="1374"/>
                    <a:pt x="2449" y="881"/>
                  </a:cubicBezTo>
                  <a:cubicBezTo>
                    <a:pt x="2449" y="396"/>
                    <a:pt x="1901" y="0"/>
                    <a:pt x="122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7" name="Google Shape;3497;p43"/>
            <p:cNvSpPr/>
            <p:nvPr/>
          </p:nvSpPr>
          <p:spPr>
            <a:xfrm>
              <a:off x="954486" y="2468718"/>
              <a:ext cx="72381" cy="78345"/>
            </a:xfrm>
            <a:custGeom>
              <a:rect b="b" l="l" r="r" t="t"/>
              <a:pathLst>
                <a:path extrusionOk="0" h="2982" w="2755">
                  <a:moveTo>
                    <a:pt x="1094" y="648"/>
                  </a:moveTo>
                  <a:cubicBezTo>
                    <a:pt x="1196" y="648"/>
                    <a:pt x="1299" y="704"/>
                    <a:pt x="1346" y="815"/>
                  </a:cubicBezTo>
                  <a:cubicBezTo>
                    <a:pt x="1408" y="954"/>
                    <a:pt x="1346" y="1121"/>
                    <a:pt x="1207" y="1183"/>
                  </a:cubicBezTo>
                  <a:cubicBezTo>
                    <a:pt x="1169" y="1199"/>
                    <a:pt x="1131" y="1207"/>
                    <a:pt x="1095" y="1207"/>
                  </a:cubicBezTo>
                  <a:cubicBezTo>
                    <a:pt x="909" y="1207"/>
                    <a:pt x="758" y="1020"/>
                    <a:pt x="833" y="829"/>
                  </a:cubicBezTo>
                  <a:cubicBezTo>
                    <a:pt x="879" y="709"/>
                    <a:pt x="987" y="648"/>
                    <a:pt x="1094" y="648"/>
                  </a:cubicBezTo>
                  <a:close/>
                  <a:moveTo>
                    <a:pt x="887" y="1"/>
                  </a:moveTo>
                  <a:cubicBezTo>
                    <a:pt x="736" y="1"/>
                    <a:pt x="599" y="74"/>
                    <a:pt x="507" y="191"/>
                  </a:cubicBezTo>
                  <a:lnTo>
                    <a:pt x="125" y="711"/>
                  </a:lnTo>
                  <a:cubicBezTo>
                    <a:pt x="21" y="850"/>
                    <a:pt x="0" y="1037"/>
                    <a:pt x="70" y="1190"/>
                  </a:cubicBezTo>
                  <a:lnTo>
                    <a:pt x="743" y="2695"/>
                  </a:lnTo>
                  <a:cubicBezTo>
                    <a:pt x="819" y="2874"/>
                    <a:pt x="993" y="2981"/>
                    <a:pt x="1177" y="2981"/>
                  </a:cubicBezTo>
                  <a:cubicBezTo>
                    <a:pt x="1243" y="2981"/>
                    <a:pt x="1310" y="2967"/>
                    <a:pt x="1374" y="2938"/>
                  </a:cubicBezTo>
                  <a:lnTo>
                    <a:pt x="2400" y="2487"/>
                  </a:lnTo>
                  <a:cubicBezTo>
                    <a:pt x="2643" y="2376"/>
                    <a:pt x="2754" y="2092"/>
                    <a:pt x="2643" y="1849"/>
                  </a:cubicBezTo>
                  <a:lnTo>
                    <a:pt x="1977" y="351"/>
                  </a:lnTo>
                  <a:cubicBezTo>
                    <a:pt x="1908" y="191"/>
                    <a:pt x="1755" y="80"/>
                    <a:pt x="1589" y="66"/>
                  </a:cubicBezTo>
                  <a:lnTo>
                    <a:pt x="944" y="4"/>
                  </a:lnTo>
                  <a:cubicBezTo>
                    <a:pt x="925" y="2"/>
                    <a:pt x="906" y="1"/>
                    <a:pt x="88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501" name="Shape 3501"/>
        <p:cNvGrpSpPr/>
        <p:nvPr/>
      </p:nvGrpSpPr>
      <p:grpSpPr>
        <a:xfrm>
          <a:off x="0" y="0"/>
          <a:ext cx="0" cy="0"/>
          <a:chOff x="0" y="0"/>
          <a:chExt cx="0" cy="0"/>
        </a:xfrm>
      </p:grpSpPr>
      <p:pic>
        <p:nvPicPr>
          <p:cNvPr id="3502" name="Google Shape;3502;p44"/>
          <p:cNvPicPr preferRelativeResize="0"/>
          <p:nvPr/>
        </p:nvPicPr>
        <p:blipFill>
          <a:blip r:embed="rId4">
            <a:alphaModFix/>
          </a:blip>
          <a:stretch>
            <a:fillRect/>
          </a:stretch>
        </p:blipFill>
        <p:spPr>
          <a:xfrm>
            <a:off x="8274375" y="1865200"/>
            <a:ext cx="1039725" cy="1039725"/>
          </a:xfrm>
          <a:prstGeom prst="rect">
            <a:avLst/>
          </a:prstGeom>
          <a:noFill/>
          <a:ln>
            <a:noFill/>
          </a:ln>
        </p:spPr>
      </p:pic>
      <p:pic>
        <p:nvPicPr>
          <p:cNvPr id="3503" name="Google Shape;3503;p44"/>
          <p:cNvPicPr preferRelativeResize="0"/>
          <p:nvPr/>
        </p:nvPicPr>
        <p:blipFill>
          <a:blip r:embed="rId5">
            <a:alphaModFix/>
          </a:blip>
          <a:stretch>
            <a:fillRect/>
          </a:stretch>
        </p:blipFill>
        <p:spPr>
          <a:xfrm>
            <a:off x="7373700" y="130487"/>
            <a:ext cx="404525" cy="404525"/>
          </a:xfrm>
          <a:prstGeom prst="rect">
            <a:avLst/>
          </a:prstGeom>
          <a:noFill/>
          <a:ln>
            <a:noFill/>
          </a:ln>
        </p:spPr>
      </p:pic>
      <p:pic>
        <p:nvPicPr>
          <p:cNvPr id="3504" name="Google Shape;3504;p44"/>
          <p:cNvPicPr preferRelativeResize="0"/>
          <p:nvPr/>
        </p:nvPicPr>
        <p:blipFill>
          <a:blip r:embed="rId6">
            <a:alphaModFix/>
          </a:blip>
          <a:stretch>
            <a:fillRect/>
          </a:stretch>
        </p:blipFill>
        <p:spPr>
          <a:xfrm>
            <a:off x="197618" y="2009650"/>
            <a:ext cx="955181" cy="955200"/>
          </a:xfrm>
          <a:prstGeom prst="rect">
            <a:avLst/>
          </a:prstGeom>
          <a:noFill/>
          <a:ln>
            <a:noFill/>
          </a:ln>
        </p:spPr>
      </p:pic>
      <p:pic>
        <p:nvPicPr>
          <p:cNvPr id="3505" name="Google Shape;3505;p44"/>
          <p:cNvPicPr preferRelativeResize="0"/>
          <p:nvPr/>
        </p:nvPicPr>
        <p:blipFill>
          <a:blip r:embed="rId7">
            <a:alphaModFix/>
          </a:blip>
          <a:stretch>
            <a:fillRect/>
          </a:stretch>
        </p:blipFill>
        <p:spPr>
          <a:xfrm>
            <a:off x="70675" y="4059938"/>
            <a:ext cx="842275" cy="842275"/>
          </a:xfrm>
          <a:prstGeom prst="rect">
            <a:avLst/>
          </a:prstGeom>
          <a:noFill/>
          <a:ln>
            <a:noFill/>
          </a:ln>
        </p:spPr>
      </p:pic>
      <p:pic>
        <p:nvPicPr>
          <p:cNvPr id="3506" name="Google Shape;3506;p44"/>
          <p:cNvPicPr preferRelativeResize="0"/>
          <p:nvPr/>
        </p:nvPicPr>
        <p:blipFill>
          <a:blip r:embed="rId8">
            <a:alphaModFix/>
          </a:blip>
          <a:stretch>
            <a:fillRect/>
          </a:stretch>
        </p:blipFill>
        <p:spPr>
          <a:xfrm>
            <a:off x="774475" y="1293625"/>
            <a:ext cx="3607325" cy="2895350"/>
          </a:xfrm>
          <a:prstGeom prst="rect">
            <a:avLst/>
          </a:prstGeom>
          <a:noFill/>
          <a:ln>
            <a:noFill/>
          </a:ln>
        </p:spPr>
      </p:pic>
      <p:sp>
        <p:nvSpPr>
          <p:cNvPr id="3507" name="Google Shape;3507;p44"/>
          <p:cNvSpPr txBox="1"/>
          <p:nvPr>
            <p:ph idx="4294967295" type="title"/>
          </p:nvPr>
        </p:nvSpPr>
        <p:spPr>
          <a:xfrm>
            <a:off x="912950" y="627963"/>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chemeClr val="accent5"/>
                </a:solidFill>
              </a:rPr>
              <a:t>SURVIVAL</a:t>
            </a:r>
            <a:r>
              <a:rPr lang="en" sz="3000"/>
              <a:t> </a:t>
            </a:r>
            <a:r>
              <a:rPr lang="en" sz="3000">
                <a:solidFill>
                  <a:schemeClr val="lt1"/>
                </a:solidFill>
              </a:rPr>
              <a:t>BY GENDER</a:t>
            </a:r>
            <a:endParaRPr sz="3000">
              <a:solidFill>
                <a:schemeClr val="lt1"/>
              </a:solidFill>
            </a:endParaRPr>
          </a:p>
        </p:txBody>
      </p:sp>
      <p:pic>
        <p:nvPicPr>
          <p:cNvPr id="3508" name="Google Shape;3508;p44"/>
          <p:cNvPicPr preferRelativeResize="0"/>
          <p:nvPr/>
        </p:nvPicPr>
        <p:blipFill>
          <a:blip r:embed="rId8">
            <a:alphaModFix/>
          </a:blip>
          <a:stretch>
            <a:fillRect/>
          </a:stretch>
        </p:blipFill>
        <p:spPr>
          <a:xfrm>
            <a:off x="774475" y="1293625"/>
            <a:ext cx="3875424" cy="3110535"/>
          </a:xfrm>
          <a:prstGeom prst="rect">
            <a:avLst/>
          </a:prstGeom>
          <a:noFill/>
          <a:ln>
            <a:noFill/>
          </a:ln>
        </p:spPr>
      </p:pic>
      <p:pic>
        <p:nvPicPr>
          <p:cNvPr id="3509" name="Google Shape;3509;p44"/>
          <p:cNvPicPr preferRelativeResize="0"/>
          <p:nvPr/>
        </p:nvPicPr>
        <p:blipFill>
          <a:blip r:embed="rId9">
            <a:alphaModFix/>
          </a:blip>
          <a:stretch>
            <a:fillRect/>
          </a:stretch>
        </p:blipFill>
        <p:spPr>
          <a:xfrm>
            <a:off x="4834600" y="1293650"/>
            <a:ext cx="3875425" cy="31037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513" name="Shape 3513"/>
        <p:cNvGrpSpPr/>
        <p:nvPr/>
      </p:nvGrpSpPr>
      <p:grpSpPr>
        <a:xfrm>
          <a:off x="0" y="0"/>
          <a:ext cx="0" cy="0"/>
          <a:chOff x="0" y="0"/>
          <a:chExt cx="0" cy="0"/>
        </a:xfrm>
      </p:grpSpPr>
      <p:pic>
        <p:nvPicPr>
          <p:cNvPr id="3514" name="Google Shape;3514;p45"/>
          <p:cNvPicPr preferRelativeResize="0"/>
          <p:nvPr/>
        </p:nvPicPr>
        <p:blipFill>
          <a:blip r:embed="rId4">
            <a:alphaModFix/>
          </a:blip>
          <a:stretch>
            <a:fillRect/>
          </a:stretch>
        </p:blipFill>
        <p:spPr>
          <a:xfrm>
            <a:off x="8274375" y="1865200"/>
            <a:ext cx="1039725" cy="1039725"/>
          </a:xfrm>
          <a:prstGeom prst="rect">
            <a:avLst/>
          </a:prstGeom>
          <a:noFill/>
          <a:ln>
            <a:noFill/>
          </a:ln>
        </p:spPr>
      </p:pic>
      <p:pic>
        <p:nvPicPr>
          <p:cNvPr id="3515" name="Google Shape;3515;p45"/>
          <p:cNvPicPr preferRelativeResize="0"/>
          <p:nvPr/>
        </p:nvPicPr>
        <p:blipFill>
          <a:blip r:embed="rId5">
            <a:alphaModFix/>
          </a:blip>
          <a:stretch>
            <a:fillRect/>
          </a:stretch>
        </p:blipFill>
        <p:spPr>
          <a:xfrm>
            <a:off x="7373700" y="130487"/>
            <a:ext cx="404525" cy="404525"/>
          </a:xfrm>
          <a:prstGeom prst="rect">
            <a:avLst/>
          </a:prstGeom>
          <a:noFill/>
          <a:ln>
            <a:noFill/>
          </a:ln>
        </p:spPr>
      </p:pic>
      <p:pic>
        <p:nvPicPr>
          <p:cNvPr id="3516" name="Google Shape;3516;p45"/>
          <p:cNvPicPr preferRelativeResize="0"/>
          <p:nvPr/>
        </p:nvPicPr>
        <p:blipFill>
          <a:blip r:embed="rId6">
            <a:alphaModFix/>
          </a:blip>
          <a:stretch>
            <a:fillRect/>
          </a:stretch>
        </p:blipFill>
        <p:spPr>
          <a:xfrm>
            <a:off x="197618" y="2009650"/>
            <a:ext cx="955181" cy="955200"/>
          </a:xfrm>
          <a:prstGeom prst="rect">
            <a:avLst/>
          </a:prstGeom>
          <a:noFill/>
          <a:ln>
            <a:noFill/>
          </a:ln>
        </p:spPr>
      </p:pic>
      <p:pic>
        <p:nvPicPr>
          <p:cNvPr id="3517" name="Google Shape;3517;p45"/>
          <p:cNvPicPr preferRelativeResize="0"/>
          <p:nvPr/>
        </p:nvPicPr>
        <p:blipFill>
          <a:blip r:embed="rId7">
            <a:alphaModFix/>
          </a:blip>
          <a:stretch>
            <a:fillRect/>
          </a:stretch>
        </p:blipFill>
        <p:spPr>
          <a:xfrm>
            <a:off x="70675" y="4059938"/>
            <a:ext cx="842275" cy="842275"/>
          </a:xfrm>
          <a:prstGeom prst="rect">
            <a:avLst/>
          </a:prstGeom>
          <a:noFill/>
          <a:ln>
            <a:noFill/>
          </a:ln>
        </p:spPr>
      </p:pic>
      <p:pic>
        <p:nvPicPr>
          <p:cNvPr id="3518" name="Google Shape;3518;p45"/>
          <p:cNvPicPr preferRelativeResize="0"/>
          <p:nvPr/>
        </p:nvPicPr>
        <p:blipFill>
          <a:blip r:embed="rId8">
            <a:alphaModFix/>
          </a:blip>
          <a:stretch>
            <a:fillRect/>
          </a:stretch>
        </p:blipFill>
        <p:spPr>
          <a:xfrm>
            <a:off x="912950" y="1359342"/>
            <a:ext cx="4252225" cy="2561470"/>
          </a:xfrm>
          <a:prstGeom prst="rect">
            <a:avLst/>
          </a:prstGeom>
          <a:noFill/>
          <a:ln>
            <a:noFill/>
          </a:ln>
        </p:spPr>
      </p:pic>
      <p:pic>
        <p:nvPicPr>
          <p:cNvPr id="3519" name="Google Shape;3519;p45"/>
          <p:cNvPicPr preferRelativeResize="0"/>
          <p:nvPr/>
        </p:nvPicPr>
        <p:blipFill>
          <a:blip r:embed="rId9">
            <a:alphaModFix/>
          </a:blip>
          <a:stretch>
            <a:fillRect/>
          </a:stretch>
        </p:blipFill>
        <p:spPr>
          <a:xfrm>
            <a:off x="5308038" y="1359337"/>
            <a:ext cx="3488737" cy="2561470"/>
          </a:xfrm>
          <a:prstGeom prst="rect">
            <a:avLst/>
          </a:prstGeom>
          <a:noFill/>
          <a:ln>
            <a:noFill/>
          </a:ln>
        </p:spPr>
      </p:pic>
      <p:sp>
        <p:nvSpPr>
          <p:cNvPr id="3520" name="Google Shape;3520;p45"/>
          <p:cNvSpPr txBox="1"/>
          <p:nvPr>
            <p:ph idx="4294967295" type="title"/>
          </p:nvPr>
        </p:nvSpPr>
        <p:spPr>
          <a:xfrm>
            <a:off x="720000" y="5350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chemeClr val="accent5"/>
                </a:solidFill>
              </a:rPr>
              <a:t>SURVIVAL</a:t>
            </a:r>
            <a:r>
              <a:rPr lang="en" sz="3000"/>
              <a:t> </a:t>
            </a:r>
            <a:r>
              <a:rPr lang="en" sz="3000">
                <a:solidFill>
                  <a:schemeClr val="lt1"/>
                </a:solidFill>
              </a:rPr>
              <a:t>BY CLASS</a:t>
            </a:r>
            <a:endParaRPr sz="3000">
              <a:solidFill>
                <a:schemeClr val="lt1"/>
              </a:solidFill>
            </a:endParaRPr>
          </a:p>
          <a:p>
            <a:pPr indent="0" lvl="0" marL="0" rtl="0" algn="l">
              <a:spcBef>
                <a:spcPts val="0"/>
              </a:spcBef>
              <a:spcAft>
                <a:spcPts val="0"/>
              </a:spcAft>
              <a:buNone/>
            </a:pPr>
            <a:r>
              <a:t/>
            </a:r>
            <a:endParaRPr sz="3000">
              <a:solidFill>
                <a:schemeClr val="accent5"/>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524" name="Shape 3524"/>
        <p:cNvGrpSpPr/>
        <p:nvPr/>
      </p:nvGrpSpPr>
      <p:grpSpPr>
        <a:xfrm>
          <a:off x="0" y="0"/>
          <a:ext cx="0" cy="0"/>
          <a:chOff x="0" y="0"/>
          <a:chExt cx="0" cy="0"/>
        </a:xfrm>
      </p:grpSpPr>
      <p:pic>
        <p:nvPicPr>
          <p:cNvPr id="3525" name="Google Shape;3525;p46"/>
          <p:cNvPicPr preferRelativeResize="0"/>
          <p:nvPr/>
        </p:nvPicPr>
        <p:blipFill>
          <a:blip r:embed="rId4">
            <a:alphaModFix/>
          </a:blip>
          <a:stretch>
            <a:fillRect/>
          </a:stretch>
        </p:blipFill>
        <p:spPr>
          <a:xfrm>
            <a:off x="8274375" y="1865200"/>
            <a:ext cx="1039725" cy="1039725"/>
          </a:xfrm>
          <a:prstGeom prst="rect">
            <a:avLst/>
          </a:prstGeom>
          <a:noFill/>
          <a:ln>
            <a:noFill/>
          </a:ln>
        </p:spPr>
      </p:pic>
      <p:pic>
        <p:nvPicPr>
          <p:cNvPr id="3526" name="Google Shape;3526;p46"/>
          <p:cNvPicPr preferRelativeResize="0"/>
          <p:nvPr/>
        </p:nvPicPr>
        <p:blipFill>
          <a:blip r:embed="rId5">
            <a:alphaModFix/>
          </a:blip>
          <a:stretch>
            <a:fillRect/>
          </a:stretch>
        </p:blipFill>
        <p:spPr>
          <a:xfrm>
            <a:off x="7373700" y="130487"/>
            <a:ext cx="404525" cy="404525"/>
          </a:xfrm>
          <a:prstGeom prst="rect">
            <a:avLst/>
          </a:prstGeom>
          <a:noFill/>
          <a:ln>
            <a:noFill/>
          </a:ln>
        </p:spPr>
      </p:pic>
      <p:pic>
        <p:nvPicPr>
          <p:cNvPr id="3527" name="Google Shape;3527;p46"/>
          <p:cNvPicPr preferRelativeResize="0"/>
          <p:nvPr/>
        </p:nvPicPr>
        <p:blipFill>
          <a:blip r:embed="rId6">
            <a:alphaModFix/>
          </a:blip>
          <a:stretch>
            <a:fillRect/>
          </a:stretch>
        </p:blipFill>
        <p:spPr>
          <a:xfrm>
            <a:off x="197618" y="2009650"/>
            <a:ext cx="955181" cy="955200"/>
          </a:xfrm>
          <a:prstGeom prst="rect">
            <a:avLst/>
          </a:prstGeom>
          <a:noFill/>
          <a:ln>
            <a:noFill/>
          </a:ln>
        </p:spPr>
      </p:pic>
      <p:pic>
        <p:nvPicPr>
          <p:cNvPr id="3528" name="Google Shape;3528;p46"/>
          <p:cNvPicPr preferRelativeResize="0"/>
          <p:nvPr/>
        </p:nvPicPr>
        <p:blipFill>
          <a:blip r:embed="rId7">
            <a:alphaModFix/>
          </a:blip>
          <a:stretch>
            <a:fillRect/>
          </a:stretch>
        </p:blipFill>
        <p:spPr>
          <a:xfrm>
            <a:off x="70675" y="4059938"/>
            <a:ext cx="842275" cy="842275"/>
          </a:xfrm>
          <a:prstGeom prst="rect">
            <a:avLst/>
          </a:prstGeom>
          <a:noFill/>
          <a:ln>
            <a:noFill/>
          </a:ln>
        </p:spPr>
      </p:pic>
      <p:pic>
        <p:nvPicPr>
          <p:cNvPr id="3529" name="Google Shape;3529;p46"/>
          <p:cNvPicPr preferRelativeResize="0"/>
          <p:nvPr/>
        </p:nvPicPr>
        <p:blipFill>
          <a:blip r:embed="rId8">
            <a:alphaModFix/>
          </a:blip>
          <a:stretch>
            <a:fillRect/>
          </a:stretch>
        </p:blipFill>
        <p:spPr>
          <a:xfrm>
            <a:off x="2777770" y="1363725"/>
            <a:ext cx="4054035" cy="3341500"/>
          </a:xfrm>
          <a:prstGeom prst="rect">
            <a:avLst/>
          </a:prstGeom>
          <a:noFill/>
          <a:ln>
            <a:noFill/>
          </a:ln>
        </p:spPr>
      </p:pic>
      <p:sp>
        <p:nvSpPr>
          <p:cNvPr id="3530" name="Google Shape;3530;p46"/>
          <p:cNvSpPr txBox="1"/>
          <p:nvPr>
            <p:ph idx="4294967295" type="title"/>
          </p:nvPr>
        </p:nvSpPr>
        <p:spPr>
          <a:xfrm>
            <a:off x="912950" y="654238"/>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chemeClr val="accent5"/>
                </a:solidFill>
              </a:rPr>
              <a:t>SURVIVAL</a:t>
            </a:r>
            <a:r>
              <a:rPr lang="en" sz="3000"/>
              <a:t> </a:t>
            </a:r>
            <a:r>
              <a:rPr lang="en" sz="3000">
                <a:solidFill>
                  <a:schemeClr val="lt1"/>
                </a:solidFill>
              </a:rPr>
              <a:t>BY AGE GROUP</a:t>
            </a:r>
            <a:endParaRPr sz="3000">
              <a:solidFill>
                <a:schemeClr val="lt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64" name="Shape 1564"/>
        <p:cNvGrpSpPr/>
        <p:nvPr/>
      </p:nvGrpSpPr>
      <p:grpSpPr>
        <a:xfrm>
          <a:off x="0" y="0"/>
          <a:ext cx="0" cy="0"/>
          <a:chOff x="0" y="0"/>
          <a:chExt cx="0" cy="0"/>
        </a:xfrm>
      </p:grpSpPr>
      <p:pic>
        <p:nvPicPr>
          <p:cNvPr id="1565" name="Google Shape;1565;p29"/>
          <p:cNvPicPr preferRelativeResize="0"/>
          <p:nvPr/>
        </p:nvPicPr>
        <p:blipFill>
          <a:blip r:embed="rId4">
            <a:alphaModFix amt="57000"/>
          </a:blip>
          <a:stretch>
            <a:fillRect/>
          </a:stretch>
        </p:blipFill>
        <p:spPr>
          <a:xfrm>
            <a:off x="7351588" y="2086284"/>
            <a:ext cx="190674" cy="183842"/>
          </a:xfrm>
          <a:prstGeom prst="rect">
            <a:avLst/>
          </a:prstGeom>
          <a:noFill/>
          <a:ln>
            <a:noFill/>
          </a:ln>
        </p:spPr>
      </p:pic>
      <p:pic>
        <p:nvPicPr>
          <p:cNvPr id="1566" name="Google Shape;1566;p29"/>
          <p:cNvPicPr preferRelativeResize="0"/>
          <p:nvPr/>
        </p:nvPicPr>
        <p:blipFill>
          <a:blip r:embed="rId5">
            <a:alphaModFix/>
          </a:blip>
          <a:stretch>
            <a:fillRect/>
          </a:stretch>
        </p:blipFill>
        <p:spPr>
          <a:xfrm>
            <a:off x="1243275" y="1646643"/>
            <a:ext cx="1746391" cy="1683821"/>
          </a:xfrm>
          <a:prstGeom prst="rect">
            <a:avLst/>
          </a:prstGeom>
          <a:noFill/>
          <a:ln>
            <a:noFill/>
          </a:ln>
        </p:spPr>
      </p:pic>
      <p:sp>
        <p:nvSpPr>
          <p:cNvPr id="1567" name="Google Shape;1567;p29"/>
          <p:cNvSpPr txBox="1"/>
          <p:nvPr>
            <p:ph type="title"/>
          </p:nvPr>
        </p:nvSpPr>
        <p:spPr>
          <a:xfrm>
            <a:off x="946325" y="440400"/>
            <a:ext cx="4756800" cy="905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000"/>
              <a:t>DATA </a:t>
            </a:r>
            <a:r>
              <a:rPr lang="en" sz="3000">
                <a:solidFill>
                  <a:schemeClr val="accent4"/>
                </a:solidFill>
              </a:rPr>
              <a:t>TEAM</a:t>
            </a:r>
            <a:endParaRPr sz="3000">
              <a:solidFill>
                <a:schemeClr val="accent4"/>
              </a:solidFill>
            </a:endParaRPr>
          </a:p>
        </p:txBody>
      </p:sp>
      <p:pic>
        <p:nvPicPr>
          <p:cNvPr id="1568" name="Google Shape;1568;p29"/>
          <p:cNvPicPr preferRelativeResize="0"/>
          <p:nvPr/>
        </p:nvPicPr>
        <p:blipFill>
          <a:blip r:embed="rId4">
            <a:alphaModFix amt="57000"/>
          </a:blip>
          <a:stretch>
            <a:fillRect/>
          </a:stretch>
        </p:blipFill>
        <p:spPr>
          <a:xfrm>
            <a:off x="619037" y="1552884"/>
            <a:ext cx="190674" cy="183843"/>
          </a:xfrm>
          <a:prstGeom prst="rect">
            <a:avLst/>
          </a:prstGeom>
          <a:noFill/>
          <a:ln>
            <a:noFill/>
          </a:ln>
        </p:spPr>
      </p:pic>
      <p:pic>
        <p:nvPicPr>
          <p:cNvPr id="1569" name="Google Shape;1569;p29"/>
          <p:cNvPicPr preferRelativeResize="0"/>
          <p:nvPr/>
        </p:nvPicPr>
        <p:blipFill>
          <a:blip r:embed="rId4">
            <a:alphaModFix amt="57000"/>
          </a:blip>
          <a:stretch>
            <a:fillRect/>
          </a:stretch>
        </p:blipFill>
        <p:spPr>
          <a:xfrm>
            <a:off x="100679" y="2142320"/>
            <a:ext cx="190674" cy="183842"/>
          </a:xfrm>
          <a:prstGeom prst="rect">
            <a:avLst/>
          </a:prstGeom>
          <a:noFill/>
          <a:ln>
            <a:noFill/>
          </a:ln>
        </p:spPr>
      </p:pic>
      <p:pic>
        <p:nvPicPr>
          <p:cNvPr id="1570" name="Google Shape;1570;p29"/>
          <p:cNvPicPr preferRelativeResize="0"/>
          <p:nvPr/>
        </p:nvPicPr>
        <p:blipFill>
          <a:blip r:embed="rId6">
            <a:alphaModFix/>
          </a:blip>
          <a:stretch>
            <a:fillRect/>
          </a:stretch>
        </p:blipFill>
        <p:spPr>
          <a:xfrm>
            <a:off x="1217248" y="1346849"/>
            <a:ext cx="1210406" cy="1167039"/>
          </a:xfrm>
          <a:prstGeom prst="rect">
            <a:avLst/>
          </a:prstGeom>
          <a:noFill/>
          <a:ln>
            <a:noFill/>
          </a:ln>
        </p:spPr>
      </p:pic>
      <p:grpSp>
        <p:nvGrpSpPr>
          <p:cNvPr id="1571" name="Google Shape;1571;p29"/>
          <p:cNvGrpSpPr/>
          <p:nvPr/>
        </p:nvGrpSpPr>
        <p:grpSpPr>
          <a:xfrm>
            <a:off x="1490665" y="1879197"/>
            <a:ext cx="1711521" cy="1648850"/>
            <a:chOff x="1729250" y="1258050"/>
            <a:chExt cx="1851094" cy="1849523"/>
          </a:xfrm>
        </p:grpSpPr>
        <p:sp>
          <p:nvSpPr>
            <p:cNvPr id="1572" name="Google Shape;1572;p29"/>
            <p:cNvSpPr/>
            <p:nvPr/>
          </p:nvSpPr>
          <p:spPr>
            <a:xfrm>
              <a:off x="1855817" y="1879974"/>
              <a:ext cx="58647" cy="60452"/>
            </a:xfrm>
            <a:custGeom>
              <a:rect b="b" l="l" r="r" t="t"/>
              <a:pathLst>
                <a:path extrusionOk="0" h="1943" w="1885">
                  <a:moveTo>
                    <a:pt x="1884" y="1"/>
                  </a:moveTo>
                  <a:lnTo>
                    <a:pt x="303" y="303"/>
                  </a:lnTo>
                  <a:cubicBezTo>
                    <a:pt x="193" y="702"/>
                    <a:pt x="97" y="949"/>
                    <a:pt x="97" y="963"/>
                  </a:cubicBezTo>
                  <a:cubicBezTo>
                    <a:pt x="1" y="1224"/>
                    <a:pt x="70" y="1527"/>
                    <a:pt x="276" y="1719"/>
                  </a:cubicBezTo>
                  <a:cubicBezTo>
                    <a:pt x="345" y="1802"/>
                    <a:pt x="427" y="1856"/>
                    <a:pt x="537" y="1898"/>
                  </a:cubicBezTo>
                  <a:cubicBezTo>
                    <a:pt x="619" y="1928"/>
                    <a:pt x="702" y="1942"/>
                    <a:pt x="784" y="1942"/>
                  </a:cubicBezTo>
                  <a:cubicBezTo>
                    <a:pt x="1077" y="1942"/>
                    <a:pt x="1354" y="1761"/>
                    <a:pt x="1472" y="1472"/>
                  </a:cubicBezTo>
                  <a:cubicBezTo>
                    <a:pt x="1637" y="990"/>
                    <a:pt x="1774" y="496"/>
                    <a:pt x="1884" y="1"/>
                  </a:cubicBezTo>
                  <a:close/>
                </a:path>
              </a:pathLst>
            </a:custGeom>
            <a:solidFill>
              <a:srgbClr val="F3DE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73" name="Google Shape;1573;p29"/>
            <p:cNvGrpSpPr/>
            <p:nvPr/>
          </p:nvGrpSpPr>
          <p:grpSpPr>
            <a:xfrm>
              <a:off x="1729250" y="1258050"/>
              <a:ext cx="693599" cy="630946"/>
              <a:chOff x="1729250" y="1258050"/>
              <a:chExt cx="693599" cy="630946"/>
            </a:xfrm>
          </p:grpSpPr>
          <p:grpSp>
            <p:nvGrpSpPr>
              <p:cNvPr id="1574" name="Google Shape;1574;p29"/>
              <p:cNvGrpSpPr/>
              <p:nvPr/>
            </p:nvGrpSpPr>
            <p:grpSpPr>
              <a:xfrm>
                <a:off x="1729250" y="1258050"/>
                <a:ext cx="693599" cy="630946"/>
                <a:chOff x="1729250" y="1258050"/>
                <a:chExt cx="693599" cy="630946"/>
              </a:xfrm>
            </p:grpSpPr>
            <p:sp>
              <p:nvSpPr>
                <p:cNvPr id="1575" name="Google Shape;1575;p29"/>
                <p:cNvSpPr/>
                <p:nvPr/>
              </p:nvSpPr>
              <p:spPr>
                <a:xfrm>
                  <a:off x="1876787" y="1758943"/>
                  <a:ext cx="47944" cy="69754"/>
                </a:xfrm>
                <a:custGeom>
                  <a:rect b="b" l="l" r="r" t="t"/>
                  <a:pathLst>
                    <a:path extrusionOk="0" h="2242" w="1541">
                      <a:moveTo>
                        <a:pt x="1416" y="0"/>
                      </a:moveTo>
                      <a:lnTo>
                        <a:pt x="42" y="757"/>
                      </a:lnTo>
                      <a:cubicBezTo>
                        <a:pt x="69" y="1251"/>
                        <a:pt x="56" y="1746"/>
                        <a:pt x="1" y="2241"/>
                      </a:cubicBezTo>
                      <a:lnTo>
                        <a:pt x="1485" y="1939"/>
                      </a:lnTo>
                      <a:cubicBezTo>
                        <a:pt x="1540" y="1293"/>
                        <a:pt x="1513" y="647"/>
                        <a:pt x="1416" y="0"/>
                      </a:cubicBez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29"/>
                <p:cNvSpPr/>
                <p:nvPr/>
              </p:nvSpPr>
              <p:spPr>
                <a:xfrm>
                  <a:off x="1806223" y="1617813"/>
                  <a:ext cx="52642" cy="66736"/>
                </a:xfrm>
                <a:custGeom>
                  <a:rect b="b" l="l" r="r" t="t"/>
                  <a:pathLst>
                    <a:path extrusionOk="0" h="2145" w="1692">
                      <a:moveTo>
                        <a:pt x="949" y="0"/>
                      </a:moveTo>
                      <a:lnTo>
                        <a:pt x="0" y="1141"/>
                      </a:lnTo>
                      <a:cubicBezTo>
                        <a:pt x="275" y="1471"/>
                        <a:pt x="578" y="1801"/>
                        <a:pt x="908" y="2145"/>
                      </a:cubicBezTo>
                      <a:lnTo>
                        <a:pt x="1691" y="866"/>
                      </a:lnTo>
                      <a:cubicBezTo>
                        <a:pt x="1416" y="564"/>
                        <a:pt x="1169" y="275"/>
                        <a:pt x="949" y="0"/>
                      </a:cubicBez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29"/>
                <p:cNvSpPr/>
                <p:nvPr/>
              </p:nvSpPr>
              <p:spPr>
                <a:xfrm>
                  <a:off x="1868667" y="1832495"/>
                  <a:ext cx="53482" cy="42811"/>
                </a:xfrm>
                <a:custGeom>
                  <a:rect b="b" l="l" r="r" t="t"/>
                  <a:pathLst>
                    <a:path extrusionOk="0" h="1376" w="1719">
                      <a:moveTo>
                        <a:pt x="1719" y="1"/>
                      </a:moveTo>
                      <a:lnTo>
                        <a:pt x="207" y="317"/>
                      </a:lnTo>
                      <a:cubicBezTo>
                        <a:pt x="152" y="702"/>
                        <a:pt x="83" y="1073"/>
                        <a:pt x="0" y="1376"/>
                      </a:cubicBezTo>
                      <a:lnTo>
                        <a:pt x="1554" y="1073"/>
                      </a:lnTo>
                      <a:cubicBezTo>
                        <a:pt x="1622" y="743"/>
                        <a:pt x="1677" y="386"/>
                        <a:pt x="1719" y="1"/>
                      </a:cubicBez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29"/>
                <p:cNvSpPr/>
                <p:nvPr/>
              </p:nvSpPr>
              <p:spPr>
                <a:xfrm>
                  <a:off x="1868667" y="1707606"/>
                  <a:ext cx="49624" cy="60763"/>
                </a:xfrm>
                <a:custGeom>
                  <a:rect b="b" l="l" r="r" t="t"/>
                  <a:pathLst>
                    <a:path extrusionOk="0" h="1953" w="1595">
                      <a:moveTo>
                        <a:pt x="1210" y="1"/>
                      </a:moveTo>
                      <a:lnTo>
                        <a:pt x="0" y="867"/>
                      </a:lnTo>
                      <a:cubicBezTo>
                        <a:pt x="124" y="1211"/>
                        <a:pt x="207" y="1582"/>
                        <a:pt x="262" y="1953"/>
                      </a:cubicBezTo>
                      <a:lnTo>
                        <a:pt x="1595" y="1211"/>
                      </a:lnTo>
                      <a:cubicBezTo>
                        <a:pt x="1513" y="798"/>
                        <a:pt x="1389" y="386"/>
                        <a:pt x="1210" y="1"/>
                      </a:cubicBez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29"/>
                <p:cNvSpPr/>
                <p:nvPr/>
              </p:nvSpPr>
              <p:spPr>
                <a:xfrm>
                  <a:off x="1943929" y="1258050"/>
                  <a:ext cx="65492" cy="57838"/>
                </a:xfrm>
                <a:custGeom>
                  <a:rect b="b" l="l" r="r" t="t"/>
                  <a:pathLst>
                    <a:path extrusionOk="0" h="1859" w="2105">
                      <a:moveTo>
                        <a:pt x="149" y="1"/>
                      </a:moveTo>
                      <a:cubicBezTo>
                        <a:pt x="100" y="1"/>
                        <a:pt x="50" y="1"/>
                        <a:pt x="1" y="2"/>
                      </a:cubicBezTo>
                      <a:lnTo>
                        <a:pt x="867" y="1542"/>
                      </a:lnTo>
                      <a:cubicBezTo>
                        <a:pt x="1293" y="1597"/>
                        <a:pt x="1705" y="1707"/>
                        <a:pt x="2104" y="1858"/>
                      </a:cubicBezTo>
                      <a:lnTo>
                        <a:pt x="2063" y="277"/>
                      </a:lnTo>
                      <a:cubicBezTo>
                        <a:pt x="1437" y="86"/>
                        <a:pt x="799" y="1"/>
                        <a:pt x="149" y="1"/>
                      </a:cubicBez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29"/>
                <p:cNvSpPr/>
                <p:nvPr/>
              </p:nvSpPr>
              <p:spPr>
                <a:xfrm>
                  <a:off x="2135554" y="1361626"/>
                  <a:ext cx="49220" cy="65461"/>
                </a:xfrm>
                <a:custGeom>
                  <a:rect b="b" l="l" r="r" t="t"/>
                  <a:pathLst>
                    <a:path extrusionOk="0" h="2104" w="1582">
                      <a:moveTo>
                        <a:pt x="646" y="0"/>
                      </a:moveTo>
                      <a:lnTo>
                        <a:pt x="0" y="1388"/>
                      </a:lnTo>
                      <a:cubicBezTo>
                        <a:pt x="303" y="1663"/>
                        <a:pt x="619" y="1911"/>
                        <a:pt x="976" y="2103"/>
                      </a:cubicBezTo>
                      <a:lnTo>
                        <a:pt x="1581" y="770"/>
                      </a:lnTo>
                      <a:cubicBezTo>
                        <a:pt x="1347" y="632"/>
                        <a:pt x="1141" y="467"/>
                        <a:pt x="949" y="289"/>
                      </a:cubicBezTo>
                      <a:cubicBezTo>
                        <a:pt x="853" y="179"/>
                        <a:pt x="756" y="96"/>
                        <a:pt x="646" y="0"/>
                      </a:cubicBez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29"/>
                <p:cNvSpPr/>
                <p:nvPr/>
              </p:nvSpPr>
              <p:spPr>
                <a:xfrm>
                  <a:off x="1747202" y="1530540"/>
                  <a:ext cx="53482" cy="68043"/>
                </a:xfrm>
                <a:custGeom>
                  <a:rect b="b" l="l" r="r" t="t"/>
                  <a:pathLst>
                    <a:path extrusionOk="0" h="2187" w="1719">
                      <a:moveTo>
                        <a:pt x="1238" y="1"/>
                      </a:moveTo>
                      <a:lnTo>
                        <a:pt x="0" y="936"/>
                      </a:lnTo>
                      <a:cubicBezTo>
                        <a:pt x="179" y="1362"/>
                        <a:pt x="399" y="1788"/>
                        <a:pt x="646" y="2187"/>
                      </a:cubicBezTo>
                      <a:lnTo>
                        <a:pt x="1719" y="1114"/>
                      </a:lnTo>
                      <a:cubicBezTo>
                        <a:pt x="1526" y="757"/>
                        <a:pt x="1361" y="386"/>
                        <a:pt x="1238" y="1"/>
                      </a:cubicBez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29"/>
                <p:cNvSpPr/>
                <p:nvPr/>
              </p:nvSpPr>
              <p:spPr>
                <a:xfrm>
                  <a:off x="2241618" y="1405247"/>
                  <a:ext cx="36806" cy="46358"/>
                </a:xfrm>
                <a:custGeom>
                  <a:rect b="b" l="l" r="r" t="t"/>
                  <a:pathLst>
                    <a:path extrusionOk="0" h="1490" w="1183">
                      <a:moveTo>
                        <a:pt x="207" y="0"/>
                      </a:moveTo>
                      <a:lnTo>
                        <a:pt x="0" y="1444"/>
                      </a:lnTo>
                      <a:cubicBezTo>
                        <a:pt x="299" y="1475"/>
                        <a:pt x="591" y="1490"/>
                        <a:pt x="886" y="1490"/>
                      </a:cubicBezTo>
                      <a:cubicBezTo>
                        <a:pt x="984" y="1490"/>
                        <a:pt x="1083" y="1488"/>
                        <a:pt x="1183" y="1485"/>
                      </a:cubicBezTo>
                      <a:lnTo>
                        <a:pt x="811" y="41"/>
                      </a:lnTo>
                      <a:cubicBezTo>
                        <a:pt x="605" y="41"/>
                        <a:pt x="413" y="28"/>
                        <a:pt x="207" y="0"/>
                      </a:cubicBez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29"/>
                <p:cNvSpPr/>
                <p:nvPr/>
              </p:nvSpPr>
              <p:spPr>
                <a:xfrm>
                  <a:off x="2339997" y="1385117"/>
                  <a:ext cx="82853" cy="53514"/>
                </a:xfrm>
                <a:custGeom>
                  <a:rect b="b" l="l" r="r" t="t"/>
                  <a:pathLst>
                    <a:path extrusionOk="0" h="1720" w="2663">
                      <a:moveTo>
                        <a:pt x="1623" y="1"/>
                      </a:moveTo>
                      <a:cubicBezTo>
                        <a:pt x="1532" y="1"/>
                        <a:pt x="1435" y="18"/>
                        <a:pt x="1334" y="56"/>
                      </a:cubicBezTo>
                      <a:cubicBezTo>
                        <a:pt x="894" y="194"/>
                        <a:pt x="454" y="331"/>
                        <a:pt x="0" y="427"/>
                      </a:cubicBezTo>
                      <a:lnTo>
                        <a:pt x="852" y="1719"/>
                      </a:lnTo>
                      <a:cubicBezTo>
                        <a:pt x="1430" y="1568"/>
                        <a:pt x="1801" y="1431"/>
                        <a:pt x="1856" y="1417"/>
                      </a:cubicBezTo>
                      <a:cubicBezTo>
                        <a:pt x="2663" y="1111"/>
                        <a:pt x="2350" y="1"/>
                        <a:pt x="1623" y="1"/>
                      </a:cubicBez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29"/>
                <p:cNvSpPr/>
                <p:nvPr/>
              </p:nvSpPr>
              <p:spPr>
                <a:xfrm>
                  <a:off x="1836589" y="1276065"/>
                  <a:ext cx="70159" cy="49220"/>
                </a:xfrm>
                <a:custGeom>
                  <a:rect b="b" l="l" r="r" t="t"/>
                  <a:pathLst>
                    <a:path extrusionOk="0" h="1582" w="2255">
                      <a:moveTo>
                        <a:pt x="1114" y="1"/>
                      </a:moveTo>
                      <a:cubicBezTo>
                        <a:pt x="729" y="179"/>
                        <a:pt x="344" y="399"/>
                        <a:pt x="0" y="661"/>
                      </a:cubicBezTo>
                      <a:lnTo>
                        <a:pt x="1265" y="1582"/>
                      </a:lnTo>
                      <a:cubicBezTo>
                        <a:pt x="1581" y="1389"/>
                        <a:pt x="1911" y="1252"/>
                        <a:pt x="2255" y="1128"/>
                      </a:cubicBezTo>
                      <a:lnTo>
                        <a:pt x="1114" y="1"/>
                      </a:ln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29"/>
                <p:cNvSpPr/>
                <p:nvPr/>
              </p:nvSpPr>
              <p:spPr>
                <a:xfrm>
                  <a:off x="2069687" y="1303880"/>
                  <a:ext cx="44086" cy="63314"/>
                </a:xfrm>
                <a:custGeom>
                  <a:rect b="b" l="l" r="r" t="t"/>
                  <a:pathLst>
                    <a:path extrusionOk="0" h="2035" w="1417">
                      <a:moveTo>
                        <a:pt x="481" y="0"/>
                      </a:moveTo>
                      <a:lnTo>
                        <a:pt x="0" y="1430"/>
                      </a:lnTo>
                      <a:cubicBezTo>
                        <a:pt x="261" y="1609"/>
                        <a:pt x="523" y="1815"/>
                        <a:pt x="784" y="2035"/>
                      </a:cubicBezTo>
                      <a:lnTo>
                        <a:pt x="1416" y="674"/>
                      </a:lnTo>
                      <a:cubicBezTo>
                        <a:pt x="1100" y="426"/>
                        <a:pt x="784" y="193"/>
                        <a:pt x="481" y="0"/>
                      </a:cubicBez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29"/>
                <p:cNvSpPr/>
                <p:nvPr/>
              </p:nvSpPr>
              <p:spPr>
                <a:xfrm>
                  <a:off x="1729250" y="1446286"/>
                  <a:ext cx="50900" cy="59052"/>
                </a:xfrm>
                <a:custGeom>
                  <a:rect b="b" l="l" r="r" t="t"/>
                  <a:pathLst>
                    <a:path extrusionOk="0" h="1898" w="1636">
                      <a:moveTo>
                        <a:pt x="1636" y="1"/>
                      </a:moveTo>
                      <a:lnTo>
                        <a:pt x="110" y="97"/>
                      </a:lnTo>
                      <a:cubicBezTo>
                        <a:pt x="14" y="688"/>
                        <a:pt x="0" y="1293"/>
                        <a:pt x="96" y="1898"/>
                      </a:cubicBezTo>
                      <a:lnTo>
                        <a:pt x="1526" y="1142"/>
                      </a:lnTo>
                      <a:cubicBezTo>
                        <a:pt x="1512" y="757"/>
                        <a:pt x="1553" y="372"/>
                        <a:pt x="1636" y="1"/>
                      </a:cubicBez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29"/>
                <p:cNvSpPr/>
                <p:nvPr/>
              </p:nvSpPr>
              <p:spPr>
                <a:xfrm>
                  <a:off x="1843870" y="1654154"/>
                  <a:ext cx="56905" cy="68043"/>
                </a:xfrm>
                <a:custGeom>
                  <a:rect b="b" l="l" r="r" t="t"/>
                  <a:pathLst>
                    <a:path extrusionOk="0" h="2187" w="1829">
                      <a:moveTo>
                        <a:pt x="784" y="1"/>
                      </a:moveTo>
                      <a:lnTo>
                        <a:pt x="0" y="1293"/>
                      </a:lnTo>
                      <a:cubicBezTo>
                        <a:pt x="248" y="1554"/>
                        <a:pt x="467" y="1856"/>
                        <a:pt x="632" y="2186"/>
                      </a:cubicBezTo>
                      <a:lnTo>
                        <a:pt x="1828" y="1348"/>
                      </a:lnTo>
                      <a:cubicBezTo>
                        <a:pt x="1608" y="935"/>
                        <a:pt x="1320" y="550"/>
                        <a:pt x="990" y="221"/>
                      </a:cubicBezTo>
                      <a:cubicBezTo>
                        <a:pt x="921" y="152"/>
                        <a:pt x="852" y="83"/>
                        <a:pt x="784" y="1"/>
                      </a:cubicBez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29"/>
                <p:cNvSpPr/>
                <p:nvPr/>
              </p:nvSpPr>
              <p:spPr>
                <a:xfrm>
                  <a:off x="1760021" y="1338509"/>
                  <a:ext cx="61198" cy="55225"/>
                </a:xfrm>
                <a:custGeom>
                  <a:rect b="b" l="l" r="r" t="t"/>
                  <a:pathLst>
                    <a:path extrusionOk="0" h="1775" w="1967">
                      <a:moveTo>
                        <a:pt x="936" y="1"/>
                      </a:moveTo>
                      <a:cubicBezTo>
                        <a:pt x="592" y="386"/>
                        <a:pt x="276" y="812"/>
                        <a:pt x="1" y="1265"/>
                      </a:cubicBezTo>
                      <a:lnTo>
                        <a:pt x="1403" y="1774"/>
                      </a:lnTo>
                      <a:cubicBezTo>
                        <a:pt x="1568" y="1513"/>
                        <a:pt x="1760" y="1265"/>
                        <a:pt x="1967" y="1032"/>
                      </a:cubicBezTo>
                      <a:lnTo>
                        <a:pt x="936" y="1"/>
                      </a:ln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29"/>
                <p:cNvSpPr/>
                <p:nvPr/>
              </p:nvSpPr>
              <p:spPr>
                <a:xfrm>
                  <a:off x="1884068" y="1259388"/>
                  <a:ext cx="71030" cy="48380"/>
                </a:xfrm>
                <a:custGeom>
                  <a:rect b="b" l="l" r="r" t="t"/>
                  <a:pathLst>
                    <a:path extrusionOk="0" h="1555" w="2283">
                      <a:moveTo>
                        <a:pt x="1471" y="1"/>
                      </a:moveTo>
                      <a:cubicBezTo>
                        <a:pt x="963" y="56"/>
                        <a:pt x="481" y="179"/>
                        <a:pt x="0" y="372"/>
                      </a:cubicBezTo>
                      <a:lnTo>
                        <a:pt x="1196" y="1554"/>
                      </a:lnTo>
                      <a:cubicBezTo>
                        <a:pt x="1507" y="1494"/>
                        <a:pt x="1819" y="1455"/>
                        <a:pt x="2139" y="1455"/>
                      </a:cubicBezTo>
                      <a:cubicBezTo>
                        <a:pt x="2187" y="1455"/>
                        <a:pt x="2234" y="1456"/>
                        <a:pt x="2282" y="1458"/>
                      </a:cubicBezTo>
                      <a:lnTo>
                        <a:pt x="1471" y="1"/>
                      </a:ln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29"/>
                <p:cNvSpPr/>
                <p:nvPr/>
              </p:nvSpPr>
              <p:spPr>
                <a:xfrm>
                  <a:off x="2104316" y="1332971"/>
                  <a:ext cx="41535" cy="62474"/>
                </a:xfrm>
                <a:custGeom>
                  <a:rect b="b" l="l" r="r" t="t"/>
                  <a:pathLst>
                    <a:path extrusionOk="0" h="2008" w="1335">
                      <a:moveTo>
                        <a:pt x="633" y="0"/>
                      </a:moveTo>
                      <a:lnTo>
                        <a:pt x="1" y="1375"/>
                      </a:lnTo>
                      <a:cubicBezTo>
                        <a:pt x="234" y="1581"/>
                        <a:pt x="468" y="1787"/>
                        <a:pt x="688" y="2007"/>
                      </a:cubicBezTo>
                      <a:lnTo>
                        <a:pt x="1334" y="619"/>
                      </a:lnTo>
                      <a:cubicBezTo>
                        <a:pt x="1100" y="399"/>
                        <a:pt x="867" y="193"/>
                        <a:pt x="633" y="0"/>
                      </a:cubicBez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29"/>
                <p:cNvSpPr/>
                <p:nvPr/>
              </p:nvSpPr>
              <p:spPr>
                <a:xfrm>
                  <a:off x="1735224" y="1388975"/>
                  <a:ext cx="61198" cy="47073"/>
                </a:xfrm>
                <a:custGeom>
                  <a:rect b="b" l="l" r="r" t="t"/>
                  <a:pathLst>
                    <a:path extrusionOk="0" h="1513" w="1967">
                      <a:moveTo>
                        <a:pt x="578" y="1"/>
                      </a:moveTo>
                      <a:cubicBezTo>
                        <a:pt x="317" y="482"/>
                        <a:pt x="124" y="991"/>
                        <a:pt x="0" y="1513"/>
                      </a:cubicBezTo>
                      <a:lnTo>
                        <a:pt x="1568" y="1417"/>
                      </a:lnTo>
                      <a:cubicBezTo>
                        <a:pt x="1678" y="1101"/>
                        <a:pt x="1815" y="798"/>
                        <a:pt x="1966" y="509"/>
                      </a:cubicBezTo>
                      <a:lnTo>
                        <a:pt x="578" y="1"/>
                      </a:ln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29"/>
                <p:cNvSpPr/>
                <p:nvPr/>
              </p:nvSpPr>
              <p:spPr>
                <a:xfrm>
                  <a:off x="1734788" y="1495476"/>
                  <a:ext cx="47073" cy="51367"/>
                </a:xfrm>
                <a:custGeom>
                  <a:rect b="b" l="l" r="r" t="t"/>
                  <a:pathLst>
                    <a:path extrusionOk="0" h="1651" w="1513">
                      <a:moveTo>
                        <a:pt x="1389" y="1"/>
                      </a:moveTo>
                      <a:lnTo>
                        <a:pt x="1" y="743"/>
                      </a:lnTo>
                      <a:cubicBezTo>
                        <a:pt x="69" y="1045"/>
                        <a:pt x="152" y="1348"/>
                        <a:pt x="262" y="1650"/>
                      </a:cubicBezTo>
                      <a:lnTo>
                        <a:pt x="1513" y="702"/>
                      </a:lnTo>
                      <a:cubicBezTo>
                        <a:pt x="1458" y="482"/>
                        <a:pt x="1417" y="248"/>
                        <a:pt x="1389" y="1"/>
                      </a:cubicBez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29"/>
                <p:cNvSpPr/>
                <p:nvPr/>
              </p:nvSpPr>
              <p:spPr>
                <a:xfrm>
                  <a:off x="1774146" y="1576744"/>
                  <a:ext cx="53482" cy="66332"/>
                </a:xfrm>
                <a:custGeom>
                  <a:rect b="b" l="l" r="r" t="t"/>
                  <a:pathLst>
                    <a:path extrusionOk="0" h="2132" w="1719">
                      <a:moveTo>
                        <a:pt x="1059" y="1"/>
                      </a:moveTo>
                      <a:lnTo>
                        <a:pt x="0" y="1059"/>
                      </a:lnTo>
                      <a:cubicBezTo>
                        <a:pt x="234" y="1430"/>
                        <a:pt x="495" y="1788"/>
                        <a:pt x="756" y="2131"/>
                      </a:cubicBezTo>
                      <a:lnTo>
                        <a:pt x="1719" y="977"/>
                      </a:lnTo>
                      <a:cubicBezTo>
                        <a:pt x="1471" y="660"/>
                        <a:pt x="1265" y="344"/>
                        <a:pt x="1059" y="1"/>
                      </a:cubicBez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29"/>
                <p:cNvSpPr/>
                <p:nvPr/>
              </p:nvSpPr>
              <p:spPr>
                <a:xfrm>
                  <a:off x="2020934" y="1270931"/>
                  <a:ext cx="52611" cy="70190"/>
                </a:xfrm>
                <a:custGeom>
                  <a:rect b="b" l="l" r="r" t="t"/>
                  <a:pathLst>
                    <a:path extrusionOk="0" h="2256" w="1691">
                      <a:moveTo>
                        <a:pt x="0" y="1"/>
                      </a:moveTo>
                      <a:lnTo>
                        <a:pt x="55" y="1623"/>
                      </a:lnTo>
                      <a:cubicBezTo>
                        <a:pt x="454" y="1802"/>
                        <a:pt x="839" y="2008"/>
                        <a:pt x="1210" y="2255"/>
                      </a:cubicBezTo>
                      <a:lnTo>
                        <a:pt x="1691" y="826"/>
                      </a:lnTo>
                      <a:cubicBezTo>
                        <a:pt x="1155" y="496"/>
                        <a:pt x="591" y="221"/>
                        <a:pt x="0" y="1"/>
                      </a:cubicBez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29"/>
                <p:cNvSpPr/>
                <p:nvPr/>
              </p:nvSpPr>
              <p:spPr>
                <a:xfrm>
                  <a:off x="2177463" y="1391993"/>
                  <a:ext cx="57776" cy="56469"/>
                </a:xfrm>
                <a:custGeom>
                  <a:rect b="b" l="l" r="r" t="t"/>
                  <a:pathLst>
                    <a:path extrusionOk="0" h="1815" w="1857">
                      <a:moveTo>
                        <a:pt x="605" y="0"/>
                      </a:moveTo>
                      <a:lnTo>
                        <a:pt x="0" y="1320"/>
                      </a:lnTo>
                      <a:cubicBezTo>
                        <a:pt x="523" y="1553"/>
                        <a:pt x="1073" y="1732"/>
                        <a:pt x="1650" y="1815"/>
                      </a:cubicBezTo>
                      <a:lnTo>
                        <a:pt x="1856" y="371"/>
                      </a:lnTo>
                      <a:cubicBezTo>
                        <a:pt x="1416" y="302"/>
                        <a:pt x="1004" y="179"/>
                        <a:pt x="605" y="0"/>
                      </a:cubicBez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29"/>
                <p:cNvSpPr/>
                <p:nvPr/>
              </p:nvSpPr>
              <p:spPr>
                <a:xfrm>
                  <a:off x="1798103" y="1304720"/>
                  <a:ext cx="66301" cy="56500"/>
                </a:xfrm>
                <a:custGeom>
                  <a:rect b="b" l="l" r="r" t="t"/>
                  <a:pathLst>
                    <a:path extrusionOk="0" h="1816" w="2131">
                      <a:moveTo>
                        <a:pt x="880" y="1"/>
                      </a:moveTo>
                      <a:cubicBezTo>
                        <a:pt x="591" y="221"/>
                        <a:pt x="316" y="468"/>
                        <a:pt x="55" y="729"/>
                      </a:cubicBezTo>
                      <a:lnTo>
                        <a:pt x="0" y="784"/>
                      </a:lnTo>
                      <a:lnTo>
                        <a:pt x="1031" y="1815"/>
                      </a:lnTo>
                      <a:lnTo>
                        <a:pt x="1086" y="1760"/>
                      </a:lnTo>
                      <a:cubicBezTo>
                        <a:pt x="1402" y="1444"/>
                        <a:pt x="1746" y="1155"/>
                        <a:pt x="2131" y="894"/>
                      </a:cubicBezTo>
                      <a:lnTo>
                        <a:pt x="880" y="1"/>
                      </a:ln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29"/>
                <p:cNvSpPr/>
                <p:nvPr/>
              </p:nvSpPr>
              <p:spPr>
                <a:xfrm>
                  <a:off x="2280104" y="1400953"/>
                  <a:ext cx="73581" cy="50091"/>
                </a:xfrm>
                <a:custGeom>
                  <a:rect b="b" l="l" r="r" t="t"/>
                  <a:pathLst>
                    <a:path extrusionOk="0" h="1610" w="2365">
                      <a:moveTo>
                        <a:pt x="1485" y="1"/>
                      </a:moveTo>
                      <a:cubicBezTo>
                        <a:pt x="1004" y="97"/>
                        <a:pt x="495" y="152"/>
                        <a:pt x="1" y="166"/>
                      </a:cubicBezTo>
                      <a:lnTo>
                        <a:pt x="372" y="1609"/>
                      </a:lnTo>
                      <a:cubicBezTo>
                        <a:pt x="1032" y="1568"/>
                        <a:pt x="1705" y="1472"/>
                        <a:pt x="2365" y="1320"/>
                      </a:cubicBezTo>
                      <a:lnTo>
                        <a:pt x="1485" y="1"/>
                      </a:ln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29"/>
                <p:cNvSpPr/>
                <p:nvPr/>
              </p:nvSpPr>
              <p:spPr>
                <a:xfrm>
                  <a:off x="2326307" y="1398402"/>
                  <a:ext cx="40664" cy="43651"/>
                </a:xfrm>
                <a:custGeom>
                  <a:rect b="b" l="l" r="r" t="t"/>
                  <a:pathLst>
                    <a:path extrusionOk="0" h="1403" w="1307">
                      <a:moveTo>
                        <a:pt x="440" y="0"/>
                      </a:moveTo>
                      <a:cubicBezTo>
                        <a:pt x="303" y="28"/>
                        <a:pt x="165" y="55"/>
                        <a:pt x="0" y="83"/>
                      </a:cubicBezTo>
                      <a:lnTo>
                        <a:pt x="880" y="1402"/>
                      </a:lnTo>
                      <a:cubicBezTo>
                        <a:pt x="1031" y="1361"/>
                        <a:pt x="1169" y="1320"/>
                        <a:pt x="1306" y="1292"/>
                      </a:cubicBezTo>
                      <a:lnTo>
                        <a:pt x="440" y="0"/>
                      </a:ln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29"/>
                <p:cNvSpPr/>
                <p:nvPr/>
              </p:nvSpPr>
              <p:spPr>
                <a:xfrm>
                  <a:off x="1865244" y="1865880"/>
                  <a:ext cx="51771" cy="23117"/>
                </a:xfrm>
                <a:custGeom>
                  <a:rect b="b" l="l" r="r" t="t"/>
                  <a:pathLst>
                    <a:path extrusionOk="0" h="743" w="1664">
                      <a:moveTo>
                        <a:pt x="1664" y="0"/>
                      </a:moveTo>
                      <a:lnTo>
                        <a:pt x="110" y="303"/>
                      </a:lnTo>
                      <a:cubicBezTo>
                        <a:pt x="69" y="467"/>
                        <a:pt x="42" y="619"/>
                        <a:pt x="0" y="742"/>
                      </a:cubicBezTo>
                      <a:lnTo>
                        <a:pt x="1581" y="440"/>
                      </a:lnTo>
                      <a:cubicBezTo>
                        <a:pt x="1609" y="303"/>
                        <a:pt x="1636" y="165"/>
                        <a:pt x="1664" y="0"/>
                      </a:cubicBez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00" name="Google Shape;1600;p29"/>
              <p:cNvGrpSpPr/>
              <p:nvPr/>
            </p:nvGrpSpPr>
            <p:grpSpPr>
              <a:xfrm>
                <a:off x="1732237" y="1258112"/>
                <a:ext cx="559441" cy="584276"/>
                <a:chOff x="1732237" y="1258112"/>
                <a:chExt cx="559441" cy="584276"/>
              </a:xfrm>
            </p:grpSpPr>
            <p:sp>
              <p:nvSpPr>
                <p:cNvPr id="1601" name="Google Shape;1601;p29"/>
                <p:cNvSpPr/>
                <p:nvPr/>
              </p:nvSpPr>
              <p:spPr>
                <a:xfrm>
                  <a:off x="2266850" y="1406087"/>
                  <a:ext cx="24828" cy="45362"/>
                </a:xfrm>
                <a:custGeom>
                  <a:rect b="b" l="l" r="r" t="t"/>
                  <a:pathLst>
                    <a:path extrusionOk="0" h="1458" w="798">
                      <a:moveTo>
                        <a:pt x="427" y="1"/>
                      </a:moveTo>
                      <a:cubicBezTo>
                        <a:pt x="275" y="14"/>
                        <a:pt x="138" y="14"/>
                        <a:pt x="0" y="14"/>
                      </a:cubicBezTo>
                      <a:lnTo>
                        <a:pt x="372" y="1458"/>
                      </a:lnTo>
                      <a:cubicBezTo>
                        <a:pt x="509" y="1458"/>
                        <a:pt x="647" y="1444"/>
                        <a:pt x="798" y="1444"/>
                      </a:cubicBezTo>
                      <a:lnTo>
                        <a:pt x="427" y="1"/>
                      </a:lnTo>
                      <a:close/>
                    </a:path>
                  </a:pathLst>
                </a:custGeom>
                <a:solidFill>
                  <a:srgbClr val="354A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29"/>
                <p:cNvSpPr/>
                <p:nvPr/>
              </p:nvSpPr>
              <p:spPr>
                <a:xfrm>
                  <a:off x="2165920" y="1385552"/>
                  <a:ext cx="30397" cy="47509"/>
                </a:xfrm>
                <a:custGeom>
                  <a:rect b="b" l="l" r="r" t="t"/>
                  <a:pathLst>
                    <a:path extrusionOk="0" h="1527" w="977">
                      <a:moveTo>
                        <a:pt x="605" y="1"/>
                      </a:moveTo>
                      <a:lnTo>
                        <a:pt x="0" y="1334"/>
                      </a:lnTo>
                      <a:cubicBezTo>
                        <a:pt x="110" y="1403"/>
                        <a:pt x="234" y="1472"/>
                        <a:pt x="371" y="1527"/>
                      </a:cubicBezTo>
                      <a:lnTo>
                        <a:pt x="976" y="207"/>
                      </a:lnTo>
                      <a:cubicBezTo>
                        <a:pt x="839" y="138"/>
                        <a:pt x="729" y="83"/>
                        <a:pt x="605" y="1"/>
                      </a:cubicBezTo>
                      <a:close/>
                    </a:path>
                  </a:pathLst>
                </a:custGeom>
                <a:solidFill>
                  <a:srgbClr val="354A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29"/>
                <p:cNvSpPr/>
                <p:nvPr/>
              </p:nvSpPr>
              <p:spPr>
                <a:xfrm>
                  <a:off x="2094049" y="1324819"/>
                  <a:ext cx="29992" cy="50931"/>
                </a:xfrm>
                <a:custGeom>
                  <a:rect b="b" l="l" r="r" t="t"/>
                  <a:pathLst>
                    <a:path extrusionOk="0" h="1637" w="964">
                      <a:moveTo>
                        <a:pt x="633" y="1"/>
                      </a:moveTo>
                      <a:lnTo>
                        <a:pt x="1" y="1362"/>
                      </a:lnTo>
                      <a:cubicBezTo>
                        <a:pt x="111" y="1444"/>
                        <a:pt x="221" y="1540"/>
                        <a:pt x="331" y="1637"/>
                      </a:cubicBezTo>
                      <a:lnTo>
                        <a:pt x="963" y="262"/>
                      </a:lnTo>
                      <a:cubicBezTo>
                        <a:pt x="853" y="166"/>
                        <a:pt x="743" y="83"/>
                        <a:pt x="633" y="1"/>
                      </a:cubicBezTo>
                      <a:close/>
                    </a:path>
                  </a:pathLst>
                </a:custGeom>
                <a:solidFill>
                  <a:srgbClr val="354A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29"/>
                <p:cNvSpPr/>
                <p:nvPr/>
              </p:nvSpPr>
              <p:spPr>
                <a:xfrm>
                  <a:off x="2228799" y="1403536"/>
                  <a:ext cx="19259" cy="46638"/>
                </a:xfrm>
                <a:custGeom>
                  <a:rect b="b" l="l" r="r" t="t"/>
                  <a:pathLst>
                    <a:path extrusionOk="0" h="1499" w="619">
                      <a:moveTo>
                        <a:pt x="206" y="0"/>
                      </a:moveTo>
                      <a:lnTo>
                        <a:pt x="0" y="1444"/>
                      </a:lnTo>
                      <a:cubicBezTo>
                        <a:pt x="137" y="1457"/>
                        <a:pt x="275" y="1485"/>
                        <a:pt x="412" y="1499"/>
                      </a:cubicBezTo>
                      <a:lnTo>
                        <a:pt x="619" y="55"/>
                      </a:lnTo>
                      <a:cubicBezTo>
                        <a:pt x="481" y="41"/>
                        <a:pt x="344" y="28"/>
                        <a:pt x="206" y="0"/>
                      </a:cubicBezTo>
                      <a:close/>
                    </a:path>
                  </a:pathLst>
                </a:custGeom>
                <a:solidFill>
                  <a:srgbClr val="354A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29"/>
                <p:cNvSpPr/>
                <p:nvPr/>
              </p:nvSpPr>
              <p:spPr>
                <a:xfrm>
                  <a:off x="2126126" y="1352199"/>
                  <a:ext cx="29992" cy="52642"/>
                </a:xfrm>
                <a:custGeom>
                  <a:rect b="b" l="l" r="r" t="t"/>
                  <a:pathLst>
                    <a:path extrusionOk="0" h="1692" w="964">
                      <a:moveTo>
                        <a:pt x="647" y="1"/>
                      </a:moveTo>
                      <a:lnTo>
                        <a:pt x="1" y="1389"/>
                      </a:lnTo>
                      <a:lnTo>
                        <a:pt x="221" y="1609"/>
                      </a:lnTo>
                      <a:lnTo>
                        <a:pt x="317" y="1691"/>
                      </a:lnTo>
                      <a:lnTo>
                        <a:pt x="963" y="303"/>
                      </a:lnTo>
                      <a:lnTo>
                        <a:pt x="647" y="1"/>
                      </a:lnTo>
                      <a:close/>
                    </a:path>
                  </a:pathLst>
                </a:custGeom>
                <a:solidFill>
                  <a:srgbClr val="354A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29"/>
                <p:cNvSpPr/>
                <p:nvPr/>
              </p:nvSpPr>
              <p:spPr>
                <a:xfrm>
                  <a:off x="1742908" y="1517722"/>
                  <a:ext cx="42811" cy="41940"/>
                </a:xfrm>
                <a:custGeom>
                  <a:rect b="b" l="l" r="r" t="t"/>
                  <a:pathLst>
                    <a:path extrusionOk="0" h="1348" w="1376">
                      <a:moveTo>
                        <a:pt x="1252" y="1"/>
                      </a:moveTo>
                      <a:lnTo>
                        <a:pt x="1" y="935"/>
                      </a:lnTo>
                      <a:cubicBezTo>
                        <a:pt x="42" y="1073"/>
                        <a:pt x="83" y="1196"/>
                        <a:pt x="138" y="1348"/>
                      </a:cubicBezTo>
                      <a:lnTo>
                        <a:pt x="1376" y="427"/>
                      </a:lnTo>
                      <a:cubicBezTo>
                        <a:pt x="1321" y="275"/>
                        <a:pt x="1279" y="138"/>
                        <a:pt x="1252" y="1"/>
                      </a:cubicBezTo>
                      <a:close/>
                    </a:path>
                  </a:pathLst>
                </a:custGeom>
                <a:solidFill>
                  <a:srgbClr val="354A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29"/>
                <p:cNvSpPr/>
                <p:nvPr/>
              </p:nvSpPr>
              <p:spPr>
                <a:xfrm>
                  <a:off x="1797667" y="1607110"/>
                  <a:ext cx="38082" cy="46233"/>
                </a:xfrm>
                <a:custGeom>
                  <a:rect b="b" l="l" r="r" t="t"/>
                  <a:pathLst>
                    <a:path extrusionOk="0" h="1486" w="1224">
                      <a:moveTo>
                        <a:pt x="963" y="1"/>
                      </a:moveTo>
                      <a:lnTo>
                        <a:pt x="0" y="1141"/>
                      </a:lnTo>
                      <a:cubicBezTo>
                        <a:pt x="97" y="1265"/>
                        <a:pt x="179" y="1375"/>
                        <a:pt x="275" y="1485"/>
                      </a:cubicBezTo>
                      <a:lnTo>
                        <a:pt x="1224" y="344"/>
                      </a:lnTo>
                      <a:cubicBezTo>
                        <a:pt x="1128" y="220"/>
                        <a:pt x="1045" y="110"/>
                        <a:pt x="963" y="1"/>
                      </a:cubicBezTo>
                      <a:close/>
                    </a:path>
                  </a:pathLst>
                </a:custGeom>
                <a:solidFill>
                  <a:srgbClr val="354A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29"/>
                <p:cNvSpPr/>
                <p:nvPr/>
              </p:nvSpPr>
              <p:spPr>
                <a:xfrm>
                  <a:off x="1767301" y="1565201"/>
                  <a:ext cx="39793" cy="44491"/>
                </a:xfrm>
                <a:custGeom>
                  <a:rect b="b" l="l" r="r" t="t"/>
                  <a:pathLst>
                    <a:path extrusionOk="0" h="1430" w="1279">
                      <a:moveTo>
                        <a:pt x="1073" y="0"/>
                      </a:moveTo>
                      <a:lnTo>
                        <a:pt x="0" y="1073"/>
                      </a:lnTo>
                      <a:cubicBezTo>
                        <a:pt x="69" y="1196"/>
                        <a:pt x="138" y="1306"/>
                        <a:pt x="220" y="1430"/>
                      </a:cubicBezTo>
                      <a:lnTo>
                        <a:pt x="1279" y="372"/>
                      </a:lnTo>
                      <a:cubicBezTo>
                        <a:pt x="1210" y="248"/>
                        <a:pt x="1141" y="124"/>
                        <a:pt x="1073" y="0"/>
                      </a:cubicBezTo>
                      <a:close/>
                    </a:path>
                  </a:pathLst>
                </a:custGeom>
                <a:solidFill>
                  <a:srgbClr val="354A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29"/>
                <p:cNvSpPr/>
                <p:nvPr/>
              </p:nvSpPr>
              <p:spPr>
                <a:xfrm>
                  <a:off x="2058985" y="1296599"/>
                  <a:ext cx="26135" cy="51771"/>
                </a:xfrm>
                <a:custGeom>
                  <a:rect b="b" l="l" r="r" t="t"/>
                  <a:pathLst>
                    <a:path extrusionOk="0" h="1664" w="840">
                      <a:moveTo>
                        <a:pt x="468" y="1"/>
                      </a:moveTo>
                      <a:lnTo>
                        <a:pt x="1" y="1430"/>
                      </a:lnTo>
                      <a:cubicBezTo>
                        <a:pt x="124" y="1499"/>
                        <a:pt x="234" y="1581"/>
                        <a:pt x="358" y="1664"/>
                      </a:cubicBezTo>
                      <a:lnTo>
                        <a:pt x="839" y="221"/>
                      </a:lnTo>
                      <a:cubicBezTo>
                        <a:pt x="715" y="152"/>
                        <a:pt x="592" y="69"/>
                        <a:pt x="468" y="1"/>
                      </a:cubicBezTo>
                      <a:close/>
                    </a:path>
                  </a:pathLst>
                </a:custGeom>
                <a:solidFill>
                  <a:srgbClr val="354A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29"/>
                <p:cNvSpPr/>
                <p:nvPr/>
              </p:nvSpPr>
              <p:spPr>
                <a:xfrm>
                  <a:off x="1876787" y="1745689"/>
                  <a:ext cx="44086" cy="36806"/>
                </a:xfrm>
                <a:custGeom>
                  <a:rect b="b" l="l" r="r" t="t"/>
                  <a:pathLst>
                    <a:path extrusionOk="0" h="1183" w="1417">
                      <a:moveTo>
                        <a:pt x="1334" y="0"/>
                      </a:moveTo>
                      <a:lnTo>
                        <a:pt x="1" y="743"/>
                      </a:lnTo>
                      <a:cubicBezTo>
                        <a:pt x="14" y="894"/>
                        <a:pt x="28" y="1045"/>
                        <a:pt x="42" y="1183"/>
                      </a:cubicBezTo>
                      <a:lnTo>
                        <a:pt x="1416" y="426"/>
                      </a:lnTo>
                      <a:cubicBezTo>
                        <a:pt x="1403" y="275"/>
                        <a:pt x="1375" y="138"/>
                        <a:pt x="1334" y="0"/>
                      </a:cubicBezTo>
                      <a:close/>
                    </a:path>
                  </a:pathLst>
                </a:custGeom>
                <a:solidFill>
                  <a:srgbClr val="354A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29"/>
                <p:cNvSpPr/>
                <p:nvPr/>
              </p:nvSpPr>
              <p:spPr>
                <a:xfrm>
                  <a:off x="1732237" y="1481786"/>
                  <a:ext cx="45362" cy="36806"/>
                </a:xfrm>
                <a:custGeom>
                  <a:rect b="b" l="l" r="r" t="t"/>
                  <a:pathLst>
                    <a:path extrusionOk="0" h="1183" w="1458">
                      <a:moveTo>
                        <a:pt x="1430" y="1"/>
                      </a:moveTo>
                      <a:lnTo>
                        <a:pt x="0" y="757"/>
                      </a:lnTo>
                      <a:cubicBezTo>
                        <a:pt x="28" y="894"/>
                        <a:pt x="41" y="1032"/>
                        <a:pt x="83" y="1183"/>
                      </a:cubicBezTo>
                      <a:lnTo>
                        <a:pt x="1457" y="441"/>
                      </a:lnTo>
                      <a:cubicBezTo>
                        <a:pt x="1444" y="289"/>
                        <a:pt x="1430" y="138"/>
                        <a:pt x="1430" y="1"/>
                      </a:cubicBezTo>
                      <a:close/>
                    </a:path>
                  </a:pathLst>
                </a:custGeom>
                <a:solidFill>
                  <a:srgbClr val="354A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29"/>
                <p:cNvSpPr/>
                <p:nvPr/>
              </p:nvSpPr>
              <p:spPr>
                <a:xfrm>
                  <a:off x="1834443" y="1644757"/>
                  <a:ext cx="33819" cy="49624"/>
                </a:xfrm>
                <a:custGeom>
                  <a:rect b="b" l="l" r="r" t="t"/>
                  <a:pathLst>
                    <a:path extrusionOk="0" h="1595" w="1087">
                      <a:moveTo>
                        <a:pt x="784" y="0"/>
                      </a:moveTo>
                      <a:lnTo>
                        <a:pt x="1" y="1279"/>
                      </a:lnTo>
                      <a:cubicBezTo>
                        <a:pt x="83" y="1375"/>
                        <a:pt x="166" y="1457"/>
                        <a:pt x="262" y="1554"/>
                      </a:cubicBezTo>
                      <a:lnTo>
                        <a:pt x="289" y="1595"/>
                      </a:lnTo>
                      <a:lnTo>
                        <a:pt x="1087" y="303"/>
                      </a:lnTo>
                      <a:cubicBezTo>
                        <a:pt x="977" y="206"/>
                        <a:pt x="880" y="96"/>
                        <a:pt x="784" y="0"/>
                      </a:cubicBezTo>
                      <a:close/>
                    </a:path>
                  </a:pathLst>
                </a:custGeom>
                <a:solidFill>
                  <a:srgbClr val="354A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29"/>
                <p:cNvSpPr/>
                <p:nvPr/>
              </p:nvSpPr>
              <p:spPr>
                <a:xfrm>
                  <a:off x="1875076" y="1819241"/>
                  <a:ext cx="47944" cy="23148"/>
                </a:xfrm>
                <a:custGeom>
                  <a:rect b="b" l="l" r="r" t="t"/>
                  <a:pathLst>
                    <a:path extrusionOk="0" h="744" w="1541">
                      <a:moveTo>
                        <a:pt x="1540" y="1"/>
                      </a:moveTo>
                      <a:lnTo>
                        <a:pt x="56" y="303"/>
                      </a:lnTo>
                      <a:cubicBezTo>
                        <a:pt x="42" y="454"/>
                        <a:pt x="28" y="606"/>
                        <a:pt x="1" y="743"/>
                      </a:cubicBezTo>
                      <a:lnTo>
                        <a:pt x="1513" y="427"/>
                      </a:lnTo>
                      <a:cubicBezTo>
                        <a:pt x="1526" y="289"/>
                        <a:pt x="1526" y="152"/>
                        <a:pt x="1540" y="1"/>
                      </a:cubicBezTo>
                      <a:close/>
                    </a:path>
                  </a:pathLst>
                </a:custGeom>
                <a:solidFill>
                  <a:srgbClr val="354A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29"/>
                <p:cNvSpPr/>
                <p:nvPr/>
              </p:nvSpPr>
              <p:spPr>
                <a:xfrm>
                  <a:off x="1863098" y="1696063"/>
                  <a:ext cx="43246" cy="38517"/>
                </a:xfrm>
                <a:custGeom>
                  <a:rect b="b" l="l" r="r" t="t"/>
                  <a:pathLst>
                    <a:path extrusionOk="0" h="1238" w="1390">
                      <a:moveTo>
                        <a:pt x="1210" y="1"/>
                      </a:moveTo>
                      <a:lnTo>
                        <a:pt x="1" y="853"/>
                      </a:lnTo>
                      <a:cubicBezTo>
                        <a:pt x="69" y="963"/>
                        <a:pt x="124" y="1114"/>
                        <a:pt x="179" y="1238"/>
                      </a:cubicBezTo>
                      <a:lnTo>
                        <a:pt x="1389" y="372"/>
                      </a:lnTo>
                      <a:cubicBezTo>
                        <a:pt x="1334" y="248"/>
                        <a:pt x="1279" y="124"/>
                        <a:pt x="1210" y="1"/>
                      </a:cubicBezTo>
                      <a:close/>
                    </a:path>
                  </a:pathLst>
                </a:custGeom>
                <a:solidFill>
                  <a:srgbClr val="354A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29"/>
                <p:cNvSpPr/>
                <p:nvPr/>
              </p:nvSpPr>
              <p:spPr>
                <a:xfrm>
                  <a:off x="1871218" y="1270931"/>
                  <a:ext cx="50091" cy="40664"/>
                </a:xfrm>
                <a:custGeom>
                  <a:rect b="b" l="l" r="r" t="t"/>
                  <a:pathLst>
                    <a:path extrusionOk="0" h="1307" w="1610">
                      <a:moveTo>
                        <a:pt x="413" y="1"/>
                      </a:moveTo>
                      <a:cubicBezTo>
                        <a:pt x="276" y="42"/>
                        <a:pt x="138" y="97"/>
                        <a:pt x="1" y="166"/>
                      </a:cubicBezTo>
                      <a:lnTo>
                        <a:pt x="1142" y="1307"/>
                      </a:lnTo>
                      <a:cubicBezTo>
                        <a:pt x="1293" y="1252"/>
                        <a:pt x="1444" y="1211"/>
                        <a:pt x="1609" y="1183"/>
                      </a:cubicBezTo>
                      <a:lnTo>
                        <a:pt x="413" y="1"/>
                      </a:lnTo>
                      <a:close/>
                    </a:path>
                  </a:pathLst>
                </a:custGeom>
                <a:solidFill>
                  <a:srgbClr val="354A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29"/>
                <p:cNvSpPr/>
                <p:nvPr/>
              </p:nvSpPr>
              <p:spPr>
                <a:xfrm>
                  <a:off x="1929835" y="1258112"/>
                  <a:ext cx="41069" cy="47944"/>
                </a:xfrm>
                <a:custGeom>
                  <a:rect b="b" l="l" r="r" t="t"/>
                  <a:pathLst>
                    <a:path extrusionOk="0" h="1541" w="1320">
                      <a:moveTo>
                        <a:pt x="454" y="0"/>
                      </a:moveTo>
                      <a:cubicBezTo>
                        <a:pt x="303" y="0"/>
                        <a:pt x="151" y="14"/>
                        <a:pt x="0" y="42"/>
                      </a:cubicBezTo>
                      <a:lnTo>
                        <a:pt x="811" y="1499"/>
                      </a:lnTo>
                      <a:cubicBezTo>
                        <a:pt x="976" y="1499"/>
                        <a:pt x="1141" y="1513"/>
                        <a:pt x="1320" y="1540"/>
                      </a:cubicBezTo>
                      <a:lnTo>
                        <a:pt x="454" y="0"/>
                      </a:lnTo>
                      <a:close/>
                    </a:path>
                  </a:pathLst>
                </a:custGeom>
                <a:solidFill>
                  <a:srgbClr val="354A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29"/>
                <p:cNvSpPr/>
                <p:nvPr/>
              </p:nvSpPr>
              <p:spPr>
                <a:xfrm>
                  <a:off x="2008084" y="1266668"/>
                  <a:ext cx="14592" cy="54354"/>
                </a:xfrm>
                <a:custGeom>
                  <a:rect b="b" l="l" r="r" t="t"/>
                  <a:pathLst>
                    <a:path extrusionOk="0" h="1747" w="469">
                      <a:moveTo>
                        <a:pt x="1" y="0"/>
                      </a:moveTo>
                      <a:lnTo>
                        <a:pt x="42" y="1581"/>
                      </a:lnTo>
                      <a:cubicBezTo>
                        <a:pt x="193" y="1636"/>
                        <a:pt x="331" y="1691"/>
                        <a:pt x="468" y="1746"/>
                      </a:cubicBezTo>
                      <a:lnTo>
                        <a:pt x="413" y="138"/>
                      </a:lnTo>
                      <a:cubicBezTo>
                        <a:pt x="276" y="97"/>
                        <a:pt x="138" y="42"/>
                        <a:pt x="1" y="0"/>
                      </a:cubicBezTo>
                      <a:close/>
                    </a:path>
                  </a:pathLst>
                </a:custGeom>
                <a:solidFill>
                  <a:srgbClr val="354A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29"/>
                <p:cNvSpPr/>
                <p:nvPr/>
              </p:nvSpPr>
              <p:spPr>
                <a:xfrm>
                  <a:off x="1753176" y="1377867"/>
                  <a:ext cx="50091" cy="27410"/>
                </a:xfrm>
                <a:custGeom>
                  <a:rect b="b" l="l" r="r" t="t"/>
                  <a:pathLst>
                    <a:path extrusionOk="0" h="881" w="1610">
                      <a:moveTo>
                        <a:pt x="221" y="0"/>
                      </a:moveTo>
                      <a:cubicBezTo>
                        <a:pt x="138" y="110"/>
                        <a:pt x="70" y="234"/>
                        <a:pt x="1" y="358"/>
                      </a:cubicBezTo>
                      <a:lnTo>
                        <a:pt x="1389" y="880"/>
                      </a:lnTo>
                      <a:cubicBezTo>
                        <a:pt x="1458" y="756"/>
                        <a:pt x="1540" y="633"/>
                        <a:pt x="1609" y="509"/>
                      </a:cubicBezTo>
                      <a:lnTo>
                        <a:pt x="221" y="0"/>
                      </a:lnTo>
                      <a:close/>
                    </a:path>
                  </a:pathLst>
                </a:custGeom>
                <a:solidFill>
                  <a:srgbClr val="354A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29"/>
                <p:cNvSpPr/>
                <p:nvPr/>
              </p:nvSpPr>
              <p:spPr>
                <a:xfrm>
                  <a:off x="1732641" y="1433031"/>
                  <a:ext cx="51367" cy="16303"/>
                </a:xfrm>
                <a:custGeom>
                  <a:rect b="b" l="l" r="r" t="t"/>
                  <a:pathLst>
                    <a:path extrusionOk="0" h="524" w="1651">
                      <a:moveTo>
                        <a:pt x="1651" y="1"/>
                      </a:moveTo>
                      <a:lnTo>
                        <a:pt x="83" y="97"/>
                      </a:lnTo>
                      <a:cubicBezTo>
                        <a:pt x="56" y="234"/>
                        <a:pt x="28" y="372"/>
                        <a:pt x="1" y="523"/>
                      </a:cubicBezTo>
                      <a:lnTo>
                        <a:pt x="1527" y="427"/>
                      </a:lnTo>
                      <a:cubicBezTo>
                        <a:pt x="1568" y="276"/>
                        <a:pt x="1609" y="138"/>
                        <a:pt x="1651" y="1"/>
                      </a:cubicBezTo>
                      <a:close/>
                    </a:path>
                  </a:pathLst>
                </a:custGeom>
                <a:solidFill>
                  <a:srgbClr val="354A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29"/>
                <p:cNvSpPr/>
                <p:nvPr/>
              </p:nvSpPr>
              <p:spPr>
                <a:xfrm>
                  <a:off x="1789111" y="1329113"/>
                  <a:ext cx="41100" cy="41504"/>
                </a:xfrm>
                <a:custGeom>
                  <a:rect b="b" l="l" r="r" t="t"/>
                  <a:pathLst>
                    <a:path extrusionOk="0" h="1334" w="1321">
                      <a:moveTo>
                        <a:pt x="289" y="0"/>
                      </a:moveTo>
                      <a:cubicBezTo>
                        <a:pt x="193" y="97"/>
                        <a:pt x="97" y="207"/>
                        <a:pt x="1" y="303"/>
                      </a:cubicBezTo>
                      <a:lnTo>
                        <a:pt x="1032" y="1334"/>
                      </a:lnTo>
                      <a:cubicBezTo>
                        <a:pt x="1128" y="1238"/>
                        <a:pt x="1224" y="1128"/>
                        <a:pt x="1320" y="1031"/>
                      </a:cubicBezTo>
                      <a:lnTo>
                        <a:pt x="289" y="0"/>
                      </a:lnTo>
                      <a:close/>
                    </a:path>
                  </a:pathLst>
                </a:custGeom>
                <a:solidFill>
                  <a:srgbClr val="354A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29"/>
                <p:cNvSpPr/>
                <p:nvPr/>
              </p:nvSpPr>
              <p:spPr>
                <a:xfrm>
                  <a:off x="1825887" y="1296164"/>
                  <a:ext cx="50496" cy="36402"/>
                </a:xfrm>
                <a:custGeom>
                  <a:rect b="b" l="l" r="r" t="t"/>
                  <a:pathLst>
                    <a:path extrusionOk="0" h="1170" w="1623">
                      <a:moveTo>
                        <a:pt x="344" y="1"/>
                      </a:moveTo>
                      <a:cubicBezTo>
                        <a:pt x="221" y="97"/>
                        <a:pt x="111" y="180"/>
                        <a:pt x="1" y="276"/>
                      </a:cubicBezTo>
                      <a:lnTo>
                        <a:pt x="1238" y="1169"/>
                      </a:lnTo>
                      <a:cubicBezTo>
                        <a:pt x="1362" y="1087"/>
                        <a:pt x="1485" y="991"/>
                        <a:pt x="1623" y="922"/>
                      </a:cubicBezTo>
                      <a:lnTo>
                        <a:pt x="344" y="1"/>
                      </a:lnTo>
                      <a:close/>
                    </a:path>
                  </a:pathLst>
                </a:custGeom>
                <a:solidFill>
                  <a:srgbClr val="354A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622" name="Google Shape;1622;p29"/>
            <p:cNvGrpSpPr/>
            <p:nvPr/>
          </p:nvGrpSpPr>
          <p:grpSpPr>
            <a:xfrm>
              <a:off x="2894709" y="1258206"/>
              <a:ext cx="685635" cy="682282"/>
              <a:chOff x="2894709" y="1258206"/>
              <a:chExt cx="685635" cy="682282"/>
            </a:xfrm>
          </p:grpSpPr>
          <p:sp>
            <p:nvSpPr>
              <p:cNvPr id="1623" name="Google Shape;1623;p29"/>
              <p:cNvSpPr/>
              <p:nvPr/>
            </p:nvSpPr>
            <p:spPr>
              <a:xfrm>
                <a:off x="3399392" y="1867591"/>
                <a:ext cx="58554" cy="72897"/>
              </a:xfrm>
              <a:custGeom>
                <a:rect b="b" l="l" r="r" t="t"/>
                <a:pathLst>
                  <a:path extrusionOk="0" h="2343" w="1882">
                    <a:moveTo>
                      <a:pt x="1293" y="0"/>
                    </a:moveTo>
                    <a:lnTo>
                      <a:pt x="0" y="866"/>
                    </a:lnTo>
                    <a:cubicBezTo>
                      <a:pt x="152" y="1443"/>
                      <a:pt x="289" y="1801"/>
                      <a:pt x="303" y="1870"/>
                    </a:cubicBezTo>
                    <a:cubicBezTo>
                      <a:pt x="429" y="2202"/>
                      <a:pt x="691" y="2342"/>
                      <a:pt x="956" y="2342"/>
                    </a:cubicBezTo>
                    <a:cubicBezTo>
                      <a:pt x="1415" y="2342"/>
                      <a:pt x="1881" y="1922"/>
                      <a:pt x="1664" y="1347"/>
                    </a:cubicBezTo>
                    <a:cubicBezTo>
                      <a:pt x="1513" y="907"/>
                      <a:pt x="1389" y="467"/>
                      <a:pt x="1293" y="0"/>
                    </a:cubicBezTo>
                    <a:close/>
                  </a:path>
                </a:pathLst>
              </a:custGeom>
              <a:solidFill>
                <a:srgbClr val="567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29"/>
              <p:cNvSpPr/>
              <p:nvPr/>
            </p:nvSpPr>
            <p:spPr>
              <a:xfrm>
                <a:off x="3386542" y="1794879"/>
                <a:ext cx="45393" cy="24828"/>
              </a:xfrm>
              <a:custGeom>
                <a:rect b="b" l="l" r="r" t="t"/>
                <a:pathLst>
                  <a:path extrusionOk="0" h="798" w="1459">
                    <a:moveTo>
                      <a:pt x="1444" y="0"/>
                    </a:moveTo>
                    <a:lnTo>
                      <a:pt x="1" y="371"/>
                    </a:lnTo>
                    <a:cubicBezTo>
                      <a:pt x="1" y="509"/>
                      <a:pt x="1" y="660"/>
                      <a:pt x="15" y="797"/>
                    </a:cubicBezTo>
                    <a:lnTo>
                      <a:pt x="1458" y="426"/>
                    </a:lnTo>
                    <a:cubicBezTo>
                      <a:pt x="1444" y="275"/>
                      <a:pt x="1444" y="138"/>
                      <a:pt x="1444" y="0"/>
                    </a:cubicBezTo>
                    <a:close/>
                  </a:path>
                </a:pathLst>
              </a:custGeom>
              <a:solidFill>
                <a:srgbClr val="567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29"/>
              <p:cNvSpPr/>
              <p:nvPr/>
            </p:nvSpPr>
            <p:spPr>
              <a:xfrm>
                <a:off x="3404961" y="1693512"/>
                <a:ext cx="47478" cy="30397"/>
              </a:xfrm>
              <a:custGeom>
                <a:rect b="b" l="l" r="r" t="t"/>
                <a:pathLst>
                  <a:path extrusionOk="0" h="977" w="1526">
                    <a:moveTo>
                      <a:pt x="193" y="0"/>
                    </a:moveTo>
                    <a:cubicBezTo>
                      <a:pt x="124" y="124"/>
                      <a:pt x="55" y="248"/>
                      <a:pt x="0" y="371"/>
                    </a:cubicBezTo>
                    <a:lnTo>
                      <a:pt x="1320" y="976"/>
                    </a:lnTo>
                    <a:cubicBezTo>
                      <a:pt x="1375" y="853"/>
                      <a:pt x="1443" y="729"/>
                      <a:pt x="1526" y="605"/>
                    </a:cubicBezTo>
                    <a:lnTo>
                      <a:pt x="193" y="0"/>
                    </a:lnTo>
                    <a:close/>
                  </a:path>
                </a:pathLst>
              </a:custGeom>
              <a:solidFill>
                <a:srgbClr val="567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29"/>
              <p:cNvSpPr/>
              <p:nvPr/>
            </p:nvSpPr>
            <p:spPr>
              <a:xfrm>
                <a:off x="3462271" y="1622076"/>
                <a:ext cx="50900" cy="29961"/>
              </a:xfrm>
              <a:custGeom>
                <a:rect b="b" l="l" r="r" t="t"/>
                <a:pathLst>
                  <a:path extrusionOk="0" h="963" w="1636">
                    <a:moveTo>
                      <a:pt x="289" y="1"/>
                    </a:moveTo>
                    <a:cubicBezTo>
                      <a:pt x="193" y="111"/>
                      <a:pt x="96" y="221"/>
                      <a:pt x="0" y="331"/>
                    </a:cubicBezTo>
                    <a:lnTo>
                      <a:pt x="1375" y="963"/>
                    </a:lnTo>
                    <a:cubicBezTo>
                      <a:pt x="1471" y="853"/>
                      <a:pt x="1553" y="743"/>
                      <a:pt x="1636" y="633"/>
                    </a:cubicBezTo>
                    <a:lnTo>
                      <a:pt x="289" y="1"/>
                    </a:lnTo>
                    <a:close/>
                  </a:path>
                </a:pathLst>
              </a:custGeom>
              <a:solidFill>
                <a:srgbClr val="567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29"/>
              <p:cNvSpPr/>
              <p:nvPr/>
            </p:nvSpPr>
            <p:spPr>
              <a:xfrm>
                <a:off x="3387849" y="1756796"/>
                <a:ext cx="46638" cy="19290"/>
              </a:xfrm>
              <a:custGeom>
                <a:rect b="b" l="l" r="r" t="t"/>
                <a:pathLst>
                  <a:path extrusionOk="0" h="620" w="1499">
                    <a:moveTo>
                      <a:pt x="55" y="1"/>
                    </a:moveTo>
                    <a:cubicBezTo>
                      <a:pt x="28" y="138"/>
                      <a:pt x="14" y="276"/>
                      <a:pt x="0" y="413"/>
                    </a:cubicBezTo>
                    <a:lnTo>
                      <a:pt x="1444" y="619"/>
                    </a:lnTo>
                    <a:cubicBezTo>
                      <a:pt x="1457" y="482"/>
                      <a:pt x="1471" y="344"/>
                      <a:pt x="1499" y="207"/>
                    </a:cubicBezTo>
                    <a:lnTo>
                      <a:pt x="55" y="1"/>
                    </a:lnTo>
                    <a:close/>
                  </a:path>
                </a:pathLst>
              </a:custGeom>
              <a:solidFill>
                <a:srgbClr val="567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29"/>
              <p:cNvSpPr/>
              <p:nvPr/>
            </p:nvSpPr>
            <p:spPr>
              <a:xfrm>
                <a:off x="3433180" y="1653718"/>
                <a:ext cx="52642" cy="29992"/>
              </a:xfrm>
              <a:custGeom>
                <a:rect b="b" l="l" r="r" t="t"/>
                <a:pathLst>
                  <a:path extrusionOk="0" h="964" w="1692">
                    <a:moveTo>
                      <a:pt x="317" y="1"/>
                    </a:moveTo>
                    <a:cubicBezTo>
                      <a:pt x="234" y="83"/>
                      <a:pt x="165" y="152"/>
                      <a:pt x="83" y="235"/>
                    </a:cubicBezTo>
                    <a:cubicBezTo>
                      <a:pt x="55" y="262"/>
                      <a:pt x="28" y="290"/>
                      <a:pt x="0" y="317"/>
                    </a:cubicBezTo>
                    <a:lnTo>
                      <a:pt x="1389" y="963"/>
                    </a:lnTo>
                    <a:cubicBezTo>
                      <a:pt x="1499" y="867"/>
                      <a:pt x="1595" y="757"/>
                      <a:pt x="1691" y="647"/>
                    </a:cubicBezTo>
                    <a:lnTo>
                      <a:pt x="317" y="1"/>
                    </a:lnTo>
                    <a:close/>
                  </a:path>
                </a:pathLst>
              </a:custGeom>
              <a:solidFill>
                <a:srgbClr val="567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29"/>
              <p:cNvSpPr/>
              <p:nvPr/>
            </p:nvSpPr>
            <p:spPr>
              <a:xfrm>
                <a:off x="3278767" y="1270526"/>
                <a:ext cx="41940" cy="43215"/>
              </a:xfrm>
              <a:custGeom>
                <a:rect b="b" l="l" r="r" t="t"/>
                <a:pathLst>
                  <a:path extrusionOk="0" h="1389" w="1348">
                    <a:moveTo>
                      <a:pt x="399" y="0"/>
                    </a:moveTo>
                    <a:cubicBezTo>
                      <a:pt x="262" y="41"/>
                      <a:pt x="138" y="96"/>
                      <a:pt x="1" y="151"/>
                    </a:cubicBezTo>
                    <a:lnTo>
                      <a:pt x="922" y="1388"/>
                    </a:lnTo>
                    <a:cubicBezTo>
                      <a:pt x="1059" y="1333"/>
                      <a:pt x="1197" y="1292"/>
                      <a:pt x="1348" y="1251"/>
                    </a:cubicBezTo>
                    <a:lnTo>
                      <a:pt x="399" y="0"/>
                    </a:lnTo>
                    <a:close/>
                  </a:path>
                </a:pathLst>
              </a:custGeom>
              <a:solidFill>
                <a:srgbClr val="567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30" name="Google Shape;1630;p29"/>
              <p:cNvGrpSpPr/>
              <p:nvPr/>
            </p:nvGrpSpPr>
            <p:grpSpPr>
              <a:xfrm>
                <a:off x="2894709" y="1258206"/>
                <a:ext cx="685635" cy="636360"/>
                <a:chOff x="2894709" y="1258206"/>
                <a:chExt cx="685635" cy="636360"/>
              </a:xfrm>
            </p:grpSpPr>
            <p:sp>
              <p:nvSpPr>
                <p:cNvPr id="1631" name="Google Shape;1631;p29"/>
                <p:cNvSpPr/>
                <p:nvPr/>
              </p:nvSpPr>
              <p:spPr>
                <a:xfrm>
                  <a:off x="3009329" y="1404812"/>
                  <a:ext cx="69754" cy="46887"/>
                </a:xfrm>
                <a:custGeom>
                  <a:rect b="b" l="l" r="r" t="t"/>
                  <a:pathLst>
                    <a:path extrusionOk="0" h="1507" w="2242">
                      <a:moveTo>
                        <a:pt x="1" y="0"/>
                      </a:moveTo>
                      <a:lnTo>
                        <a:pt x="303" y="1485"/>
                      </a:lnTo>
                      <a:cubicBezTo>
                        <a:pt x="526" y="1499"/>
                        <a:pt x="749" y="1507"/>
                        <a:pt x="972" y="1507"/>
                      </a:cubicBezTo>
                      <a:cubicBezTo>
                        <a:pt x="1395" y="1507"/>
                        <a:pt x="1818" y="1479"/>
                        <a:pt x="2241" y="1416"/>
                      </a:cubicBezTo>
                      <a:lnTo>
                        <a:pt x="1471" y="42"/>
                      </a:lnTo>
                      <a:cubicBezTo>
                        <a:pt x="1311" y="51"/>
                        <a:pt x="1149" y="55"/>
                        <a:pt x="986" y="55"/>
                      </a:cubicBezTo>
                      <a:cubicBezTo>
                        <a:pt x="660" y="55"/>
                        <a:pt x="330" y="37"/>
                        <a:pt x="1" y="0"/>
                      </a:cubicBez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29"/>
                <p:cNvSpPr/>
                <p:nvPr/>
              </p:nvSpPr>
              <p:spPr>
                <a:xfrm>
                  <a:off x="3153475" y="1333811"/>
                  <a:ext cx="66736" cy="53078"/>
                </a:xfrm>
                <a:custGeom>
                  <a:rect b="b" l="l" r="r" t="t"/>
                  <a:pathLst>
                    <a:path extrusionOk="0" h="1706" w="2145">
                      <a:moveTo>
                        <a:pt x="1004" y="1"/>
                      </a:moveTo>
                      <a:cubicBezTo>
                        <a:pt x="674" y="275"/>
                        <a:pt x="344" y="578"/>
                        <a:pt x="0" y="922"/>
                      </a:cubicBezTo>
                      <a:lnTo>
                        <a:pt x="1279" y="1705"/>
                      </a:lnTo>
                      <a:cubicBezTo>
                        <a:pt x="1581" y="1430"/>
                        <a:pt x="1870" y="1183"/>
                        <a:pt x="2145" y="949"/>
                      </a:cubicBezTo>
                      <a:lnTo>
                        <a:pt x="1004" y="1"/>
                      </a:ln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29"/>
                <p:cNvSpPr/>
                <p:nvPr/>
              </p:nvSpPr>
              <p:spPr>
                <a:xfrm>
                  <a:off x="2962722" y="1396691"/>
                  <a:ext cx="42780" cy="53047"/>
                </a:xfrm>
                <a:custGeom>
                  <a:rect b="b" l="l" r="r" t="t"/>
                  <a:pathLst>
                    <a:path extrusionOk="0" h="1705" w="1375">
                      <a:moveTo>
                        <a:pt x="0" y="0"/>
                      </a:moveTo>
                      <a:lnTo>
                        <a:pt x="303" y="1540"/>
                      </a:lnTo>
                      <a:cubicBezTo>
                        <a:pt x="632" y="1622"/>
                        <a:pt x="1004" y="1664"/>
                        <a:pt x="1375" y="1705"/>
                      </a:cubicBezTo>
                      <a:lnTo>
                        <a:pt x="1059" y="206"/>
                      </a:lnTo>
                      <a:cubicBezTo>
                        <a:pt x="674" y="138"/>
                        <a:pt x="303" y="69"/>
                        <a:pt x="0" y="0"/>
                      </a:cubicBez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29"/>
                <p:cNvSpPr/>
                <p:nvPr/>
              </p:nvSpPr>
              <p:spPr>
                <a:xfrm>
                  <a:off x="3069221" y="1396255"/>
                  <a:ext cx="61167" cy="50060"/>
                </a:xfrm>
                <a:custGeom>
                  <a:rect b="b" l="l" r="r" t="t"/>
                  <a:pathLst>
                    <a:path extrusionOk="0" h="1609" w="1966">
                      <a:moveTo>
                        <a:pt x="1100" y="1"/>
                      </a:moveTo>
                      <a:cubicBezTo>
                        <a:pt x="742" y="124"/>
                        <a:pt x="385" y="220"/>
                        <a:pt x="0" y="262"/>
                      </a:cubicBezTo>
                      <a:lnTo>
                        <a:pt x="742" y="1609"/>
                      </a:lnTo>
                      <a:cubicBezTo>
                        <a:pt x="1168" y="1526"/>
                        <a:pt x="1567" y="1389"/>
                        <a:pt x="1966" y="1224"/>
                      </a:cubicBezTo>
                      <a:lnTo>
                        <a:pt x="1100" y="1"/>
                      </a:ln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29"/>
                <p:cNvSpPr/>
                <p:nvPr/>
              </p:nvSpPr>
              <p:spPr>
                <a:xfrm>
                  <a:off x="3522132" y="1471954"/>
                  <a:ext cx="58211" cy="65461"/>
                </a:xfrm>
                <a:custGeom>
                  <a:rect b="b" l="l" r="r" t="t"/>
                  <a:pathLst>
                    <a:path extrusionOk="0" h="2104" w="1871">
                      <a:moveTo>
                        <a:pt x="1856" y="1"/>
                      </a:moveTo>
                      <a:lnTo>
                        <a:pt x="317" y="853"/>
                      </a:lnTo>
                      <a:cubicBezTo>
                        <a:pt x="262" y="1279"/>
                        <a:pt x="152" y="1705"/>
                        <a:pt x="1" y="2104"/>
                      </a:cubicBezTo>
                      <a:lnTo>
                        <a:pt x="1582" y="2049"/>
                      </a:lnTo>
                      <a:cubicBezTo>
                        <a:pt x="1774" y="1389"/>
                        <a:pt x="1870" y="688"/>
                        <a:pt x="1856" y="1"/>
                      </a:cubicBez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29"/>
                <p:cNvSpPr/>
                <p:nvPr/>
              </p:nvSpPr>
              <p:spPr>
                <a:xfrm>
                  <a:off x="3410935" y="1663581"/>
                  <a:ext cx="65461" cy="49189"/>
                </a:xfrm>
                <a:custGeom>
                  <a:rect b="b" l="l" r="r" t="t"/>
                  <a:pathLst>
                    <a:path extrusionOk="0" h="1581" w="2104">
                      <a:moveTo>
                        <a:pt x="702" y="0"/>
                      </a:moveTo>
                      <a:cubicBezTo>
                        <a:pt x="427" y="289"/>
                        <a:pt x="193" y="619"/>
                        <a:pt x="1" y="962"/>
                      </a:cubicBezTo>
                      <a:lnTo>
                        <a:pt x="1320" y="1581"/>
                      </a:lnTo>
                      <a:cubicBezTo>
                        <a:pt x="1458" y="1347"/>
                        <a:pt x="1623" y="1141"/>
                        <a:pt x="1815" y="949"/>
                      </a:cubicBezTo>
                      <a:cubicBezTo>
                        <a:pt x="1911" y="852"/>
                        <a:pt x="2008" y="756"/>
                        <a:pt x="2104" y="646"/>
                      </a:cubicBezTo>
                      <a:lnTo>
                        <a:pt x="702" y="0"/>
                      </a:ln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29"/>
                <p:cNvSpPr/>
                <p:nvPr/>
              </p:nvSpPr>
              <p:spPr>
                <a:xfrm>
                  <a:off x="3239845" y="1275225"/>
                  <a:ext cx="67607" cy="53047"/>
                </a:xfrm>
                <a:custGeom>
                  <a:rect b="b" l="l" r="r" t="t"/>
                  <a:pathLst>
                    <a:path extrusionOk="0" h="1705" w="2173">
                      <a:moveTo>
                        <a:pt x="1252" y="0"/>
                      </a:moveTo>
                      <a:cubicBezTo>
                        <a:pt x="812" y="179"/>
                        <a:pt x="400" y="385"/>
                        <a:pt x="1" y="633"/>
                      </a:cubicBezTo>
                      <a:lnTo>
                        <a:pt x="1073" y="1705"/>
                      </a:lnTo>
                      <a:cubicBezTo>
                        <a:pt x="1417" y="1526"/>
                        <a:pt x="1788" y="1361"/>
                        <a:pt x="2173" y="1237"/>
                      </a:cubicBezTo>
                      <a:lnTo>
                        <a:pt x="1252" y="0"/>
                      </a:ln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29"/>
                <p:cNvSpPr/>
                <p:nvPr/>
              </p:nvSpPr>
              <p:spPr>
                <a:xfrm>
                  <a:off x="3386138" y="1769646"/>
                  <a:ext cx="46638" cy="36371"/>
                </a:xfrm>
                <a:custGeom>
                  <a:rect b="b" l="l" r="r" t="t"/>
                  <a:pathLst>
                    <a:path extrusionOk="0" h="1169" w="1499">
                      <a:moveTo>
                        <a:pt x="55" y="0"/>
                      </a:moveTo>
                      <a:cubicBezTo>
                        <a:pt x="14" y="385"/>
                        <a:pt x="0" y="784"/>
                        <a:pt x="14" y="1169"/>
                      </a:cubicBezTo>
                      <a:lnTo>
                        <a:pt x="1457" y="797"/>
                      </a:lnTo>
                      <a:cubicBezTo>
                        <a:pt x="1457" y="605"/>
                        <a:pt x="1471" y="399"/>
                        <a:pt x="1499" y="206"/>
                      </a:cubicBezTo>
                      <a:lnTo>
                        <a:pt x="55" y="0"/>
                      </a:ln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29"/>
                <p:cNvSpPr/>
                <p:nvPr/>
              </p:nvSpPr>
              <p:spPr>
                <a:xfrm>
                  <a:off x="2894709" y="1385241"/>
                  <a:ext cx="63314" cy="57247"/>
                </a:xfrm>
                <a:custGeom>
                  <a:rect b="b" l="l" r="r" t="t"/>
                  <a:pathLst>
                    <a:path extrusionOk="0" h="1840" w="2035">
                      <a:moveTo>
                        <a:pt x="815" y="0"/>
                      </a:moveTo>
                      <a:cubicBezTo>
                        <a:pt x="629" y="0"/>
                        <a:pt x="448" y="77"/>
                        <a:pt x="317" y="217"/>
                      </a:cubicBezTo>
                      <a:cubicBezTo>
                        <a:pt x="234" y="286"/>
                        <a:pt x="179" y="382"/>
                        <a:pt x="138" y="478"/>
                      </a:cubicBezTo>
                      <a:cubicBezTo>
                        <a:pt x="0" y="849"/>
                        <a:pt x="193" y="1276"/>
                        <a:pt x="564" y="1413"/>
                      </a:cubicBezTo>
                      <a:cubicBezTo>
                        <a:pt x="1045" y="1578"/>
                        <a:pt x="1540" y="1729"/>
                        <a:pt x="2035" y="1839"/>
                      </a:cubicBezTo>
                      <a:lnTo>
                        <a:pt x="1732" y="258"/>
                      </a:lnTo>
                      <a:cubicBezTo>
                        <a:pt x="1334" y="135"/>
                        <a:pt x="1086" y="52"/>
                        <a:pt x="1073" y="52"/>
                      </a:cubicBezTo>
                      <a:cubicBezTo>
                        <a:pt x="989" y="17"/>
                        <a:pt x="902" y="0"/>
                        <a:pt x="815" y="0"/>
                      </a:cubicBez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29"/>
                <p:cNvSpPr/>
                <p:nvPr/>
              </p:nvSpPr>
              <p:spPr>
                <a:xfrm>
                  <a:off x="3512736" y="1364178"/>
                  <a:ext cx="49220" cy="70594"/>
                </a:xfrm>
                <a:custGeom>
                  <a:rect b="b" l="l" r="r" t="t"/>
                  <a:pathLst>
                    <a:path extrusionOk="0" h="2269" w="1582">
                      <a:moveTo>
                        <a:pt x="921" y="1"/>
                      </a:moveTo>
                      <a:lnTo>
                        <a:pt x="0" y="1265"/>
                      </a:lnTo>
                      <a:cubicBezTo>
                        <a:pt x="193" y="1581"/>
                        <a:pt x="330" y="1911"/>
                        <a:pt x="454" y="2269"/>
                      </a:cubicBezTo>
                      <a:lnTo>
                        <a:pt x="1581" y="1128"/>
                      </a:lnTo>
                      <a:cubicBezTo>
                        <a:pt x="1402" y="729"/>
                        <a:pt x="1182" y="358"/>
                        <a:pt x="921" y="1"/>
                      </a:cubicBez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29"/>
                <p:cNvSpPr/>
                <p:nvPr/>
              </p:nvSpPr>
              <p:spPr>
                <a:xfrm>
                  <a:off x="3471231" y="1597714"/>
                  <a:ext cx="62909" cy="44055"/>
                </a:xfrm>
                <a:custGeom>
                  <a:rect b="b" l="l" r="r" t="t"/>
                  <a:pathLst>
                    <a:path extrusionOk="0" h="1416" w="2022">
                      <a:moveTo>
                        <a:pt x="592" y="0"/>
                      </a:moveTo>
                      <a:cubicBezTo>
                        <a:pt x="413" y="261"/>
                        <a:pt x="207" y="522"/>
                        <a:pt x="1" y="784"/>
                      </a:cubicBezTo>
                      <a:lnTo>
                        <a:pt x="1348" y="1416"/>
                      </a:lnTo>
                      <a:cubicBezTo>
                        <a:pt x="1595" y="1100"/>
                        <a:pt x="1829" y="784"/>
                        <a:pt x="2022" y="467"/>
                      </a:cubicBezTo>
                      <a:lnTo>
                        <a:pt x="592" y="0"/>
                      </a:ln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29"/>
                <p:cNvSpPr/>
                <p:nvPr/>
              </p:nvSpPr>
              <p:spPr>
                <a:xfrm>
                  <a:off x="3332654" y="1258206"/>
                  <a:ext cx="59052" cy="49967"/>
                </a:xfrm>
                <a:custGeom>
                  <a:rect b="b" l="l" r="r" t="t"/>
                  <a:pathLst>
                    <a:path extrusionOk="0" h="1606" w="1898">
                      <a:moveTo>
                        <a:pt x="842" y="1"/>
                      </a:moveTo>
                      <a:cubicBezTo>
                        <a:pt x="563" y="1"/>
                        <a:pt x="282" y="21"/>
                        <a:pt x="1" y="66"/>
                      </a:cubicBezTo>
                      <a:lnTo>
                        <a:pt x="757" y="1482"/>
                      </a:lnTo>
                      <a:cubicBezTo>
                        <a:pt x="1142" y="1482"/>
                        <a:pt x="1527" y="1523"/>
                        <a:pt x="1898" y="1606"/>
                      </a:cubicBezTo>
                      <a:lnTo>
                        <a:pt x="1802" y="80"/>
                      </a:lnTo>
                      <a:cubicBezTo>
                        <a:pt x="1485" y="28"/>
                        <a:pt x="1165" y="1"/>
                        <a:pt x="842" y="1"/>
                      </a:cubicBez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29"/>
                <p:cNvSpPr/>
                <p:nvPr/>
              </p:nvSpPr>
              <p:spPr>
                <a:xfrm>
                  <a:off x="3115829" y="1371862"/>
                  <a:ext cx="67607" cy="56936"/>
                </a:xfrm>
                <a:custGeom>
                  <a:rect b="b" l="l" r="r" t="t"/>
                  <a:pathLst>
                    <a:path extrusionOk="0" h="1830" w="2173">
                      <a:moveTo>
                        <a:pt x="894" y="1"/>
                      </a:moveTo>
                      <a:cubicBezTo>
                        <a:pt x="633" y="248"/>
                        <a:pt x="330" y="455"/>
                        <a:pt x="0" y="620"/>
                      </a:cubicBezTo>
                      <a:lnTo>
                        <a:pt x="839" y="1829"/>
                      </a:lnTo>
                      <a:cubicBezTo>
                        <a:pt x="1251" y="1596"/>
                        <a:pt x="1636" y="1321"/>
                        <a:pt x="1966" y="991"/>
                      </a:cubicBezTo>
                      <a:lnTo>
                        <a:pt x="2172" y="785"/>
                      </a:lnTo>
                      <a:lnTo>
                        <a:pt x="894" y="1"/>
                      </a:ln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29"/>
                <p:cNvSpPr/>
                <p:nvPr/>
              </p:nvSpPr>
              <p:spPr>
                <a:xfrm>
                  <a:off x="3444288" y="1287608"/>
                  <a:ext cx="55225" cy="61634"/>
                </a:xfrm>
                <a:custGeom>
                  <a:rect b="b" l="l" r="r" t="t"/>
                  <a:pathLst>
                    <a:path extrusionOk="0" h="1981" w="1775">
                      <a:moveTo>
                        <a:pt x="523" y="1"/>
                      </a:moveTo>
                      <a:lnTo>
                        <a:pt x="1" y="1403"/>
                      </a:lnTo>
                      <a:cubicBezTo>
                        <a:pt x="262" y="1582"/>
                        <a:pt x="509" y="1774"/>
                        <a:pt x="743" y="1980"/>
                      </a:cubicBezTo>
                      <a:lnTo>
                        <a:pt x="1774" y="949"/>
                      </a:lnTo>
                      <a:cubicBezTo>
                        <a:pt x="1389" y="592"/>
                        <a:pt x="963" y="276"/>
                        <a:pt x="523" y="1"/>
                      </a:cubicBez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29"/>
                <p:cNvSpPr/>
                <p:nvPr/>
              </p:nvSpPr>
              <p:spPr>
                <a:xfrm>
                  <a:off x="3530253" y="1412092"/>
                  <a:ext cx="48380" cy="71030"/>
                </a:xfrm>
                <a:custGeom>
                  <a:rect b="b" l="l" r="r" t="t"/>
                  <a:pathLst>
                    <a:path extrusionOk="0" h="2283" w="1555">
                      <a:moveTo>
                        <a:pt x="1197" y="0"/>
                      </a:moveTo>
                      <a:lnTo>
                        <a:pt x="1" y="1182"/>
                      </a:lnTo>
                      <a:cubicBezTo>
                        <a:pt x="83" y="1540"/>
                        <a:pt x="111" y="1911"/>
                        <a:pt x="97" y="2282"/>
                      </a:cubicBezTo>
                      <a:lnTo>
                        <a:pt x="1554" y="1471"/>
                      </a:lnTo>
                      <a:cubicBezTo>
                        <a:pt x="1499" y="962"/>
                        <a:pt x="1375" y="468"/>
                        <a:pt x="1197" y="0"/>
                      </a:cubicBez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29"/>
                <p:cNvSpPr/>
                <p:nvPr/>
              </p:nvSpPr>
              <p:spPr>
                <a:xfrm>
                  <a:off x="3442576" y="1632343"/>
                  <a:ext cx="62474" cy="41504"/>
                </a:xfrm>
                <a:custGeom>
                  <a:rect b="b" l="l" r="r" t="t"/>
                  <a:pathLst>
                    <a:path extrusionOk="0" h="1334" w="2008">
                      <a:moveTo>
                        <a:pt x="633" y="1"/>
                      </a:moveTo>
                      <a:cubicBezTo>
                        <a:pt x="427" y="234"/>
                        <a:pt x="221" y="454"/>
                        <a:pt x="1" y="688"/>
                      </a:cubicBezTo>
                      <a:lnTo>
                        <a:pt x="1389" y="1334"/>
                      </a:lnTo>
                      <a:cubicBezTo>
                        <a:pt x="1609" y="1100"/>
                        <a:pt x="1815" y="867"/>
                        <a:pt x="2008" y="633"/>
                      </a:cubicBezTo>
                      <a:lnTo>
                        <a:pt x="633" y="1"/>
                      </a:ln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29"/>
                <p:cNvSpPr/>
                <p:nvPr/>
              </p:nvSpPr>
              <p:spPr>
                <a:xfrm>
                  <a:off x="3401943" y="1263246"/>
                  <a:ext cx="47073" cy="61198"/>
                </a:xfrm>
                <a:custGeom>
                  <a:rect b="b" l="l" r="r" t="t"/>
                  <a:pathLst>
                    <a:path extrusionOk="0" h="1967" w="1513">
                      <a:moveTo>
                        <a:pt x="1" y="0"/>
                      </a:moveTo>
                      <a:lnTo>
                        <a:pt x="97" y="1567"/>
                      </a:lnTo>
                      <a:cubicBezTo>
                        <a:pt x="413" y="1664"/>
                        <a:pt x="716" y="1801"/>
                        <a:pt x="1004" y="1966"/>
                      </a:cubicBezTo>
                      <a:lnTo>
                        <a:pt x="1513" y="578"/>
                      </a:lnTo>
                      <a:cubicBezTo>
                        <a:pt x="1032" y="317"/>
                        <a:pt x="523" y="124"/>
                        <a:pt x="1" y="0"/>
                      </a:cubicBez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29"/>
                <p:cNvSpPr/>
                <p:nvPr/>
              </p:nvSpPr>
              <p:spPr>
                <a:xfrm>
                  <a:off x="3291181" y="1262375"/>
                  <a:ext cx="51367" cy="47073"/>
                </a:xfrm>
                <a:custGeom>
                  <a:rect b="b" l="l" r="r" t="t"/>
                  <a:pathLst>
                    <a:path extrusionOk="0" h="1513" w="1651">
                      <a:moveTo>
                        <a:pt x="908" y="1"/>
                      </a:moveTo>
                      <a:cubicBezTo>
                        <a:pt x="605" y="70"/>
                        <a:pt x="303" y="152"/>
                        <a:pt x="0" y="262"/>
                      </a:cubicBezTo>
                      <a:lnTo>
                        <a:pt x="949" y="1513"/>
                      </a:lnTo>
                      <a:cubicBezTo>
                        <a:pt x="1169" y="1458"/>
                        <a:pt x="1403" y="1417"/>
                        <a:pt x="1650" y="1389"/>
                      </a:cubicBezTo>
                      <a:lnTo>
                        <a:pt x="908" y="1"/>
                      </a:ln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29"/>
                <p:cNvSpPr/>
                <p:nvPr/>
              </p:nvSpPr>
              <p:spPr>
                <a:xfrm>
                  <a:off x="3194949" y="1301733"/>
                  <a:ext cx="66332" cy="53482"/>
                </a:xfrm>
                <a:custGeom>
                  <a:rect b="b" l="l" r="r" t="t"/>
                  <a:pathLst>
                    <a:path extrusionOk="0" h="1719" w="2132">
                      <a:moveTo>
                        <a:pt x="1059" y="1"/>
                      </a:moveTo>
                      <a:cubicBezTo>
                        <a:pt x="715" y="234"/>
                        <a:pt x="372" y="482"/>
                        <a:pt x="1" y="770"/>
                      </a:cubicBezTo>
                      <a:lnTo>
                        <a:pt x="1155" y="1719"/>
                      </a:lnTo>
                      <a:cubicBezTo>
                        <a:pt x="1471" y="1485"/>
                        <a:pt x="1788" y="1265"/>
                        <a:pt x="2131" y="1073"/>
                      </a:cubicBezTo>
                      <a:lnTo>
                        <a:pt x="1059" y="1"/>
                      </a:ln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29"/>
                <p:cNvSpPr/>
                <p:nvPr/>
              </p:nvSpPr>
              <p:spPr>
                <a:xfrm>
                  <a:off x="3496900" y="1548928"/>
                  <a:ext cx="70190" cy="52238"/>
                </a:xfrm>
                <a:custGeom>
                  <a:rect b="b" l="l" r="r" t="t"/>
                  <a:pathLst>
                    <a:path extrusionOk="0" h="1679" w="2256">
                      <a:moveTo>
                        <a:pt x="2255" y="1"/>
                      </a:moveTo>
                      <a:lnTo>
                        <a:pt x="633" y="56"/>
                      </a:lnTo>
                      <a:cubicBezTo>
                        <a:pt x="454" y="455"/>
                        <a:pt x="248" y="840"/>
                        <a:pt x="1" y="1211"/>
                      </a:cubicBezTo>
                      <a:lnTo>
                        <a:pt x="1430" y="1678"/>
                      </a:lnTo>
                      <a:cubicBezTo>
                        <a:pt x="1760" y="1142"/>
                        <a:pt x="2035" y="578"/>
                        <a:pt x="2255" y="1"/>
                      </a:cubicBez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29"/>
                <p:cNvSpPr/>
                <p:nvPr/>
              </p:nvSpPr>
              <p:spPr>
                <a:xfrm>
                  <a:off x="3389560" y="1705055"/>
                  <a:ext cx="56469" cy="58180"/>
                </a:xfrm>
                <a:custGeom>
                  <a:rect b="b" l="l" r="r" t="t"/>
                  <a:pathLst>
                    <a:path extrusionOk="0" h="1870" w="1815">
                      <a:moveTo>
                        <a:pt x="495" y="0"/>
                      </a:moveTo>
                      <a:cubicBezTo>
                        <a:pt x="248" y="523"/>
                        <a:pt x="83" y="1086"/>
                        <a:pt x="0" y="1664"/>
                      </a:cubicBezTo>
                      <a:lnTo>
                        <a:pt x="1444" y="1870"/>
                      </a:lnTo>
                      <a:cubicBezTo>
                        <a:pt x="1499" y="1430"/>
                        <a:pt x="1636" y="1004"/>
                        <a:pt x="1815" y="605"/>
                      </a:cubicBezTo>
                      <a:lnTo>
                        <a:pt x="495" y="0"/>
                      </a:ln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29"/>
                <p:cNvSpPr/>
                <p:nvPr/>
              </p:nvSpPr>
              <p:spPr>
                <a:xfrm>
                  <a:off x="3476801" y="1326126"/>
                  <a:ext cx="56905" cy="65896"/>
                </a:xfrm>
                <a:custGeom>
                  <a:rect b="b" l="l" r="r" t="t"/>
                  <a:pathLst>
                    <a:path extrusionOk="0" h="2118" w="1829">
                      <a:moveTo>
                        <a:pt x="1032" y="0"/>
                      </a:moveTo>
                      <a:lnTo>
                        <a:pt x="1" y="1031"/>
                      </a:lnTo>
                      <a:lnTo>
                        <a:pt x="55" y="1072"/>
                      </a:lnTo>
                      <a:cubicBezTo>
                        <a:pt x="372" y="1402"/>
                        <a:pt x="660" y="1746"/>
                        <a:pt x="922" y="2117"/>
                      </a:cubicBezTo>
                      <a:lnTo>
                        <a:pt x="1829" y="880"/>
                      </a:lnTo>
                      <a:cubicBezTo>
                        <a:pt x="1595" y="591"/>
                        <a:pt x="1348" y="303"/>
                        <a:pt x="1086" y="41"/>
                      </a:cubicBezTo>
                      <a:lnTo>
                        <a:pt x="1032" y="0"/>
                      </a:ln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29"/>
                <p:cNvSpPr/>
                <p:nvPr/>
              </p:nvSpPr>
              <p:spPr>
                <a:xfrm>
                  <a:off x="3386978" y="1807698"/>
                  <a:ext cx="50091" cy="73581"/>
                </a:xfrm>
                <a:custGeom>
                  <a:rect b="b" l="l" r="r" t="t"/>
                  <a:pathLst>
                    <a:path extrusionOk="0" h="2365" w="1610">
                      <a:moveTo>
                        <a:pt x="1444" y="1"/>
                      </a:moveTo>
                      <a:lnTo>
                        <a:pt x="1" y="372"/>
                      </a:lnTo>
                      <a:cubicBezTo>
                        <a:pt x="42" y="1045"/>
                        <a:pt x="138" y="1705"/>
                        <a:pt x="289" y="2365"/>
                      </a:cubicBezTo>
                      <a:lnTo>
                        <a:pt x="1609" y="1499"/>
                      </a:lnTo>
                      <a:cubicBezTo>
                        <a:pt x="1513" y="1004"/>
                        <a:pt x="1458" y="509"/>
                        <a:pt x="1444" y="1"/>
                      </a:cubicBez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29"/>
                <p:cNvSpPr/>
                <p:nvPr/>
              </p:nvSpPr>
              <p:spPr>
                <a:xfrm>
                  <a:off x="3396405" y="1854306"/>
                  <a:ext cx="43215" cy="40260"/>
                </a:xfrm>
                <a:custGeom>
                  <a:rect b="b" l="l" r="r" t="t"/>
                  <a:pathLst>
                    <a:path extrusionOk="0" h="1294" w="1389">
                      <a:moveTo>
                        <a:pt x="1306" y="1"/>
                      </a:moveTo>
                      <a:lnTo>
                        <a:pt x="0" y="867"/>
                      </a:lnTo>
                      <a:cubicBezTo>
                        <a:pt x="28" y="1018"/>
                        <a:pt x="69" y="1169"/>
                        <a:pt x="96" y="1293"/>
                      </a:cubicBezTo>
                      <a:lnTo>
                        <a:pt x="1389" y="441"/>
                      </a:lnTo>
                      <a:cubicBezTo>
                        <a:pt x="1361" y="303"/>
                        <a:pt x="1334" y="152"/>
                        <a:pt x="1306" y="1"/>
                      </a:cubicBez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29"/>
                <p:cNvSpPr/>
                <p:nvPr/>
              </p:nvSpPr>
              <p:spPr>
                <a:xfrm>
                  <a:off x="2949032" y="1392833"/>
                  <a:ext cx="23117" cy="52207"/>
                </a:xfrm>
                <a:custGeom>
                  <a:rect b="b" l="l" r="r" t="t"/>
                  <a:pathLst>
                    <a:path extrusionOk="0" h="1678" w="743">
                      <a:moveTo>
                        <a:pt x="0" y="1"/>
                      </a:moveTo>
                      <a:lnTo>
                        <a:pt x="289" y="1581"/>
                      </a:lnTo>
                      <a:cubicBezTo>
                        <a:pt x="440" y="1623"/>
                        <a:pt x="578" y="1650"/>
                        <a:pt x="743" y="1678"/>
                      </a:cubicBezTo>
                      <a:lnTo>
                        <a:pt x="440" y="124"/>
                      </a:lnTo>
                      <a:cubicBezTo>
                        <a:pt x="261" y="83"/>
                        <a:pt x="124" y="42"/>
                        <a:pt x="0" y="1"/>
                      </a:cubicBez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56" name="Google Shape;1656;p29"/>
              <p:cNvSpPr/>
              <p:nvPr/>
            </p:nvSpPr>
            <p:spPr>
              <a:xfrm>
                <a:off x="3184681" y="1325690"/>
                <a:ext cx="46233" cy="37677"/>
              </a:xfrm>
              <a:custGeom>
                <a:rect b="b" l="l" r="r" t="t"/>
                <a:pathLst>
                  <a:path extrusionOk="0" h="1211" w="1486">
                    <a:moveTo>
                      <a:pt x="344" y="0"/>
                    </a:moveTo>
                    <a:cubicBezTo>
                      <a:pt x="221" y="83"/>
                      <a:pt x="111" y="179"/>
                      <a:pt x="1" y="262"/>
                    </a:cubicBezTo>
                    <a:lnTo>
                      <a:pt x="1142" y="1210"/>
                    </a:lnTo>
                    <a:cubicBezTo>
                      <a:pt x="1265" y="1128"/>
                      <a:pt x="1375" y="1045"/>
                      <a:pt x="1485" y="949"/>
                    </a:cubicBezTo>
                    <a:lnTo>
                      <a:pt x="344" y="0"/>
                    </a:lnTo>
                    <a:close/>
                  </a:path>
                </a:pathLst>
              </a:custGeom>
              <a:solidFill>
                <a:srgbClr val="567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29"/>
              <p:cNvSpPr/>
              <p:nvPr/>
            </p:nvSpPr>
            <p:spPr>
              <a:xfrm>
                <a:off x="3228302" y="1294888"/>
                <a:ext cx="44522" cy="40228"/>
              </a:xfrm>
              <a:custGeom>
                <a:rect b="b" l="l" r="r" t="t"/>
                <a:pathLst>
                  <a:path extrusionOk="0" h="1293" w="1431">
                    <a:moveTo>
                      <a:pt x="372" y="1"/>
                    </a:moveTo>
                    <a:cubicBezTo>
                      <a:pt x="248" y="69"/>
                      <a:pt x="124" y="152"/>
                      <a:pt x="1" y="221"/>
                    </a:cubicBezTo>
                    <a:lnTo>
                      <a:pt x="1059" y="1293"/>
                    </a:lnTo>
                    <a:cubicBezTo>
                      <a:pt x="1183" y="1210"/>
                      <a:pt x="1307" y="1142"/>
                      <a:pt x="1430" y="1073"/>
                    </a:cubicBezTo>
                    <a:lnTo>
                      <a:pt x="372" y="1"/>
                    </a:lnTo>
                    <a:close/>
                  </a:path>
                </a:pathLst>
              </a:custGeom>
              <a:solidFill>
                <a:srgbClr val="567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29"/>
              <p:cNvSpPr/>
              <p:nvPr/>
            </p:nvSpPr>
            <p:spPr>
              <a:xfrm>
                <a:off x="3489619" y="1586576"/>
                <a:ext cx="51802" cy="25699"/>
              </a:xfrm>
              <a:custGeom>
                <a:rect b="b" l="l" r="r" t="t"/>
                <a:pathLst>
                  <a:path extrusionOk="0" h="826" w="1665">
                    <a:moveTo>
                      <a:pt x="235" y="1"/>
                    </a:moveTo>
                    <a:cubicBezTo>
                      <a:pt x="166" y="111"/>
                      <a:pt x="83" y="234"/>
                      <a:pt x="1" y="358"/>
                    </a:cubicBezTo>
                    <a:lnTo>
                      <a:pt x="1444" y="825"/>
                    </a:lnTo>
                    <a:cubicBezTo>
                      <a:pt x="1513" y="715"/>
                      <a:pt x="1596" y="592"/>
                      <a:pt x="1664" y="468"/>
                    </a:cubicBezTo>
                    <a:lnTo>
                      <a:pt x="235" y="1"/>
                    </a:lnTo>
                    <a:close/>
                  </a:path>
                </a:pathLst>
              </a:custGeom>
              <a:solidFill>
                <a:srgbClr val="567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29"/>
              <p:cNvSpPr/>
              <p:nvPr/>
            </p:nvSpPr>
            <p:spPr>
              <a:xfrm>
                <a:off x="3055532" y="1404376"/>
                <a:ext cx="36806" cy="44086"/>
              </a:xfrm>
              <a:custGeom>
                <a:rect b="b" l="l" r="r" t="t"/>
                <a:pathLst>
                  <a:path extrusionOk="0" h="1417" w="1183">
                    <a:moveTo>
                      <a:pt x="440" y="1"/>
                    </a:moveTo>
                    <a:cubicBezTo>
                      <a:pt x="289" y="14"/>
                      <a:pt x="138" y="42"/>
                      <a:pt x="0" y="42"/>
                    </a:cubicBezTo>
                    <a:lnTo>
                      <a:pt x="756" y="1417"/>
                    </a:lnTo>
                    <a:cubicBezTo>
                      <a:pt x="894" y="1403"/>
                      <a:pt x="1045" y="1375"/>
                      <a:pt x="1182" y="1348"/>
                    </a:cubicBezTo>
                    <a:lnTo>
                      <a:pt x="440" y="1"/>
                    </a:lnTo>
                    <a:close/>
                  </a:path>
                </a:pathLst>
              </a:custGeom>
              <a:solidFill>
                <a:srgbClr val="567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29"/>
              <p:cNvSpPr/>
              <p:nvPr/>
            </p:nvSpPr>
            <p:spPr>
              <a:xfrm>
                <a:off x="3319400" y="1260259"/>
                <a:ext cx="36806" cy="45362"/>
              </a:xfrm>
              <a:custGeom>
                <a:rect b="b" l="l" r="r" t="t"/>
                <a:pathLst>
                  <a:path extrusionOk="0" h="1458" w="1183">
                    <a:moveTo>
                      <a:pt x="427" y="0"/>
                    </a:moveTo>
                    <a:cubicBezTo>
                      <a:pt x="289" y="14"/>
                      <a:pt x="152" y="41"/>
                      <a:pt x="1" y="69"/>
                    </a:cubicBezTo>
                    <a:lnTo>
                      <a:pt x="743" y="1457"/>
                    </a:lnTo>
                    <a:cubicBezTo>
                      <a:pt x="894" y="1444"/>
                      <a:pt x="1032" y="1430"/>
                      <a:pt x="1183" y="1416"/>
                    </a:cubicBezTo>
                    <a:lnTo>
                      <a:pt x="427" y="0"/>
                    </a:lnTo>
                    <a:close/>
                  </a:path>
                </a:pathLst>
              </a:custGeom>
              <a:solidFill>
                <a:srgbClr val="567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29"/>
              <p:cNvSpPr/>
              <p:nvPr/>
            </p:nvSpPr>
            <p:spPr>
              <a:xfrm>
                <a:off x="3143612" y="1362466"/>
                <a:ext cx="49656" cy="33384"/>
              </a:xfrm>
              <a:custGeom>
                <a:rect b="b" l="l" r="r" t="t"/>
                <a:pathLst>
                  <a:path extrusionOk="0" h="1073" w="1596">
                    <a:moveTo>
                      <a:pt x="317" y="1"/>
                    </a:moveTo>
                    <a:cubicBezTo>
                      <a:pt x="221" y="83"/>
                      <a:pt x="138" y="166"/>
                      <a:pt x="42" y="262"/>
                    </a:cubicBezTo>
                    <a:lnTo>
                      <a:pt x="1" y="289"/>
                    </a:lnTo>
                    <a:lnTo>
                      <a:pt x="1293" y="1073"/>
                    </a:lnTo>
                    <a:cubicBezTo>
                      <a:pt x="1389" y="977"/>
                      <a:pt x="1499" y="880"/>
                      <a:pt x="1596" y="784"/>
                    </a:cubicBezTo>
                    <a:lnTo>
                      <a:pt x="317" y="1"/>
                    </a:lnTo>
                    <a:close/>
                  </a:path>
                </a:pathLst>
              </a:custGeom>
              <a:solidFill>
                <a:srgbClr val="567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29"/>
              <p:cNvSpPr/>
              <p:nvPr/>
            </p:nvSpPr>
            <p:spPr>
              <a:xfrm>
                <a:off x="2995639" y="1403100"/>
                <a:ext cx="23117" cy="47944"/>
              </a:xfrm>
              <a:custGeom>
                <a:rect b="b" l="l" r="r" t="t"/>
                <a:pathLst>
                  <a:path extrusionOk="0" h="1541" w="743">
                    <a:moveTo>
                      <a:pt x="1" y="0"/>
                    </a:moveTo>
                    <a:lnTo>
                      <a:pt x="317" y="1499"/>
                    </a:lnTo>
                    <a:cubicBezTo>
                      <a:pt x="454" y="1513"/>
                      <a:pt x="592" y="1526"/>
                      <a:pt x="743" y="1540"/>
                    </a:cubicBezTo>
                    <a:lnTo>
                      <a:pt x="441" y="55"/>
                    </a:lnTo>
                    <a:cubicBezTo>
                      <a:pt x="289" y="42"/>
                      <a:pt x="138" y="14"/>
                      <a:pt x="1" y="0"/>
                    </a:cubicBezTo>
                    <a:close/>
                  </a:path>
                </a:pathLst>
              </a:custGeom>
              <a:solidFill>
                <a:srgbClr val="567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29"/>
              <p:cNvSpPr/>
              <p:nvPr/>
            </p:nvSpPr>
            <p:spPr>
              <a:xfrm>
                <a:off x="3103414" y="1391122"/>
                <a:ext cx="38517" cy="43215"/>
              </a:xfrm>
              <a:custGeom>
                <a:rect b="b" l="l" r="r" t="t"/>
                <a:pathLst>
                  <a:path extrusionOk="0" h="1389" w="1238">
                    <a:moveTo>
                      <a:pt x="386" y="1"/>
                    </a:moveTo>
                    <a:cubicBezTo>
                      <a:pt x="262" y="56"/>
                      <a:pt x="138" y="111"/>
                      <a:pt x="1" y="166"/>
                    </a:cubicBezTo>
                    <a:lnTo>
                      <a:pt x="867" y="1389"/>
                    </a:lnTo>
                    <a:cubicBezTo>
                      <a:pt x="990" y="1334"/>
                      <a:pt x="1114" y="1265"/>
                      <a:pt x="1238" y="1197"/>
                    </a:cubicBezTo>
                    <a:lnTo>
                      <a:pt x="386" y="1"/>
                    </a:lnTo>
                    <a:close/>
                  </a:path>
                </a:pathLst>
              </a:custGeom>
              <a:solidFill>
                <a:srgbClr val="567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29"/>
              <p:cNvSpPr/>
              <p:nvPr/>
            </p:nvSpPr>
            <p:spPr>
              <a:xfrm>
                <a:off x="3526830" y="1399242"/>
                <a:ext cx="40664" cy="49656"/>
              </a:xfrm>
              <a:custGeom>
                <a:rect b="b" l="l" r="r" t="t"/>
                <a:pathLst>
                  <a:path extrusionOk="0" h="1596" w="1307">
                    <a:moveTo>
                      <a:pt x="1128" y="1"/>
                    </a:moveTo>
                    <a:lnTo>
                      <a:pt x="1" y="1128"/>
                    </a:lnTo>
                    <a:cubicBezTo>
                      <a:pt x="42" y="1279"/>
                      <a:pt x="83" y="1444"/>
                      <a:pt x="111" y="1595"/>
                    </a:cubicBezTo>
                    <a:lnTo>
                      <a:pt x="1307" y="413"/>
                    </a:lnTo>
                    <a:cubicBezTo>
                      <a:pt x="1252" y="262"/>
                      <a:pt x="1197" y="138"/>
                      <a:pt x="1128" y="1"/>
                    </a:cubicBezTo>
                    <a:close/>
                  </a:path>
                </a:pathLst>
              </a:custGeom>
              <a:solidFill>
                <a:srgbClr val="567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29"/>
              <p:cNvSpPr/>
              <p:nvPr/>
            </p:nvSpPr>
            <p:spPr>
              <a:xfrm>
                <a:off x="3531964" y="1457860"/>
                <a:ext cx="47944" cy="40633"/>
              </a:xfrm>
              <a:custGeom>
                <a:rect b="b" l="l" r="r" t="t"/>
                <a:pathLst>
                  <a:path extrusionOk="0" h="1306" w="1541">
                    <a:moveTo>
                      <a:pt x="1499" y="0"/>
                    </a:moveTo>
                    <a:lnTo>
                      <a:pt x="42" y="811"/>
                    </a:lnTo>
                    <a:cubicBezTo>
                      <a:pt x="42" y="976"/>
                      <a:pt x="28" y="1141"/>
                      <a:pt x="1" y="1306"/>
                    </a:cubicBezTo>
                    <a:lnTo>
                      <a:pt x="1540" y="454"/>
                    </a:lnTo>
                    <a:cubicBezTo>
                      <a:pt x="1540" y="302"/>
                      <a:pt x="1513" y="151"/>
                      <a:pt x="1499" y="0"/>
                    </a:cubicBezTo>
                    <a:close/>
                  </a:path>
                </a:pathLst>
              </a:custGeom>
              <a:solidFill>
                <a:srgbClr val="567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29"/>
              <p:cNvSpPr/>
              <p:nvPr/>
            </p:nvSpPr>
            <p:spPr>
              <a:xfrm>
                <a:off x="3516563" y="1535674"/>
                <a:ext cx="54789" cy="14996"/>
              </a:xfrm>
              <a:custGeom>
                <a:rect b="b" l="l" r="r" t="t"/>
                <a:pathLst>
                  <a:path extrusionOk="0" h="482" w="1761">
                    <a:moveTo>
                      <a:pt x="1761" y="1"/>
                    </a:moveTo>
                    <a:lnTo>
                      <a:pt x="180" y="56"/>
                    </a:lnTo>
                    <a:cubicBezTo>
                      <a:pt x="125" y="193"/>
                      <a:pt x="70" y="331"/>
                      <a:pt x="1" y="482"/>
                    </a:cubicBezTo>
                    <a:lnTo>
                      <a:pt x="1623" y="427"/>
                    </a:lnTo>
                    <a:cubicBezTo>
                      <a:pt x="1664" y="276"/>
                      <a:pt x="1719" y="138"/>
                      <a:pt x="1761" y="1"/>
                    </a:cubicBezTo>
                    <a:close/>
                  </a:path>
                </a:pathLst>
              </a:custGeom>
              <a:solidFill>
                <a:srgbClr val="567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29"/>
              <p:cNvSpPr/>
              <p:nvPr/>
            </p:nvSpPr>
            <p:spPr>
              <a:xfrm>
                <a:off x="3433180" y="1281198"/>
                <a:ext cx="27410" cy="50091"/>
              </a:xfrm>
              <a:custGeom>
                <a:rect b="b" l="l" r="r" t="t"/>
                <a:pathLst>
                  <a:path extrusionOk="0" h="1610" w="881">
                    <a:moveTo>
                      <a:pt x="509" y="1"/>
                    </a:moveTo>
                    <a:lnTo>
                      <a:pt x="0" y="1389"/>
                    </a:lnTo>
                    <a:cubicBezTo>
                      <a:pt x="110" y="1458"/>
                      <a:pt x="234" y="1527"/>
                      <a:pt x="358" y="1609"/>
                    </a:cubicBezTo>
                    <a:lnTo>
                      <a:pt x="880" y="207"/>
                    </a:lnTo>
                    <a:cubicBezTo>
                      <a:pt x="756" y="138"/>
                      <a:pt x="633" y="69"/>
                      <a:pt x="509" y="1"/>
                    </a:cubicBezTo>
                    <a:close/>
                  </a:path>
                </a:pathLst>
              </a:custGeom>
              <a:solidFill>
                <a:srgbClr val="567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29"/>
              <p:cNvSpPr/>
              <p:nvPr/>
            </p:nvSpPr>
            <p:spPr>
              <a:xfrm>
                <a:off x="3388689" y="1260663"/>
                <a:ext cx="16303" cy="51367"/>
              </a:xfrm>
              <a:custGeom>
                <a:rect b="b" l="l" r="r" t="t"/>
                <a:pathLst>
                  <a:path extrusionOk="0" h="1651" w="524">
                    <a:moveTo>
                      <a:pt x="1" y="1"/>
                    </a:moveTo>
                    <a:lnTo>
                      <a:pt x="97" y="1527"/>
                    </a:lnTo>
                    <a:cubicBezTo>
                      <a:pt x="248" y="1554"/>
                      <a:pt x="386" y="1595"/>
                      <a:pt x="523" y="1650"/>
                    </a:cubicBezTo>
                    <a:lnTo>
                      <a:pt x="427" y="83"/>
                    </a:lnTo>
                    <a:cubicBezTo>
                      <a:pt x="289" y="42"/>
                      <a:pt x="152" y="15"/>
                      <a:pt x="1" y="1"/>
                    </a:cubicBezTo>
                    <a:close/>
                  </a:path>
                </a:pathLst>
              </a:custGeom>
              <a:solidFill>
                <a:srgbClr val="567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29"/>
              <p:cNvSpPr/>
              <p:nvPr/>
            </p:nvSpPr>
            <p:spPr>
              <a:xfrm>
                <a:off x="3467405" y="1317134"/>
                <a:ext cx="41504" cy="41100"/>
              </a:xfrm>
              <a:custGeom>
                <a:rect b="b" l="l" r="r" t="t"/>
                <a:pathLst>
                  <a:path extrusionOk="0" h="1321" w="1334">
                    <a:moveTo>
                      <a:pt x="1031" y="0"/>
                    </a:moveTo>
                    <a:lnTo>
                      <a:pt x="0" y="1031"/>
                    </a:lnTo>
                    <a:cubicBezTo>
                      <a:pt x="96" y="1128"/>
                      <a:pt x="206" y="1210"/>
                      <a:pt x="303" y="1320"/>
                    </a:cubicBezTo>
                    <a:lnTo>
                      <a:pt x="1334" y="289"/>
                    </a:lnTo>
                    <a:cubicBezTo>
                      <a:pt x="1237" y="193"/>
                      <a:pt x="1127" y="97"/>
                      <a:pt x="1031" y="0"/>
                    </a:cubicBezTo>
                    <a:close/>
                  </a:path>
                </a:pathLst>
              </a:custGeom>
              <a:solidFill>
                <a:srgbClr val="567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29"/>
              <p:cNvSpPr/>
              <p:nvPr/>
            </p:nvSpPr>
            <p:spPr>
              <a:xfrm>
                <a:off x="3505456" y="1353475"/>
                <a:ext cx="35966" cy="50496"/>
              </a:xfrm>
              <a:custGeom>
                <a:rect b="b" l="l" r="r" t="t"/>
                <a:pathLst>
                  <a:path extrusionOk="0" h="1623" w="1156">
                    <a:moveTo>
                      <a:pt x="894" y="1"/>
                    </a:moveTo>
                    <a:lnTo>
                      <a:pt x="1" y="1238"/>
                    </a:lnTo>
                    <a:cubicBezTo>
                      <a:pt x="83" y="1376"/>
                      <a:pt x="179" y="1499"/>
                      <a:pt x="248" y="1623"/>
                    </a:cubicBezTo>
                    <a:lnTo>
                      <a:pt x="1155" y="345"/>
                    </a:lnTo>
                    <a:cubicBezTo>
                      <a:pt x="1073" y="235"/>
                      <a:pt x="990" y="111"/>
                      <a:pt x="894" y="1"/>
                    </a:cubicBezTo>
                    <a:close/>
                  </a:path>
                </a:pathLst>
              </a:custGeom>
              <a:solidFill>
                <a:srgbClr val="567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71" name="Google Shape;1671;p29"/>
            <p:cNvGrpSpPr/>
            <p:nvPr/>
          </p:nvGrpSpPr>
          <p:grpSpPr>
            <a:xfrm rot="10800000">
              <a:off x="2886744" y="2476627"/>
              <a:ext cx="693599" cy="630946"/>
              <a:chOff x="1729250" y="1258050"/>
              <a:chExt cx="693599" cy="630946"/>
            </a:xfrm>
          </p:grpSpPr>
          <p:grpSp>
            <p:nvGrpSpPr>
              <p:cNvPr id="1672" name="Google Shape;1672;p29"/>
              <p:cNvGrpSpPr/>
              <p:nvPr/>
            </p:nvGrpSpPr>
            <p:grpSpPr>
              <a:xfrm>
                <a:off x="1729250" y="1258050"/>
                <a:ext cx="693599" cy="630946"/>
                <a:chOff x="1729250" y="1258050"/>
                <a:chExt cx="693599" cy="630946"/>
              </a:xfrm>
            </p:grpSpPr>
            <p:sp>
              <p:nvSpPr>
                <p:cNvPr id="1673" name="Google Shape;1673;p29"/>
                <p:cNvSpPr/>
                <p:nvPr/>
              </p:nvSpPr>
              <p:spPr>
                <a:xfrm>
                  <a:off x="1876787" y="1758943"/>
                  <a:ext cx="47944" cy="69754"/>
                </a:xfrm>
                <a:custGeom>
                  <a:rect b="b" l="l" r="r" t="t"/>
                  <a:pathLst>
                    <a:path extrusionOk="0" h="2242" w="1541">
                      <a:moveTo>
                        <a:pt x="1416" y="0"/>
                      </a:moveTo>
                      <a:lnTo>
                        <a:pt x="42" y="757"/>
                      </a:lnTo>
                      <a:cubicBezTo>
                        <a:pt x="69" y="1251"/>
                        <a:pt x="56" y="1746"/>
                        <a:pt x="1" y="2241"/>
                      </a:cubicBezTo>
                      <a:lnTo>
                        <a:pt x="1485" y="1939"/>
                      </a:lnTo>
                      <a:cubicBezTo>
                        <a:pt x="1540" y="1293"/>
                        <a:pt x="1513" y="647"/>
                        <a:pt x="1416" y="0"/>
                      </a:cubicBez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29"/>
                <p:cNvSpPr/>
                <p:nvPr/>
              </p:nvSpPr>
              <p:spPr>
                <a:xfrm>
                  <a:off x="1806223" y="1617813"/>
                  <a:ext cx="52642" cy="66736"/>
                </a:xfrm>
                <a:custGeom>
                  <a:rect b="b" l="l" r="r" t="t"/>
                  <a:pathLst>
                    <a:path extrusionOk="0" h="2145" w="1692">
                      <a:moveTo>
                        <a:pt x="949" y="0"/>
                      </a:moveTo>
                      <a:lnTo>
                        <a:pt x="0" y="1141"/>
                      </a:lnTo>
                      <a:cubicBezTo>
                        <a:pt x="275" y="1471"/>
                        <a:pt x="578" y="1801"/>
                        <a:pt x="908" y="2145"/>
                      </a:cubicBezTo>
                      <a:lnTo>
                        <a:pt x="1691" y="866"/>
                      </a:lnTo>
                      <a:cubicBezTo>
                        <a:pt x="1416" y="564"/>
                        <a:pt x="1169" y="275"/>
                        <a:pt x="949" y="0"/>
                      </a:cubicBez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29"/>
                <p:cNvSpPr/>
                <p:nvPr/>
              </p:nvSpPr>
              <p:spPr>
                <a:xfrm>
                  <a:off x="1868667" y="1832495"/>
                  <a:ext cx="53482" cy="42811"/>
                </a:xfrm>
                <a:custGeom>
                  <a:rect b="b" l="l" r="r" t="t"/>
                  <a:pathLst>
                    <a:path extrusionOk="0" h="1376" w="1719">
                      <a:moveTo>
                        <a:pt x="1719" y="1"/>
                      </a:moveTo>
                      <a:lnTo>
                        <a:pt x="207" y="317"/>
                      </a:lnTo>
                      <a:cubicBezTo>
                        <a:pt x="152" y="702"/>
                        <a:pt x="83" y="1073"/>
                        <a:pt x="0" y="1376"/>
                      </a:cubicBezTo>
                      <a:lnTo>
                        <a:pt x="1554" y="1073"/>
                      </a:lnTo>
                      <a:cubicBezTo>
                        <a:pt x="1622" y="743"/>
                        <a:pt x="1677" y="386"/>
                        <a:pt x="1719" y="1"/>
                      </a:cubicBez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29"/>
                <p:cNvSpPr/>
                <p:nvPr/>
              </p:nvSpPr>
              <p:spPr>
                <a:xfrm>
                  <a:off x="1868667" y="1707606"/>
                  <a:ext cx="49624" cy="60763"/>
                </a:xfrm>
                <a:custGeom>
                  <a:rect b="b" l="l" r="r" t="t"/>
                  <a:pathLst>
                    <a:path extrusionOk="0" h="1953" w="1595">
                      <a:moveTo>
                        <a:pt x="1210" y="1"/>
                      </a:moveTo>
                      <a:lnTo>
                        <a:pt x="0" y="867"/>
                      </a:lnTo>
                      <a:cubicBezTo>
                        <a:pt x="124" y="1211"/>
                        <a:pt x="207" y="1582"/>
                        <a:pt x="262" y="1953"/>
                      </a:cubicBezTo>
                      <a:lnTo>
                        <a:pt x="1595" y="1211"/>
                      </a:lnTo>
                      <a:cubicBezTo>
                        <a:pt x="1513" y="798"/>
                        <a:pt x="1389" y="386"/>
                        <a:pt x="1210" y="1"/>
                      </a:cubicBez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29"/>
                <p:cNvSpPr/>
                <p:nvPr/>
              </p:nvSpPr>
              <p:spPr>
                <a:xfrm>
                  <a:off x="1943929" y="1258050"/>
                  <a:ext cx="65492" cy="57838"/>
                </a:xfrm>
                <a:custGeom>
                  <a:rect b="b" l="l" r="r" t="t"/>
                  <a:pathLst>
                    <a:path extrusionOk="0" h="1859" w="2105">
                      <a:moveTo>
                        <a:pt x="149" y="1"/>
                      </a:moveTo>
                      <a:cubicBezTo>
                        <a:pt x="100" y="1"/>
                        <a:pt x="50" y="1"/>
                        <a:pt x="1" y="2"/>
                      </a:cubicBezTo>
                      <a:lnTo>
                        <a:pt x="867" y="1542"/>
                      </a:lnTo>
                      <a:cubicBezTo>
                        <a:pt x="1293" y="1597"/>
                        <a:pt x="1705" y="1707"/>
                        <a:pt x="2104" y="1858"/>
                      </a:cubicBezTo>
                      <a:lnTo>
                        <a:pt x="2063" y="277"/>
                      </a:lnTo>
                      <a:cubicBezTo>
                        <a:pt x="1437" y="86"/>
                        <a:pt x="799" y="1"/>
                        <a:pt x="149" y="1"/>
                      </a:cubicBez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29"/>
                <p:cNvSpPr/>
                <p:nvPr/>
              </p:nvSpPr>
              <p:spPr>
                <a:xfrm>
                  <a:off x="2135554" y="1361626"/>
                  <a:ext cx="49220" cy="65461"/>
                </a:xfrm>
                <a:custGeom>
                  <a:rect b="b" l="l" r="r" t="t"/>
                  <a:pathLst>
                    <a:path extrusionOk="0" h="2104" w="1582">
                      <a:moveTo>
                        <a:pt x="646" y="0"/>
                      </a:moveTo>
                      <a:lnTo>
                        <a:pt x="0" y="1388"/>
                      </a:lnTo>
                      <a:cubicBezTo>
                        <a:pt x="303" y="1663"/>
                        <a:pt x="619" y="1911"/>
                        <a:pt x="976" y="2103"/>
                      </a:cubicBezTo>
                      <a:lnTo>
                        <a:pt x="1581" y="770"/>
                      </a:lnTo>
                      <a:cubicBezTo>
                        <a:pt x="1347" y="632"/>
                        <a:pt x="1141" y="467"/>
                        <a:pt x="949" y="289"/>
                      </a:cubicBezTo>
                      <a:cubicBezTo>
                        <a:pt x="853" y="179"/>
                        <a:pt x="756" y="96"/>
                        <a:pt x="646" y="0"/>
                      </a:cubicBez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29"/>
                <p:cNvSpPr/>
                <p:nvPr/>
              </p:nvSpPr>
              <p:spPr>
                <a:xfrm>
                  <a:off x="1747202" y="1530540"/>
                  <a:ext cx="53482" cy="68043"/>
                </a:xfrm>
                <a:custGeom>
                  <a:rect b="b" l="l" r="r" t="t"/>
                  <a:pathLst>
                    <a:path extrusionOk="0" h="2187" w="1719">
                      <a:moveTo>
                        <a:pt x="1238" y="1"/>
                      </a:moveTo>
                      <a:lnTo>
                        <a:pt x="0" y="936"/>
                      </a:lnTo>
                      <a:cubicBezTo>
                        <a:pt x="179" y="1362"/>
                        <a:pt x="399" y="1788"/>
                        <a:pt x="646" y="2187"/>
                      </a:cubicBezTo>
                      <a:lnTo>
                        <a:pt x="1719" y="1114"/>
                      </a:lnTo>
                      <a:cubicBezTo>
                        <a:pt x="1526" y="757"/>
                        <a:pt x="1361" y="386"/>
                        <a:pt x="1238" y="1"/>
                      </a:cubicBez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29"/>
                <p:cNvSpPr/>
                <p:nvPr/>
              </p:nvSpPr>
              <p:spPr>
                <a:xfrm>
                  <a:off x="2241618" y="1405247"/>
                  <a:ext cx="36806" cy="46358"/>
                </a:xfrm>
                <a:custGeom>
                  <a:rect b="b" l="l" r="r" t="t"/>
                  <a:pathLst>
                    <a:path extrusionOk="0" h="1490" w="1183">
                      <a:moveTo>
                        <a:pt x="207" y="0"/>
                      </a:moveTo>
                      <a:lnTo>
                        <a:pt x="0" y="1444"/>
                      </a:lnTo>
                      <a:cubicBezTo>
                        <a:pt x="299" y="1475"/>
                        <a:pt x="591" y="1490"/>
                        <a:pt x="886" y="1490"/>
                      </a:cubicBezTo>
                      <a:cubicBezTo>
                        <a:pt x="984" y="1490"/>
                        <a:pt x="1083" y="1488"/>
                        <a:pt x="1183" y="1485"/>
                      </a:cubicBezTo>
                      <a:lnTo>
                        <a:pt x="811" y="41"/>
                      </a:lnTo>
                      <a:cubicBezTo>
                        <a:pt x="605" y="41"/>
                        <a:pt x="413" y="28"/>
                        <a:pt x="207" y="0"/>
                      </a:cubicBez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29"/>
                <p:cNvSpPr/>
                <p:nvPr/>
              </p:nvSpPr>
              <p:spPr>
                <a:xfrm>
                  <a:off x="2339997" y="1385117"/>
                  <a:ext cx="82853" cy="53514"/>
                </a:xfrm>
                <a:custGeom>
                  <a:rect b="b" l="l" r="r" t="t"/>
                  <a:pathLst>
                    <a:path extrusionOk="0" h="1720" w="2663">
                      <a:moveTo>
                        <a:pt x="1623" y="1"/>
                      </a:moveTo>
                      <a:cubicBezTo>
                        <a:pt x="1532" y="1"/>
                        <a:pt x="1435" y="18"/>
                        <a:pt x="1334" y="56"/>
                      </a:cubicBezTo>
                      <a:cubicBezTo>
                        <a:pt x="894" y="194"/>
                        <a:pt x="454" y="331"/>
                        <a:pt x="0" y="427"/>
                      </a:cubicBezTo>
                      <a:lnTo>
                        <a:pt x="852" y="1719"/>
                      </a:lnTo>
                      <a:cubicBezTo>
                        <a:pt x="1430" y="1568"/>
                        <a:pt x="1801" y="1431"/>
                        <a:pt x="1856" y="1417"/>
                      </a:cubicBezTo>
                      <a:cubicBezTo>
                        <a:pt x="2663" y="1111"/>
                        <a:pt x="2350" y="1"/>
                        <a:pt x="1623" y="1"/>
                      </a:cubicBez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29"/>
                <p:cNvSpPr/>
                <p:nvPr/>
              </p:nvSpPr>
              <p:spPr>
                <a:xfrm>
                  <a:off x="1836589" y="1276065"/>
                  <a:ext cx="70159" cy="49220"/>
                </a:xfrm>
                <a:custGeom>
                  <a:rect b="b" l="l" r="r" t="t"/>
                  <a:pathLst>
                    <a:path extrusionOk="0" h="1582" w="2255">
                      <a:moveTo>
                        <a:pt x="1114" y="1"/>
                      </a:moveTo>
                      <a:cubicBezTo>
                        <a:pt x="729" y="179"/>
                        <a:pt x="344" y="399"/>
                        <a:pt x="0" y="661"/>
                      </a:cubicBezTo>
                      <a:lnTo>
                        <a:pt x="1265" y="1582"/>
                      </a:lnTo>
                      <a:cubicBezTo>
                        <a:pt x="1581" y="1389"/>
                        <a:pt x="1911" y="1252"/>
                        <a:pt x="2255" y="1128"/>
                      </a:cubicBezTo>
                      <a:lnTo>
                        <a:pt x="1114" y="1"/>
                      </a:ln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29"/>
                <p:cNvSpPr/>
                <p:nvPr/>
              </p:nvSpPr>
              <p:spPr>
                <a:xfrm>
                  <a:off x="2069687" y="1303880"/>
                  <a:ext cx="44086" cy="63314"/>
                </a:xfrm>
                <a:custGeom>
                  <a:rect b="b" l="l" r="r" t="t"/>
                  <a:pathLst>
                    <a:path extrusionOk="0" h="2035" w="1417">
                      <a:moveTo>
                        <a:pt x="481" y="0"/>
                      </a:moveTo>
                      <a:lnTo>
                        <a:pt x="0" y="1430"/>
                      </a:lnTo>
                      <a:cubicBezTo>
                        <a:pt x="261" y="1609"/>
                        <a:pt x="523" y="1815"/>
                        <a:pt x="784" y="2035"/>
                      </a:cubicBezTo>
                      <a:lnTo>
                        <a:pt x="1416" y="674"/>
                      </a:lnTo>
                      <a:cubicBezTo>
                        <a:pt x="1100" y="426"/>
                        <a:pt x="784" y="193"/>
                        <a:pt x="481" y="0"/>
                      </a:cubicBez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29"/>
                <p:cNvSpPr/>
                <p:nvPr/>
              </p:nvSpPr>
              <p:spPr>
                <a:xfrm>
                  <a:off x="1729250" y="1446286"/>
                  <a:ext cx="50900" cy="59052"/>
                </a:xfrm>
                <a:custGeom>
                  <a:rect b="b" l="l" r="r" t="t"/>
                  <a:pathLst>
                    <a:path extrusionOk="0" h="1898" w="1636">
                      <a:moveTo>
                        <a:pt x="1636" y="1"/>
                      </a:moveTo>
                      <a:lnTo>
                        <a:pt x="110" y="97"/>
                      </a:lnTo>
                      <a:cubicBezTo>
                        <a:pt x="14" y="688"/>
                        <a:pt x="0" y="1293"/>
                        <a:pt x="96" y="1898"/>
                      </a:cubicBezTo>
                      <a:lnTo>
                        <a:pt x="1526" y="1142"/>
                      </a:lnTo>
                      <a:cubicBezTo>
                        <a:pt x="1512" y="757"/>
                        <a:pt x="1553" y="372"/>
                        <a:pt x="1636" y="1"/>
                      </a:cubicBez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29"/>
                <p:cNvSpPr/>
                <p:nvPr/>
              </p:nvSpPr>
              <p:spPr>
                <a:xfrm>
                  <a:off x="1843870" y="1654154"/>
                  <a:ext cx="56905" cy="68043"/>
                </a:xfrm>
                <a:custGeom>
                  <a:rect b="b" l="l" r="r" t="t"/>
                  <a:pathLst>
                    <a:path extrusionOk="0" h="2187" w="1829">
                      <a:moveTo>
                        <a:pt x="784" y="1"/>
                      </a:moveTo>
                      <a:lnTo>
                        <a:pt x="0" y="1293"/>
                      </a:lnTo>
                      <a:cubicBezTo>
                        <a:pt x="248" y="1554"/>
                        <a:pt x="467" y="1856"/>
                        <a:pt x="632" y="2186"/>
                      </a:cubicBezTo>
                      <a:lnTo>
                        <a:pt x="1828" y="1348"/>
                      </a:lnTo>
                      <a:cubicBezTo>
                        <a:pt x="1608" y="935"/>
                        <a:pt x="1320" y="550"/>
                        <a:pt x="990" y="221"/>
                      </a:cubicBezTo>
                      <a:cubicBezTo>
                        <a:pt x="921" y="152"/>
                        <a:pt x="852" y="83"/>
                        <a:pt x="784" y="1"/>
                      </a:cubicBez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29"/>
                <p:cNvSpPr/>
                <p:nvPr/>
              </p:nvSpPr>
              <p:spPr>
                <a:xfrm>
                  <a:off x="1760021" y="1338509"/>
                  <a:ext cx="61198" cy="55225"/>
                </a:xfrm>
                <a:custGeom>
                  <a:rect b="b" l="l" r="r" t="t"/>
                  <a:pathLst>
                    <a:path extrusionOk="0" h="1775" w="1967">
                      <a:moveTo>
                        <a:pt x="936" y="1"/>
                      </a:moveTo>
                      <a:cubicBezTo>
                        <a:pt x="592" y="386"/>
                        <a:pt x="276" y="812"/>
                        <a:pt x="1" y="1265"/>
                      </a:cubicBezTo>
                      <a:lnTo>
                        <a:pt x="1403" y="1774"/>
                      </a:lnTo>
                      <a:cubicBezTo>
                        <a:pt x="1568" y="1513"/>
                        <a:pt x="1760" y="1265"/>
                        <a:pt x="1967" y="1032"/>
                      </a:cubicBezTo>
                      <a:lnTo>
                        <a:pt x="936" y="1"/>
                      </a:ln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29"/>
                <p:cNvSpPr/>
                <p:nvPr/>
              </p:nvSpPr>
              <p:spPr>
                <a:xfrm>
                  <a:off x="1884068" y="1259388"/>
                  <a:ext cx="71030" cy="48380"/>
                </a:xfrm>
                <a:custGeom>
                  <a:rect b="b" l="l" r="r" t="t"/>
                  <a:pathLst>
                    <a:path extrusionOk="0" h="1555" w="2283">
                      <a:moveTo>
                        <a:pt x="1471" y="1"/>
                      </a:moveTo>
                      <a:cubicBezTo>
                        <a:pt x="963" y="56"/>
                        <a:pt x="481" y="179"/>
                        <a:pt x="0" y="372"/>
                      </a:cubicBezTo>
                      <a:lnTo>
                        <a:pt x="1196" y="1554"/>
                      </a:lnTo>
                      <a:cubicBezTo>
                        <a:pt x="1507" y="1494"/>
                        <a:pt x="1819" y="1455"/>
                        <a:pt x="2139" y="1455"/>
                      </a:cubicBezTo>
                      <a:cubicBezTo>
                        <a:pt x="2187" y="1455"/>
                        <a:pt x="2234" y="1456"/>
                        <a:pt x="2282" y="1458"/>
                      </a:cubicBezTo>
                      <a:lnTo>
                        <a:pt x="1471" y="1"/>
                      </a:ln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29"/>
                <p:cNvSpPr/>
                <p:nvPr/>
              </p:nvSpPr>
              <p:spPr>
                <a:xfrm>
                  <a:off x="2104316" y="1332971"/>
                  <a:ext cx="41535" cy="62474"/>
                </a:xfrm>
                <a:custGeom>
                  <a:rect b="b" l="l" r="r" t="t"/>
                  <a:pathLst>
                    <a:path extrusionOk="0" h="2008" w="1335">
                      <a:moveTo>
                        <a:pt x="633" y="0"/>
                      </a:moveTo>
                      <a:lnTo>
                        <a:pt x="1" y="1375"/>
                      </a:lnTo>
                      <a:cubicBezTo>
                        <a:pt x="234" y="1581"/>
                        <a:pt x="468" y="1787"/>
                        <a:pt x="688" y="2007"/>
                      </a:cubicBezTo>
                      <a:lnTo>
                        <a:pt x="1334" y="619"/>
                      </a:lnTo>
                      <a:cubicBezTo>
                        <a:pt x="1100" y="399"/>
                        <a:pt x="867" y="193"/>
                        <a:pt x="633" y="0"/>
                      </a:cubicBez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29"/>
                <p:cNvSpPr/>
                <p:nvPr/>
              </p:nvSpPr>
              <p:spPr>
                <a:xfrm>
                  <a:off x="1735224" y="1388975"/>
                  <a:ext cx="61198" cy="47073"/>
                </a:xfrm>
                <a:custGeom>
                  <a:rect b="b" l="l" r="r" t="t"/>
                  <a:pathLst>
                    <a:path extrusionOk="0" h="1513" w="1967">
                      <a:moveTo>
                        <a:pt x="578" y="1"/>
                      </a:moveTo>
                      <a:cubicBezTo>
                        <a:pt x="317" y="482"/>
                        <a:pt x="124" y="991"/>
                        <a:pt x="0" y="1513"/>
                      </a:cubicBezTo>
                      <a:lnTo>
                        <a:pt x="1568" y="1417"/>
                      </a:lnTo>
                      <a:cubicBezTo>
                        <a:pt x="1678" y="1101"/>
                        <a:pt x="1815" y="798"/>
                        <a:pt x="1966" y="509"/>
                      </a:cubicBezTo>
                      <a:lnTo>
                        <a:pt x="578" y="1"/>
                      </a:ln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29"/>
                <p:cNvSpPr/>
                <p:nvPr/>
              </p:nvSpPr>
              <p:spPr>
                <a:xfrm>
                  <a:off x="1734788" y="1495476"/>
                  <a:ext cx="47073" cy="51367"/>
                </a:xfrm>
                <a:custGeom>
                  <a:rect b="b" l="l" r="r" t="t"/>
                  <a:pathLst>
                    <a:path extrusionOk="0" h="1651" w="1513">
                      <a:moveTo>
                        <a:pt x="1389" y="1"/>
                      </a:moveTo>
                      <a:lnTo>
                        <a:pt x="1" y="743"/>
                      </a:lnTo>
                      <a:cubicBezTo>
                        <a:pt x="69" y="1045"/>
                        <a:pt x="152" y="1348"/>
                        <a:pt x="262" y="1650"/>
                      </a:cubicBezTo>
                      <a:lnTo>
                        <a:pt x="1513" y="702"/>
                      </a:lnTo>
                      <a:cubicBezTo>
                        <a:pt x="1458" y="482"/>
                        <a:pt x="1417" y="248"/>
                        <a:pt x="1389" y="1"/>
                      </a:cubicBez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29"/>
                <p:cNvSpPr/>
                <p:nvPr/>
              </p:nvSpPr>
              <p:spPr>
                <a:xfrm>
                  <a:off x="1774146" y="1576744"/>
                  <a:ext cx="53482" cy="66332"/>
                </a:xfrm>
                <a:custGeom>
                  <a:rect b="b" l="l" r="r" t="t"/>
                  <a:pathLst>
                    <a:path extrusionOk="0" h="2132" w="1719">
                      <a:moveTo>
                        <a:pt x="1059" y="1"/>
                      </a:moveTo>
                      <a:lnTo>
                        <a:pt x="0" y="1059"/>
                      </a:lnTo>
                      <a:cubicBezTo>
                        <a:pt x="234" y="1430"/>
                        <a:pt x="495" y="1788"/>
                        <a:pt x="756" y="2131"/>
                      </a:cubicBezTo>
                      <a:lnTo>
                        <a:pt x="1719" y="977"/>
                      </a:lnTo>
                      <a:cubicBezTo>
                        <a:pt x="1471" y="660"/>
                        <a:pt x="1265" y="344"/>
                        <a:pt x="1059" y="1"/>
                      </a:cubicBez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29"/>
                <p:cNvSpPr/>
                <p:nvPr/>
              </p:nvSpPr>
              <p:spPr>
                <a:xfrm>
                  <a:off x="2020934" y="1270931"/>
                  <a:ext cx="52611" cy="70190"/>
                </a:xfrm>
                <a:custGeom>
                  <a:rect b="b" l="l" r="r" t="t"/>
                  <a:pathLst>
                    <a:path extrusionOk="0" h="2256" w="1691">
                      <a:moveTo>
                        <a:pt x="0" y="1"/>
                      </a:moveTo>
                      <a:lnTo>
                        <a:pt x="55" y="1623"/>
                      </a:lnTo>
                      <a:cubicBezTo>
                        <a:pt x="454" y="1802"/>
                        <a:pt x="839" y="2008"/>
                        <a:pt x="1210" y="2255"/>
                      </a:cubicBezTo>
                      <a:lnTo>
                        <a:pt x="1691" y="826"/>
                      </a:lnTo>
                      <a:cubicBezTo>
                        <a:pt x="1155" y="496"/>
                        <a:pt x="591" y="221"/>
                        <a:pt x="0" y="1"/>
                      </a:cubicBez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29"/>
                <p:cNvSpPr/>
                <p:nvPr/>
              </p:nvSpPr>
              <p:spPr>
                <a:xfrm>
                  <a:off x="2177463" y="1391993"/>
                  <a:ext cx="57776" cy="56469"/>
                </a:xfrm>
                <a:custGeom>
                  <a:rect b="b" l="l" r="r" t="t"/>
                  <a:pathLst>
                    <a:path extrusionOk="0" h="1815" w="1857">
                      <a:moveTo>
                        <a:pt x="605" y="0"/>
                      </a:moveTo>
                      <a:lnTo>
                        <a:pt x="0" y="1320"/>
                      </a:lnTo>
                      <a:cubicBezTo>
                        <a:pt x="523" y="1553"/>
                        <a:pt x="1073" y="1732"/>
                        <a:pt x="1650" y="1815"/>
                      </a:cubicBezTo>
                      <a:lnTo>
                        <a:pt x="1856" y="371"/>
                      </a:lnTo>
                      <a:cubicBezTo>
                        <a:pt x="1416" y="302"/>
                        <a:pt x="1004" y="179"/>
                        <a:pt x="605" y="0"/>
                      </a:cubicBez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29"/>
                <p:cNvSpPr/>
                <p:nvPr/>
              </p:nvSpPr>
              <p:spPr>
                <a:xfrm>
                  <a:off x="1798103" y="1304720"/>
                  <a:ext cx="66301" cy="56500"/>
                </a:xfrm>
                <a:custGeom>
                  <a:rect b="b" l="l" r="r" t="t"/>
                  <a:pathLst>
                    <a:path extrusionOk="0" h="1816" w="2131">
                      <a:moveTo>
                        <a:pt x="880" y="1"/>
                      </a:moveTo>
                      <a:cubicBezTo>
                        <a:pt x="591" y="221"/>
                        <a:pt x="316" y="468"/>
                        <a:pt x="55" y="729"/>
                      </a:cubicBezTo>
                      <a:lnTo>
                        <a:pt x="0" y="784"/>
                      </a:lnTo>
                      <a:lnTo>
                        <a:pt x="1031" y="1815"/>
                      </a:lnTo>
                      <a:lnTo>
                        <a:pt x="1086" y="1760"/>
                      </a:lnTo>
                      <a:cubicBezTo>
                        <a:pt x="1402" y="1444"/>
                        <a:pt x="1746" y="1155"/>
                        <a:pt x="2131" y="894"/>
                      </a:cubicBezTo>
                      <a:lnTo>
                        <a:pt x="880" y="1"/>
                      </a:ln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29"/>
                <p:cNvSpPr/>
                <p:nvPr/>
              </p:nvSpPr>
              <p:spPr>
                <a:xfrm>
                  <a:off x="2280104" y="1400953"/>
                  <a:ext cx="73581" cy="50091"/>
                </a:xfrm>
                <a:custGeom>
                  <a:rect b="b" l="l" r="r" t="t"/>
                  <a:pathLst>
                    <a:path extrusionOk="0" h="1610" w="2365">
                      <a:moveTo>
                        <a:pt x="1485" y="1"/>
                      </a:moveTo>
                      <a:cubicBezTo>
                        <a:pt x="1004" y="97"/>
                        <a:pt x="495" y="152"/>
                        <a:pt x="1" y="166"/>
                      </a:cubicBezTo>
                      <a:lnTo>
                        <a:pt x="372" y="1609"/>
                      </a:lnTo>
                      <a:cubicBezTo>
                        <a:pt x="1032" y="1568"/>
                        <a:pt x="1705" y="1472"/>
                        <a:pt x="2365" y="1320"/>
                      </a:cubicBezTo>
                      <a:lnTo>
                        <a:pt x="1485" y="1"/>
                      </a:ln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29"/>
                <p:cNvSpPr/>
                <p:nvPr/>
              </p:nvSpPr>
              <p:spPr>
                <a:xfrm>
                  <a:off x="2326307" y="1398402"/>
                  <a:ext cx="40664" cy="43651"/>
                </a:xfrm>
                <a:custGeom>
                  <a:rect b="b" l="l" r="r" t="t"/>
                  <a:pathLst>
                    <a:path extrusionOk="0" h="1403" w="1307">
                      <a:moveTo>
                        <a:pt x="440" y="0"/>
                      </a:moveTo>
                      <a:cubicBezTo>
                        <a:pt x="303" y="28"/>
                        <a:pt x="165" y="55"/>
                        <a:pt x="0" y="83"/>
                      </a:cubicBezTo>
                      <a:lnTo>
                        <a:pt x="880" y="1402"/>
                      </a:lnTo>
                      <a:cubicBezTo>
                        <a:pt x="1031" y="1361"/>
                        <a:pt x="1169" y="1320"/>
                        <a:pt x="1306" y="1292"/>
                      </a:cubicBezTo>
                      <a:lnTo>
                        <a:pt x="440" y="0"/>
                      </a:ln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29"/>
                <p:cNvSpPr/>
                <p:nvPr/>
              </p:nvSpPr>
              <p:spPr>
                <a:xfrm>
                  <a:off x="1865244" y="1865880"/>
                  <a:ext cx="51771" cy="23117"/>
                </a:xfrm>
                <a:custGeom>
                  <a:rect b="b" l="l" r="r" t="t"/>
                  <a:pathLst>
                    <a:path extrusionOk="0" h="743" w="1664">
                      <a:moveTo>
                        <a:pt x="1664" y="0"/>
                      </a:moveTo>
                      <a:lnTo>
                        <a:pt x="110" y="303"/>
                      </a:lnTo>
                      <a:cubicBezTo>
                        <a:pt x="69" y="467"/>
                        <a:pt x="42" y="619"/>
                        <a:pt x="0" y="742"/>
                      </a:cubicBezTo>
                      <a:lnTo>
                        <a:pt x="1581" y="440"/>
                      </a:lnTo>
                      <a:cubicBezTo>
                        <a:pt x="1609" y="303"/>
                        <a:pt x="1636" y="165"/>
                        <a:pt x="1664" y="0"/>
                      </a:cubicBez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8" name="Google Shape;1698;p29"/>
              <p:cNvGrpSpPr/>
              <p:nvPr/>
            </p:nvGrpSpPr>
            <p:grpSpPr>
              <a:xfrm>
                <a:off x="1732237" y="1258112"/>
                <a:ext cx="559441" cy="584276"/>
                <a:chOff x="1732237" y="1258112"/>
                <a:chExt cx="559441" cy="584276"/>
              </a:xfrm>
            </p:grpSpPr>
            <p:sp>
              <p:nvSpPr>
                <p:cNvPr id="1699" name="Google Shape;1699;p29"/>
                <p:cNvSpPr/>
                <p:nvPr/>
              </p:nvSpPr>
              <p:spPr>
                <a:xfrm>
                  <a:off x="2266850" y="1406087"/>
                  <a:ext cx="24828" cy="45362"/>
                </a:xfrm>
                <a:custGeom>
                  <a:rect b="b" l="l" r="r" t="t"/>
                  <a:pathLst>
                    <a:path extrusionOk="0" h="1458" w="798">
                      <a:moveTo>
                        <a:pt x="427" y="1"/>
                      </a:moveTo>
                      <a:cubicBezTo>
                        <a:pt x="275" y="14"/>
                        <a:pt x="138" y="14"/>
                        <a:pt x="0" y="14"/>
                      </a:cubicBezTo>
                      <a:lnTo>
                        <a:pt x="372" y="1458"/>
                      </a:lnTo>
                      <a:cubicBezTo>
                        <a:pt x="509" y="1458"/>
                        <a:pt x="647" y="1444"/>
                        <a:pt x="798" y="1444"/>
                      </a:cubicBezTo>
                      <a:lnTo>
                        <a:pt x="427" y="1"/>
                      </a:lnTo>
                      <a:close/>
                    </a:path>
                  </a:pathLst>
                </a:custGeom>
                <a:solidFill>
                  <a:srgbClr val="354A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29"/>
                <p:cNvSpPr/>
                <p:nvPr/>
              </p:nvSpPr>
              <p:spPr>
                <a:xfrm>
                  <a:off x="2165920" y="1385552"/>
                  <a:ext cx="30397" cy="47509"/>
                </a:xfrm>
                <a:custGeom>
                  <a:rect b="b" l="l" r="r" t="t"/>
                  <a:pathLst>
                    <a:path extrusionOk="0" h="1527" w="977">
                      <a:moveTo>
                        <a:pt x="605" y="1"/>
                      </a:moveTo>
                      <a:lnTo>
                        <a:pt x="0" y="1334"/>
                      </a:lnTo>
                      <a:cubicBezTo>
                        <a:pt x="110" y="1403"/>
                        <a:pt x="234" y="1472"/>
                        <a:pt x="371" y="1527"/>
                      </a:cubicBezTo>
                      <a:lnTo>
                        <a:pt x="976" y="207"/>
                      </a:lnTo>
                      <a:cubicBezTo>
                        <a:pt x="839" y="138"/>
                        <a:pt x="729" y="83"/>
                        <a:pt x="605" y="1"/>
                      </a:cubicBezTo>
                      <a:close/>
                    </a:path>
                  </a:pathLst>
                </a:custGeom>
                <a:solidFill>
                  <a:srgbClr val="354A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29"/>
                <p:cNvSpPr/>
                <p:nvPr/>
              </p:nvSpPr>
              <p:spPr>
                <a:xfrm>
                  <a:off x="2094049" y="1324819"/>
                  <a:ext cx="29992" cy="50931"/>
                </a:xfrm>
                <a:custGeom>
                  <a:rect b="b" l="l" r="r" t="t"/>
                  <a:pathLst>
                    <a:path extrusionOk="0" h="1637" w="964">
                      <a:moveTo>
                        <a:pt x="633" y="1"/>
                      </a:moveTo>
                      <a:lnTo>
                        <a:pt x="1" y="1362"/>
                      </a:lnTo>
                      <a:cubicBezTo>
                        <a:pt x="111" y="1444"/>
                        <a:pt x="221" y="1540"/>
                        <a:pt x="331" y="1637"/>
                      </a:cubicBezTo>
                      <a:lnTo>
                        <a:pt x="963" y="262"/>
                      </a:lnTo>
                      <a:cubicBezTo>
                        <a:pt x="853" y="166"/>
                        <a:pt x="743" y="83"/>
                        <a:pt x="633" y="1"/>
                      </a:cubicBezTo>
                      <a:close/>
                    </a:path>
                  </a:pathLst>
                </a:custGeom>
                <a:solidFill>
                  <a:srgbClr val="354A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29"/>
                <p:cNvSpPr/>
                <p:nvPr/>
              </p:nvSpPr>
              <p:spPr>
                <a:xfrm>
                  <a:off x="2228799" y="1403536"/>
                  <a:ext cx="19259" cy="46638"/>
                </a:xfrm>
                <a:custGeom>
                  <a:rect b="b" l="l" r="r" t="t"/>
                  <a:pathLst>
                    <a:path extrusionOk="0" h="1499" w="619">
                      <a:moveTo>
                        <a:pt x="206" y="0"/>
                      </a:moveTo>
                      <a:lnTo>
                        <a:pt x="0" y="1444"/>
                      </a:lnTo>
                      <a:cubicBezTo>
                        <a:pt x="137" y="1457"/>
                        <a:pt x="275" y="1485"/>
                        <a:pt x="412" y="1499"/>
                      </a:cubicBezTo>
                      <a:lnTo>
                        <a:pt x="619" y="55"/>
                      </a:lnTo>
                      <a:cubicBezTo>
                        <a:pt x="481" y="41"/>
                        <a:pt x="344" y="28"/>
                        <a:pt x="206" y="0"/>
                      </a:cubicBezTo>
                      <a:close/>
                    </a:path>
                  </a:pathLst>
                </a:custGeom>
                <a:solidFill>
                  <a:srgbClr val="354A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29"/>
                <p:cNvSpPr/>
                <p:nvPr/>
              </p:nvSpPr>
              <p:spPr>
                <a:xfrm>
                  <a:off x="2126126" y="1352199"/>
                  <a:ext cx="29992" cy="52642"/>
                </a:xfrm>
                <a:custGeom>
                  <a:rect b="b" l="l" r="r" t="t"/>
                  <a:pathLst>
                    <a:path extrusionOk="0" h="1692" w="964">
                      <a:moveTo>
                        <a:pt x="647" y="1"/>
                      </a:moveTo>
                      <a:lnTo>
                        <a:pt x="1" y="1389"/>
                      </a:lnTo>
                      <a:lnTo>
                        <a:pt x="221" y="1609"/>
                      </a:lnTo>
                      <a:lnTo>
                        <a:pt x="317" y="1691"/>
                      </a:lnTo>
                      <a:lnTo>
                        <a:pt x="963" y="303"/>
                      </a:lnTo>
                      <a:lnTo>
                        <a:pt x="647" y="1"/>
                      </a:lnTo>
                      <a:close/>
                    </a:path>
                  </a:pathLst>
                </a:custGeom>
                <a:solidFill>
                  <a:srgbClr val="354A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29"/>
                <p:cNvSpPr/>
                <p:nvPr/>
              </p:nvSpPr>
              <p:spPr>
                <a:xfrm>
                  <a:off x="1742908" y="1517722"/>
                  <a:ext cx="42811" cy="41940"/>
                </a:xfrm>
                <a:custGeom>
                  <a:rect b="b" l="l" r="r" t="t"/>
                  <a:pathLst>
                    <a:path extrusionOk="0" h="1348" w="1376">
                      <a:moveTo>
                        <a:pt x="1252" y="1"/>
                      </a:moveTo>
                      <a:lnTo>
                        <a:pt x="1" y="935"/>
                      </a:lnTo>
                      <a:cubicBezTo>
                        <a:pt x="42" y="1073"/>
                        <a:pt x="83" y="1196"/>
                        <a:pt x="138" y="1348"/>
                      </a:cubicBezTo>
                      <a:lnTo>
                        <a:pt x="1376" y="427"/>
                      </a:lnTo>
                      <a:cubicBezTo>
                        <a:pt x="1321" y="275"/>
                        <a:pt x="1279" y="138"/>
                        <a:pt x="1252" y="1"/>
                      </a:cubicBezTo>
                      <a:close/>
                    </a:path>
                  </a:pathLst>
                </a:custGeom>
                <a:solidFill>
                  <a:srgbClr val="354A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29"/>
                <p:cNvSpPr/>
                <p:nvPr/>
              </p:nvSpPr>
              <p:spPr>
                <a:xfrm>
                  <a:off x="1797667" y="1607110"/>
                  <a:ext cx="38082" cy="46233"/>
                </a:xfrm>
                <a:custGeom>
                  <a:rect b="b" l="l" r="r" t="t"/>
                  <a:pathLst>
                    <a:path extrusionOk="0" h="1486" w="1224">
                      <a:moveTo>
                        <a:pt x="963" y="1"/>
                      </a:moveTo>
                      <a:lnTo>
                        <a:pt x="0" y="1141"/>
                      </a:lnTo>
                      <a:cubicBezTo>
                        <a:pt x="97" y="1265"/>
                        <a:pt x="179" y="1375"/>
                        <a:pt x="275" y="1485"/>
                      </a:cubicBezTo>
                      <a:lnTo>
                        <a:pt x="1224" y="344"/>
                      </a:lnTo>
                      <a:cubicBezTo>
                        <a:pt x="1128" y="220"/>
                        <a:pt x="1045" y="110"/>
                        <a:pt x="963" y="1"/>
                      </a:cubicBezTo>
                      <a:close/>
                    </a:path>
                  </a:pathLst>
                </a:custGeom>
                <a:solidFill>
                  <a:srgbClr val="354A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29"/>
                <p:cNvSpPr/>
                <p:nvPr/>
              </p:nvSpPr>
              <p:spPr>
                <a:xfrm>
                  <a:off x="1767301" y="1565201"/>
                  <a:ext cx="39793" cy="44491"/>
                </a:xfrm>
                <a:custGeom>
                  <a:rect b="b" l="l" r="r" t="t"/>
                  <a:pathLst>
                    <a:path extrusionOk="0" h="1430" w="1279">
                      <a:moveTo>
                        <a:pt x="1073" y="0"/>
                      </a:moveTo>
                      <a:lnTo>
                        <a:pt x="0" y="1073"/>
                      </a:lnTo>
                      <a:cubicBezTo>
                        <a:pt x="69" y="1196"/>
                        <a:pt x="138" y="1306"/>
                        <a:pt x="220" y="1430"/>
                      </a:cubicBezTo>
                      <a:lnTo>
                        <a:pt x="1279" y="372"/>
                      </a:lnTo>
                      <a:cubicBezTo>
                        <a:pt x="1210" y="248"/>
                        <a:pt x="1141" y="124"/>
                        <a:pt x="1073" y="0"/>
                      </a:cubicBezTo>
                      <a:close/>
                    </a:path>
                  </a:pathLst>
                </a:custGeom>
                <a:solidFill>
                  <a:srgbClr val="354A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29"/>
                <p:cNvSpPr/>
                <p:nvPr/>
              </p:nvSpPr>
              <p:spPr>
                <a:xfrm>
                  <a:off x="2058985" y="1296599"/>
                  <a:ext cx="26135" cy="51771"/>
                </a:xfrm>
                <a:custGeom>
                  <a:rect b="b" l="l" r="r" t="t"/>
                  <a:pathLst>
                    <a:path extrusionOk="0" h="1664" w="840">
                      <a:moveTo>
                        <a:pt x="468" y="1"/>
                      </a:moveTo>
                      <a:lnTo>
                        <a:pt x="1" y="1430"/>
                      </a:lnTo>
                      <a:cubicBezTo>
                        <a:pt x="124" y="1499"/>
                        <a:pt x="234" y="1581"/>
                        <a:pt x="358" y="1664"/>
                      </a:cubicBezTo>
                      <a:lnTo>
                        <a:pt x="839" y="221"/>
                      </a:lnTo>
                      <a:cubicBezTo>
                        <a:pt x="715" y="152"/>
                        <a:pt x="592" y="69"/>
                        <a:pt x="468" y="1"/>
                      </a:cubicBezTo>
                      <a:close/>
                    </a:path>
                  </a:pathLst>
                </a:custGeom>
                <a:solidFill>
                  <a:srgbClr val="354A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29"/>
                <p:cNvSpPr/>
                <p:nvPr/>
              </p:nvSpPr>
              <p:spPr>
                <a:xfrm>
                  <a:off x="1876787" y="1745689"/>
                  <a:ext cx="44086" cy="36806"/>
                </a:xfrm>
                <a:custGeom>
                  <a:rect b="b" l="l" r="r" t="t"/>
                  <a:pathLst>
                    <a:path extrusionOk="0" h="1183" w="1417">
                      <a:moveTo>
                        <a:pt x="1334" y="0"/>
                      </a:moveTo>
                      <a:lnTo>
                        <a:pt x="1" y="743"/>
                      </a:lnTo>
                      <a:cubicBezTo>
                        <a:pt x="14" y="894"/>
                        <a:pt x="28" y="1045"/>
                        <a:pt x="42" y="1183"/>
                      </a:cubicBezTo>
                      <a:lnTo>
                        <a:pt x="1416" y="426"/>
                      </a:lnTo>
                      <a:cubicBezTo>
                        <a:pt x="1403" y="275"/>
                        <a:pt x="1375" y="138"/>
                        <a:pt x="1334" y="0"/>
                      </a:cubicBezTo>
                      <a:close/>
                    </a:path>
                  </a:pathLst>
                </a:custGeom>
                <a:solidFill>
                  <a:srgbClr val="354A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29"/>
                <p:cNvSpPr/>
                <p:nvPr/>
              </p:nvSpPr>
              <p:spPr>
                <a:xfrm>
                  <a:off x="1732237" y="1481786"/>
                  <a:ext cx="45362" cy="36806"/>
                </a:xfrm>
                <a:custGeom>
                  <a:rect b="b" l="l" r="r" t="t"/>
                  <a:pathLst>
                    <a:path extrusionOk="0" h="1183" w="1458">
                      <a:moveTo>
                        <a:pt x="1430" y="1"/>
                      </a:moveTo>
                      <a:lnTo>
                        <a:pt x="0" y="757"/>
                      </a:lnTo>
                      <a:cubicBezTo>
                        <a:pt x="28" y="894"/>
                        <a:pt x="41" y="1032"/>
                        <a:pt x="83" y="1183"/>
                      </a:cubicBezTo>
                      <a:lnTo>
                        <a:pt x="1457" y="441"/>
                      </a:lnTo>
                      <a:cubicBezTo>
                        <a:pt x="1444" y="289"/>
                        <a:pt x="1430" y="138"/>
                        <a:pt x="1430" y="1"/>
                      </a:cubicBezTo>
                      <a:close/>
                    </a:path>
                  </a:pathLst>
                </a:custGeom>
                <a:solidFill>
                  <a:srgbClr val="354A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29"/>
                <p:cNvSpPr/>
                <p:nvPr/>
              </p:nvSpPr>
              <p:spPr>
                <a:xfrm>
                  <a:off x="1834443" y="1644757"/>
                  <a:ext cx="33819" cy="49624"/>
                </a:xfrm>
                <a:custGeom>
                  <a:rect b="b" l="l" r="r" t="t"/>
                  <a:pathLst>
                    <a:path extrusionOk="0" h="1595" w="1087">
                      <a:moveTo>
                        <a:pt x="784" y="0"/>
                      </a:moveTo>
                      <a:lnTo>
                        <a:pt x="1" y="1279"/>
                      </a:lnTo>
                      <a:cubicBezTo>
                        <a:pt x="83" y="1375"/>
                        <a:pt x="166" y="1457"/>
                        <a:pt x="262" y="1554"/>
                      </a:cubicBezTo>
                      <a:lnTo>
                        <a:pt x="289" y="1595"/>
                      </a:lnTo>
                      <a:lnTo>
                        <a:pt x="1087" y="303"/>
                      </a:lnTo>
                      <a:cubicBezTo>
                        <a:pt x="977" y="206"/>
                        <a:pt x="880" y="96"/>
                        <a:pt x="784" y="0"/>
                      </a:cubicBezTo>
                      <a:close/>
                    </a:path>
                  </a:pathLst>
                </a:custGeom>
                <a:solidFill>
                  <a:srgbClr val="354A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29"/>
                <p:cNvSpPr/>
                <p:nvPr/>
              </p:nvSpPr>
              <p:spPr>
                <a:xfrm>
                  <a:off x="1875076" y="1819241"/>
                  <a:ext cx="47944" cy="23148"/>
                </a:xfrm>
                <a:custGeom>
                  <a:rect b="b" l="l" r="r" t="t"/>
                  <a:pathLst>
                    <a:path extrusionOk="0" h="744" w="1541">
                      <a:moveTo>
                        <a:pt x="1540" y="1"/>
                      </a:moveTo>
                      <a:lnTo>
                        <a:pt x="56" y="303"/>
                      </a:lnTo>
                      <a:cubicBezTo>
                        <a:pt x="42" y="454"/>
                        <a:pt x="28" y="606"/>
                        <a:pt x="1" y="743"/>
                      </a:cubicBezTo>
                      <a:lnTo>
                        <a:pt x="1513" y="427"/>
                      </a:lnTo>
                      <a:cubicBezTo>
                        <a:pt x="1526" y="289"/>
                        <a:pt x="1526" y="152"/>
                        <a:pt x="1540" y="1"/>
                      </a:cubicBezTo>
                      <a:close/>
                    </a:path>
                  </a:pathLst>
                </a:custGeom>
                <a:solidFill>
                  <a:srgbClr val="354A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29"/>
                <p:cNvSpPr/>
                <p:nvPr/>
              </p:nvSpPr>
              <p:spPr>
                <a:xfrm>
                  <a:off x="1863098" y="1696063"/>
                  <a:ext cx="43246" cy="38517"/>
                </a:xfrm>
                <a:custGeom>
                  <a:rect b="b" l="l" r="r" t="t"/>
                  <a:pathLst>
                    <a:path extrusionOk="0" h="1238" w="1390">
                      <a:moveTo>
                        <a:pt x="1210" y="1"/>
                      </a:moveTo>
                      <a:lnTo>
                        <a:pt x="1" y="853"/>
                      </a:lnTo>
                      <a:cubicBezTo>
                        <a:pt x="69" y="963"/>
                        <a:pt x="124" y="1114"/>
                        <a:pt x="179" y="1238"/>
                      </a:cubicBezTo>
                      <a:lnTo>
                        <a:pt x="1389" y="372"/>
                      </a:lnTo>
                      <a:cubicBezTo>
                        <a:pt x="1334" y="248"/>
                        <a:pt x="1279" y="124"/>
                        <a:pt x="1210" y="1"/>
                      </a:cubicBezTo>
                      <a:close/>
                    </a:path>
                  </a:pathLst>
                </a:custGeom>
                <a:solidFill>
                  <a:srgbClr val="354A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29"/>
                <p:cNvSpPr/>
                <p:nvPr/>
              </p:nvSpPr>
              <p:spPr>
                <a:xfrm>
                  <a:off x="1871218" y="1270931"/>
                  <a:ext cx="50091" cy="40664"/>
                </a:xfrm>
                <a:custGeom>
                  <a:rect b="b" l="l" r="r" t="t"/>
                  <a:pathLst>
                    <a:path extrusionOk="0" h="1307" w="1610">
                      <a:moveTo>
                        <a:pt x="413" y="1"/>
                      </a:moveTo>
                      <a:cubicBezTo>
                        <a:pt x="276" y="42"/>
                        <a:pt x="138" y="97"/>
                        <a:pt x="1" y="166"/>
                      </a:cubicBezTo>
                      <a:lnTo>
                        <a:pt x="1142" y="1307"/>
                      </a:lnTo>
                      <a:cubicBezTo>
                        <a:pt x="1293" y="1252"/>
                        <a:pt x="1444" y="1211"/>
                        <a:pt x="1609" y="1183"/>
                      </a:cubicBezTo>
                      <a:lnTo>
                        <a:pt x="413" y="1"/>
                      </a:lnTo>
                      <a:close/>
                    </a:path>
                  </a:pathLst>
                </a:custGeom>
                <a:solidFill>
                  <a:srgbClr val="354A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29"/>
                <p:cNvSpPr/>
                <p:nvPr/>
              </p:nvSpPr>
              <p:spPr>
                <a:xfrm>
                  <a:off x="1929835" y="1258112"/>
                  <a:ext cx="41069" cy="47944"/>
                </a:xfrm>
                <a:custGeom>
                  <a:rect b="b" l="l" r="r" t="t"/>
                  <a:pathLst>
                    <a:path extrusionOk="0" h="1541" w="1320">
                      <a:moveTo>
                        <a:pt x="454" y="0"/>
                      </a:moveTo>
                      <a:cubicBezTo>
                        <a:pt x="303" y="0"/>
                        <a:pt x="151" y="14"/>
                        <a:pt x="0" y="42"/>
                      </a:cubicBezTo>
                      <a:lnTo>
                        <a:pt x="811" y="1499"/>
                      </a:lnTo>
                      <a:cubicBezTo>
                        <a:pt x="976" y="1499"/>
                        <a:pt x="1141" y="1513"/>
                        <a:pt x="1320" y="1540"/>
                      </a:cubicBezTo>
                      <a:lnTo>
                        <a:pt x="454" y="0"/>
                      </a:lnTo>
                      <a:close/>
                    </a:path>
                  </a:pathLst>
                </a:custGeom>
                <a:solidFill>
                  <a:srgbClr val="354A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29"/>
                <p:cNvSpPr/>
                <p:nvPr/>
              </p:nvSpPr>
              <p:spPr>
                <a:xfrm>
                  <a:off x="2008084" y="1266668"/>
                  <a:ext cx="14592" cy="54354"/>
                </a:xfrm>
                <a:custGeom>
                  <a:rect b="b" l="l" r="r" t="t"/>
                  <a:pathLst>
                    <a:path extrusionOk="0" h="1747" w="469">
                      <a:moveTo>
                        <a:pt x="1" y="0"/>
                      </a:moveTo>
                      <a:lnTo>
                        <a:pt x="42" y="1581"/>
                      </a:lnTo>
                      <a:cubicBezTo>
                        <a:pt x="193" y="1636"/>
                        <a:pt x="331" y="1691"/>
                        <a:pt x="468" y="1746"/>
                      </a:cubicBezTo>
                      <a:lnTo>
                        <a:pt x="413" y="138"/>
                      </a:lnTo>
                      <a:cubicBezTo>
                        <a:pt x="276" y="97"/>
                        <a:pt x="138" y="42"/>
                        <a:pt x="1" y="0"/>
                      </a:cubicBezTo>
                      <a:close/>
                    </a:path>
                  </a:pathLst>
                </a:custGeom>
                <a:solidFill>
                  <a:srgbClr val="354A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29"/>
                <p:cNvSpPr/>
                <p:nvPr/>
              </p:nvSpPr>
              <p:spPr>
                <a:xfrm>
                  <a:off x="1753176" y="1377867"/>
                  <a:ext cx="50091" cy="27410"/>
                </a:xfrm>
                <a:custGeom>
                  <a:rect b="b" l="l" r="r" t="t"/>
                  <a:pathLst>
                    <a:path extrusionOk="0" h="881" w="1610">
                      <a:moveTo>
                        <a:pt x="221" y="0"/>
                      </a:moveTo>
                      <a:cubicBezTo>
                        <a:pt x="138" y="110"/>
                        <a:pt x="70" y="234"/>
                        <a:pt x="1" y="358"/>
                      </a:cubicBezTo>
                      <a:lnTo>
                        <a:pt x="1389" y="880"/>
                      </a:lnTo>
                      <a:cubicBezTo>
                        <a:pt x="1458" y="756"/>
                        <a:pt x="1540" y="633"/>
                        <a:pt x="1609" y="509"/>
                      </a:cubicBezTo>
                      <a:lnTo>
                        <a:pt x="221" y="0"/>
                      </a:lnTo>
                      <a:close/>
                    </a:path>
                  </a:pathLst>
                </a:custGeom>
                <a:solidFill>
                  <a:srgbClr val="354A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29"/>
                <p:cNvSpPr/>
                <p:nvPr/>
              </p:nvSpPr>
              <p:spPr>
                <a:xfrm>
                  <a:off x="1732641" y="1433031"/>
                  <a:ext cx="51367" cy="16303"/>
                </a:xfrm>
                <a:custGeom>
                  <a:rect b="b" l="l" r="r" t="t"/>
                  <a:pathLst>
                    <a:path extrusionOk="0" h="524" w="1651">
                      <a:moveTo>
                        <a:pt x="1651" y="1"/>
                      </a:moveTo>
                      <a:lnTo>
                        <a:pt x="83" y="97"/>
                      </a:lnTo>
                      <a:cubicBezTo>
                        <a:pt x="56" y="234"/>
                        <a:pt x="28" y="372"/>
                        <a:pt x="1" y="523"/>
                      </a:cubicBezTo>
                      <a:lnTo>
                        <a:pt x="1527" y="427"/>
                      </a:lnTo>
                      <a:cubicBezTo>
                        <a:pt x="1568" y="276"/>
                        <a:pt x="1609" y="138"/>
                        <a:pt x="1651" y="1"/>
                      </a:cubicBezTo>
                      <a:close/>
                    </a:path>
                  </a:pathLst>
                </a:custGeom>
                <a:solidFill>
                  <a:srgbClr val="354A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29"/>
                <p:cNvSpPr/>
                <p:nvPr/>
              </p:nvSpPr>
              <p:spPr>
                <a:xfrm>
                  <a:off x="1789111" y="1329113"/>
                  <a:ext cx="41100" cy="41504"/>
                </a:xfrm>
                <a:custGeom>
                  <a:rect b="b" l="l" r="r" t="t"/>
                  <a:pathLst>
                    <a:path extrusionOk="0" h="1334" w="1321">
                      <a:moveTo>
                        <a:pt x="289" y="0"/>
                      </a:moveTo>
                      <a:cubicBezTo>
                        <a:pt x="193" y="97"/>
                        <a:pt x="97" y="207"/>
                        <a:pt x="1" y="303"/>
                      </a:cubicBezTo>
                      <a:lnTo>
                        <a:pt x="1032" y="1334"/>
                      </a:lnTo>
                      <a:cubicBezTo>
                        <a:pt x="1128" y="1238"/>
                        <a:pt x="1224" y="1128"/>
                        <a:pt x="1320" y="1031"/>
                      </a:cubicBezTo>
                      <a:lnTo>
                        <a:pt x="289" y="0"/>
                      </a:lnTo>
                      <a:close/>
                    </a:path>
                  </a:pathLst>
                </a:custGeom>
                <a:solidFill>
                  <a:srgbClr val="354A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29"/>
                <p:cNvSpPr/>
                <p:nvPr/>
              </p:nvSpPr>
              <p:spPr>
                <a:xfrm>
                  <a:off x="1825887" y="1296164"/>
                  <a:ext cx="50496" cy="36402"/>
                </a:xfrm>
                <a:custGeom>
                  <a:rect b="b" l="l" r="r" t="t"/>
                  <a:pathLst>
                    <a:path extrusionOk="0" h="1170" w="1623">
                      <a:moveTo>
                        <a:pt x="344" y="1"/>
                      </a:moveTo>
                      <a:cubicBezTo>
                        <a:pt x="221" y="97"/>
                        <a:pt x="111" y="180"/>
                        <a:pt x="1" y="276"/>
                      </a:cubicBezTo>
                      <a:lnTo>
                        <a:pt x="1238" y="1169"/>
                      </a:lnTo>
                      <a:cubicBezTo>
                        <a:pt x="1362" y="1087"/>
                        <a:pt x="1485" y="991"/>
                        <a:pt x="1623" y="922"/>
                      </a:cubicBezTo>
                      <a:lnTo>
                        <a:pt x="344" y="1"/>
                      </a:lnTo>
                      <a:close/>
                    </a:path>
                  </a:pathLst>
                </a:custGeom>
                <a:solidFill>
                  <a:srgbClr val="354A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720" name="Google Shape;1720;p29"/>
            <p:cNvGrpSpPr/>
            <p:nvPr/>
          </p:nvGrpSpPr>
          <p:grpSpPr>
            <a:xfrm rot="10800000">
              <a:off x="1729250" y="2425135"/>
              <a:ext cx="685635" cy="682282"/>
              <a:chOff x="2894709" y="1258206"/>
              <a:chExt cx="685635" cy="682282"/>
            </a:xfrm>
          </p:grpSpPr>
          <p:sp>
            <p:nvSpPr>
              <p:cNvPr id="1721" name="Google Shape;1721;p29"/>
              <p:cNvSpPr/>
              <p:nvPr/>
            </p:nvSpPr>
            <p:spPr>
              <a:xfrm>
                <a:off x="3399392" y="1867591"/>
                <a:ext cx="58554" cy="72897"/>
              </a:xfrm>
              <a:custGeom>
                <a:rect b="b" l="l" r="r" t="t"/>
                <a:pathLst>
                  <a:path extrusionOk="0" h="2343" w="1882">
                    <a:moveTo>
                      <a:pt x="1293" y="0"/>
                    </a:moveTo>
                    <a:lnTo>
                      <a:pt x="0" y="866"/>
                    </a:lnTo>
                    <a:cubicBezTo>
                      <a:pt x="152" y="1443"/>
                      <a:pt x="289" y="1801"/>
                      <a:pt x="303" y="1870"/>
                    </a:cubicBezTo>
                    <a:cubicBezTo>
                      <a:pt x="429" y="2202"/>
                      <a:pt x="691" y="2342"/>
                      <a:pt x="956" y="2342"/>
                    </a:cubicBezTo>
                    <a:cubicBezTo>
                      <a:pt x="1415" y="2342"/>
                      <a:pt x="1881" y="1922"/>
                      <a:pt x="1664" y="1347"/>
                    </a:cubicBezTo>
                    <a:cubicBezTo>
                      <a:pt x="1513" y="907"/>
                      <a:pt x="1389" y="467"/>
                      <a:pt x="1293" y="0"/>
                    </a:cubicBezTo>
                    <a:close/>
                  </a:path>
                </a:pathLst>
              </a:custGeom>
              <a:solidFill>
                <a:srgbClr val="567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29"/>
              <p:cNvSpPr/>
              <p:nvPr/>
            </p:nvSpPr>
            <p:spPr>
              <a:xfrm>
                <a:off x="3386542" y="1794879"/>
                <a:ext cx="45393" cy="24828"/>
              </a:xfrm>
              <a:custGeom>
                <a:rect b="b" l="l" r="r" t="t"/>
                <a:pathLst>
                  <a:path extrusionOk="0" h="798" w="1459">
                    <a:moveTo>
                      <a:pt x="1444" y="0"/>
                    </a:moveTo>
                    <a:lnTo>
                      <a:pt x="1" y="371"/>
                    </a:lnTo>
                    <a:cubicBezTo>
                      <a:pt x="1" y="509"/>
                      <a:pt x="1" y="660"/>
                      <a:pt x="15" y="797"/>
                    </a:cubicBezTo>
                    <a:lnTo>
                      <a:pt x="1458" y="426"/>
                    </a:lnTo>
                    <a:cubicBezTo>
                      <a:pt x="1444" y="275"/>
                      <a:pt x="1444" y="138"/>
                      <a:pt x="1444" y="0"/>
                    </a:cubicBezTo>
                    <a:close/>
                  </a:path>
                </a:pathLst>
              </a:custGeom>
              <a:solidFill>
                <a:srgbClr val="567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29"/>
              <p:cNvSpPr/>
              <p:nvPr/>
            </p:nvSpPr>
            <p:spPr>
              <a:xfrm>
                <a:off x="3404961" y="1693512"/>
                <a:ext cx="47478" cy="30397"/>
              </a:xfrm>
              <a:custGeom>
                <a:rect b="b" l="l" r="r" t="t"/>
                <a:pathLst>
                  <a:path extrusionOk="0" h="977" w="1526">
                    <a:moveTo>
                      <a:pt x="193" y="0"/>
                    </a:moveTo>
                    <a:cubicBezTo>
                      <a:pt x="124" y="124"/>
                      <a:pt x="55" y="248"/>
                      <a:pt x="0" y="371"/>
                    </a:cubicBezTo>
                    <a:lnTo>
                      <a:pt x="1320" y="976"/>
                    </a:lnTo>
                    <a:cubicBezTo>
                      <a:pt x="1375" y="853"/>
                      <a:pt x="1443" y="729"/>
                      <a:pt x="1526" y="605"/>
                    </a:cubicBezTo>
                    <a:lnTo>
                      <a:pt x="193" y="0"/>
                    </a:lnTo>
                    <a:close/>
                  </a:path>
                </a:pathLst>
              </a:custGeom>
              <a:solidFill>
                <a:srgbClr val="567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29"/>
              <p:cNvSpPr/>
              <p:nvPr/>
            </p:nvSpPr>
            <p:spPr>
              <a:xfrm>
                <a:off x="3462271" y="1622076"/>
                <a:ext cx="50900" cy="29961"/>
              </a:xfrm>
              <a:custGeom>
                <a:rect b="b" l="l" r="r" t="t"/>
                <a:pathLst>
                  <a:path extrusionOk="0" h="963" w="1636">
                    <a:moveTo>
                      <a:pt x="289" y="1"/>
                    </a:moveTo>
                    <a:cubicBezTo>
                      <a:pt x="193" y="111"/>
                      <a:pt x="96" y="221"/>
                      <a:pt x="0" y="331"/>
                    </a:cubicBezTo>
                    <a:lnTo>
                      <a:pt x="1375" y="963"/>
                    </a:lnTo>
                    <a:cubicBezTo>
                      <a:pt x="1471" y="853"/>
                      <a:pt x="1553" y="743"/>
                      <a:pt x="1636" y="633"/>
                    </a:cubicBezTo>
                    <a:lnTo>
                      <a:pt x="289" y="1"/>
                    </a:lnTo>
                    <a:close/>
                  </a:path>
                </a:pathLst>
              </a:custGeom>
              <a:solidFill>
                <a:srgbClr val="567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29"/>
              <p:cNvSpPr/>
              <p:nvPr/>
            </p:nvSpPr>
            <p:spPr>
              <a:xfrm>
                <a:off x="3387849" y="1756796"/>
                <a:ext cx="46638" cy="19290"/>
              </a:xfrm>
              <a:custGeom>
                <a:rect b="b" l="l" r="r" t="t"/>
                <a:pathLst>
                  <a:path extrusionOk="0" h="620" w="1499">
                    <a:moveTo>
                      <a:pt x="55" y="1"/>
                    </a:moveTo>
                    <a:cubicBezTo>
                      <a:pt x="28" y="138"/>
                      <a:pt x="14" y="276"/>
                      <a:pt x="0" y="413"/>
                    </a:cubicBezTo>
                    <a:lnTo>
                      <a:pt x="1444" y="619"/>
                    </a:lnTo>
                    <a:cubicBezTo>
                      <a:pt x="1457" y="482"/>
                      <a:pt x="1471" y="344"/>
                      <a:pt x="1499" y="207"/>
                    </a:cubicBezTo>
                    <a:lnTo>
                      <a:pt x="55" y="1"/>
                    </a:lnTo>
                    <a:close/>
                  </a:path>
                </a:pathLst>
              </a:custGeom>
              <a:solidFill>
                <a:srgbClr val="567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29"/>
              <p:cNvSpPr/>
              <p:nvPr/>
            </p:nvSpPr>
            <p:spPr>
              <a:xfrm>
                <a:off x="3433180" y="1653718"/>
                <a:ext cx="52642" cy="29992"/>
              </a:xfrm>
              <a:custGeom>
                <a:rect b="b" l="l" r="r" t="t"/>
                <a:pathLst>
                  <a:path extrusionOk="0" h="964" w="1692">
                    <a:moveTo>
                      <a:pt x="317" y="1"/>
                    </a:moveTo>
                    <a:cubicBezTo>
                      <a:pt x="234" y="83"/>
                      <a:pt x="165" y="152"/>
                      <a:pt x="83" y="235"/>
                    </a:cubicBezTo>
                    <a:cubicBezTo>
                      <a:pt x="55" y="262"/>
                      <a:pt x="28" y="290"/>
                      <a:pt x="0" y="317"/>
                    </a:cubicBezTo>
                    <a:lnTo>
                      <a:pt x="1389" y="963"/>
                    </a:lnTo>
                    <a:cubicBezTo>
                      <a:pt x="1499" y="867"/>
                      <a:pt x="1595" y="757"/>
                      <a:pt x="1691" y="647"/>
                    </a:cubicBezTo>
                    <a:lnTo>
                      <a:pt x="317" y="1"/>
                    </a:lnTo>
                    <a:close/>
                  </a:path>
                </a:pathLst>
              </a:custGeom>
              <a:solidFill>
                <a:srgbClr val="567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29"/>
              <p:cNvSpPr/>
              <p:nvPr/>
            </p:nvSpPr>
            <p:spPr>
              <a:xfrm>
                <a:off x="3278767" y="1270526"/>
                <a:ext cx="41940" cy="43215"/>
              </a:xfrm>
              <a:custGeom>
                <a:rect b="b" l="l" r="r" t="t"/>
                <a:pathLst>
                  <a:path extrusionOk="0" h="1389" w="1348">
                    <a:moveTo>
                      <a:pt x="399" y="0"/>
                    </a:moveTo>
                    <a:cubicBezTo>
                      <a:pt x="262" y="41"/>
                      <a:pt x="138" y="96"/>
                      <a:pt x="1" y="151"/>
                    </a:cubicBezTo>
                    <a:lnTo>
                      <a:pt x="922" y="1388"/>
                    </a:lnTo>
                    <a:cubicBezTo>
                      <a:pt x="1059" y="1333"/>
                      <a:pt x="1197" y="1292"/>
                      <a:pt x="1348" y="1251"/>
                    </a:cubicBezTo>
                    <a:lnTo>
                      <a:pt x="399" y="0"/>
                    </a:lnTo>
                    <a:close/>
                  </a:path>
                </a:pathLst>
              </a:custGeom>
              <a:solidFill>
                <a:srgbClr val="567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28" name="Google Shape;1728;p29"/>
              <p:cNvGrpSpPr/>
              <p:nvPr/>
            </p:nvGrpSpPr>
            <p:grpSpPr>
              <a:xfrm>
                <a:off x="2894709" y="1258206"/>
                <a:ext cx="685635" cy="636360"/>
                <a:chOff x="2894709" y="1258206"/>
                <a:chExt cx="685635" cy="636360"/>
              </a:xfrm>
            </p:grpSpPr>
            <p:sp>
              <p:nvSpPr>
                <p:cNvPr id="1729" name="Google Shape;1729;p29"/>
                <p:cNvSpPr/>
                <p:nvPr/>
              </p:nvSpPr>
              <p:spPr>
                <a:xfrm>
                  <a:off x="3009329" y="1404812"/>
                  <a:ext cx="69754" cy="46887"/>
                </a:xfrm>
                <a:custGeom>
                  <a:rect b="b" l="l" r="r" t="t"/>
                  <a:pathLst>
                    <a:path extrusionOk="0" h="1507" w="2242">
                      <a:moveTo>
                        <a:pt x="1" y="0"/>
                      </a:moveTo>
                      <a:lnTo>
                        <a:pt x="303" y="1485"/>
                      </a:lnTo>
                      <a:cubicBezTo>
                        <a:pt x="526" y="1499"/>
                        <a:pt x="749" y="1507"/>
                        <a:pt x="972" y="1507"/>
                      </a:cubicBezTo>
                      <a:cubicBezTo>
                        <a:pt x="1395" y="1507"/>
                        <a:pt x="1818" y="1479"/>
                        <a:pt x="2241" y="1416"/>
                      </a:cubicBezTo>
                      <a:lnTo>
                        <a:pt x="1471" y="42"/>
                      </a:lnTo>
                      <a:cubicBezTo>
                        <a:pt x="1311" y="51"/>
                        <a:pt x="1149" y="55"/>
                        <a:pt x="986" y="55"/>
                      </a:cubicBezTo>
                      <a:cubicBezTo>
                        <a:pt x="660" y="55"/>
                        <a:pt x="330" y="37"/>
                        <a:pt x="1" y="0"/>
                      </a:cubicBez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29"/>
                <p:cNvSpPr/>
                <p:nvPr/>
              </p:nvSpPr>
              <p:spPr>
                <a:xfrm>
                  <a:off x="3153475" y="1333811"/>
                  <a:ext cx="66736" cy="53078"/>
                </a:xfrm>
                <a:custGeom>
                  <a:rect b="b" l="l" r="r" t="t"/>
                  <a:pathLst>
                    <a:path extrusionOk="0" h="1706" w="2145">
                      <a:moveTo>
                        <a:pt x="1004" y="1"/>
                      </a:moveTo>
                      <a:cubicBezTo>
                        <a:pt x="674" y="275"/>
                        <a:pt x="344" y="578"/>
                        <a:pt x="0" y="922"/>
                      </a:cubicBezTo>
                      <a:lnTo>
                        <a:pt x="1279" y="1705"/>
                      </a:lnTo>
                      <a:cubicBezTo>
                        <a:pt x="1581" y="1430"/>
                        <a:pt x="1870" y="1183"/>
                        <a:pt x="2145" y="949"/>
                      </a:cubicBezTo>
                      <a:lnTo>
                        <a:pt x="1004" y="1"/>
                      </a:ln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29"/>
                <p:cNvSpPr/>
                <p:nvPr/>
              </p:nvSpPr>
              <p:spPr>
                <a:xfrm>
                  <a:off x="2962722" y="1396691"/>
                  <a:ext cx="42780" cy="53047"/>
                </a:xfrm>
                <a:custGeom>
                  <a:rect b="b" l="l" r="r" t="t"/>
                  <a:pathLst>
                    <a:path extrusionOk="0" h="1705" w="1375">
                      <a:moveTo>
                        <a:pt x="0" y="0"/>
                      </a:moveTo>
                      <a:lnTo>
                        <a:pt x="303" y="1540"/>
                      </a:lnTo>
                      <a:cubicBezTo>
                        <a:pt x="632" y="1622"/>
                        <a:pt x="1004" y="1664"/>
                        <a:pt x="1375" y="1705"/>
                      </a:cubicBezTo>
                      <a:lnTo>
                        <a:pt x="1059" y="206"/>
                      </a:lnTo>
                      <a:cubicBezTo>
                        <a:pt x="674" y="138"/>
                        <a:pt x="303" y="69"/>
                        <a:pt x="0" y="0"/>
                      </a:cubicBez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29"/>
                <p:cNvSpPr/>
                <p:nvPr/>
              </p:nvSpPr>
              <p:spPr>
                <a:xfrm>
                  <a:off x="3069221" y="1396255"/>
                  <a:ext cx="61167" cy="50060"/>
                </a:xfrm>
                <a:custGeom>
                  <a:rect b="b" l="l" r="r" t="t"/>
                  <a:pathLst>
                    <a:path extrusionOk="0" h="1609" w="1966">
                      <a:moveTo>
                        <a:pt x="1100" y="1"/>
                      </a:moveTo>
                      <a:cubicBezTo>
                        <a:pt x="742" y="124"/>
                        <a:pt x="385" y="220"/>
                        <a:pt x="0" y="262"/>
                      </a:cubicBezTo>
                      <a:lnTo>
                        <a:pt x="742" y="1609"/>
                      </a:lnTo>
                      <a:cubicBezTo>
                        <a:pt x="1168" y="1526"/>
                        <a:pt x="1567" y="1389"/>
                        <a:pt x="1966" y="1224"/>
                      </a:cubicBezTo>
                      <a:lnTo>
                        <a:pt x="1100" y="1"/>
                      </a:ln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29"/>
                <p:cNvSpPr/>
                <p:nvPr/>
              </p:nvSpPr>
              <p:spPr>
                <a:xfrm>
                  <a:off x="3522132" y="1471954"/>
                  <a:ext cx="58211" cy="65461"/>
                </a:xfrm>
                <a:custGeom>
                  <a:rect b="b" l="l" r="r" t="t"/>
                  <a:pathLst>
                    <a:path extrusionOk="0" h="2104" w="1871">
                      <a:moveTo>
                        <a:pt x="1856" y="1"/>
                      </a:moveTo>
                      <a:lnTo>
                        <a:pt x="317" y="853"/>
                      </a:lnTo>
                      <a:cubicBezTo>
                        <a:pt x="262" y="1279"/>
                        <a:pt x="152" y="1705"/>
                        <a:pt x="1" y="2104"/>
                      </a:cubicBezTo>
                      <a:lnTo>
                        <a:pt x="1582" y="2049"/>
                      </a:lnTo>
                      <a:cubicBezTo>
                        <a:pt x="1774" y="1389"/>
                        <a:pt x="1870" y="688"/>
                        <a:pt x="1856" y="1"/>
                      </a:cubicBez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29"/>
                <p:cNvSpPr/>
                <p:nvPr/>
              </p:nvSpPr>
              <p:spPr>
                <a:xfrm>
                  <a:off x="3410935" y="1663581"/>
                  <a:ext cx="65461" cy="49189"/>
                </a:xfrm>
                <a:custGeom>
                  <a:rect b="b" l="l" r="r" t="t"/>
                  <a:pathLst>
                    <a:path extrusionOk="0" h="1581" w="2104">
                      <a:moveTo>
                        <a:pt x="702" y="0"/>
                      </a:moveTo>
                      <a:cubicBezTo>
                        <a:pt x="427" y="289"/>
                        <a:pt x="193" y="619"/>
                        <a:pt x="1" y="962"/>
                      </a:cubicBezTo>
                      <a:lnTo>
                        <a:pt x="1320" y="1581"/>
                      </a:lnTo>
                      <a:cubicBezTo>
                        <a:pt x="1458" y="1347"/>
                        <a:pt x="1623" y="1141"/>
                        <a:pt x="1815" y="949"/>
                      </a:cubicBezTo>
                      <a:cubicBezTo>
                        <a:pt x="1911" y="852"/>
                        <a:pt x="2008" y="756"/>
                        <a:pt x="2104" y="646"/>
                      </a:cubicBezTo>
                      <a:lnTo>
                        <a:pt x="702" y="0"/>
                      </a:ln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29"/>
                <p:cNvSpPr/>
                <p:nvPr/>
              </p:nvSpPr>
              <p:spPr>
                <a:xfrm>
                  <a:off x="3239845" y="1275225"/>
                  <a:ext cx="67607" cy="53047"/>
                </a:xfrm>
                <a:custGeom>
                  <a:rect b="b" l="l" r="r" t="t"/>
                  <a:pathLst>
                    <a:path extrusionOk="0" h="1705" w="2173">
                      <a:moveTo>
                        <a:pt x="1252" y="0"/>
                      </a:moveTo>
                      <a:cubicBezTo>
                        <a:pt x="812" y="179"/>
                        <a:pt x="400" y="385"/>
                        <a:pt x="1" y="633"/>
                      </a:cubicBezTo>
                      <a:lnTo>
                        <a:pt x="1073" y="1705"/>
                      </a:lnTo>
                      <a:cubicBezTo>
                        <a:pt x="1417" y="1526"/>
                        <a:pt x="1788" y="1361"/>
                        <a:pt x="2173" y="1237"/>
                      </a:cubicBezTo>
                      <a:lnTo>
                        <a:pt x="1252" y="0"/>
                      </a:ln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29"/>
                <p:cNvSpPr/>
                <p:nvPr/>
              </p:nvSpPr>
              <p:spPr>
                <a:xfrm>
                  <a:off x="3386138" y="1769646"/>
                  <a:ext cx="46638" cy="36371"/>
                </a:xfrm>
                <a:custGeom>
                  <a:rect b="b" l="l" r="r" t="t"/>
                  <a:pathLst>
                    <a:path extrusionOk="0" h="1169" w="1499">
                      <a:moveTo>
                        <a:pt x="55" y="0"/>
                      </a:moveTo>
                      <a:cubicBezTo>
                        <a:pt x="14" y="385"/>
                        <a:pt x="0" y="784"/>
                        <a:pt x="14" y="1169"/>
                      </a:cubicBezTo>
                      <a:lnTo>
                        <a:pt x="1457" y="797"/>
                      </a:lnTo>
                      <a:cubicBezTo>
                        <a:pt x="1457" y="605"/>
                        <a:pt x="1471" y="399"/>
                        <a:pt x="1499" y="206"/>
                      </a:cubicBezTo>
                      <a:lnTo>
                        <a:pt x="55" y="0"/>
                      </a:ln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29"/>
                <p:cNvSpPr/>
                <p:nvPr/>
              </p:nvSpPr>
              <p:spPr>
                <a:xfrm>
                  <a:off x="2894709" y="1385241"/>
                  <a:ext cx="63314" cy="57247"/>
                </a:xfrm>
                <a:custGeom>
                  <a:rect b="b" l="l" r="r" t="t"/>
                  <a:pathLst>
                    <a:path extrusionOk="0" h="1840" w="2035">
                      <a:moveTo>
                        <a:pt x="815" y="0"/>
                      </a:moveTo>
                      <a:cubicBezTo>
                        <a:pt x="629" y="0"/>
                        <a:pt x="448" y="77"/>
                        <a:pt x="317" y="217"/>
                      </a:cubicBezTo>
                      <a:cubicBezTo>
                        <a:pt x="234" y="286"/>
                        <a:pt x="179" y="382"/>
                        <a:pt x="138" y="478"/>
                      </a:cubicBezTo>
                      <a:cubicBezTo>
                        <a:pt x="0" y="849"/>
                        <a:pt x="193" y="1276"/>
                        <a:pt x="564" y="1413"/>
                      </a:cubicBezTo>
                      <a:cubicBezTo>
                        <a:pt x="1045" y="1578"/>
                        <a:pt x="1540" y="1729"/>
                        <a:pt x="2035" y="1839"/>
                      </a:cubicBezTo>
                      <a:lnTo>
                        <a:pt x="1732" y="258"/>
                      </a:lnTo>
                      <a:cubicBezTo>
                        <a:pt x="1334" y="135"/>
                        <a:pt x="1086" y="52"/>
                        <a:pt x="1073" y="52"/>
                      </a:cubicBezTo>
                      <a:cubicBezTo>
                        <a:pt x="989" y="17"/>
                        <a:pt x="902" y="0"/>
                        <a:pt x="815" y="0"/>
                      </a:cubicBez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29"/>
                <p:cNvSpPr/>
                <p:nvPr/>
              </p:nvSpPr>
              <p:spPr>
                <a:xfrm>
                  <a:off x="3512736" y="1364178"/>
                  <a:ext cx="49220" cy="70594"/>
                </a:xfrm>
                <a:custGeom>
                  <a:rect b="b" l="l" r="r" t="t"/>
                  <a:pathLst>
                    <a:path extrusionOk="0" h="2269" w="1582">
                      <a:moveTo>
                        <a:pt x="921" y="1"/>
                      </a:moveTo>
                      <a:lnTo>
                        <a:pt x="0" y="1265"/>
                      </a:lnTo>
                      <a:cubicBezTo>
                        <a:pt x="193" y="1581"/>
                        <a:pt x="330" y="1911"/>
                        <a:pt x="454" y="2269"/>
                      </a:cubicBezTo>
                      <a:lnTo>
                        <a:pt x="1581" y="1128"/>
                      </a:lnTo>
                      <a:cubicBezTo>
                        <a:pt x="1402" y="729"/>
                        <a:pt x="1182" y="358"/>
                        <a:pt x="921" y="1"/>
                      </a:cubicBez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29"/>
                <p:cNvSpPr/>
                <p:nvPr/>
              </p:nvSpPr>
              <p:spPr>
                <a:xfrm>
                  <a:off x="3471231" y="1597714"/>
                  <a:ext cx="62909" cy="44055"/>
                </a:xfrm>
                <a:custGeom>
                  <a:rect b="b" l="l" r="r" t="t"/>
                  <a:pathLst>
                    <a:path extrusionOk="0" h="1416" w="2022">
                      <a:moveTo>
                        <a:pt x="592" y="0"/>
                      </a:moveTo>
                      <a:cubicBezTo>
                        <a:pt x="413" y="261"/>
                        <a:pt x="207" y="522"/>
                        <a:pt x="1" y="784"/>
                      </a:cubicBezTo>
                      <a:lnTo>
                        <a:pt x="1348" y="1416"/>
                      </a:lnTo>
                      <a:cubicBezTo>
                        <a:pt x="1595" y="1100"/>
                        <a:pt x="1829" y="784"/>
                        <a:pt x="2022" y="467"/>
                      </a:cubicBezTo>
                      <a:lnTo>
                        <a:pt x="592" y="0"/>
                      </a:ln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29"/>
                <p:cNvSpPr/>
                <p:nvPr/>
              </p:nvSpPr>
              <p:spPr>
                <a:xfrm>
                  <a:off x="3332654" y="1258206"/>
                  <a:ext cx="59052" cy="49967"/>
                </a:xfrm>
                <a:custGeom>
                  <a:rect b="b" l="l" r="r" t="t"/>
                  <a:pathLst>
                    <a:path extrusionOk="0" h="1606" w="1898">
                      <a:moveTo>
                        <a:pt x="842" y="1"/>
                      </a:moveTo>
                      <a:cubicBezTo>
                        <a:pt x="563" y="1"/>
                        <a:pt x="282" y="21"/>
                        <a:pt x="1" y="66"/>
                      </a:cubicBezTo>
                      <a:lnTo>
                        <a:pt x="757" y="1482"/>
                      </a:lnTo>
                      <a:cubicBezTo>
                        <a:pt x="1142" y="1482"/>
                        <a:pt x="1527" y="1523"/>
                        <a:pt x="1898" y="1606"/>
                      </a:cubicBezTo>
                      <a:lnTo>
                        <a:pt x="1802" y="80"/>
                      </a:lnTo>
                      <a:cubicBezTo>
                        <a:pt x="1485" y="28"/>
                        <a:pt x="1165" y="1"/>
                        <a:pt x="842" y="1"/>
                      </a:cubicBez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29"/>
                <p:cNvSpPr/>
                <p:nvPr/>
              </p:nvSpPr>
              <p:spPr>
                <a:xfrm>
                  <a:off x="3115829" y="1371862"/>
                  <a:ext cx="67607" cy="56936"/>
                </a:xfrm>
                <a:custGeom>
                  <a:rect b="b" l="l" r="r" t="t"/>
                  <a:pathLst>
                    <a:path extrusionOk="0" h="1830" w="2173">
                      <a:moveTo>
                        <a:pt x="894" y="1"/>
                      </a:moveTo>
                      <a:cubicBezTo>
                        <a:pt x="633" y="248"/>
                        <a:pt x="330" y="455"/>
                        <a:pt x="0" y="620"/>
                      </a:cubicBezTo>
                      <a:lnTo>
                        <a:pt x="839" y="1829"/>
                      </a:lnTo>
                      <a:cubicBezTo>
                        <a:pt x="1251" y="1596"/>
                        <a:pt x="1636" y="1321"/>
                        <a:pt x="1966" y="991"/>
                      </a:cubicBezTo>
                      <a:lnTo>
                        <a:pt x="2172" y="785"/>
                      </a:lnTo>
                      <a:lnTo>
                        <a:pt x="894" y="1"/>
                      </a:ln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29"/>
                <p:cNvSpPr/>
                <p:nvPr/>
              </p:nvSpPr>
              <p:spPr>
                <a:xfrm>
                  <a:off x="3444288" y="1287608"/>
                  <a:ext cx="55225" cy="61634"/>
                </a:xfrm>
                <a:custGeom>
                  <a:rect b="b" l="l" r="r" t="t"/>
                  <a:pathLst>
                    <a:path extrusionOk="0" h="1981" w="1775">
                      <a:moveTo>
                        <a:pt x="523" y="1"/>
                      </a:moveTo>
                      <a:lnTo>
                        <a:pt x="1" y="1403"/>
                      </a:lnTo>
                      <a:cubicBezTo>
                        <a:pt x="262" y="1582"/>
                        <a:pt x="509" y="1774"/>
                        <a:pt x="743" y="1980"/>
                      </a:cubicBezTo>
                      <a:lnTo>
                        <a:pt x="1774" y="949"/>
                      </a:lnTo>
                      <a:cubicBezTo>
                        <a:pt x="1389" y="592"/>
                        <a:pt x="963" y="276"/>
                        <a:pt x="523" y="1"/>
                      </a:cubicBez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29"/>
                <p:cNvSpPr/>
                <p:nvPr/>
              </p:nvSpPr>
              <p:spPr>
                <a:xfrm>
                  <a:off x="3530253" y="1412092"/>
                  <a:ext cx="48380" cy="71030"/>
                </a:xfrm>
                <a:custGeom>
                  <a:rect b="b" l="l" r="r" t="t"/>
                  <a:pathLst>
                    <a:path extrusionOk="0" h="2283" w="1555">
                      <a:moveTo>
                        <a:pt x="1197" y="0"/>
                      </a:moveTo>
                      <a:lnTo>
                        <a:pt x="1" y="1182"/>
                      </a:lnTo>
                      <a:cubicBezTo>
                        <a:pt x="83" y="1540"/>
                        <a:pt x="111" y="1911"/>
                        <a:pt x="97" y="2282"/>
                      </a:cubicBezTo>
                      <a:lnTo>
                        <a:pt x="1554" y="1471"/>
                      </a:lnTo>
                      <a:cubicBezTo>
                        <a:pt x="1499" y="962"/>
                        <a:pt x="1375" y="468"/>
                        <a:pt x="1197" y="0"/>
                      </a:cubicBez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29"/>
                <p:cNvSpPr/>
                <p:nvPr/>
              </p:nvSpPr>
              <p:spPr>
                <a:xfrm>
                  <a:off x="3442576" y="1632343"/>
                  <a:ext cx="62474" cy="41504"/>
                </a:xfrm>
                <a:custGeom>
                  <a:rect b="b" l="l" r="r" t="t"/>
                  <a:pathLst>
                    <a:path extrusionOk="0" h="1334" w="2008">
                      <a:moveTo>
                        <a:pt x="633" y="1"/>
                      </a:moveTo>
                      <a:cubicBezTo>
                        <a:pt x="427" y="234"/>
                        <a:pt x="221" y="454"/>
                        <a:pt x="1" y="688"/>
                      </a:cubicBezTo>
                      <a:lnTo>
                        <a:pt x="1389" y="1334"/>
                      </a:lnTo>
                      <a:cubicBezTo>
                        <a:pt x="1609" y="1100"/>
                        <a:pt x="1815" y="867"/>
                        <a:pt x="2008" y="633"/>
                      </a:cubicBezTo>
                      <a:lnTo>
                        <a:pt x="633" y="1"/>
                      </a:ln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29"/>
                <p:cNvSpPr/>
                <p:nvPr/>
              </p:nvSpPr>
              <p:spPr>
                <a:xfrm>
                  <a:off x="3401943" y="1263246"/>
                  <a:ext cx="47073" cy="61198"/>
                </a:xfrm>
                <a:custGeom>
                  <a:rect b="b" l="l" r="r" t="t"/>
                  <a:pathLst>
                    <a:path extrusionOk="0" h="1967" w="1513">
                      <a:moveTo>
                        <a:pt x="1" y="0"/>
                      </a:moveTo>
                      <a:lnTo>
                        <a:pt x="97" y="1567"/>
                      </a:lnTo>
                      <a:cubicBezTo>
                        <a:pt x="413" y="1664"/>
                        <a:pt x="716" y="1801"/>
                        <a:pt x="1004" y="1966"/>
                      </a:cubicBezTo>
                      <a:lnTo>
                        <a:pt x="1513" y="578"/>
                      </a:lnTo>
                      <a:cubicBezTo>
                        <a:pt x="1032" y="317"/>
                        <a:pt x="523" y="124"/>
                        <a:pt x="1" y="0"/>
                      </a:cubicBez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29"/>
                <p:cNvSpPr/>
                <p:nvPr/>
              </p:nvSpPr>
              <p:spPr>
                <a:xfrm>
                  <a:off x="3291181" y="1262375"/>
                  <a:ext cx="51367" cy="47073"/>
                </a:xfrm>
                <a:custGeom>
                  <a:rect b="b" l="l" r="r" t="t"/>
                  <a:pathLst>
                    <a:path extrusionOk="0" h="1513" w="1651">
                      <a:moveTo>
                        <a:pt x="908" y="1"/>
                      </a:moveTo>
                      <a:cubicBezTo>
                        <a:pt x="605" y="70"/>
                        <a:pt x="303" y="152"/>
                        <a:pt x="0" y="262"/>
                      </a:cubicBezTo>
                      <a:lnTo>
                        <a:pt x="949" y="1513"/>
                      </a:lnTo>
                      <a:cubicBezTo>
                        <a:pt x="1169" y="1458"/>
                        <a:pt x="1403" y="1417"/>
                        <a:pt x="1650" y="1389"/>
                      </a:cubicBezTo>
                      <a:lnTo>
                        <a:pt x="908" y="1"/>
                      </a:ln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29"/>
                <p:cNvSpPr/>
                <p:nvPr/>
              </p:nvSpPr>
              <p:spPr>
                <a:xfrm>
                  <a:off x="3194949" y="1301733"/>
                  <a:ext cx="66332" cy="53482"/>
                </a:xfrm>
                <a:custGeom>
                  <a:rect b="b" l="l" r="r" t="t"/>
                  <a:pathLst>
                    <a:path extrusionOk="0" h="1719" w="2132">
                      <a:moveTo>
                        <a:pt x="1059" y="1"/>
                      </a:moveTo>
                      <a:cubicBezTo>
                        <a:pt x="715" y="234"/>
                        <a:pt x="372" y="482"/>
                        <a:pt x="1" y="770"/>
                      </a:cubicBezTo>
                      <a:lnTo>
                        <a:pt x="1155" y="1719"/>
                      </a:lnTo>
                      <a:cubicBezTo>
                        <a:pt x="1471" y="1485"/>
                        <a:pt x="1788" y="1265"/>
                        <a:pt x="2131" y="1073"/>
                      </a:cubicBezTo>
                      <a:lnTo>
                        <a:pt x="1059" y="1"/>
                      </a:ln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29"/>
                <p:cNvSpPr/>
                <p:nvPr/>
              </p:nvSpPr>
              <p:spPr>
                <a:xfrm>
                  <a:off x="3496900" y="1548928"/>
                  <a:ext cx="70190" cy="52238"/>
                </a:xfrm>
                <a:custGeom>
                  <a:rect b="b" l="l" r="r" t="t"/>
                  <a:pathLst>
                    <a:path extrusionOk="0" h="1679" w="2256">
                      <a:moveTo>
                        <a:pt x="2255" y="1"/>
                      </a:moveTo>
                      <a:lnTo>
                        <a:pt x="633" y="56"/>
                      </a:lnTo>
                      <a:cubicBezTo>
                        <a:pt x="454" y="455"/>
                        <a:pt x="248" y="840"/>
                        <a:pt x="1" y="1211"/>
                      </a:cubicBezTo>
                      <a:lnTo>
                        <a:pt x="1430" y="1678"/>
                      </a:lnTo>
                      <a:cubicBezTo>
                        <a:pt x="1760" y="1142"/>
                        <a:pt x="2035" y="578"/>
                        <a:pt x="2255" y="1"/>
                      </a:cubicBez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29"/>
                <p:cNvSpPr/>
                <p:nvPr/>
              </p:nvSpPr>
              <p:spPr>
                <a:xfrm>
                  <a:off x="3389560" y="1705055"/>
                  <a:ext cx="56469" cy="58180"/>
                </a:xfrm>
                <a:custGeom>
                  <a:rect b="b" l="l" r="r" t="t"/>
                  <a:pathLst>
                    <a:path extrusionOk="0" h="1870" w="1815">
                      <a:moveTo>
                        <a:pt x="495" y="0"/>
                      </a:moveTo>
                      <a:cubicBezTo>
                        <a:pt x="248" y="523"/>
                        <a:pt x="83" y="1086"/>
                        <a:pt x="0" y="1664"/>
                      </a:cubicBezTo>
                      <a:lnTo>
                        <a:pt x="1444" y="1870"/>
                      </a:lnTo>
                      <a:cubicBezTo>
                        <a:pt x="1499" y="1430"/>
                        <a:pt x="1636" y="1004"/>
                        <a:pt x="1815" y="605"/>
                      </a:cubicBezTo>
                      <a:lnTo>
                        <a:pt x="495" y="0"/>
                      </a:ln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29"/>
                <p:cNvSpPr/>
                <p:nvPr/>
              </p:nvSpPr>
              <p:spPr>
                <a:xfrm>
                  <a:off x="3476801" y="1326126"/>
                  <a:ext cx="56905" cy="65896"/>
                </a:xfrm>
                <a:custGeom>
                  <a:rect b="b" l="l" r="r" t="t"/>
                  <a:pathLst>
                    <a:path extrusionOk="0" h="2118" w="1829">
                      <a:moveTo>
                        <a:pt x="1032" y="0"/>
                      </a:moveTo>
                      <a:lnTo>
                        <a:pt x="1" y="1031"/>
                      </a:lnTo>
                      <a:lnTo>
                        <a:pt x="55" y="1072"/>
                      </a:lnTo>
                      <a:cubicBezTo>
                        <a:pt x="372" y="1402"/>
                        <a:pt x="660" y="1746"/>
                        <a:pt x="922" y="2117"/>
                      </a:cubicBezTo>
                      <a:lnTo>
                        <a:pt x="1829" y="880"/>
                      </a:lnTo>
                      <a:cubicBezTo>
                        <a:pt x="1595" y="591"/>
                        <a:pt x="1348" y="303"/>
                        <a:pt x="1086" y="41"/>
                      </a:cubicBezTo>
                      <a:lnTo>
                        <a:pt x="1032" y="0"/>
                      </a:ln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29"/>
                <p:cNvSpPr/>
                <p:nvPr/>
              </p:nvSpPr>
              <p:spPr>
                <a:xfrm>
                  <a:off x="3386978" y="1807698"/>
                  <a:ext cx="50091" cy="73581"/>
                </a:xfrm>
                <a:custGeom>
                  <a:rect b="b" l="l" r="r" t="t"/>
                  <a:pathLst>
                    <a:path extrusionOk="0" h="2365" w="1610">
                      <a:moveTo>
                        <a:pt x="1444" y="1"/>
                      </a:moveTo>
                      <a:lnTo>
                        <a:pt x="1" y="372"/>
                      </a:lnTo>
                      <a:cubicBezTo>
                        <a:pt x="42" y="1045"/>
                        <a:pt x="138" y="1705"/>
                        <a:pt x="289" y="2365"/>
                      </a:cubicBezTo>
                      <a:lnTo>
                        <a:pt x="1609" y="1499"/>
                      </a:lnTo>
                      <a:cubicBezTo>
                        <a:pt x="1513" y="1004"/>
                        <a:pt x="1458" y="509"/>
                        <a:pt x="1444" y="1"/>
                      </a:cubicBez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29"/>
                <p:cNvSpPr/>
                <p:nvPr/>
              </p:nvSpPr>
              <p:spPr>
                <a:xfrm>
                  <a:off x="3396405" y="1854306"/>
                  <a:ext cx="43215" cy="40260"/>
                </a:xfrm>
                <a:custGeom>
                  <a:rect b="b" l="l" r="r" t="t"/>
                  <a:pathLst>
                    <a:path extrusionOk="0" h="1294" w="1389">
                      <a:moveTo>
                        <a:pt x="1306" y="1"/>
                      </a:moveTo>
                      <a:lnTo>
                        <a:pt x="0" y="867"/>
                      </a:lnTo>
                      <a:cubicBezTo>
                        <a:pt x="28" y="1018"/>
                        <a:pt x="69" y="1169"/>
                        <a:pt x="96" y="1293"/>
                      </a:cubicBezTo>
                      <a:lnTo>
                        <a:pt x="1389" y="441"/>
                      </a:lnTo>
                      <a:cubicBezTo>
                        <a:pt x="1361" y="303"/>
                        <a:pt x="1334" y="152"/>
                        <a:pt x="1306" y="1"/>
                      </a:cubicBez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29"/>
                <p:cNvSpPr/>
                <p:nvPr/>
              </p:nvSpPr>
              <p:spPr>
                <a:xfrm>
                  <a:off x="2949032" y="1392833"/>
                  <a:ext cx="23117" cy="52207"/>
                </a:xfrm>
                <a:custGeom>
                  <a:rect b="b" l="l" r="r" t="t"/>
                  <a:pathLst>
                    <a:path extrusionOk="0" h="1678" w="743">
                      <a:moveTo>
                        <a:pt x="0" y="1"/>
                      </a:moveTo>
                      <a:lnTo>
                        <a:pt x="289" y="1581"/>
                      </a:lnTo>
                      <a:cubicBezTo>
                        <a:pt x="440" y="1623"/>
                        <a:pt x="578" y="1650"/>
                        <a:pt x="743" y="1678"/>
                      </a:cubicBezTo>
                      <a:lnTo>
                        <a:pt x="440" y="124"/>
                      </a:lnTo>
                      <a:cubicBezTo>
                        <a:pt x="261" y="83"/>
                        <a:pt x="124" y="42"/>
                        <a:pt x="0" y="1"/>
                      </a:cubicBez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54" name="Google Shape;1754;p29"/>
              <p:cNvSpPr/>
              <p:nvPr/>
            </p:nvSpPr>
            <p:spPr>
              <a:xfrm>
                <a:off x="3184681" y="1325690"/>
                <a:ext cx="46233" cy="37677"/>
              </a:xfrm>
              <a:custGeom>
                <a:rect b="b" l="l" r="r" t="t"/>
                <a:pathLst>
                  <a:path extrusionOk="0" h="1211" w="1486">
                    <a:moveTo>
                      <a:pt x="344" y="0"/>
                    </a:moveTo>
                    <a:cubicBezTo>
                      <a:pt x="221" y="83"/>
                      <a:pt x="111" y="179"/>
                      <a:pt x="1" y="262"/>
                    </a:cubicBezTo>
                    <a:lnTo>
                      <a:pt x="1142" y="1210"/>
                    </a:lnTo>
                    <a:cubicBezTo>
                      <a:pt x="1265" y="1128"/>
                      <a:pt x="1375" y="1045"/>
                      <a:pt x="1485" y="949"/>
                    </a:cubicBezTo>
                    <a:lnTo>
                      <a:pt x="344" y="0"/>
                    </a:lnTo>
                    <a:close/>
                  </a:path>
                </a:pathLst>
              </a:custGeom>
              <a:solidFill>
                <a:srgbClr val="567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29"/>
              <p:cNvSpPr/>
              <p:nvPr/>
            </p:nvSpPr>
            <p:spPr>
              <a:xfrm>
                <a:off x="3228302" y="1294888"/>
                <a:ext cx="44522" cy="40228"/>
              </a:xfrm>
              <a:custGeom>
                <a:rect b="b" l="l" r="r" t="t"/>
                <a:pathLst>
                  <a:path extrusionOk="0" h="1293" w="1431">
                    <a:moveTo>
                      <a:pt x="372" y="1"/>
                    </a:moveTo>
                    <a:cubicBezTo>
                      <a:pt x="248" y="69"/>
                      <a:pt x="124" y="152"/>
                      <a:pt x="1" y="221"/>
                    </a:cubicBezTo>
                    <a:lnTo>
                      <a:pt x="1059" y="1293"/>
                    </a:lnTo>
                    <a:cubicBezTo>
                      <a:pt x="1183" y="1210"/>
                      <a:pt x="1307" y="1142"/>
                      <a:pt x="1430" y="1073"/>
                    </a:cubicBezTo>
                    <a:lnTo>
                      <a:pt x="372" y="1"/>
                    </a:lnTo>
                    <a:close/>
                  </a:path>
                </a:pathLst>
              </a:custGeom>
              <a:solidFill>
                <a:srgbClr val="567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29"/>
              <p:cNvSpPr/>
              <p:nvPr/>
            </p:nvSpPr>
            <p:spPr>
              <a:xfrm>
                <a:off x="3489619" y="1586576"/>
                <a:ext cx="51802" cy="25699"/>
              </a:xfrm>
              <a:custGeom>
                <a:rect b="b" l="l" r="r" t="t"/>
                <a:pathLst>
                  <a:path extrusionOk="0" h="826" w="1665">
                    <a:moveTo>
                      <a:pt x="235" y="1"/>
                    </a:moveTo>
                    <a:cubicBezTo>
                      <a:pt x="166" y="111"/>
                      <a:pt x="83" y="234"/>
                      <a:pt x="1" y="358"/>
                    </a:cubicBezTo>
                    <a:lnTo>
                      <a:pt x="1444" y="825"/>
                    </a:lnTo>
                    <a:cubicBezTo>
                      <a:pt x="1513" y="715"/>
                      <a:pt x="1596" y="592"/>
                      <a:pt x="1664" y="468"/>
                    </a:cubicBezTo>
                    <a:lnTo>
                      <a:pt x="235" y="1"/>
                    </a:lnTo>
                    <a:close/>
                  </a:path>
                </a:pathLst>
              </a:custGeom>
              <a:solidFill>
                <a:srgbClr val="567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29"/>
              <p:cNvSpPr/>
              <p:nvPr/>
            </p:nvSpPr>
            <p:spPr>
              <a:xfrm>
                <a:off x="3055532" y="1404376"/>
                <a:ext cx="36806" cy="44086"/>
              </a:xfrm>
              <a:custGeom>
                <a:rect b="b" l="l" r="r" t="t"/>
                <a:pathLst>
                  <a:path extrusionOk="0" h="1417" w="1183">
                    <a:moveTo>
                      <a:pt x="440" y="1"/>
                    </a:moveTo>
                    <a:cubicBezTo>
                      <a:pt x="289" y="14"/>
                      <a:pt x="138" y="42"/>
                      <a:pt x="0" y="42"/>
                    </a:cubicBezTo>
                    <a:lnTo>
                      <a:pt x="756" y="1417"/>
                    </a:lnTo>
                    <a:cubicBezTo>
                      <a:pt x="894" y="1403"/>
                      <a:pt x="1045" y="1375"/>
                      <a:pt x="1182" y="1348"/>
                    </a:cubicBezTo>
                    <a:lnTo>
                      <a:pt x="440" y="1"/>
                    </a:lnTo>
                    <a:close/>
                  </a:path>
                </a:pathLst>
              </a:custGeom>
              <a:solidFill>
                <a:srgbClr val="567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29"/>
              <p:cNvSpPr/>
              <p:nvPr/>
            </p:nvSpPr>
            <p:spPr>
              <a:xfrm>
                <a:off x="3319400" y="1260259"/>
                <a:ext cx="36806" cy="45362"/>
              </a:xfrm>
              <a:custGeom>
                <a:rect b="b" l="l" r="r" t="t"/>
                <a:pathLst>
                  <a:path extrusionOk="0" h="1458" w="1183">
                    <a:moveTo>
                      <a:pt x="427" y="0"/>
                    </a:moveTo>
                    <a:cubicBezTo>
                      <a:pt x="289" y="14"/>
                      <a:pt x="152" y="41"/>
                      <a:pt x="1" y="69"/>
                    </a:cubicBezTo>
                    <a:lnTo>
                      <a:pt x="743" y="1457"/>
                    </a:lnTo>
                    <a:cubicBezTo>
                      <a:pt x="894" y="1444"/>
                      <a:pt x="1032" y="1430"/>
                      <a:pt x="1183" y="1416"/>
                    </a:cubicBezTo>
                    <a:lnTo>
                      <a:pt x="427" y="0"/>
                    </a:lnTo>
                    <a:close/>
                  </a:path>
                </a:pathLst>
              </a:custGeom>
              <a:solidFill>
                <a:srgbClr val="567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29"/>
              <p:cNvSpPr/>
              <p:nvPr/>
            </p:nvSpPr>
            <p:spPr>
              <a:xfrm>
                <a:off x="3143612" y="1362466"/>
                <a:ext cx="49656" cy="33384"/>
              </a:xfrm>
              <a:custGeom>
                <a:rect b="b" l="l" r="r" t="t"/>
                <a:pathLst>
                  <a:path extrusionOk="0" h="1073" w="1596">
                    <a:moveTo>
                      <a:pt x="317" y="1"/>
                    </a:moveTo>
                    <a:cubicBezTo>
                      <a:pt x="221" y="83"/>
                      <a:pt x="138" y="166"/>
                      <a:pt x="42" y="262"/>
                    </a:cubicBezTo>
                    <a:lnTo>
                      <a:pt x="1" y="289"/>
                    </a:lnTo>
                    <a:lnTo>
                      <a:pt x="1293" y="1073"/>
                    </a:lnTo>
                    <a:cubicBezTo>
                      <a:pt x="1389" y="977"/>
                      <a:pt x="1499" y="880"/>
                      <a:pt x="1596" y="784"/>
                    </a:cubicBezTo>
                    <a:lnTo>
                      <a:pt x="317" y="1"/>
                    </a:lnTo>
                    <a:close/>
                  </a:path>
                </a:pathLst>
              </a:custGeom>
              <a:solidFill>
                <a:srgbClr val="567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29"/>
              <p:cNvSpPr/>
              <p:nvPr/>
            </p:nvSpPr>
            <p:spPr>
              <a:xfrm>
                <a:off x="2995639" y="1403100"/>
                <a:ext cx="23117" cy="47944"/>
              </a:xfrm>
              <a:custGeom>
                <a:rect b="b" l="l" r="r" t="t"/>
                <a:pathLst>
                  <a:path extrusionOk="0" h="1541" w="743">
                    <a:moveTo>
                      <a:pt x="1" y="0"/>
                    </a:moveTo>
                    <a:lnTo>
                      <a:pt x="317" y="1499"/>
                    </a:lnTo>
                    <a:cubicBezTo>
                      <a:pt x="454" y="1513"/>
                      <a:pt x="592" y="1526"/>
                      <a:pt x="743" y="1540"/>
                    </a:cubicBezTo>
                    <a:lnTo>
                      <a:pt x="441" y="55"/>
                    </a:lnTo>
                    <a:cubicBezTo>
                      <a:pt x="289" y="42"/>
                      <a:pt x="138" y="14"/>
                      <a:pt x="1" y="0"/>
                    </a:cubicBezTo>
                    <a:close/>
                  </a:path>
                </a:pathLst>
              </a:custGeom>
              <a:solidFill>
                <a:srgbClr val="567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29"/>
              <p:cNvSpPr/>
              <p:nvPr/>
            </p:nvSpPr>
            <p:spPr>
              <a:xfrm>
                <a:off x="3103414" y="1391122"/>
                <a:ext cx="38517" cy="43215"/>
              </a:xfrm>
              <a:custGeom>
                <a:rect b="b" l="l" r="r" t="t"/>
                <a:pathLst>
                  <a:path extrusionOk="0" h="1389" w="1238">
                    <a:moveTo>
                      <a:pt x="386" y="1"/>
                    </a:moveTo>
                    <a:cubicBezTo>
                      <a:pt x="262" y="56"/>
                      <a:pt x="138" y="111"/>
                      <a:pt x="1" y="166"/>
                    </a:cubicBezTo>
                    <a:lnTo>
                      <a:pt x="867" y="1389"/>
                    </a:lnTo>
                    <a:cubicBezTo>
                      <a:pt x="990" y="1334"/>
                      <a:pt x="1114" y="1265"/>
                      <a:pt x="1238" y="1197"/>
                    </a:cubicBezTo>
                    <a:lnTo>
                      <a:pt x="386" y="1"/>
                    </a:lnTo>
                    <a:close/>
                  </a:path>
                </a:pathLst>
              </a:custGeom>
              <a:solidFill>
                <a:srgbClr val="567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29"/>
              <p:cNvSpPr/>
              <p:nvPr/>
            </p:nvSpPr>
            <p:spPr>
              <a:xfrm>
                <a:off x="3526830" y="1399242"/>
                <a:ext cx="40664" cy="49656"/>
              </a:xfrm>
              <a:custGeom>
                <a:rect b="b" l="l" r="r" t="t"/>
                <a:pathLst>
                  <a:path extrusionOk="0" h="1596" w="1307">
                    <a:moveTo>
                      <a:pt x="1128" y="1"/>
                    </a:moveTo>
                    <a:lnTo>
                      <a:pt x="1" y="1128"/>
                    </a:lnTo>
                    <a:cubicBezTo>
                      <a:pt x="42" y="1279"/>
                      <a:pt x="83" y="1444"/>
                      <a:pt x="111" y="1595"/>
                    </a:cubicBezTo>
                    <a:lnTo>
                      <a:pt x="1307" y="413"/>
                    </a:lnTo>
                    <a:cubicBezTo>
                      <a:pt x="1252" y="262"/>
                      <a:pt x="1197" y="138"/>
                      <a:pt x="1128" y="1"/>
                    </a:cubicBezTo>
                    <a:close/>
                  </a:path>
                </a:pathLst>
              </a:custGeom>
              <a:solidFill>
                <a:srgbClr val="567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29"/>
              <p:cNvSpPr/>
              <p:nvPr/>
            </p:nvSpPr>
            <p:spPr>
              <a:xfrm>
                <a:off x="3531964" y="1457860"/>
                <a:ext cx="47944" cy="40633"/>
              </a:xfrm>
              <a:custGeom>
                <a:rect b="b" l="l" r="r" t="t"/>
                <a:pathLst>
                  <a:path extrusionOk="0" h="1306" w="1541">
                    <a:moveTo>
                      <a:pt x="1499" y="0"/>
                    </a:moveTo>
                    <a:lnTo>
                      <a:pt x="42" y="811"/>
                    </a:lnTo>
                    <a:cubicBezTo>
                      <a:pt x="42" y="976"/>
                      <a:pt x="28" y="1141"/>
                      <a:pt x="1" y="1306"/>
                    </a:cubicBezTo>
                    <a:lnTo>
                      <a:pt x="1540" y="454"/>
                    </a:lnTo>
                    <a:cubicBezTo>
                      <a:pt x="1540" y="302"/>
                      <a:pt x="1513" y="151"/>
                      <a:pt x="1499" y="0"/>
                    </a:cubicBezTo>
                    <a:close/>
                  </a:path>
                </a:pathLst>
              </a:custGeom>
              <a:solidFill>
                <a:srgbClr val="567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29"/>
              <p:cNvSpPr/>
              <p:nvPr/>
            </p:nvSpPr>
            <p:spPr>
              <a:xfrm>
                <a:off x="3516563" y="1535674"/>
                <a:ext cx="54789" cy="14996"/>
              </a:xfrm>
              <a:custGeom>
                <a:rect b="b" l="l" r="r" t="t"/>
                <a:pathLst>
                  <a:path extrusionOk="0" h="482" w="1761">
                    <a:moveTo>
                      <a:pt x="1761" y="1"/>
                    </a:moveTo>
                    <a:lnTo>
                      <a:pt x="180" y="56"/>
                    </a:lnTo>
                    <a:cubicBezTo>
                      <a:pt x="125" y="193"/>
                      <a:pt x="70" y="331"/>
                      <a:pt x="1" y="482"/>
                    </a:cubicBezTo>
                    <a:lnTo>
                      <a:pt x="1623" y="427"/>
                    </a:lnTo>
                    <a:cubicBezTo>
                      <a:pt x="1664" y="276"/>
                      <a:pt x="1719" y="138"/>
                      <a:pt x="1761" y="1"/>
                    </a:cubicBezTo>
                    <a:close/>
                  </a:path>
                </a:pathLst>
              </a:custGeom>
              <a:solidFill>
                <a:srgbClr val="567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29"/>
              <p:cNvSpPr/>
              <p:nvPr/>
            </p:nvSpPr>
            <p:spPr>
              <a:xfrm>
                <a:off x="3433180" y="1281198"/>
                <a:ext cx="27410" cy="50091"/>
              </a:xfrm>
              <a:custGeom>
                <a:rect b="b" l="l" r="r" t="t"/>
                <a:pathLst>
                  <a:path extrusionOk="0" h="1610" w="881">
                    <a:moveTo>
                      <a:pt x="509" y="1"/>
                    </a:moveTo>
                    <a:lnTo>
                      <a:pt x="0" y="1389"/>
                    </a:lnTo>
                    <a:cubicBezTo>
                      <a:pt x="110" y="1458"/>
                      <a:pt x="234" y="1527"/>
                      <a:pt x="358" y="1609"/>
                    </a:cubicBezTo>
                    <a:lnTo>
                      <a:pt x="880" y="207"/>
                    </a:lnTo>
                    <a:cubicBezTo>
                      <a:pt x="756" y="138"/>
                      <a:pt x="633" y="69"/>
                      <a:pt x="509" y="1"/>
                    </a:cubicBezTo>
                    <a:close/>
                  </a:path>
                </a:pathLst>
              </a:custGeom>
              <a:solidFill>
                <a:srgbClr val="567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29"/>
              <p:cNvSpPr/>
              <p:nvPr/>
            </p:nvSpPr>
            <p:spPr>
              <a:xfrm>
                <a:off x="3388689" y="1260663"/>
                <a:ext cx="16303" cy="51367"/>
              </a:xfrm>
              <a:custGeom>
                <a:rect b="b" l="l" r="r" t="t"/>
                <a:pathLst>
                  <a:path extrusionOk="0" h="1651" w="524">
                    <a:moveTo>
                      <a:pt x="1" y="1"/>
                    </a:moveTo>
                    <a:lnTo>
                      <a:pt x="97" y="1527"/>
                    </a:lnTo>
                    <a:cubicBezTo>
                      <a:pt x="248" y="1554"/>
                      <a:pt x="386" y="1595"/>
                      <a:pt x="523" y="1650"/>
                    </a:cubicBezTo>
                    <a:lnTo>
                      <a:pt x="427" y="83"/>
                    </a:lnTo>
                    <a:cubicBezTo>
                      <a:pt x="289" y="42"/>
                      <a:pt x="152" y="15"/>
                      <a:pt x="1" y="1"/>
                    </a:cubicBezTo>
                    <a:close/>
                  </a:path>
                </a:pathLst>
              </a:custGeom>
              <a:solidFill>
                <a:srgbClr val="567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29"/>
              <p:cNvSpPr/>
              <p:nvPr/>
            </p:nvSpPr>
            <p:spPr>
              <a:xfrm>
                <a:off x="3467405" y="1317134"/>
                <a:ext cx="41504" cy="41100"/>
              </a:xfrm>
              <a:custGeom>
                <a:rect b="b" l="l" r="r" t="t"/>
                <a:pathLst>
                  <a:path extrusionOk="0" h="1321" w="1334">
                    <a:moveTo>
                      <a:pt x="1031" y="0"/>
                    </a:moveTo>
                    <a:lnTo>
                      <a:pt x="0" y="1031"/>
                    </a:lnTo>
                    <a:cubicBezTo>
                      <a:pt x="96" y="1128"/>
                      <a:pt x="206" y="1210"/>
                      <a:pt x="303" y="1320"/>
                    </a:cubicBezTo>
                    <a:lnTo>
                      <a:pt x="1334" y="289"/>
                    </a:lnTo>
                    <a:cubicBezTo>
                      <a:pt x="1237" y="193"/>
                      <a:pt x="1127" y="97"/>
                      <a:pt x="1031" y="0"/>
                    </a:cubicBezTo>
                    <a:close/>
                  </a:path>
                </a:pathLst>
              </a:custGeom>
              <a:solidFill>
                <a:srgbClr val="567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29"/>
              <p:cNvSpPr/>
              <p:nvPr/>
            </p:nvSpPr>
            <p:spPr>
              <a:xfrm>
                <a:off x="3505456" y="1353475"/>
                <a:ext cx="35966" cy="50496"/>
              </a:xfrm>
              <a:custGeom>
                <a:rect b="b" l="l" r="r" t="t"/>
                <a:pathLst>
                  <a:path extrusionOk="0" h="1623" w="1156">
                    <a:moveTo>
                      <a:pt x="894" y="1"/>
                    </a:moveTo>
                    <a:lnTo>
                      <a:pt x="1" y="1238"/>
                    </a:lnTo>
                    <a:cubicBezTo>
                      <a:pt x="83" y="1376"/>
                      <a:pt x="179" y="1499"/>
                      <a:pt x="248" y="1623"/>
                    </a:cubicBezTo>
                    <a:lnTo>
                      <a:pt x="1155" y="345"/>
                    </a:lnTo>
                    <a:cubicBezTo>
                      <a:pt x="1073" y="235"/>
                      <a:pt x="990" y="111"/>
                      <a:pt x="894" y="1"/>
                    </a:cubicBezTo>
                    <a:close/>
                  </a:path>
                </a:pathLst>
              </a:custGeom>
              <a:solidFill>
                <a:srgbClr val="567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69" name="Google Shape;1769;p29"/>
            <p:cNvGrpSpPr/>
            <p:nvPr/>
          </p:nvGrpSpPr>
          <p:grpSpPr>
            <a:xfrm>
              <a:off x="1791258" y="1336922"/>
              <a:ext cx="1725331" cy="1689195"/>
              <a:chOff x="1791258" y="1336922"/>
              <a:chExt cx="1725331" cy="1689195"/>
            </a:xfrm>
          </p:grpSpPr>
          <p:sp>
            <p:nvSpPr>
              <p:cNvPr id="1770" name="Google Shape;1770;p29"/>
              <p:cNvSpPr/>
              <p:nvPr/>
            </p:nvSpPr>
            <p:spPr>
              <a:xfrm>
                <a:off x="1863533" y="2370973"/>
                <a:ext cx="600938" cy="600938"/>
              </a:xfrm>
              <a:custGeom>
                <a:rect b="b" l="l" r="r" t="t"/>
                <a:pathLst>
                  <a:path extrusionOk="0" h="19315" w="19315">
                    <a:moveTo>
                      <a:pt x="10159" y="1"/>
                    </a:moveTo>
                    <a:lnTo>
                      <a:pt x="0" y="3492"/>
                    </a:lnTo>
                    <a:cubicBezTo>
                      <a:pt x="2763" y="10792"/>
                      <a:pt x="8523" y="16551"/>
                      <a:pt x="15836" y="19314"/>
                    </a:cubicBezTo>
                    <a:lnTo>
                      <a:pt x="19314" y="9156"/>
                    </a:lnTo>
                    <a:cubicBezTo>
                      <a:pt x="15135" y="7492"/>
                      <a:pt x="11822" y="4180"/>
                      <a:pt x="10159" y="1"/>
                    </a:cubicBezTo>
                    <a:close/>
                  </a:path>
                </a:pathLst>
              </a:custGeom>
              <a:solidFill>
                <a:srgbClr val="A5D5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29"/>
              <p:cNvSpPr/>
              <p:nvPr/>
            </p:nvSpPr>
            <p:spPr>
              <a:xfrm>
                <a:off x="1863533" y="1391122"/>
                <a:ext cx="600938" cy="600938"/>
              </a:xfrm>
              <a:custGeom>
                <a:rect b="b" l="l" r="r" t="t"/>
                <a:pathLst>
                  <a:path extrusionOk="0" h="19315" w="19315">
                    <a:moveTo>
                      <a:pt x="15823" y="1"/>
                    </a:moveTo>
                    <a:cubicBezTo>
                      <a:pt x="8523" y="2764"/>
                      <a:pt x="2763" y="8523"/>
                      <a:pt x="0" y="15836"/>
                    </a:cubicBezTo>
                    <a:lnTo>
                      <a:pt x="10159" y="19314"/>
                    </a:lnTo>
                    <a:cubicBezTo>
                      <a:pt x="11822" y="15135"/>
                      <a:pt x="15135" y="11822"/>
                      <a:pt x="19314" y="10159"/>
                    </a:cubicBezTo>
                    <a:lnTo>
                      <a:pt x="15823" y="1"/>
                    </a:lnTo>
                    <a:close/>
                  </a:path>
                </a:pathLst>
              </a:custGeom>
              <a:solidFill>
                <a:srgbClr val="A5D5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29"/>
              <p:cNvSpPr/>
              <p:nvPr/>
            </p:nvSpPr>
            <p:spPr>
              <a:xfrm>
                <a:off x="2843373" y="2370973"/>
                <a:ext cx="600938" cy="600938"/>
              </a:xfrm>
              <a:custGeom>
                <a:rect b="b" l="l" r="r" t="t"/>
                <a:pathLst>
                  <a:path extrusionOk="0" h="19315" w="19315">
                    <a:moveTo>
                      <a:pt x="9170" y="1"/>
                    </a:moveTo>
                    <a:cubicBezTo>
                      <a:pt x="7493" y="4180"/>
                      <a:pt x="4180" y="7492"/>
                      <a:pt x="1" y="9156"/>
                    </a:cubicBezTo>
                    <a:lnTo>
                      <a:pt x="3492" y="19314"/>
                    </a:lnTo>
                    <a:cubicBezTo>
                      <a:pt x="10792" y="16551"/>
                      <a:pt x="16552" y="10792"/>
                      <a:pt x="19315" y="3492"/>
                    </a:cubicBezTo>
                    <a:lnTo>
                      <a:pt x="9170" y="1"/>
                    </a:lnTo>
                    <a:close/>
                  </a:path>
                </a:pathLst>
              </a:custGeom>
              <a:solidFill>
                <a:srgbClr val="A5D5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29"/>
              <p:cNvSpPr/>
              <p:nvPr/>
            </p:nvSpPr>
            <p:spPr>
              <a:xfrm>
                <a:off x="2843373" y="1391122"/>
                <a:ext cx="600938" cy="600938"/>
              </a:xfrm>
              <a:custGeom>
                <a:rect b="b" l="l" r="r" t="t"/>
                <a:pathLst>
                  <a:path extrusionOk="0" h="19315" w="19315">
                    <a:moveTo>
                      <a:pt x="3492" y="1"/>
                    </a:moveTo>
                    <a:lnTo>
                      <a:pt x="1" y="10159"/>
                    </a:lnTo>
                    <a:cubicBezTo>
                      <a:pt x="4180" y="11822"/>
                      <a:pt x="7493" y="15135"/>
                      <a:pt x="9170" y="19314"/>
                    </a:cubicBezTo>
                    <a:lnTo>
                      <a:pt x="19315" y="15836"/>
                    </a:lnTo>
                    <a:cubicBezTo>
                      <a:pt x="16552" y="8523"/>
                      <a:pt x="10792" y="2764"/>
                      <a:pt x="3492" y="1"/>
                    </a:cubicBezTo>
                    <a:close/>
                  </a:path>
                </a:pathLst>
              </a:custGeom>
              <a:solidFill>
                <a:srgbClr val="A5D5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29"/>
              <p:cNvSpPr/>
              <p:nvPr/>
            </p:nvSpPr>
            <p:spPr>
              <a:xfrm>
                <a:off x="2355802" y="1336922"/>
                <a:ext cx="595804" cy="370301"/>
              </a:xfrm>
              <a:custGeom>
                <a:rect b="b" l="l" r="r" t="t"/>
                <a:pathLst>
                  <a:path extrusionOk="0" h="11902" w="19150">
                    <a:moveTo>
                      <a:pt x="9575" y="0"/>
                    </a:moveTo>
                    <a:cubicBezTo>
                      <a:pt x="6331" y="0"/>
                      <a:pt x="3087" y="581"/>
                      <a:pt x="1" y="1743"/>
                    </a:cubicBezTo>
                    <a:lnTo>
                      <a:pt x="14" y="1743"/>
                    </a:lnTo>
                    <a:lnTo>
                      <a:pt x="3492" y="11901"/>
                    </a:lnTo>
                    <a:cubicBezTo>
                      <a:pt x="5444" y="11118"/>
                      <a:pt x="7510" y="10726"/>
                      <a:pt x="9577" y="10726"/>
                    </a:cubicBezTo>
                    <a:cubicBezTo>
                      <a:pt x="11644" y="10726"/>
                      <a:pt x="13713" y="11118"/>
                      <a:pt x="15672" y="11901"/>
                    </a:cubicBezTo>
                    <a:lnTo>
                      <a:pt x="19150" y="1743"/>
                    </a:lnTo>
                    <a:cubicBezTo>
                      <a:pt x="16064" y="581"/>
                      <a:pt x="12819" y="0"/>
                      <a:pt x="9575" y="0"/>
                    </a:cubicBezTo>
                    <a:close/>
                  </a:path>
                </a:pathLst>
              </a:custGeom>
              <a:solidFill>
                <a:srgbClr val="93BF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29"/>
              <p:cNvSpPr/>
              <p:nvPr/>
            </p:nvSpPr>
            <p:spPr>
              <a:xfrm>
                <a:off x="2355802" y="2655816"/>
                <a:ext cx="595804" cy="370301"/>
              </a:xfrm>
              <a:custGeom>
                <a:rect b="b" l="l" r="r" t="t"/>
                <a:pathLst>
                  <a:path extrusionOk="0" h="11902" w="19150">
                    <a:moveTo>
                      <a:pt x="3492" y="1"/>
                    </a:moveTo>
                    <a:lnTo>
                      <a:pt x="1" y="10159"/>
                    </a:lnTo>
                    <a:cubicBezTo>
                      <a:pt x="3087" y="11321"/>
                      <a:pt x="6331" y="11902"/>
                      <a:pt x="9575" y="11902"/>
                    </a:cubicBezTo>
                    <a:cubicBezTo>
                      <a:pt x="12819" y="11902"/>
                      <a:pt x="16064" y="11321"/>
                      <a:pt x="19150" y="10159"/>
                    </a:cubicBezTo>
                    <a:lnTo>
                      <a:pt x="15672" y="1"/>
                    </a:lnTo>
                    <a:cubicBezTo>
                      <a:pt x="13734" y="784"/>
                      <a:pt x="11672" y="1169"/>
                      <a:pt x="9582" y="1169"/>
                    </a:cubicBezTo>
                    <a:cubicBezTo>
                      <a:pt x="7493" y="1169"/>
                      <a:pt x="5431" y="784"/>
                      <a:pt x="3492" y="1"/>
                    </a:cubicBezTo>
                    <a:close/>
                  </a:path>
                </a:pathLst>
              </a:custGeom>
              <a:solidFill>
                <a:srgbClr val="93BF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29"/>
              <p:cNvSpPr/>
              <p:nvPr/>
            </p:nvSpPr>
            <p:spPr>
              <a:xfrm>
                <a:off x="1791258" y="1883832"/>
                <a:ext cx="388377" cy="595804"/>
              </a:xfrm>
              <a:custGeom>
                <a:rect b="b" l="l" r="r" t="t"/>
                <a:pathLst>
                  <a:path extrusionOk="0" h="19150" w="12483">
                    <a:moveTo>
                      <a:pt x="2323" y="0"/>
                    </a:moveTo>
                    <a:cubicBezTo>
                      <a:pt x="0" y="6173"/>
                      <a:pt x="0" y="12963"/>
                      <a:pt x="2323" y="19149"/>
                    </a:cubicBezTo>
                    <a:lnTo>
                      <a:pt x="12482" y="15658"/>
                    </a:lnTo>
                    <a:cubicBezTo>
                      <a:pt x="11712" y="13719"/>
                      <a:pt x="11314" y="11657"/>
                      <a:pt x="11314" y="9568"/>
                    </a:cubicBezTo>
                    <a:cubicBezTo>
                      <a:pt x="11314" y="7478"/>
                      <a:pt x="11712" y="5417"/>
                      <a:pt x="12482" y="3478"/>
                    </a:cubicBezTo>
                    <a:lnTo>
                      <a:pt x="2323" y="0"/>
                    </a:lnTo>
                    <a:close/>
                  </a:path>
                </a:pathLst>
              </a:custGeom>
              <a:solidFill>
                <a:srgbClr val="93BF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29"/>
              <p:cNvSpPr/>
              <p:nvPr/>
            </p:nvSpPr>
            <p:spPr>
              <a:xfrm>
                <a:off x="3128647" y="1883832"/>
                <a:ext cx="387942" cy="595804"/>
              </a:xfrm>
              <a:custGeom>
                <a:rect b="b" l="l" r="r" t="t"/>
                <a:pathLst>
                  <a:path extrusionOk="0" h="19150" w="12469">
                    <a:moveTo>
                      <a:pt x="10146" y="0"/>
                    </a:moveTo>
                    <a:lnTo>
                      <a:pt x="1" y="3478"/>
                    </a:lnTo>
                    <a:cubicBezTo>
                      <a:pt x="771" y="5417"/>
                      <a:pt x="1169" y="7478"/>
                      <a:pt x="1169" y="9568"/>
                    </a:cubicBezTo>
                    <a:cubicBezTo>
                      <a:pt x="1169" y="11657"/>
                      <a:pt x="771" y="13719"/>
                      <a:pt x="1" y="15658"/>
                    </a:cubicBezTo>
                    <a:lnTo>
                      <a:pt x="10146" y="19149"/>
                    </a:lnTo>
                    <a:cubicBezTo>
                      <a:pt x="12469" y="12963"/>
                      <a:pt x="12469" y="6173"/>
                      <a:pt x="10146" y="0"/>
                    </a:cubicBezTo>
                    <a:close/>
                  </a:path>
                </a:pathLst>
              </a:custGeom>
              <a:solidFill>
                <a:srgbClr val="93BF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pic>
        <p:nvPicPr>
          <p:cNvPr id="1778" name="Google Shape;1778;p29"/>
          <p:cNvPicPr preferRelativeResize="0"/>
          <p:nvPr/>
        </p:nvPicPr>
        <p:blipFill rotWithShape="1">
          <a:blip r:embed="rId7">
            <a:alphaModFix/>
          </a:blip>
          <a:srcRect b="11456" l="0" r="0" t="11448"/>
          <a:stretch/>
        </p:blipFill>
        <p:spPr>
          <a:xfrm>
            <a:off x="1721128" y="2100681"/>
            <a:ext cx="1250700" cy="1205700"/>
          </a:xfrm>
          <a:prstGeom prst="ellipse">
            <a:avLst/>
          </a:prstGeom>
          <a:noFill/>
          <a:ln>
            <a:noFill/>
          </a:ln>
        </p:spPr>
      </p:pic>
      <p:grpSp>
        <p:nvGrpSpPr>
          <p:cNvPr id="1779" name="Google Shape;1779;p29"/>
          <p:cNvGrpSpPr/>
          <p:nvPr/>
        </p:nvGrpSpPr>
        <p:grpSpPr>
          <a:xfrm>
            <a:off x="5950133" y="1879197"/>
            <a:ext cx="1711521" cy="1648850"/>
            <a:chOff x="1729250" y="1258050"/>
            <a:chExt cx="1851094" cy="1849523"/>
          </a:xfrm>
        </p:grpSpPr>
        <p:sp>
          <p:nvSpPr>
            <p:cNvPr id="1780" name="Google Shape;1780;p29"/>
            <p:cNvSpPr/>
            <p:nvPr/>
          </p:nvSpPr>
          <p:spPr>
            <a:xfrm>
              <a:off x="1855817" y="1879974"/>
              <a:ext cx="58647" cy="60452"/>
            </a:xfrm>
            <a:custGeom>
              <a:rect b="b" l="l" r="r" t="t"/>
              <a:pathLst>
                <a:path extrusionOk="0" h="1943" w="1885">
                  <a:moveTo>
                    <a:pt x="1884" y="1"/>
                  </a:moveTo>
                  <a:lnTo>
                    <a:pt x="303" y="303"/>
                  </a:lnTo>
                  <a:cubicBezTo>
                    <a:pt x="193" y="702"/>
                    <a:pt x="97" y="949"/>
                    <a:pt x="97" y="963"/>
                  </a:cubicBezTo>
                  <a:cubicBezTo>
                    <a:pt x="1" y="1224"/>
                    <a:pt x="70" y="1527"/>
                    <a:pt x="276" y="1719"/>
                  </a:cubicBezTo>
                  <a:cubicBezTo>
                    <a:pt x="345" y="1802"/>
                    <a:pt x="427" y="1856"/>
                    <a:pt x="537" y="1898"/>
                  </a:cubicBezTo>
                  <a:cubicBezTo>
                    <a:pt x="619" y="1928"/>
                    <a:pt x="702" y="1942"/>
                    <a:pt x="784" y="1942"/>
                  </a:cubicBezTo>
                  <a:cubicBezTo>
                    <a:pt x="1077" y="1942"/>
                    <a:pt x="1354" y="1761"/>
                    <a:pt x="1472" y="1472"/>
                  </a:cubicBezTo>
                  <a:cubicBezTo>
                    <a:pt x="1637" y="990"/>
                    <a:pt x="1774" y="496"/>
                    <a:pt x="1884" y="1"/>
                  </a:cubicBezTo>
                  <a:close/>
                </a:path>
              </a:pathLst>
            </a:custGeom>
            <a:solidFill>
              <a:srgbClr val="F3DE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81" name="Google Shape;1781;p29"/>
            <p:cNvGrpSpPr/>
            <p:nvPr/>
          </p:nvGrpSpPr>
          <p:grpSpPr>
            <a:xfrm>
              <a:off x="1729250" y="1258050"/>
              <a:ext cx="693599" cy="630946"/>
              <a:chOff x="1729250" y="1258050"/>
              <a:chExt cx="693599" cy="630946"/>
            </a:xfrm>
          </p:grpSpPr>
          <p:grpSp>
            <p:nvGrpSpPr>
              <p:cNvPr id="1782" name="Google Shape;1782;p29"/>
              <p:cNvGrpSpPr/>
              <p:nvPr/>
            </p:nvGrpSpPr>
            <p:grpSpPr>
              <a:xfrm>
                <a:off x="1729250" y="1258050"/>
                <a:ext cx="693599" cy="630946"/>
                <a:chOff x="1729250" y="1258050"/>
                <a:chExt cx="693599" cy="630946"/>
              </a:xfrm>
            </p:grpSpPr>
            <p:sp>
              <p:nvSpPr>
                <p:cNvPr id="1783" name="Google Shape;1783;p29"/>
                <p:cNvSpPr/>
                <p:nvPr/>
              </p:nvSpPr>
              <p:spPr>
                <a:xfrm>
                  <a:off x="1876787" y="1758943"/>
                  <a:ext cx="47944" cy="69754"/>
                </a:xfrm>
                <a:custGeom>
                  <a:rect b="b" l="l" r="r" t="t"/>
                  <a:pathLst>
                    <a:path extrusionOk="0" h="2242" w="1541">
                      <a:moveTo>
                        <a:pt x="1416" y="0"/>
                      </a:moveTo>
                      <a:lnTo>
                        <a:pt x="42" y="757"/>
                      </a:lnTo>
                      <a:cubicBezTo>
                        <a:pt x="69" y="1251"/>
                        <a:pt x="56" y="1746"/>
                        <a:pt x="1" y="2241"/>
                      </a:cubicBezTo>
                      <a:lnTo>
                        <a:pt x="1485" y="1939"/>
                      </a:lnTo>
                      <a:cubicBezTo>
                        <a:pt x="1540" y="1293"/>
                        <a:pt x="1513" y="647"/>
                        <a:pt x="1416" y="0"/>
                      </a:cubicBez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29"/>
                <p:cNvSpPr/>
                <p:nvPr/>
              </p:nvSpPr>
              <p:spPr>
                <a:xfrm>
                  <a:off x="1806223" y="1617813"/>
                  <a:ext cx="52642" cy="66736"/>
                </a:xfrm>
                <a:custGeom>
                  <a:rect b="b" l="l" r="r" t="t"/>
                  <a:pathLst>
                    <a:path extrusionOk="0" h="2145" w="1692">
                      <a:moveTo>
                        <a:pt x="949" y="0"/>
                      </a:moveTo>
                      <a:lnTo>
                        <a:pt x="0" y="1141"/>
                      </a:lnTo>
                      <a:cubicBezTo>
                        <a:pt x="275" y="1471"/>
                        <a:pt x="578" y="1801"/>
                        <a:pt x="908" y="2145"/>
                      </a:cubicBezTo>
                      <a:lnTo>
                        <a:pt x="1691" y="866"/>
                      </a:lnTo>
                      <a:cubicBezTo>
                        <a:pt x="1416" y="564"/>
                        <a:pt x="1169" y="275"/>
                        <a:pt x="949" y="0"/>
                      </a:cubicBez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29"/>
                <p:cNvSpPr/>
                <p:nvPr/>
              </p:nvSpPr>
              <p:spPr>
                <a:xfrm>
                  <a:off x="1868667" y="1832495"/>
                  <a:ext cx="53482" cy="42811"/>
                </a:xfrm>
                <a:custGeom>
                  <a:rect b="b" l="l" r="r" t="t"/>
                  <a:pathLst>
                    <a:path extrusionOk="0" h="1376" w="1719">
                      <a:moveTo>
                        <a:pt x="1719" y="1"/>
                      </a:moveTo>
                      <a:lnTo>
                        <a:pt x="207" y="317"/>
                      </a:lnTo>
                      <a:cubicBezTo>
                        <a:pt x="152" y="702"/>
                        <a:pt x="83" y="1073"/>
                        <a:pt x="0" y="1376"/>
                      </a:cubicBezTo>
                      <a:lnTo>
                        <a:pt x="1554" y="1073"/>
                      </a:lnTo>
                      <a:cubicBezTo>
                        <a:pt x="1622" y="743"/>
                        <a:pt x="1677" y="386"/>
                        <a:pt x="1719" y="1"/>
                      </a:cubicBez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29"/>
                <p:cNvSpPr/>
                <p:nvPr/>
              </p:nvSpPr>
              <p:spPr>
                <a:xfrm>
                  <a:off x="1868667" y="1707606"/>
                  <a:ext cx="49624" cy="60763"/>
                </a:xfrm>
                <a:custGeom>
                  <a:rect b="b" l="l" r="r" t="t"/>
                  <a:pathLst>
                    <a:path extrusionOk="0" h="1953" w="1595">
                      <a:moveTo>
                        <a:pt x="1210" y="1"/>
                      </a:moveTo>
                      <a:lnTo>
                        <a:pt x="0" y="867"/>
                      </a:lnTo>
                      <a:cubicBezTo>
                        <a:pt x="124" y="1211"/>
                        <a:pt x="207" y="1582"/>
                        <a:pt x="262" y="1953"/>
                      </a:cubicBezTo>
                      <a:lnTo>
                        <a:pt x="1595" y="1211"/>
                      </a:lnTo>
                      <a:cubicBezTo>
                        <a:pt x="1513" y="798"/>
                        <a:pt x="1389" y="386"/>
                        <a:pt x="1210" y="1"/>
                      </a:cubicBez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29"/>
                <p:cNvSpPr/>
                <p:nvPr/>
              </p:nvSpPr>
              <p:spPr>
                <a:xfrm>
                  <a:off x="1943929" y="1258050"/>
                  <a:ext cx="65492" cy="57838"/>
                </a:xfrm>
                <a:custGeom>
                  <a:rect b="b" l="l" r="r" t="t"/>
                  <a:pathLst>
                    <a:path extrusionOk="0" h="1859" w="2105">
                      <a:moveTo>
                        <a:pt x="149" y="1"/>
                      </a:moveTo>
                      <a:cubicBezTo>
                        <a:pt x="100" y="1"/>
                        <a:pt x="50" y="1"/>
                        <a:pt x="1" y="2"/>
                      </a:cubicBezTo>
                      <a:lnTo>
                        <a:pt x="867" y="1542"/>
                      </a:lnTo>
                      <a:cubicBezTo>
                        <a:pt x="1293" y="1597"/>
                        <a:pt x="1705" y="1707"/>
                        <a:pt x="2104" y="1858"/>
                      </a:cubicBezTo>
                      <a:lnTo>
                        <a:pt x="2063" y="277"/>
                      </a:lnTo>
                      <a:cubicBezTo>
                        <a:pt x="1437" y="86"/>
                        <a:pt x="799" y="1"/>
                        <a:pt x="149" y="1"/>
                      </a:cubicBez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29"/>
                <p:cNvSpPr/>
                <p:nvPr/>
              </p:nvSpPr>
              <p:spPr>
                <a:xfrm>
                  <a:off x="2135554" y="1361626"/>
                  <a:ext cx="49220" cy="65461"/>
                </a:xfrm>
                <a:custGeom>
                  <a:rect b="b" l="l" r="r" t="t"/>
                  <a:pathLst>
                    <a:path extrusionOk="0" h="2104" w="1582">
                      <a:moveTo>
                        <a:pt x="646" y="0"/>
                      </a:moveTo>
                      <a:lnTo>
                        <a:pt x="0" y="1388"/>
                      </a:lnTo>
                      <a:cubicBezTo>
                        <a:pt x="303" y="1663"/>
                        <a:pt x="619" y="1911"/>
                        <a:pt x="976" y="2103"/>
                      </a:cubicBezTo>
                      <a:lnTo>
                        <a:pt x="1581" y="770"/>
                      </a:lnTo>
                      <a:cubicBezTo>
                        <a:pt x="1347" y="632"/>
                        <a:pt x="1141" y="467"/>
                        <a:pt x="949" y="289"/>
                      </a:cubicBezTo>
                      <a:cubicBezTo>
                        <a:pt x="853" y="179"/>
                        <a:pt x="756" y="96"/>
                        <a:pt x="646" y="0"/>
                      </a:cubicBez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29"/>
                <p:cNvSpPr/>
                <p:nvPr/>
              </p:nvSpPr>
              <p:spPr>
                <a:xfrm>
                  <a:off x="1747202" y="1530540"/>
                  <a:ext cx="53482" cy="68043"/>
                </a:xfrm>
                <a:custGeom>
                  <a:rect b="b" l="l" r="r" t="t"/>
                  <a:pathLst>
                    <a:path extrusionOk="0" h="2187" w="1719">
                      <a:moveTo>
                        <a:pt x="1238" y="1"/>
                      </a:moveTo>
                      <a:lnTo>
                        <a:pt x="0" y="936"/>
                      </a:lnTo>
                      <a:cubicBezTo>
                        <a:pt x="179" y="1362"/>
                        <a:pt x="399" y="1788"/>
                        <a:pt x="646" y="2187"/>
                      </a:cubicBezTo>
                      <a:lnTo>
                        <a:pt x="1719" y="1114"/>
                      </a:lnTo>
                      <a:cubicBezTo>
                        <a:pt x="1526" y="757"/>
                        <a:pt x="1361" y="386"/>
                        <a:pt x="1238" y="1"/>
                      </a:cubicBez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29"/>
                <p:cNvSpPr/>
                <p:nvPr/>
              </p:nvSpPr>
              <p:spPr>
                <a:xfrm>
                  <a:off x="2241618" y="1405247"/>
                  <a:ext cx="36806" cy="46358"/>
                </a:xfrm>
                <a:custGeom>
                  <a:rect b="b" l="l" r="r" t="t"/>
                  <a:pathLst>
                    <a:path extrusionOk="0" h="1490" w="1183">
                      <a:moveTo>
                        <a:pt x="207" y="0"/>
                      </a:moveTo>
                      <a:lnTo>
                        <a:pt x="0" y="1444"/>
                      </a:lnTo>
                      <a:cubicBezTo>
                        <a:pt x="299" y="1475"/>
                        <a:pt x="591" y="1490"/>
                        <a:pt x="886" y="1490"/>
                      </a:cubicBezTo>
                      <a:cubicBezTo>
                        <a:pt x="984" y="1490"/>
                        <a:pt x="1083" y="1488"/>
                        <a:pt x="1183" y="1485"/>
                      </a:cubicBezTo>
                      <a:lnTo>
                        <a:pt x="811" y="41"/>
                      </a:lnTo>
                      <a:cubicBezTo>
                        <a:pt x="605" y="41"/>
                        <a:pt x="413" y="28"/>
                        <a:pt x="207" y="0"/>
                      </a:cubicBez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29"/>
                <p:cNvSpPr/>
                <p:nvPr/>
              </p:nvSpPr>
              <p:spPr>
                <a:xfrm>
                  <a:off x="2339997" y="1385117"/>
                  <a:ext cx="82853" cy="53514"/>
                </a:xfrm>
                <a:custGeom>
                  <a:rect b="b" l="l" r="r" t="t"/>
                  <a:pathLst>
                    <a:path extrusionOk="0" h="1720" w="2663">
                      <a:moveTo>
                        <a:pt x="1623" y="1"/>
                      </a:moveTo>
                      <a:cubicBezTo>
                        <a:pt x="1532" y="1"/>
                        <a:pt x="1435" y="18"/>
                        <a:pt x="1334" y="56"/>
                      </a:cubicBezTo>
                      <a:cubicBezTo>
                        <a:pt x="894" y="194"/>
                        <a:pt x="454" y="331"/>
                        <a:pt x="0" y="427"/>
                      </a:cubicBezTo>
                      <a:lnTo>
                        <a:pt x="852" y="1719"/>
                      </a:lnTo>
                      <a:cubicBezTo>
                        <a:pt x="1430" y="1568"/>
                        <a:pt x="1801" y="1431"/>
                        <a:pt x="1856" y="1417"/>
                      </a:cubicBezTo>
                      <a:cubicBezTo>
                        <a:pt x="2663" y="1111"/>
                        <a:pt x="2350" y="1"/>
                        <a:pt x="1623" y="1"/>
                      </a:cubicBez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29"/>
                <p:cNvSpPr/>
                <p:nvPr/>
              </p:nvSpPr>
              <p:spPr>
                <a:xfrm>
                  <a:off x="1836589" y="1276065"/>
                  <a:ext cx="70159" cy="49220"/>
                </a:xfrm>
                <a:custGeom>
                  <a:rect b="b" l="l" r="r" t="t"/>
                  <a:pathLst>
                    <a:path extrusionOk="0" h="1582" w="2255">
                      <a:moveTo>
                        <a:pt x="1114" y="1"/>
                      </a:moveTo>
                      <a:cubicBezTo>
                        <a:pt x="729" y="179"/>
                        <a:pt x="344" y="399"/>
                        <a:pt x="0" y="661"/>
                      </a:cubicBezTo>
                      <a:lnTo>
                        <a:pt x="1265" y="1582"/>
                      </a:lnTo>
                      <a:cubicBezTo>
                        <a:pt x="1581" y="1389"/>
                        <a:pt x="1911" y="1252"/>
                        <a:pt x="2255" y="1128"/>
                      </a:cubicBezTo>
                      <a:lnTo>
                        <a:pt x="1114" y="1"/>
                      </a:ln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29"/>
                <p:cNvSpPr/>
                <p:nvPr/>
              </p:nvSpPr>
              <p:spPr>
                <a:xfrm>
                  <a:off x="2069687" y="1303880"/>
                  <a:ext cx="44086" cy="63314"/>
                </a:xfrm>
                <a:custGeom>
                  <a:rect b="b" l="l" r="r" t="t"/>
                  <a:pathLst>
                    <a:path extrusionOk="0" h="2035" w="1417">
                      <a:moveTo>
                        <a:pt x="481" y="0"/>
                      </a:moveTo>
                      <a:lnTo>
                        <a:pt x="0" y="1430"/>
                      </a:lnTo>
                      <a:cubicBezTo>
                        <a:pt x="261" y="1609"/>
                        <a:pt x="523" y="1815"/>
                        <a:pt x="784" y="2035"/>
                      </a:cubicBezTo>
                      <a:lnTo>
                        <a:pt x="1416" y="674"/>
                      </a:lnTo>
                      <a:cubicBezTo>
                        <a:pt x="1100" y="426"/>
                        <a:pt x="784" y="193"/>
                        <a:pt x="481" y="0"/>
                      </a:cubicBez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29"/>
                <p:cNvSpPr/>
                <p:nvPr/>
              </p:nvSpPr>
              <p:spPr>
                <a:xfrm>
                  <a:off x="1729250" y="1446286"/>
                  <a:ext cx="50900" cy="59052"/>
                </a:xfrm>
                <a:custGeom>
                  <a:rect b="b" l="l" r="r" t="t"/>
                  <a:pathLst>
                    <a:path extrusionOk="0" h="1898" w="1636">
                      <a:moveTo>
                        <a:pt x="1636" y="1"/>
                      </a:moveTo>
                      <a:lnTo>
                        <a:pt x="110" y="97"/>
                      </a:lnTo>
                      <a:cubicBezTo>
                        <a:pt x="14" y="688"/>
                        <a:pt x="0" y="1293"/>
                        <a:pt x="96" y="1898"/>
                      </a:cubicBezTo>
                      <a:lnTo>
                        <a:pt x="1526" y="1142"/>
                      </a:lnTo>
                      <a:cubicBezTo>
                        <a:pt x="1512" y="757"/>
                        <a:pt x="1553" y="372"/>
                        <a:pt x="1636" y="1"/>
                      </a:cubicBez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29"/>
                <p:cNvSpPr/>
                <p:nvPr/>
              </p:nvSpPr>
              <p:spPr>
                <a:xfrm>
                  <a:off x="1843870" y="1654154"/>
                  <a:ext cx="56905" cy="68043"/>
                </a:xfrm>
                <a:custGeom>
                  <a:rect b="b" l="l" r="r" t="t"/>
                  <a:pathLst>
                    <a:path extrusionOk="0" h="2187" w="1829">
                      <a:moveTo>
                        <a:pt x="784" y="1"/>
                      </a:moveTo>
                      <a:lnTo>
                        <a:pt x="0" y="1293"/>
                      </a:lnTo>
                      <a:cubicBezTo>
                        <a:pt x="248" y="1554"/>
                        <a:pt x="467" y="1856"/>
                        <a:pt x="632" y="2186"/>
                      </a:cubicBezTo>
                      <a:lnTo>
                        <a:pt x="1828" y="1348"/>
                      </a:lnTo>
                      <a:cubicBezTo>
                        <a:pt x="1608" y="935"/>
                        <a:pt x="1320" y="550"/>
                        <a:pt x="990" y="221"/>
                      </a:cubicBezTo>
                      <a:cubicBezTo>
                        <a:pt x="921" y="152"/>
                        <a:pt x="852" y="83"/>
                        <a:pt x="784" y="1"/>
                      </a:cubicBez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29"/>
                <p:cNvSpPr/>
                <p:nvPr/>
              </p:nvSpPr>
              <p:spPr>
                <a:xfrm>
                  <a:off x="1760021" y="1338509"/>
                  <a:ext cx="61198" cy="55225"/>
                </a:xfrm>
                <a:custGeom>
                  <a:rect b="b" l="l" r="r" t="t"/>
                  <a:pathLst>
                    <a:path extrusionOk="0" h="1775" w="1967">
                      <a:moveTo>
                        <a:pt x="936" y="1"/>
                      </a:moveTo>
                      <a:cubicBezTo>
                        <a:pt x="592" y="386"/>
                        <a:pt x="276" y="812"/>
                        <a:pt x="1" y="1265"/>
                      </a:cubicBezTo>
                      <a:lnTo>
                        <a:pt x="1403" y="1774"/>
                      </a:lnTo>
                      <a:cubicBezTo>
                        <a:pt x="1568" y="1513"/>
                        <a:pt x="1760" y="1265"/>
                        <a:pt x="1967" y="1032"/>
                      </a:cubicBezTo>
                      <a:lnTo>
                        <a:pt x="936" y="1"/>
                      </a:ln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29"/>
                <p:cNvSpPr/>
                <p:nvPr/>
              </p:nvSpPr>
              <p:spPr>
                <a:xfrm>
                  <a:off x="1884068" y="1259388"/>
                  <a:ext cx="71030" cy="48380"/>
                </a:xfrm>
                <a:custGeom>
                  <a:rect b="b" l="l" r="r" t="t"/>
                  <a:pathLst>
                    <a:path extrusionOk="0" h="1555" w="2283">
                      <a:moveTo>
                        <a:pt x="1471" y="1"/>
                      </a:moveTo>
                      <a:cubicBezTo>
                        <a:pt x="963" y="56"/>
                        <a:pt x="481" y="179"/>
                        <a:pt x="0" y="372"/>
                      </a:cubicBezTo>
                      <a:lnTo>
                        <a:pt x="1196" y="1554"/>
                      </a:lnTo>
                      <a:cubicBezTo>
                        <a:pt x="1507" y="1494"/>
                        <a:pt x="1819" y="1455"/>
                        <a:pt x="2139" y="1455"/>
                      </a:cubicBezTo>
                      <a:cubicBezTo>
                        <a:pt x="2187" y="1455"/>
                        <a:pt x="2234" y="1456"/>
                        <a:pt x="2282" y="1458"/>
                      </a:cubicBezTo>
                      <a:lnTo>
                        <a:pt x="1471" y="1"/>
                      </a:ln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29"/>
                <p:cNvSpPr/>
                <p:nvPr/>
              </p:nvSpPr>
              <p:spPr>
                <a:xfrm>
                  <a:off x="2104316" y="1332971"/>
                  <a:ext cx="41535" cy="62474"/>
                </a:xfrm>
                <a:custGeom>
                  <a:rect b="b" l="l" r="r" t="t"/>
                  <a:pathLst>
                    <a:path extrusionOk="0" h="2008" w="1335">
                      <a:moveTo>
                        <a:pt x="633" y="0"/>
                      </a:moveTo>
                      <a:lnTo>
                        <a:pt x="1" y="1375"/>
                      </a:lnTo>
                      <a:cubicBezTo>
                        <a:pt x="234" y="1581"/>
                        <a:pt x="468" y="1787"/>
                        <a:pt x="688" y="2007"/>
                      </a:cubicBezTo>
                      <a:lnTo>
                        <a:pt x="1334" y="619"/>
                      </a:lnTo>
                      <a:cubicBezTo>
                        <a:pt x="1100" y="399"/>
                        <a:pt x="867" y="193"/>
                        <a:pt x="633" y="0"/>
                      </a:cubicBez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29"/>
                <p:cNvSpPr/>
                <p:nvPr/>
              </p:nvSpPr>
              <p:spPr>
                <a:xfrm>
                  <a:off x="1735224" y="1388975"/>
                  <a:ext cx="61198" cy="47073"/>
                </a:xfrm>
                <a:custGeom>
                  <a:rect b="b" l="l" r="r" t="t"/>
                  <a:pathLst>
                    <a:path extrusionOk="0" h="1513" w="1967">
                      <a:moveTo>
                        <a:pt x="578" y="1"/>
                      </a:moveTo>
                      <a:cubicBezTo>
                        <a:pt x="317" y="482"/>
                        <a:pt x="124" y="991"/>
                        <a:pt x="0" y="1513"/>
                      </a:cubicBezTo>
                      <a:lnTo>
                        <a:pt x="1568" y="1417"/>
                      </a:lnTo>
                      <a:cubicBezTo>
                        <a:pt x="1678" y="1101"/>
                        <a:pt x="1815" y="798"/>
                        <a:pt x="1966" y="509"/>
                      </a:cubicBezTo>
                      <a:lnTo>
                        <a:pt x="578" y="1"/>
                      </a:ln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29"/>
                <p:cNvSpPr/>
                <p:nvPr/>
              </p:nvSpPr>
              <p:spPr>
                <a:xfrm>
                  <a:off x="1734788" y="1495476"/>
                  <a:ext cx="47073" cy="51367"/>
                </a:xfrm>
                <a:custGeom>
                  <a:rect b="b" l="l" r="r" t="t"/>
                  <a:pathLst>
                    <a:path extrusionOk="0" h="1651" w="1513">
                      <a:moveTo>
                        <a:pt x="1389" y="1"/>
                      </a:moveTo>
                      <a:lnTo>
                        <a:pt x="1" y="743"/>
                      </a:lnTo>
                      <a:cubicBezTo>
                        <a:pt x="69" y="1045"/>
                        <a:pt x="152" y="1348"/>
                        <a:pt x="262" y="1650"/>
                      </a:cubicBezTo>
                      <a:lnTo>
                        <a:pt x="1513" y="702"/>
                      </a:lnTo>
                      <a:cubicBezTo>
                        <a:pt x="1458" y="482"/>
                        <a:pt x="1417" y="248"/>
                        <a:pt x="1389" y="1"/>
                      </a:cubicBez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29"/>
                <p:cNvSpPr/>
                <p:nvPr/>
              </p:nvSpPr>
              <p:spPr>
                <a:xfrm>
                  <a:off x="1774146" y="1576744"/>
                  <a:ext cx="53482" cy="66332"/>
                </a:xfrm>
                <a:custGeom>
                  <a:rect b="b" l="l" r="r" t="t"/>
                  <a:pathLst>
                    <a:path extrusionOk="0" h="2132" w="1719">
                      <a:moveTo>
                        <a:pt x="1059" y="1"/>
                      </a:moveTo>
                      <a:lnTo>
                        <a:pt x="0" y="1059"/>
                      </a:lnTo>
                      <a:cubicBezTo>
                        <a:pt x="234" y="1430"/>
                        <a:pt x="495" y="1788"/>
                        <a:pt x="756" y="2131"/>
                      </a:cubicBezTo>
                      <a:lnTo>
                        <a:pt x="1719" y="977"/>
                      </a:lnTo>
                      <a:cubicBezTo>
                        <a:pt x="1471" y="660"/>
                        <a:pt x="1265" y="344"/>
                        <a:pt x="1059" y="1"/>
                      </a:cubicBez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29"/>
                <p:cNvSpPr/>
                <p:nvPr/>
              </p:nvSpPr>
              <p:spPr>
                <a:xfrm>
                  <a:off x="2020934" y="1270931"/>
                  <a:ext cx="52611" cy="70190"/>
                </a:xfrm>
                <a:custGeom>
                  <a:rect b="b" l="l" r="r" t="t"/>
                  <a:pathLst>
                    <a:path extrusionOk="0" h="2256" w="1691">
                      <a:moveTo>
                        <a:pt x="0" y="1"/>
                      </a:moveTo>
                      <a:lnTo>
                        <a:pt x="55" y="1623"/>
                      </a:lnTo>
                      <a:cubicBezTo>
                        <a:pt x="454" y="1802"/>
                        <a:pt x="839" y="2008"/>
                        <a:pt x="1210" y="2255"/>
                      </a:cubicBezTo>
                      <a:lnTo>
                        <a:pt x="1691" y="826"/>
                      </a:lnTo>
                      <a:cubicBezTo>
                        <a:pt x="1155" y="496"/>
                        <a:pt x="591" y="221"/>
                        <a:pt x="0" y="1"/>
                      </a:cubicBez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29"/>
                <p:cNvSpPr/>
                <p:nvPr/>
              </p:nvSpPr>
              <p:spPr>
                <a:xfrm>
                  <a:off x="2177463" y="1391993"/>
                  <a:ext cx="57776" cy="56469"/>
                </a:xfrm>
                <a:custGeom>
                  <a:rect b="b" l="l" r="r" t="t"/>
                  <a:pathLst>
                    <a:path extrusionOk="0" h="1815" w="1857">
                      <a:moveTo>
                        <a:pt x="605" y="0"/>
                      </a:moveTo>
                      <a:lnTo>
                        <a:pt x="0" y="1320"/>
                      </a:lnTo>
                      <a:cubicBezTo>
                        <a:pt x="523" y="1553"/>
                        <a:pt x="1073" y="1732"/>
                        <a:pt x="1650" y="1815"/>
                      </a:cubicBezTo>
                      <a:lnTo>
                        <a:pt x="1856" y="371"/>
                      </a:lnTo>
                      <a:cubicBezTo>
                        <a:pt x="1416" y="302"/>
                        <a:pt x="1004" y="179"/>
                        <a:pt x="605" y="0"/>
                      </a:cubicBez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29"/>
                <p:cNvSpPr/>
                <p:nvPr/>
              </p:nvSpPr>
              <p:spPr>
                <a:xfrm>
                  <a:off x="1798103" y="1304720"/>
                  <a:ext cx="66301" cy="56500"/>
                </a:xfrm>
                <a:custGeom>
                  <a:rect b="b" l="l" r="r" t="t"/>
                  <a:pathLst>
                    <a:path extrusionOk="0" h="1816" w="2131">
                      <a:moveTo>
                        <a:pt x="880" y="1"/>
                      </a:moveTo>
                      <a:cubicBezTo>
                        <a:pt x="591" y="221"/>
                        <a:pt x="316" y="468"/>
                        <a:pt x="55" y="729"/>
                      </a:cubicBezTo>
                      <a:lnTo>
                        <a:pt x="0" y="784"/>
                      </a:lnTo>
                      <a:lnTo>
                        <a:pt x="1031" y="1815"/>
                      </a:lnTo>
                      <a:lnTo>
                        <a:pt x="1086" y="1760"/>
                      </a:lnTo>
                      <a:cubicBezTo>
                        <a:pt x="1402" y="1444"/>
                        <a:pt x="1746" y="1155"/>
                        <a:pt x="2131" y="894"/>
                      </a:cubicBezTo>
                      <a:lnTo>
                        <a:pt x="880" y="1"/>
                      </a:ln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29"/>
                <p:cNvSpPr/>
                <p:nvPr/>
              </p:nvSpPr>
              <p:spPr>
                <a:xfrm>
                  <a:off x="2280104" y="1400953"/>
                  <a:ext cx="73581" cy="50091"/>
                </a:xfrm>
                <a:custGeom>
                  <a:rect b="b" l="l" r="r" t="t"/>
                  <a:pathLst>
                    <a:path extrusionOk="0" h="1610" w="2365">
                      <a:moveTo>
                        <a:pt x="1485" y="1"/>
                      </a:moveTo>
                      <a:cubicBezTo>
                        <a:pt x="1004" y="97"/>
                        <a:pt x="495" y="152"/>
                        <a:pt x="1" y="166"/>
                      </a:cubicBezTo>
                      <a:lnTo>
                        <a:pt x="372" y="1609"/>
                      </a:lnTo>
                      <a:cubicBezTo>
                        <a:pt x="1032" y="1568"/>
                        <a:pt x="1705" y="1472"/>
                        <a:pt x="2365" y="1320"/>
                      </a:cubicBezTo>
                      <a:lnTo>
                        <a:pt x="1485" y="1"/>
                      </a:ln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29"/>
                <p:cNvSpPr/>
                <p:nvPr/>
              </p:nvSpPr>
              <p:spPr>
                <a:xfrm>
                  <a:off x="2326307" y="1398402"/>
                  <a:ext cx="40664" cy="43651"/>
                </a:xfrm>
                <a:custGeom>
                  <a:rect b="b" l="l" r="r" t="t"/>
                  <a:pathLst>
                    <a:path extrusionOk="0" h="1403" w="1307">
                      <a:moveTo>
                        <a:pt x="440" y="0"/>
                      </a:moveTo>
                      <a:cubicBezTo>
                        <a:pt x="303" y="28"/>
                        <a:pt x="165" y="55"/>
                        <a:pt x="0" y="83"/>
                      </a:cubicBezTo>
                      <a:lnTo>
                        <a:pt x="880" y="1402"/>
                      </a:lnTo>
                      <a:cubicBezTo>
                        <a:pt x="1031" y="1361"/>
                        <a:pt x="1169" y="1320"/>
                        <a:pt x="1306" y="1292"/>
                      </a:cubicBezTo>
                      <a:lnTo>
                        <a:pt x="440" y="0"/>
                      </a:ln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29"/>
                <p:cNvSpPr/>
                <p:nvPr/>
              </p:nvSpPr>
              <p:spPr>
                <a:xfrm>
                  <a:off x="1865244" y="1865880"/>
                  <a:ext cx="51771" cy="23117"/>
                </a:xfrm>
                <a:custGeom>
                  <a:rect b="b" l="l" r="r" t="t"/>
                  <a:pathLst>
                    <a:path extrusionOk="0" h="743" w="1664">
                      <a:moveTo>
                        <a:pt x="1664" y="0"/>
                      </a:moveTo>
                      <a:lnTo>
                        <a:pt x="110" y="303"/>
                      </a:lnTo>
                      <a:cubicBezTo>
                        <a:pt x="69" y="467"/>
                        <a:pt x="42" y="619"/>
                        <a:pt x="0" y="742"/>
                      </a:cubicBezTo>
                      <a:lnTo>
                        <a:pt x="1581" y="440"/>
                      </a:lnTo>
                      <a:cubicBezTo>
                        <a:pt x="1609" y="303"/>
                        <a:pt x="1636" y="165"/>
                        <a:pt x="1664" y="0"/>
                      </a:cubicBez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08" name="Google Shape;1808;p29"/>
              <p:cNvGrpSpPr/>
              <p:nvPr/>
            </p:nvGrpSpPr>
            <p:grpSpPr>
              <a:xfrm>
                <a:off x="1732237" y="1258112"/>
                <a:ext cx="559441" cy="584276"/>
                <a:chOff x="1732237" y="1258112"/>
                <a:chExt cx="559441" cy="584276"/>
              </a:xfrm>
            </p:grpSpPr>
            <p:sp>
              <p:nvSpPr>
                <p:cNvPr id="1809" name="Google Shape;1809;p29"/>
                <p:cNvSpPr/>
                <p:nvPr/>
              </p:nvSpPr>
              <p:spPr>
                <a:xfrm>
                  <a:off x="2266850" y="1406087"/>
                  <a:ext cx="24828" cy="45362"/>
                </a:xfrm>
                <a:custGeom>
                  <a:rect b="b" l="l" r="r" t="t"/>
                  <a:pathLst>
                    <a:path extrusionOk="0" h="1458" w="798">
                      <a:moveTo>
                        <a:pt x="427" y="1"/>
                      </a:moveTo>
                      <a:cubicBezTo>
                        <a:pt x="275" y="14"/>
                        <a:pt x="138" y="14"/>
                        <a:pt x="0" y="14"/>
                      </a:cubicBezTo>
                      <a:lnTo>
                        <a:pt x="372" y="1458"/>
                      </a:lnTo>
                      <a:cubicBezTo>
                        <a:pt x="509" y="1458"/>
                        <a:pt x="647" y="1444"/>
                        <a:pt x="798" y="1444"/>
                      </a:cubicBezTo>
                      <a:lnTo>
                        <a:pt x="427" y="1"/>
                      </a:lnTo>
                      <a:close/>
                    </a:path>
                  </a:pathLst>
                </a:custGeom>
                <a:solidFill>
                  <a:srgbClr val="354A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29"/>
                <p:cNvSpPr/>
                <p:nvPr/>
              </p:nvSpPr>
              <p:spPr>
                <a:xfrm>
                  <a:off x="2165920" y="1385552"/>
                  <a:ext cx="30397" cy="47509"/>
                </a:xfrm>
                <a:custGeom>
                  <a:rect b="b" l="l" r="r" t="t"/>
                  <a:pathLst>
                    <a:path extrusionOk="0" h="1527" w="977">
                      <a:moveTo>
                        <a:pt x="605" y="1"/>
                      </a:moveTo>
                      <a:lnTo>
                        <a:pt x="0" y="1334"/>
                      </a:lnTo>
                      <a:cubicBezTo>
                        <a:pt x="110" y="1403"/>
                        <a:pt x="234" y="1472"/>
                        <a:pt x="371" y="1527"/>
                      </a:cubicBezTo>
                      <a:lnTo>
                        <a:pt x="976" y="207"/>
                      </a:lnTo>
                      <a:cubicBezTo>
                        <a:pt x="839" y="138"/>
                        <a:pt x="729" y="83"/>
                        <a:pt x="605" y="1"/>
                      </a:cubicBezTo>
                      <a:close/>
                    </a:path>
                  </a:pathLst>
                </a:custGeom>
                <a:solidFill>
                  <a:srgbClr val="354A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29"/>
                <p:cNvSpPr/>
                <p:nvPr/>
              </p:nvSpPr>
              <p:spPr>
                <a:xfrm>
                  <a:off x="2094049" y="1324819"/>
                  <a:ext cx="29992" cy="50931"/>
                </a:xfrm>
                <a:custGeom>
                  <a:rect b="b" l="l" r="r" t="t"/>
                  <a:pathLst>
                    <a:path extrusionOk="0" h="1637" w="964">
                      <a:moveTo>
                        <a:pt x="633" y="1"/>
                      </a:moveTo>
                      <a:lnTo>
                        <a:pt x="1" y="1362"/>
                      </a:lnTo>
                      <a:cubicBezTo>
                        <a:pt x="111" y="1444"/>
                        <a:pt x="221" y="1540"/>
                        <a:pt x="331" y="1637"/>
                      </a:cubicBezTo>
                      <a:lnTo>
                        <a:pt x="963" y="262"/>
                      </a:lnTo>
                      <a:cubicBezTo>
                        <a:pt x="853" y="166"/>
                        <a:pt x="743" y="83"/>
                        <a:pt x="633" y="1"/>
                      </a:cubicBezTo>
                      <a:close/>
                    </a:path>
                  </a:pathLst>
                </a:custGeom>
                <a:solidFill>
                  <a:srgbClr val="354A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29"/>
                <p:cNvSpPr/>
                <p:nvPr/>
              </p:nvSpPr>
              <p:spPr>
                <a:xfrm>
                  <a:off x="2228799" y="1403536"/>
                  <a:ext cx="19259" cy="46638"/>
                </a:xfrm>
                <a:custGeom>
                  <a:rect b="b" l="l" r="r" t="t"/>
                  <a:pathLst>
                    <a:path extrusionOk="0" h="1499" w="619">
                      <a:moveTo>
                        <a:pt x="206" y="0"/>
                      </a:moveTo>
                      <a:lnTo>
                        <a:pt x="0" y="1444"/>
                      </a:lnTo>
                      <a:cubicBezTo>
                        <a:pt x="137" y="1457"/>
                        <a:pt x="275" y="1485"/>
                        <a:pt x="412" y="1499"/>
                      </a:cubicBezTo>
                      <a:lnTo>
                        <a:pt x="619" y="55"/>
                      </a:lnTo>
                      <a:cubicBezTo>
                        <a:pt x="481" y="41"/>
                        <a:pt x="344" y="28"/>
                        <a:pt x="206" y="0"/>
                      </a:cubicBezTo>
                      <a:close/>
                    </a:path>
                  </a:pathLst>
                </a:custGeom>
                <a:solidFill>
                  <a:srgbClr val="354A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29"/>
                <p:cNvSpPr/>
                <p:nvPr/>
              </p:nvSpPr>
              <p:spPr>
                <a:xfrm>
                  <a:off x="2126126" y="1352199"/>
                  <a:ext cx="29992" cy="52642"/>
                </a:xfrm>
                <a:custGeom>
                  <a:rect b="b" l="l" r="r" t="t"/>
                  <a:pathLst>
                    <a:path extrusionOk="0" h="1692" w="964">
                      <a:moveTo>
                        <a:pt x="647" y="1"/>
                      </a:moveTo>
                      <a:lnTo>
                        <a:pt x="1" y="1389"/>
                      </a:lnTo>
                      <a:lnTo>
                        <a:pt x="221" y="1609"/>
                      </a:lnTo>
                      <a:lnTo>
                        <a:pt x="317" y="1691"/>
                      </a:lnTo>
                      <a:lnTo>
                        <a:pt x="963" y="303"/>
                      </a:lnTo>
                      <a:lnTo>
                        <a:pt x="647" y="1"/>
                      </a:lnTo>
                      <a:close/>
                    </a:path>
                  </a:pathLst>
                </a:custGeom>
                <a:solidFill>
                  <a:srgbClr val="354A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29"/>
                <p:cNvSpPr/>
                <p:nvPr/>
              </p:nvSpPr>
              <p:spPr>
                <a:xfrm>
                  <a:off x="1742908" y="1517722"/>
                  <a:ext cx="42811" cy="41940"/>
                </a:xfrm>
                <a:custGeom>
                  <a:rect b="b" l="l" r="r" t="t"/>
                  <a:pathLst>
                    <a:path extrusionOk="0" h="1348" w="1376">
                      <a:moveTo>
                        <a:pt x="1252" y="1"/>
                      </a:moveTo>
                      <a:lnTo>
                        <a:pt x="1" y="935"/>
                      </a:lnTo>
                      <a:cubicBezTo>
                        <a:pt x="42" y="1073"/>
                        <a:pt x="83" y="1196"/>
                        <a:pt x="138" y="1348"/>
                      </a:cubicBezTo>
                      <a:lnTo>
                        <a:pt x="1376" y="427"/>
                      </a:lnTo>
                      <a:cubicBezTo>
                        <a:pt x="1321" y="275"/>
                        <a:pt x="1279" y="138"/>
                        <a:pt x="1252" y="1"/>
                      </a:cubicBezTo>
                      <a:close/>
                    </a:path>
                  </a:pathLst>
                </a:custGeom>
                <a:solidFill>
                  <a:srgbClr val="354A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29"/>
                <p:cNvSpPr/>
                <p:nvPr/>
              </p:nvSpPr>
              <p:spPr>
                <a:xfrm>
                  <a:off x="1797667" y="1607110"/>
                  <a:ext cx="38082" cy="46233"/>
                </a:xfrm>
                <a:custGeom>
                  <a:rect b="b" l="l" r="r" t="t"/>
                  <a:pathLst>
                    <a:path extrusionOk="0" h="1486" w="1224">
                      <a:moveTo>
                        <a:pt x="963" y="1"/>
                      </a:moveTo>
                      <a:lnTo>
                        <a:pt x="0" y="1141"/>
                      </a:lnTo>
                      <a:cubicBezTo>
                        <a:pt x="97" y="1265"/>
                        <a:pt x="179" y="1375"/>
                        <a:pt x="275" y="1485"/>
                      </a:cubicBezTo>
                      <a:lnTo>
                        <a:pt x="1224" y="344"/>
                      </a:lnTo>
                      <a:cubicBezTo>
                        <a:pt x="1128" y="220"/>
                        <a:pt x="1045" y="110"/>
                        <a:pt x="963" y="1"/>
                      </a:cubicBezTo>
                      <a:close/>
                    </a:path>
                  </a:pathLst>
                </a:custGeom>
                <a:solidFill>
                  <a:srgbClr val="354A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29"/>
                <p:cNvSpPr/>
                <p:nvPr/>
              </p:nvSpPr>
              <p:spPr>
                <a:xfrm>
                  <a:off x="1767301" y="1565201"/>
                  <a:ext cx="39793" cy="44491"/>
                </a:xfrm>
                <a:custGeom>
                  <a:rect b="b" l="l" r="r" t="t"/>
                  <a:pathLst>
                    <a:path extrusionOk="0" h="1430" w="1279">
                      <a:moveTo>
                        <a:pt x="1073" y="0"/>
                      </a:moveTo>
                      <a:lnTo>
                        <a:pt x="0" y="1073"/>
                      </a:lnTo>
                      <a:cubicBezTo>
                        <a:pt x="69" y="1196"/>
                        <a:pt x="138" y="1306"/>
                        <a:pt x="220" y="1430"/>
                      </a:cubicBezTo>
                      <a:lnTo>
                        <a:pt x="1279" y="372"/>
                      </a:lnTo>
                      <a:cubicBezTo>
                        <a:pt x="1210" y="248"/>
                        <a:pt x="1141" y="124"/>
                        <a:pt x="1073" y="0"/>
                      </a:cubicBezTo>
                      <a:close/>
                    </a:path>
                  </a:pathLst>
                </a:custGeom>
                <a:solidFill>
                  <a:srgbClr val="354A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29"/>
                <p:cNvSpPr/>
                <p:nvPr/>
              </p:nvSpPr>
              <p:spPr>
                <a:xfrm>
                  <a:off x="2058985" y="1296599"/>
                  <a:ext cx="26135" cy="51771"/>
                </a:xfrm>
                <a:custGeom>
                  <a:rect b="b" l="l" r="r" t="t"/>
                  <a:pathLst>
                    <a:path extrusionOk="0" h="1664" w="840">
                      <a:moveTo>
                        <a:pt x="468" y="1"/>
                      </a:moveTo>
                      <a:lnTo>
                        <a:pt x="1" y="1430"/>
                      </a:lnTo>
                      <a:cubicBezTo>
                        <a:pt x="124" y="1499"/>
                        <a:pt x="234" y="1581"/>
                        <a:pt x="358" y="1664"/>
                      </a:cubicBezTo>
                      <a:lnTo>
                        <a:pt x="839" y="221"/>
                      </a:lnTo>
                      <a:cubicBezTo>
                        <a:pt x="715" y="152"/>
                        <a:pt x="592" y="69"/>
                        <a:pt x="468" y="1"/>
                      </a:cubicBezTo>
                      <a:close/>
                    </a:path>
                  </a:pathLst>
                </a:custGeom>
                <a:solidFill>
                  <a:srgbClr val="354A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29"/>
                <p:cNvSpPr/>
                <p:nvPr/>
              </p:nvSpPr>
              <p:spPr>
                <a:xfrm>
                  <a:off x="1876787" y="1745689"/>
                  <a:ext cx="44086" cy="36806"/>
                </a:xfrm>
                <a:custGeom>
                  <a:rect b="b" l="l" r="r" t="t"/>
                  <a:pathLst>
                    <a:path extrusionOk="0" h="1183" w="1417">
                      <a:moveTo>
                        <a:pt x="1334" y="0"/>
                      </a:moveTo>
                      <a:lnTo>
                        <a:pt x="1" y="743"/>
                      </a:lnTo>
                      <a:cubicBezTo>
                        <a:pt x="14" y="894"/>
                        <a:pt x="28" y="1045"/>
                        <a:pt x="42" y="1183"/>
                      </a:cubicBezTo>
                      <a:lnTo>
                        <a:pt x="1416" y="426"/>
                      </a:lnTo>
                      <a:cubicBezTo>
                        <a:pt x="1403" y="275"/>
                        <a:pt x="1375" y="138"/>
                        <a:pt x="1334" y="0"/>
                      </a:cubicBezTo>
                      <a:close/>
                    </a:path>
                  </a:pathLst>
                </a:custGeom>
                <a:solidFill>
                  <a:srgbClr val="354A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29"/>
                <p:cNvSpPr/>
                <p:nvPr/>
              </p:nvSpPr>
              <p:spPr>
                <a:xfrm>
                  <a:off x="1732237" y="1481786"/>
                  <a:ext cx="45362" cy="36806"/>
                </a:xfrm>
                <a:custGeom>
                  <a:rect b="b" l="l" r="r" t="t"/>
                  <a:pathLst>
                    <a:path extrusionOk="0" h="1183" w="1458">
                      <a:moveTo>
                        <a:pt x="1430" y="1"/>
                      </a:moveTo>
                      <a:lnTo>
                        <a:pt x="0" y="757"/>
                      </a:lnTo>
                      <a:cubicBezTo>
                        <a:pt x="28" y="894"/>
                        <a:pt x="41" y="1032"/>
                        <a:pt x="83" y="1183"/>
                      </a:cubicBezTo>
                      <a:lnTo>
                        <a:pt x="1457" y="441"/>
                      </a:lnTo>
                      <a:cubicBezTo>
                        <a:pt x="1444" y="289"/>
                        <a:pt x="1430" y="138"/>
                        <a:pt x="1430" y="1"/>
                      </a:cubicBezTo>
                      <a:close/>
                    </a:path>
                  </a:pathLst>
                </a:custGeom>
                <a:solidFill>
                  <a:srgbClr val="354A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29"/>
                <p:cNvSpPr/>
                <p:nvPr/>
              </p:nvSpPr>
              <p:spPr>
                <a:xfrm>
                  <a:off x="1834443" y="1644757"/>
                  <a:ext cx="33819" cy="49624"/>
                </a:xfrm>
                <a:custGeom>
                  <a:rect b="b" l="l" r="r" t="t"/>
                  <a:pathLst>
                    <a:path extrusionOk="0" h="1595" w="1087">
                      <a:moveTo>
                        <a:pt x="784" y="0"/>
                      </a:moveTo>
                      <a:lnTo>
                        <a:pt x="1" y="1279"/>
                      </a:lnTo>
                      <a:cubicBezTo>
                        <a:pt x="83" y="1375"/>
                        <a:pt x="166" y="1457"/>
                        <a:pt x="262" y="1554"/>
                      </a:cubicBezTo>
                      <a:lnTo>
                        <a:pt x="289" y="1595"/>
                      </a:lnTo>
                      <a:lnTo>
                        <a:pt x="1087" y="303"/>
                      </a:lnTo>
                      <a:cubicBezTo>
                        <a:pt x="977" y="206"/>
                        <a:pt x="880" y="96"/>
                        <a:pt x="784" y="0"/>
                      </a:cubicBezTo>
                      <a:close/>
                    </a:path>
                  </a:pathLst>
                </a:custGeom>
                <a:solidFill>
                  <a:srgbClr val="354A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29"/>
                <p:cNvSpPr/>
                <p:nvPr/>
              </p:nvSpPr>
              <p:spPr>
                <a:xfrm>
                  <a:off x="1875076" y="1819241"/>
                  <a:ext cx="47944" cy="23148"/>
                </a:xfrm>
                <a:custGeom>
                  <a:rect b="b" l="l" r="r" t="t"/>
                  <a:pathLst>
                    <a:path extrusionOk="0" h="744" w="1541">
                      <a:moveTo>
                        <a:pt x="1540" y="1"/>
                      </a:moveTo>
                      <a:lnTo>
                        <a:pt x="56" y="303"/>
                      </a:lnTo>
                      <a:cubicBezTo>
                        <a:pt x="42" y="454"/>
                        <a:pt x="28" y="606"/>
                        <a:pt x="1" y="743"/>
                      </a:cubicBezTo>
                      <a:lnTo>
                        <a:pt x="1513" y="427"/>
                      </a:lnTo>
                      <a:cubicBezTo>
                        <a:pt x="1526" y="289"/>
                        <a:pt x="1526" y="152"/>
                        <a:pt x="1540" y="1"/>
                      </a:cubicBezTo>
                      <a:close/>
                    </a:path>
                  </a:pathLst>
                </a:custGeom>
                <a:solidFill>
                  <a:srgbClr val="354A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29"/>
                <p:cNvSpPr/>
                <p:nvPr/>
              </p:nvSpPr>
              <p:spPr>
                <a:xfrm>
                  <a:off x="1863098" y="1696063"/>
                  <a:ext cx="43246" cy="38517"/>
                </a:xfrm>
                <a:custGeom>
                  <a:rect b="b" l="l" r="r" t="t"/>
                  <a:pathLst>
                    <a:path extrusionOk="0" h="1238" w="1390">
                      <a:moveTo>
                        <a:pt x="1210" y="1"/>
                      </a:moveTo>
                      <a:lnTo>
                        <a:pt x="1" y="853"/>
                      </a:lnTo>
                      <a:cubicBezTo>
                        <a:pt x="69" y="963"/>
                        <a:pt x="124" y="1114"/>
                        <a:pt x="179" y="1238"/>
                      </a:cubicBezTo>
                      <a:lnTo>
                        <a:pt x="1389" y="372"/>
                      </a:lnTo>
                      <a:cubicBezTo>
                        <a:pt x="1334" y="248"/>
                        <a:pt x="1279" y="124"/>
                        <a:pt x="1210" y="1"/>
                      </a:cubicBezTo>
                      <a:close/>
                    </a:path>
                  </a:pathLst>
                </a:custGeom>
                <a:solidFill>
                  <a:srgbClr val="354A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29"/>
                <p:cNvSpPr/>
                <p:nvPr/>
              </p:nvSpPr>
              <p:spPr>
                <a:xfrm>
                  <a:off x="1871218" y="1270931"/>
                  <a:ext cx="50091" cy="40664"/>
                </a:xfrm>
                <a:custGeom>
                  <a:rect b="b" l="l" r="r" t="t"/>
                  <a:pathLst>
                    <a:path extrusionOk="0" h="1307" w="1610">
                      <a:moveTo>
                        <a:pt x="413" y="1"/>
                      </a:moveTo>
                      <a:cubicBezTo>
                        <a:pt x="276" y="42"/>
                        <a:pt x="138" y="97"/>
                        <a:pt x="1" y="166"/>
                      </a:cubicBezTo>
                      <a:lnTo>
                        <a:pt x="1142" y="1307"/>
                      </a:lnTo>
                      <a:cubicBezTo>
                        <a:pt x="1293" y="1252"/>
                        <a:pt x="1444" y="1211"/>
                        <a:pt x="1609" y="1183"/>
                      </a:cubicBezTo>
                      <a:lnTo>
                        <a:pt x="413" y="1"/>
                      </a:lnTo>
                      <a:close/>
                    </a:path>
                  </a:pathLst>
                </a:custGeom>
                <a:solidFill>
                  <a:srgbClr val="354A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29"/>
                <p:cNvSpPr/>
                <p:nvPr/>
              </p:nvSpPr>
              <p:spPr>
                <a:xfrm>
                  <a:off x="1929835" y="1258112"/>
                  <a:ext cx="41069" cy="47944"/>
                </a:xfrm>
                <a:custGeom>
                  <a:rect b="b" l="l" r="r" t="t"/>
                  <a:pathLst>
                    <a:path extrusionOk="0" h="1541" w="1320">
                      <a:moveTo>
                        <a:pt x="454" y="0"/>
                      </a:moveTo>
                      <a:cubicBezTo>
                        <a:pt x="303" y="0"/>
                        <a:pt x="151" y="14"/>
                        <a:pt x="0" y="42"/>
                      </a:cubicBezTo>
                      <a:lnTo>
                        <a:pt x="811" y="1499"/>
                      </a:lnTo>
                      <a:cubicBezTo>
                        <a:pt x="976" y="1499"/>
                        <a:pt x="1141" y="1513"/>
                        <a:pt x="1320" y="1540"/>
                      </a:cubicBezTo>
                      <a:lnTo>
                        <a:pt x="454" y="0"/>
                      </a:lnTo>
                      <a:close/>
                    </a:path>
                  </a:pathLst>
                </a:custGeom>
                <a:solidFill>
                  <a:srgbClr val="354A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29"/>
                <p:cNvSpPr/>
                <p:nvPr/>
              </p:nvSpPr>
              <p:spPr>
                <a:xfrm>
                  <a:off x="2008084" y="1266668"/>
                  <a:ext cx="14592" cy="54354"/>
                </a:xfrm>
                <a:custGeom>
                  <a:rect b="b" l="l" r="r" t="t"/>
                  <a:pathLst>
                    <a:path extrusionOk="0" h="1747" w="469">
                      <a:moveTo>
                        <a:pt x="1" y="0"/>
                      </a:moveTo>
                      <a:lnTo>
                        <a:pt x="42" y="1581"/>
                      </a:lnTo>
                      <a:cubicBezTo>
                        <a:pt x="193" y="1636"/>
                        <a:pt x="331" y="1691"/>
                        <a:pt x="468" y="1746"/>
                      </a:cubicBezTo>
                      <a:lnTo>
                        <a:pt x="413" y="138"/>
                      </a:lnTo>
                      <a:cubicBezTo>
                        <a:pt x="276" y="97"/>
                        <a:pt x="138" y="42"/>
                        <a:pt x="1" y="0"/>
                      </a:cubicBezTo>
                      <a:close/>
                    </a:path>
                  </a:pathLst>
                </a:custGeom>
                <a:solidFill>
                  <a:srgbClr val="354A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29"/>
                <p:cNvSpPr/>
                <p:nvPr/>
              </p:nvSpPr>
              <p:spPr>
                <a:xfrm>
                  <a:off x="1753176" y="1377867"/>
                  <a:ext cx="50091" cy="27410"/>
                </a:xfrm>
                <a:custGeom>
                  <a:rect b="b" l="l" r="r" t="t"/>
                  <a:pathLst>
                    <a:path extrusionOk="0" h="881" w="1610">
                      <a:moveTo>
                        <a:pt x="221" y="0"/>
                      </a:moveTo>
                      <a:cubicBezTo>
                        <a:pt x="138" y="110"/>
                        <a:pt x="70" y="234"/>
                        <a:pt x="1" y="358"/>
                      </a:cubicBezTo>
                      <a:lnTo>
                        <a:pt x="1389" y="880"/>
                      </a:lnTo>
                      <a:cubicBezTo>
                        <a:pt x="1458" y="756"/>
                        <a:pt x="1540" y="633"/>
                        <a:pt x="1609" y="509"/>
                      </a:cubicBezTo>
                      <a:lnTo>
                        <a:pt x="221" y="0"/>
                      </a:lnTo>
                      <a:close/>
                    </a:path>
                  </a:pathLst>
                </a:custGeom>
                <a:solidFill>
                  <a:srgbClr val="354A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29"/>
                <p:cNvSpPr/>
                <p:nvPr/>
              </p:nvSpPr>
              <p:spPr>
                <a:xfrm>
                  <a:off x="1732641" y="1433031"/>
                  <a:ext cx="51367" cy="16303"/>
                </a:xfrm>
                <a:custGeom>
                  <a:rect b="b" l="l" r="r" t="t"/>
                  <a:pathLst>
                    <a:path extrusionOk="0" h="524" w="1651">
                      <a:moveTo>
                        <a:pt x="1651" y="1"/>
                      </a:moveTo>
                      <a:lnTo>
                        <a:pt x="83" y="97"/>
                      </a:lnTo>
                      <a:cubicBezTo>
                        <a:pt x="56" y="234"/>
                        <a:pt x="28" y="372"/>
                        <a:pt x="1" y="523"/>
                      </a:cubicBezTo>
                      <a:lnTo>
                        <a:pt x="1527" y="427"/>
                      </a:lnTo>
                      <a:cubicBezTo>
                        <a:pt x="1568" y="276"/>
                        <a:pt x="1609" y="138"/>
                        <a:pt x="1651" y="1"/>
                      </a:cubicBezTo>
                      <a:close/>
                    </a:path>
                  </a:pathLst>
                </a:custGeom>
                <a:solidFill>
                  <a:srgbClr val="354A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29"/>
                <p:cNvSpPr/>
                <p:nvPr/>
              </p:nvSpPr>
              <p:spPr>
                <a:xfrm>
                  <a:off x="1789111" y="1329113"/>
                  <a:ext cx="41100" cy="41504"/>
                </a:xfrm>
                <a:custGeom>
                  <a:rect b="b" l="l" r="r" t="t"/>
                  <a:pathLst>
                    <a:path extrusionOk="0" h="1334" w="1321">
                      <a:moveTo>
                        <a:pt x="289" y="0"/>
                      </a:moveTo>
                      <a:cubicBezTo>
                        <a:pt x="193" y="97"/>
                        <a:pt x="97" y="207"/>
                        <a:pt x="1" y="303"/>
                      </a:cubicBezTo>
                      <a:lnTo>
                        <a:pt x="1032" y="1334"/>
                      </a:lnTo>
                      <a:cubicBezTo>
                        <a:pt x="1128" y="1238"/>
                        <a:pt x="1224" y="1128"/>
                        <a:pt x="1320" y="1031"/>
                      </a:cubicBezTo>
                      <a:lnTo>
                        <a:pt x="289" y="0"/>
                      </a:lnTo>
                      <a:close/>
                    </a:path>
                  </a:pathLst>
                </a:custGeom>
                <a:solidFill>
                  <a:srgbClr val="354A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29"/>
                <p:cNvSpPr/>
                <p:nvPr/>
              </p:nvSpPr>
              <p:spPr>
                <a:xfrm>
                  <a:off x="1825887" y="1296164"/>
                  <a:ext cx="50496" cy="36402"/>
                </a:xfrm>
                <a:custGeom>
                  <a:rect b="b" l="l" r="r" t="t"/>
                  <a:pathLst>
                    <a:path extrusionOk="0" h="1170" w="1623">
                      <a:moveTo>
                        <a:pt x="344" y="1"/>
                      </a:moveTo>
                      <a:cubicBezTo>
                        <a:pt x="221" y="97"/>
                        <a:pt x="111" y="180"/>
                        <a:pt x="1" y="276"/>
                      </a:cubicBezTo>
                      <a:lnTo>
                        <a:pt x="1238" y="1169"/>
                      </a:lnTo>
                      <a:cubicBezTo>
                        <a:pt x="1362" y="1087"/>
                        <a:pt x="1485" y="991"/>
                        <a:pt x="1623" y="922"/>
                      </a:cubicBezTo>
                      <a:lnTo>
                        <a:pt x="344" y="1"/>
                      </a:lnTo>
                      <a:close/>
                    </a:path>
                  </a:pathLst>
                </a:custGeom>
                <a:solidFill>
                  <a:srgbClr val="354A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830" name="Google Shape;1830;p29"/>
            <p:cNvGrpSpPr/>
            <p:nvPr/>
          </p:nvGrpSpPr>
          <p:grpSpPr>
            <a:xfrm>
              <a:off x="2894709" y="1258206"/>
              <a:ext cx="685635" cy="682282"/>
              <a:chOff x="2894709" y="1258206"/>
              <a:chExt cx="685635" cy="682282"/>
            </a:xfrm>
          </p:grpSpPr>
          <p:sp>
            <p:nvSpPr>
              <p:cNvPr id="1831" name="Google Shape;1831;p29"/>
              <p:cNvSpPr/>
              <p:nvPr/>
            </p:nvSpPr>
            <p:spPr>
              <a:xfrm>
                <a:off x="3399392" y="1867591"/>
                <a:ext cx="58554" cy="72897"/>
              </a:xfrm>
              <a:custGeom>
                <a:rect b="b" l="l" r="r" t="t"/>
                <a:pathLst>
                  <a:path extrusionOk="0" h="2343" w="1882">
                    <a:moveTo>
                      <a:pt x="1293" y="0"/>
                    </a:moveTo>
                    <a:lnTo>
                      <a:pt x="0" y="866"/>
                    </a:lnTo>
                    <a:cubicBezTo>
                      <a:pt x="152" y="1443"/>
                      <a:pt x="289" y="1801"/>
                      <a:pt x="303" y="1870"/>
                    </a:cubicBezTo>
                    <a:cubicBezTo>
                      <a:pt x="429" y="2202"/>
                      <a:pt x="691" y="2342"/>
                      <a:pt x="956" y="2342"/>
                    </a:cubicBezTo>
                    <a:cubicBezTo>
                      <a:pt x="1415" y="2342"/>
                      <a:pt x="1881" y="1922"/>
                      <a:pt x="1664" y="1347"/>
                    </a:cubicBezTo>
                    <a:cubicBezTo>
                      <a:pt x="1513" y="907"/>
                      <a:pt x="1389" y="467"/>
                      <a:pt x="1293" y="0"/>
                    </a:cubicBezTo>
                    <a:close/>
                  </a:path>
                </a:pathLst>
              </a:custGeom>
              <a:solidFill>
                <a:srgbClr val="567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29"/>
              <p:cNvSpPr/>
              <p:nvPr/>
            </p:nvSpPr>
            <p:spPr>
              <a:xfrm>
                <a:off x="3386542" y="1794879"/>
                <a:ext cx="45393" cy="24828"/>
              </a:xfrm>
              <a:custGeom>
                <a:rect b="b" l="l" r="r" t="t"/>
                <a:pathLst>
                  <a:path extrusionOk="0" h="798" w="1459">
                    <a:moveTo>
                      <a:pt x="1444" y="0"/>
                    </a:moveTo>
                    <a:lnTo>
                      <a:pt x="1" y="371"/>
                    </a:lnTo>
                    <a:cubicBezTo>
                      <a:pt x="1" y="509"/>
                      <a:pt x="1" y="660"/>
                      <a:pt x="15" y="797"/>
                    </a:cubicBezTo>
                    <a:lnTo>
                      <a:pt x="1458" y="426"/>
                    </a:lnTo>
                    <a:cubicBezTo>
                      <a:pt x="1444" y="275"/>
                      <a:pt x="1444" y="138"/>
                      <a:pt x="1444" y="0"/>
                    </a:cubicBezTo>
                    <a:close/>
                  </a:path>
                </a:pathLst>
              </a:custGeom>
              <a:solidFill>
                <a:srgbClr val="567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29"/>
              <p:cNvSpPr/>
              <p:nvPr/>
            </p:nvSpPr>
            <p:spPr>
              <a:xfrm>
                <a:off x="3404961" y="1693512"/>
                <a:ext cx="47478" cy="30397"/>
              </a:xfrm>
              <a:custGeom>
                <a:rect b="b" l="l" r="r" t="t"/>
                <a:pathLst>
                  <a:path extrusionOk="0" h="977" w="1526">
                    <a:moveTo>
                      <a:pt x="193" y="0"/>
                    </a:moveTo>
                    <a:cubicBezTo>
                      <a:pt x="124" y="124"/>
                      <a:pt x="55" y="248"/>
                      <a:pt x="0" y="371"/>
                    </a:cubicBezTo>
                    <a:lnTo>
                      <a:pt x="1320" y="976"/>
                    </a:lnTo>
                    <a:cubicBezTo>
                      <a:pt x="1375" y="853"/>
                      <a:pt x="1443" y="729"/>
                      <a:pt x="1526" y="605"/>
                    </a:cubicBezTo>
                    <a:lnTo>
                      <a:pt x="193" y="0"/>
                    </a:lnTo>
                    <a:close/>
                  </a:path>
                </a:pathLst>
              </a:custGeom>
              <a:solidFill>
                <a:srgbClr val="567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29"/>
              <p:cNvSpPr/>
              <p:nvPr/>
            </p:nvSpPr>
            <p:spPr>
              <a:xfrm>
                <a:off x="3462271" y="1622076"/>
                <a:ext cx="50900" cy="29961"/>
              </a:xfrm>
              <a:custGeom>
                <a:rect b="b" l="l" r="r" t="t"/>
                <a:pathLst>
                  <a:path extrusionOk="0" h="963" w="1636">
                    <a:moveTo>
                      <a:pt x="289" y="1"/>
                    </a:moveTo>
                    <a:cubicBezTo>
                      <a:pt x="193" y="111"/>
                      <a:pt x="96" y="221"/>
                      <a:pt x="0" y="331"/>
                    </a:cubicBezTo>
                    <a:lnTo>
                      <a:pt x="1375" y="963"/>
                    </a:lnTo>
                    <a:cubicBezTo>
                      <a:pt x="1471" y="853"/>
                      <a:pt x="1553" y="743"/>
                      <a:pt x="1636" y="633"/>
                    </a:cubicBezTo>
                    <a:lnTo>
                      <a:pt x="289" y="1"/>
                    </a:lnTo>
                    <a:close/>
                  </a:path>
                </a:pathLst>
              </a:custGeom>
              <a:solidFill>
                <a:srgbClr val="567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29"/>
              <p:cNvSpPr/>
              <p:nvPr/>
            </p:nvSpPr>
            <p:spPr>
              <a:xfrm>
                <a:off x="3387849" y="1756796"/>
                <a:ext cx="46638" cy="19290"/>
              </a:xfrm>
              <a:custGeom>
                <a:rect b="b" l="l" r="r" t="t"/>
                <a:pathLst>
                  <a:path extrusionOk="0" h="620" w="1499">
                    <a:moveTo>
                      <a:pt x="55" y="1"/>
                    </a:moveTo>
                    <a:cubicBezTo>
                      <a:pt x="28" y="138"/>
                      <a:pt x="14" y="276"/>
                      <a:pt x="0" y="413"/>
                    </a:cubicBezTo>
                    <a:lnTo>
                      <a:pt x="1444" y="619"/>
                    </a:lnTo>
                    <a:cubicBezTo>
                      <a:pt x="1457" y="482"/>
                      <a:pt x="1471" y="344"/>
                      <a:pt x="1499" y="207"/>
                    </a:cubicBezTo>
                    <a:lnTo>
                      <a:pt x="55" y="1"/>
                    </a:lnTo>
                    <a:close/>
                  </a:path>
                </a:pathLst>
              </a:custGeom>
              <a:solidFill>
                <a:srgbClr val="567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29"/>
              <p:cNvSpPr/>
              <p:nvPr/>
            </p:nvSpPr>
            <p:spPr>
              <a:xfrm>
                <a:off x="3433180" y="1653718"/>
                <a:ext cx="52642" cy="29992"/>
              </a:xfrm>
              <a:custGeom>
                <a:rect b="b" l="l" r="r" t="t"/>
                <a:pathLst>
                  <a:path extrusionOk="0" h="964" w="1692">
                    <a:moveTo>
                      <a:pt x="317" y="1"/>
                    </a:moveTo>
                    <a:cubicBezTo>
                      <a:pt x="234" y="83"/>
                      <a:pt x="165" y="152"/>
                      <a:pt x="83" y="235"/>
                    </a:cubicBezTo>
                    <a:cubicBezTo>
                      <a:pt x="55" y="262"/>
                      <a:pt x="28" y="290"/>
                      <a:pt x="0" y="317"/>
                    </a:cubicBezTo>
                    <a:lnTo>
                      <a:pt x="1389" y="963"/>
                    </a:lnTo>
                    <a:cubicBezTo>
                      <a:pt x="1499" y="867"/>
                      <a:pt x="1595" y="757"/>
                      <a:pt x="1691" y="647"/>
                    </a:cubicBezTo>
                    <a:lnTo>
                      <a:pt x="317" y="1"/>
                    </a:lnTo>
                    <a:close/>
                  </a:path>
                </a:pathLst>
              </a:custGeom>
              <a:solidFill>
                <a:srgbClr val="567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29"/>
              <p:cNvSpPr/>
              <p:nvPr/>
            </p:nvSpPr>
            <p:spPr>
              <a:xfrm>
                <a:off x="3278767" y="1270526"/>
                <a:ext cx="41940" cy="43215"/>
              </a:xfrm>
              <a:custGeom>
                <a:rect b="b" l="l" r="r" t="t"/>
                <a:pathLst>
                  <a:path extrusionOk="0" h="1389" w="1348">
                    <a:moveTo>
                      <a:pt x="399" y="0"/>
                    </a:moveTo>
                    <a:cubicBezTo>
                      <a:pt x="262" y="41"/>
                      <a:pt x="138" y="96"/>
                      <a:pt x="1" y="151"/>
                    </a:cubicBezTo>
                    <a:lnTo>
                      <a:pt x="922" y="1388"/>
                    </a:lnTo>
                    <a:cubicBezTo>
                      <a:pt x="1059" y="1333"/>
                      <a:pt x="1197" y="1292"/>
                      <a:pt x="1348" y="1251"/>
                    </a:cubicBezTo>
                    <a:lnTo>
                      <a:pt x="399" y="0"/>
                    </a:lnTo>
                    <a:close/>
                  </a:path>
                </a:pathLst>
              </a:custGeom>
              <a:solidFill>
                <a:srgbClr val="567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38" name="Google Shape;1838;p29"/>
              <p:cNvGrpSpPr/>
              <p:nvPr/>
            </p:nvGrpSpPr>
            <p:grpSpPr>
              <a:xfrm>
                <a:off x="2894709" y="1258206"/>
                <a:ext cx="685635" cy="636360"/>
                <a:chOff x="2894709" y="1258206"/>
                <a:chExt cx="685635" cy="636360"/>
              </a:xfrm>
            </p:grpSpPr>
            <p:sp>
              <p:nvSpPr>
                <p:cNvPr id="1839" name="Google Shape;1839;p29"/>
                <p:cNvSpPr/>
                <p:nvPr/>
              </p:nvSpPr>
              <p:spPr>
                <a:xfrm>
                  <a:off x="3009329" y="1404812"/>
                  <a:ext cx="69754" cy="46887"/>
                </a:xfrm>
                <a:custGeom>
                  <a:rect b="b" l="l" r="r" t="t"/>
                  <a:pathLst>
                    <a:path extrusionOk="0" h="1507" w="2242">
                      <a:moveTo>
                        <a:pt x="1" y="0"/>
                      </a:moveTo>
                      <a:lnTo>
                        <a:pt x="303" y="1485"/>
                      </a:lnTo>
                      <a:cubicBezTo>
                        <a:pt x="526" y="1499"/>
                        <a:pt x="749" y="1507"/>
                        <a:pt x="972" y="1507"/>
                      </a:cubicBezTo>
                      <a:cubicBezTo>
                        <a:pt x="1395" y="1507"/>
                        <a:pt x="1818" y="1479"/>
                        <a:pt x="2241" y="1416"/>
                      </a:cubicBezTo>
                      <a:lnTo>
                        <a:pt x="1471" y="42"/>
                      </a:lnTo>
                      <a:cubicBezTo>
                        <a:pt x="1311" y="51"/>
                        <a:pt x="1149" y="55"/>
                        <a:pt x="986" y="55"/>
                      </a:cubicBezTo>
                      <a:cubicBezTo>
                        <a:pt x="660" y="55"/>
                        <a:pt x="330" y="37"/>
                        <a:pt x="1" y="0"/>
                      </a:cubicBez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29"/>
                <p:cNvSpPr/>
                <p:nvPr/>
              </p:nvSpPr>
              <p:spPr>
                <a:xfrm>
                  <a:off x="3153475" y="1333811"/>
                  <a:ext cx="66736" cy="53078"/>
                </a:xfrm>
                <a:custGeom>
                  <a:rect b="b" l="l" r="r" t="t"/>
                  <a:pathLst>
                    <a:path extrusionOk="0" h="1706" w="2145">
                      <a:moveTo>
                        <a:pt x="1004" y="1"/>
                      </a:moveTo>
                      <a:cubicBezTo>
                        <a:pt x="674" y="275"/>
                        <a:pt x="344" y="578"/>
                        <a:pt x="0" y="922"/>
                      </a:cubicBezTo>
                      <a:lnTo>
                        <a:pt x="1279" y="1705"/>
                      </a:lnTo>
                      <a:cubicBezTo>
                        <a:pt x="1581" y="1430"/>
                        <a:pt x="1870" y="1183"/>
                        <a:pt x="2145" y="949"/>
                      </a:cubicBezTo>
                      <a:lnTo>
                        <a:pt x="1004" y="1"/>
                      </a:ln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29"/>
                <p:cNvSpPr/>
                <p:nvPr/>
              </p:nvSpPr>
              <p:spPr>
                <a:xfrm>
                  <a:off x="2962722" y="1396691"/>
                  <a:ext cx="42780" cy="53047"/>
                </a:xfrm>
                <a:custGeom>
                  <a:rect b="b" l="l" r="r" t="t"/>
                  <a:pathLst>
                    <a:path extrusionOk="0" h="1705" w="1375">
                      <a:moveTo>
                        <a:pt x="0" y="0"/>
                      </a:moveTo>
                      <a:lnTo>
                        <a:pt x="303" y="1540"/>
                      </a:lnTo>
                      <a:cubicBezTo>
                        <a:pt x="632" y="1622"/>
                        <a:pt x="1004" y="1664"/>
                        <a:pt x="1375" y="1705"/>
                      </a:cubicBezTo>
                      <a:lnTo>
                        <a:pt x="1059" y="206"/>
                      </a:lnTo>
                      <a:cubicBezTo>
                        <a:pt x="674" y="138"/>
                        <a:pt x="303" y="69"/>
                        <a:pt x="0" y="0"/>
                      </a:cubicBez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29"/>
                <p:cNvSpPr/>
                <p:nvPr/>
              </p:nvSpPr>
              <p:spPr>
                <a:xfrm>
                  <a:off x="3069221" y="1396255"/>
                  <a:ext cx="61167" cy="50060"/>
                </a:xfrm>
                <a:custGeom>
                  <a:rect b="b" l="l" r="r" t="t"/>
                  <a:pathLst>
                    <a:path extrusionOk="0" h="1609" w="1966">
                      <a:moveTo>
                        <a:pt x="1100" y="1"/>
                      </a:moveTo>
                      <a:cubicBezTo>
                        <a:pt x="742" y="124"/>
                        <a:pt x="385" y="220"/>
                        <a:pt x="0" y="262"/>
                      </a:cubicBezTo>
                      <a:lnTo>
                        <a:pt x="742" y="1609"/>
                      </a:lnTo>
                      <a:cubicBezTo>
                        <a:pt x="1168" y="1526"/>
                        <a:pt x="1567" y="1389"/>
                        <a:pt x="1966" y="1224"/>
                      </a:cubicBezTo>
                      <a:lnTo>
                        <a:pt x="1100" y="1"/>
                      </a:ln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29"/>
                <p:cNvSpPr/>
                <p:nvPr/>
              </p:nvSpPr>
              <p:spPr>
                <a:xfrm>
                  <a:off x="3522132" y="1471954"/>
                  <a:ext cx="58211" cy="65461"/>
                </a:xfrm>
                <a:custGeom>
                  <a:rect b="b" l="l" r="r" t="t"/>
                  <a:pathLst>
                    <a:path extrusionOk="0" h="2104" w="1871">
                      <a:moveTo>
                        <a:pt x="1856" y="1"/>
                      </a:moveTo>
                      <a:lnTo>
                        <a:pt x="317" y="853"/>
                      </a:lnTo>
                      <a:cubicBezTo>
                        <a:pt x="262" y="1279"/>
                        <a:pt x="152" y="1705"/>
                        <a:pt x="1" y="2104"/>
                      </a:cubicBezTo>
                      <a:lnTo>
                        <a:pt x="1582" y="2049"/>
                      </a:lnTo>
                      <a:cubicBezTo>
                        <a:pt x="1774" y="1389"/>
                        <a:pt x="1870" y="688"/>
                        <a:pt x="1856" y="1"/>
                      </a:cubicBez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29"/>
                <p:cNvSpPr/>
                <p:nvPr/>
              </p:nvSpPr>
              <p:spPr>
                <a:xfrm>
                  <a:off x="3410935" y="1663581"/>
                  <a:ext cx="65461" cy="49189"/>
                </a:xfrm>
                <a:custGeom>
                  <a:rect b="b" l="l" r="r" t="t"/>
                  <a:pathLst>
                    <a:path extrusionOk="0" h="1581" w="2104">
                      <a:moveTo>
                        <a:pt x="702" y="0"/>
                      </a:moveTo>
                      <a:cubicBezTo>
                        <a:pt x="427" y="289"/>
                        <a:pt x="193" y="619"/>
                        <a:pt x="1" y="962"/>
                      </a:cubicBezTo>
                      <a:lnTo>
                        <a:pt x="1320" y="1581"/>
                      </a:lnTo>
                      <a:cubicBezTo>
                        <a:pt x="1458" y="1347"/>
                        <a:pt x="1623" y="1141"/>
                        <a:pt x="1815" y="949"/>
                      </a:cubicBezTo>
                      <a:cubicBezTo>
                        <a:pt x="1911" y="852"/>
                        <a:pt x="2008" y="756"/>
                        <a:pt x="2104" y="646"/>
                      </a:cubicBezTo>
                      <a:lnTo>
                        <a:pt x="702" y="0"/>
                      </a:ln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29"/>
                <p:cNvSpPr/>
                <p:nvPr/>
              </p:nvSpPr>
              <p:spPr>
                <a:xfrm>
                  <a:off x="3239845" y="1275225"/>
                  <a:ext cx="67607" cy="53047"/>
                </a:xfrm>
                <a:custGeom>
                  <a:rect b="b" l="l" r="r" t="t"/>
                  <a:pathLst>
                    <a:path extrusionOk="0" h="1705" w="2173">
                      <a:moveTo>
                        <a:pt x="1252" y="0"/>
                      </a:moveTo>
                      <a:cubicBezTo>
                        <a:pt x="812" y="179"/>
                        <a:pt x="400" y="385"/>
                        <a:pt x="1" y="633"/>
                      </a:cubicBezTo>
                      <a:lnTo>
                        <a:pt x="1073" y="1705"/>
                      </a:lnTo>
                      <a:cubicBezTo>
                        <a:pt x="1417" y="1526"/>
                        <a:pt x="1788" y="1361"/>
                        <a:pt x="2173" y="1237"/>
                      </a:cubicBezTo>
                      <a:lnTo>
                        <a:pt x="1252" y="0"/>
                      </a:ln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29"/>
                <p:cNvSpPr/>
                <p:nvPr/>
              </p:nvSpPr>
              <p:spPr>
                <a:xfrm>
                  <a:off x="3386138" y="1769646"/>
                  <a:ext cx="46638" cy="36371"/>
                </a:xfrm>
                <a:custGeom>
                  <a:rect b="b" l="l" r="r" t="t"/>
                  <a:pathLst>
                    <a:path extrusionOk="0" h="1169" w="1499">
                      <a:moveTo>
                        <a:pt x="55" y="0"/>
                      </a:moveTo>
                      <a:cubicBezTo>
                        <a:pt x="14" y="385"/>
                        <a:pt x="0" y="784"/>
                        <a:pt x="14" y="1169"/>
                      </a:cubicBezTo>
                      <a:lnTo>
                        <a:pt x="1457" y="797"/>
                      </a:lnTo>
                      <a:cubicBezTo>
                        <a:pt x="1457" y="605"/>
                        <a:pt x="1471" y="399"/>
                        <a:pt x="1499" y="206"/>
                      </a:cubicBezTo>
                      <a:lnTo>
                        <a:pt x="55" y="0"/>
                      </a:ln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29"/>
                <p:cNvSpPr/>
                <p:nvPr/>
              </p:nvSpPr>
              <p:spPr>
                <a:xfrm>
                  <a:off x="2894709" y="1385241"/>
                  <a:ext cx="63314" cy="57247"/>
                </a:xfrm>
                <a:custGeom>
                  <a:rect b="b" l="l" r="r" t="t"/>
                  <a:pathLst>
                    <a:path extrusionOk="0" h="1840" w="2035">
                      <a:moveTo>
                        <a:pt x="815" y="0"/>
                      </a:moveTo>
                      <a:cubicBezTo>
                        <a:pt x="629" y="0"/>
                        <a:pt x="448" y="77"/>
                        <a:pt x="317" y="217"/>
                      </a:cubicBezTo>
                      <a:cubicBezTo>
                        <a:pt x="234" y="286"/>
                        <a:pt x="179" y="382"/>
                        <a:pt x="138" y="478"/>
                      </a:cubicBezTo>
                      <a:cubicBezTo>
                        <a:pt x="0" y="849"/>
                        <a:pt x="193" y="1276"/>
                        <a:pt x="564" y="1413"/>
                      </a:cubicBezTo>
                      <a:cubicBezTo>
                        <a:pt x="1045" y="1578"/>
                        <a:pt x="1540" y="1729"/>
                        <a:pt x="2035" y="1839"/>
                      </a:cubicBezTo>
                      <a:lnTo>
                        <a:pt x="1732" y="258"/>
                      </a:lnTo>
                      <a:cubicBezTo>
                        <a:pt x="1334" y="135"/>
                        <a:pt x="1086" y="52"/>
                        <a:pt x="1073" y="52"/>
                      </a:cubicBezTo>
                      <a:cubicBezTo>
                        <a:pt x="989" y="17"/>
                        <a:pt x="902" y="0"/>
                        <a:pt x="815" y="0"/>
                      </a:cubicBez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29"/>
                <p:cNvSpPr/>
                <p:nvPr/>
              </p:nvSpPr>
              <p:spPr>
                <a:xfrm>
                  <a:off x="3512736" y="1364178"/>
                  <a:ext cx="49220" cy="70594"/>
                </a:xfrm>
                <a:custGeom>
                  <a:rect b="b" l="l" r="r" t="t"/>
                  <a:pathLst>
                    <a:path extrusionOk="0" h="2269" w="1582">
                      <a:moveTo>
                        <a:pt x="921" y="1"/>
                      </a:moveTo>
                      <a:lnTo>
                        <a:pt x="0" y="1265"/>
                      </a:lnTo>
                      <a:cubicBezTo>
                        <a:pt x="193" y="1581"/>
                        <a:pt x="330" y="1911"/>
                        <a:pt x="454" y="2269"/>
                      </a:cubicBezTo>
                      <a:lnTo>
                        <a:pt x="1581" y="1128"/>
                      </a:lnTo>
                      <a:cubicBezTo>
                        <a:pt x="1402" y="729"/>
                        <a:pt x="1182" y="358"/>
                        <a:pt x="921" y="1"/>
                      </a:cubicBez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29"/>
                <p:cNvSpPr/>
                <p:nvPr/>
              </p:nvSpPr>
              <p:spPr>
                <a:xfrm>
                  <a:off x="3471231" y="1597714"/>
                  <a:ext cx="62909" cy="44055"/>
                </a:xfrm>
                <a:custGeom>
                  <a:rect b="b" l="l" r="r" t="t"/>
                  <a:pathLst>
                    <a:path extrusionOk="0" h="1416" w="2022">
                      <a:moveTo>
                        <a:pt x="592" y="0"/>
                      </a:moveTo>
                      <a:cubicBezTo>
                        <a:pt x="413" y="261"/>
                        <a:pt x="207" y="522"/>
                        <a:pt x="1" y="784"/>
                      </a:cubicBezTo>
                      <a:lnTo>
                        <a:pt x="1348" y="1416"/>
                      </a:lnTo>
                      <a:cubicBezTo>
                        <a:pt x="1595" y="1100"/>
                        <a:pt x="1829" y="784"/>
                        <a:pt x="2022" y="467"/>
                      </a:cubicBezTo>
                      <a:lnTo>
                        <a:pt x="592" y="0"/>
                      </a:ln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29"/>
                <p:cNvSpPr/>
                <p:nvPr/>
              </p:nvSpPr>
              <p:spPr>
                <a:xfrm>
                  <a:off x="3332654" y="1258206"/>
                  <a:ext cx="59052" cy="49967"/>
                </a:xfrm>
                <a:custGeom>
                  <a:rect b="b" l="l" r="r" t="t"/>
                  <a:pathLst>
                    <a:path extrusionOk="0" h="1606" w="1898">
                      <a:moveTo>
                        <a:pt x="842" y="1"/>
                      </a:moveTo>
                      <a:cubicBezTo>
                        <a:pt x="563" y="1"/>
                        <a:pt x="282" y="21"/>
                        <a:pt x="1" y="66"/>
                      </a:cubicBezTo>
                      <a:lnTo>
                        <a:pt x="757" y="1482"/>
                      </a:lnTo>
                      <a:cubicBezTo>
                        <a:pt x="1142" y="1482"/>
                        <a:pt x="1527" y="1523"/>
                        <a:pt x="1898" y="1606"/>
                      </a:cubicBezTo>
                      <a:lnTo>
                        <a:pt x="1802" y="80"/>
                      </a:lnTo>
                      <a:cubicBezTo>
                        <a:pt x="1485" y="28"/>
                        <a:pt x="1165" y="1"/>
                        <a:pt x="842" y="1"/>
                      </a:cubicBez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29"/>
                <p:cNvSpPr/>
                <p:nvPr/>
              </p:nvSpPr>
              <p:spPr>
                <a:xfrm>
                  <a:off x="3115829" y="1371862"/>
                  <a:ext cx="67607" cy="56936"/>
                </a:xfrm>
                <a:custGeom>
                  <a:rect b="b" l="l" r="r" t="t"/>
                  <a:pathLst>
                    <a:path extrusionOk="0" h="1830" w="2173">
                      <a:moveTo>
                        <a:pt x="894" y="1"/>
                      </a:moveTo>
                      <a:cubicBezTo>
                        <a:pt x="633" y="248"/>
                        <a:pt x="330" y="455"/>
                        <a:pt x="0" y="620"/>
                      </a:cubicBezTo>
                      <a:lnTo>
                        <a:pt x="839" y="1829"/>
                      </a:lnTo>
                      <a:cubicBezTo>
                        <a:pt x="1251" y="1596"/>
                        <a:pt x="1636" y="1321"/>
                        <a:pt x="1966" y="991"/>
                      </a:cubicBezTo>
                      <a:lnTo>
                        <a:pt x="2172" y="785"/>
                      </a:lnTo>
                      <a:lnTo>
                        <a:pt x="894" y="1"/>
                      </a:ln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29"/>
                <p:cNvSpPr/>
                <p:nvPr/>
              </p:nvSpPr>
              <p:spPr>
                <a:xfrm>
                  <a:off x="3444288" y="1287608"/>
                  <a:ext cx="55225" cy="61634"/>
                </a:xfrm>
                <a:custGeom>
                  <a:rect b="b" l="l" r="r" t="t"/>
                  <a:pathLst>
                    <a:path extrusionOk="0" h="1981" w="1775">
                      <a:moveTo>
                        <a:pt x="523" y="1"/>
                      </a:moveTo>
                      <a:lnTo>
                        <a:pt x="1" y="1403"/>
                      </a:lnTo>
                      <a:cubicBezTo>
                        <a:pt x="262" y="1582"/>
                        <a:pt x="509" y="1774"/>
                        <a:pt x="743" y="1980"/>
                      </a:cubicBezTo>
                      <a:lnTo>
                        <a:pt x="1774" y="949"/>
                      </a:lnTo>
                      <a:cubicBezTo>
                        <a:pt x="1389" y="592"/>
                        <a:pt x="963" y="276"/>
                        <a:pt x="523" y="1"/>
                      </a:cubicBez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29"/>
                <p:cNvSpPr/>
                <p:nvPr/>
              </p:nvSpPr>
              <p:spPr>
                <a:xfrm>
                  <a:off x="3530253" y="1412092"/>
                  <a:ext cx="48380" cy="71030"/>
                </a:xfrm>
                <a:custGeom>
                  <a:rect b="b" l="l" r="r" t="t"/>
                  <a:pathLst>
                    <a:path extrusionOk="0" h="2283" w="1555">
                      <a:moveTo>
                        <a:pt x="1197" y="0"/>
                      </a:moveTo>
                      <a:lnTo>
                        <a:pt x="1" y="1182"/>
                      </a:lnTo>
                      <a:cubicBezTo>
                        <a:pt x="83" y="1540"/>
                        <a:pt x="111" y="1911"/>
                        <a:pt x="97" y="2282"/>
                      </a:cubicBezTo>
                      <a:lnTo>
                        <a:pt x="1554" y="1471"/>
                      </a:lnTo>
                      <a:cubicBezTo>
                        <a:pt x="1499" y="962"/>
                        <a:pt x="1375" y="468"/>
                        <a:pt x="1197" y="0"/>
                      </a:cubicBez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29"/>
                <p:cNvSpPr/>
                <p:nvPr/>
              </p:nvSpPr>
              <p:spPr>
                <a:xfrm>
                  <a:off x="3442576" y="1632343"/>
                  <a:ext cx="62474" cy="41504"/>
                </a:xfrm>
                <a:custGeom>
                  <a:rect b="b" l="l" r="r" t="t"/>
                  <a:pathLst>
                    <a:path extrusionOk="0" h="1334" w="2008">
                      <a:moveTo>
                        <a:pt x="633" y="1"/>
                      </a:moveTo>
                      <a:cubicBezTo>
                        <a:pt x="427" y="234"/>
                        <a:pt x="221" y="454"/>
                        <a:pt x="1" y="688"/>
                      </a:cubicBezTo>
                      <a:lnTo>
                        <a:pt x="1389" y="1334"/>
                      </a:lnTo>
                      <a:cubicBezTo>
                        <a:pt x="1609" y="1100"/>
                        <a:pt x="1815" y="867"/>
                        <a:pt x="2008" y="633"/>
                      </a:cubicBezTo>
                      <a:lnTo>
                        <a:pt x="633" y="1"/>
                      </a:ln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29"/>
                <p:cNvSpPr/>
                <p:nvPr/>
              </p:nvSpPr>
              <p:spPr>
                <a:xfrm>
                  <a:off x="3401943" y="1263246"/>
                  <a:ext cx="47073" cy="61198"/>
                </a:xfrm>
                <a:custGeom>
                  <a:rect b="b" l="l" r="r" t="t"/>
                  <a:pathLst>
                    <a:path extrusionOk="0" h="1967" w="1513">
                      <a:moveTo>
                        <a:pt x="1" y="0"/>
                      </a:moveTo>
                      <a:lnTo>
                        <a:pt x="97" y="1567"/>
                      </a:lnTo>
                      <a:cubicBezTo>
                        <a:pt x="413" y="1664"/>
                        <a:pt x="716" y="1801"/>
                        <a:pt x="1004" y="1966"/>
                      </a:cubicBezTo>
                      <a:lnTo>
                        <a:pt x="1513" y="578"/>
                      </a:lnTo>
                      <a:cubicBezTo>
                        <a:pt x="1032" y="317"/>
                        <a:pt x="523" y="124"/>
                        <a:pt x="1" y="0"/>
                      </a:cubicBez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29"/>
                <p:cNvSpPr/>
                <p:nvPr/>
              </p:nvSpPr>
              <p:spPr>
                <a:xfrm>
                  <a:off x="3291181" y="1262375"/>
                  <a:ext cx="51367" cy="47073"/>
                </a:xfrm>
                <a:custGeom>
                  <a:rect b="b" l="l" r="r" t="t"/>
                  <a:pathLst>
                    <a:path extrusionOk="0" h="1513" w="1651">
                      <a:moveTo>
                        <a:pt x="908" y="1"/>
                      </a:moveTo>
                      <a:cubicBezTo>
                        <a:pt x="605" y="70"/>
                        <a:pt x="303" y="152"/>
                        <a:pt x="0" y="262"/>
                      </a:cubicBezTo>
                      <a:lnTo>
                        <a:pt x="949" y="1513"/>
                      </a:lnTo>
                      <a:cubicBezTo>
                        <a:pt x="1169" y="1458"/>
                        <a:pt x="1403" y="1417"/>
                        <a:pt x="1650" y="1389"/>
                      </a:cubicBezTo>
                      <a:lnTo>
                        <a:pt x="908" y="1"/>
                      </a:ln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29"/>
                <p:cNvSpPr/>
                <p:nvPr/>
              </p:nvSpPr>
              <p:spPr>
                <a:xfrm>
                  <a:off x="3194949" y="1301733"/>
                  <a:ext cx="66332" cy="53482"/>
                </a:xfrm>
                <a:custGeom>
                  <a:rect b="b" l="l" r="r" t="t"/>
                  <a:pathLst>
                    <a:path extrusionOk="0" h="1719" w="2132">
                      <a:moveTo>
                        <a:pt x="1059" y="1"/>
                      </a:moveTo>
                      <a:cubicBezTo>
                        <a:pt x="715" y="234"/>
                        <a:pt x="372" y="482"/>
                        <a:pt x="1" y="770"/>
                      </a:cubicBezTo>
                      <a:lnTo>
                        <a:pt x="1155" y="1719"/>
                      </a:lnTo>
                      <a:cubicBezTo>
                        <a:pt x="1471" y="1485"/>
                        <a:pt x="1788" y="1265"/>
                        <a:pt x="2131" y="1073"/>
                      </a:cubicBezTo>
                      <a:lnTo>
                        <a:pt x="1059" y="1"/>
                      </a:ln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29"/>
                <p:cNvSpPr/>
                <p:nvPr/>
              </p:nvSpPr>
              <p:spPr>
                <a:xfrm>
                  <a:off x="3496900" y="1548928"/>
                  <a:ext cx="70190" cy="52238"/>
                </a:xfrm>
                <a:custGeom>
                  <a:rect b="b" l="l" r="r" t="t"/>
                  <a:pathLst>
                    <a:path extrusionOk="0" h="1679" w="2256">
                      <a:moveTo>
                        <a:pt x="2255" y="1"/>
                      </a:moveTo>
                      <a:lnTo>
                        <a:pt x="633" y="56"/>
                      </a:lnTo>
                      <a:cubicBezTo>
                        <a:pt x="454" y="455"/>
                        <a:pt x="248" y="840"/>
                        <a:pt x="1" y="1211"/>
                      </a:cubicBezTo>
                      <a:lnTo>
                        <a:pt x="1430" y="1678"/>
                      </a:lnTo>
                      <a:cubicBezTo>
                        <a:pt x="1760" y="1142"/>
                        <a:pt x="2035" y="578"/>
                        <a:pt x="2255" y="1"/>
                      </a:cubicBez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29"/>
                <p:cNvSpPr/>
                <p:nvPr/>
              </p:nvSpPr>
              <p:spPr>
                <a:xfrm>
                  <a:off x="3389560" y="1705055"/>
                  <a:ext cx="56469" cy="58180"/>
                </a:xfrm>
                <a:custGeom>
                  <a:rect b="b" l="l" r="r" t="t"/>
                  <a:pathLst>
                    <a:path extrusionOk="0" h="1870" w="1815">
                      <a:moveTo>
                        <a:pt x="495" y="0"/>
                      </a:moveTo>
                      <a:cubicBezTo>
                        <a:pt x="248" y="523"/>
                        <a:pt x="83" y="1086"/>
                        <a:pt x="0" y="1664"/>
                      </a:cubicBezTo>
                      <a:lnTo>
                        <a:pt x="1444" y="1870"/>
                      </a:lnTo>
                      <a:cubicBezTo>
                        <a:pt x="1499" y="1430"/>
                        <a:pt x="1636" y="1004"/>
                        <a:pt x="1815" y="605"/>
                      </a:cubicBezTo>
                      <a:lnTo>
                        <a:pt x="495" y="0"/>
                      </a:ln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29"/>
                <p:cNvSpPr/>
                <p:nvPr/>
              </p:nvSpPr>
              <p:spPr>
                <a:xfrm>
                  <a:off x="3476801" y="1326126"/>
                  <a:ext cx="56905" cy="65896"/>
                </a:xfrm>
                <a:custGeom>
                  <a:rect b="b" l="l" r="r" t="t"/>
                  <a:pathLst>
                    <a:path extrusionOk="0" h="2118" w="1829">
                      <a:moveTo>
                        <a:pt x="1032" y="0"/>
                      </a:moveTo>
                      <a:lnTo>
                        <a:pt x="1" y="1031"/>
                      </a:lnTo>
                      <a:lnTo>
                        <a:pt x="55" y="1072"/>
                      </a:lnTo>
                      <a:cubicBezTo>
                        <a:pt x="372" y="1402"/>
                        <a:pt x="660" y="1746"/>
                        <a:pt x="922" y="2117"/>
                      </a:cubicBezTo>
                      <a:lnTo>
                        <a:pt x="1829" y="880"/>
                      </a:lnTo>
                      <a:cubicBezTo>
                        <a:pt x="1595" y="591"/>
                        <a:pt x="1348" y="303"/>
                        <a:pt x="1086" y="41"/>
                      </a:cubicBezTo>
                      <a:lnTo>
                        <a:pt x="1032" y="0"/>
                      </a:ln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29"/>
                <p:cNvSpPr/>
                <p:nvPr/>
              </p:nvSpPr>
              <p:spPr>
                <a:xfrm>
                  <a:off x="3386978" y="1807698"/>
                  <a:ext cx="50091" cy="73581"/>
                </a:xfrm>
                <a:custGeom>
                  <a:rect b="b" l="l" r="r" t="t"/>
                  <a:pathLst>
                    <a:path extrusionOk="0" h="2365" w="1610">
                      <a:moveTo>
                        <a:pt x="1444" y="1"/>
                      </a:moveTo>
                      <a:lnTo>
                        <a:pt x="1" y="372"/>
                      </a:lnTo>
                      <a:cubicBezTo>
                        <a:pt x="42" y="1045"/>
                        <a:pt x="138" y="1705"/>
                        <a:pt x="289" y="2365"/>
                      </a:cubicBezTo>
                      <a:lnTo>
                        <a:pt x="1609" y="1499"/>
                      </a:lnTo>
                      <a:cubicBezTo>
                        <a:pt x="1513" y="1004"/>
                        <a:pt x="1458" y="509"/>
                        <a:pt x="1444" y="1"/>
                      </a:cubicBez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29"/>
                <p:cNvSpPr/>
                <p:nvPr/>
              </p:nvSpPr>
              <p:spPr>
                <a:xfrm>
                  <a:off x="3396405" y="1854306"/>
                  <a:ext cx="43215" cy="40260"/>
                </a:xfrm>
                <a:custGeom>
                  <a:rect b="b" l="l" r="r" t="t"/>
                  <a:pathLst>
                    <a:path extrusionOk="0" h="1294" w="1389">
                      <a:moveTo>
                        <a:pt x="1306" y="1"/>
                      </a:moveTo>
                      <a:lnTo>
                        <a:pt x="0" y="867"/>
                      </a:lnTo>
                      <a:cubicBezTo>
                        <a:pt x="28" y="1018"/>
                        <a:pt x="69" y="1169"/>
                        <a:pt x="96" y="1293"/>
                      </a:cubicBezTo>
                      <a:lnTo>
                        <a:pt x="1389" y="441"/>
                      </a:lnTo>
                      <a:cubicBezTo>
                        <a:pt x="1361" y="303"/>
                        <a:pt x="1334" y="152"/>
                        <a:pt x="1306" y="1"/>
                      </a:cubicBez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29"/>
                <p:cNvSpPr/>
                <p:nvPr/>
              </p:nvSpPr>
              <p:spPr>
                <a:xfrm>
                  <a:off x="2949032" y="1392833"/>
                  <a:ext cx="23117" cy="52207"/>
                </a:xfrm>
                <a:custGeom>
                  <a:rect b="b" l="l" r="r" t="t"/>
                  <a:pathLst>
                    <a:path extrusionOk="0" h="1678" w="743">
                      <a:moveTo>
                        <a:pt x="0" y="1"/>
                      </a:moveTo>
                      <a:lnTo>
                        <a:pt x="289" y="1581"/>
                      </a:lnTo>
                      <a:cubicBezTo>
                        <a:pt x="440" y="1623"/>
                        <a:pt x="578" y="1650"/>
                        <a:pt x="743" y="1678"/>
                      </a:cubicBezTo>
                      <a:lnTo>
                        <a:pt x="440" y="124"/>
                      </a:lnTo>
                      <a:cubicBezTo>
                        <a:pt x="261" y="83"/>
                        <a:pt x="124" y="42"/>
                        <a:pt x="0" y="1"/>
                      </a:cubicBez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64" name="Google Shape;1864;p29"/>
              <p:cNvSpPr/>
              <p:nvPr/>
            </p:nvSpPr>
            <p:spPr>
              <a:xfrm>
                <a:off x="3184681" y="1325690"/>
                <a:ext cx="46233" cy="37677"/>
              </a:xfrm>
              <a:custGeom>
                <a:rect b="b" l="l" r="r" t="t"/>
                <a:pathLst>
                  <a:path extrusionOk="0" h="1211" w="1486">
                    <a:moveTo>
                      <a:pt x="344" y="0"/>
                    </a:moveTo>
                    <a:cubicBezTo>
                      <a:pt x="221" y="83"/>
                      <a:pt x="111" y="179"/>
                      <a:pt x="1" y="262"/>
                    </a:cubicBezTo>
                    <a:lnTo>
                      <a:pt x="1142" y="1210"/>
                    </a:lnTo>
                    <a:cubicBezTo>
                      <a:pt x="1265" y="1128"/>
                      <a:pt x="1375" y="1045"/>
                      <a:pt x="1485" y="949"/>
                    </a:cubicBezTo>
                    <a:lnTo>
                      <a:pt x="344" y="0"/>
                    </a:lnTo>
                    <a:close/>
                  </a:path>
                </a:pathLst>
              </a:custGeom>
              <a:solidFill>
                <a:srgbClr val="567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29"/>
              <p:cNvSpPr/>
              <p:nvPr/>
            </p:nvSpPr>
            <p:spPr>
              <a:xfrm>
                <a:off x="3228302" y="1294888"/>
                <a:ext cx="44522" cy="40228"/>
              </a:xfrm>
              <a:custGeom>
                <a:rect b="b" l="l" r="r" t="t"/>
                <a:pathLst>
                  <a:path extrusionOk="0" h="1293" w="1431">
                    <a:moveTo>
                      <a:pt x="372" y="1"/>
                    </a:moveTo>
                    <a:cubicBezTo>
                      <a:pt x="248" y="69"/>
                      <a:pt x="124" y="152"/>
                      <a:pt x="1" y="221"/>
                    </a:cubicBezTo>
                    <a:lnTo>
                      <a:pt x="1059" y="1293"/>
                    </a:lnTo>
                    <a:cubicBezTo>
                      <a:pt x="1183" y="1210"/>
                      <a:pt x="1307" y="1142"/>
                      <a:pt x="1430" y="1073"/>
                    </a:cubicBezTo>
                    <a:lnTo>
                      <a:pt x="372" y="1"/>
                    </a:lnTo>
                    <a:close/>
                  </a:path>
                </a:pathLst>
              </a:custGeom>
              <a:solidFill>
                <a:srgbClr val="567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29"/>
              <p:cNvSpPr/>
              <p:nvPr/>
            </p:nvSpPr>
            <p:spPr>
              <a:xfrm>
                <a:off x="3489619" y="1586576"/>
                <a:ext cx="51802" cy="25699"/>
              </a:xfrm>
              <a:custGeom>
                <a:rect b="b" l="l" r="r" t="t"/>
                <a:pathLst>
                  <a:path extrusionOk="0" h="826" w="1665">
                    <a:moveTo>
                      <a:pt x="235" y="1"/>
                    </a:moveTo>
                    <a:cubicBezTo>
                      <a:pt x="166" y="111"/>
                      <a:pt x="83" y="234"/>
                      <a:pt x="1" y="358"/>
                    </a:cubicBezTo>
                    <a:lnTo>
                      <a:pt x="1444" y="825"/>
                    </a:lnTo>
                    <a:cubicBezTo>
                      <a:pt x="1513" y="715"/>
                      <a:pt x="1596" y="592"/>
                      <a:pt x="1664" y="468"/>
                    </a:cubicBezTo>
                    <a:lnTo>
                      <a:pt x="235" y="1"/>
                    </a:lnTo>
                    <a:close/>
                  </a:path>
                </a:pathLst>
              </a:custGeom>
              <a:solidFill>
                <a:srgbClr val="567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29"/>
              <p:cNvSpPr/>
              <p:nvPr/>
            </p:nvSpPr>
            <p:spPr>
              <a:xfrm>
                <a:off x="3055532" y="1404376"/>
                <a:ext cx="36806" cy="44086"/>
              </a:xfrm>
              <a:custGeom>
                <a:rect b="b" l="l" r="r" t="t"/>
                <a:pathLst>
                  <a:path extrusionOk="0" h="1417" w="1183">
                    <a:moveTo>
                      <a:pt x="440" y="1"/>
                    </a:moveTo>
                    <a:cubicBezTo>
                      <a:pt x="289" y="14"/>
                      <a:pt x="138" y="42"/>
                      <a:pt x="0" y="42"/>
                    </a:cubicBezTo>
                    <a:lnTo>
                      <a:pt x="756" y="1417"/>
                    </a:lnTo>
                    <a:cubicBezTo>
                      <a:pt x="894" y="1403"/>
                      <a:pt x="1045" y="1375"/>
                      <a:pt x="1182" y="1348"/>
                    </a:cubicBezTo>
                    <a:lnTo>
                      <a:pt x="440" y="1"/>
                    </a:lnTo>
                    <a:close/>
                  </a:path>
                </a:pathLst>
              </a:custGeom>
              <a:solidFill>
                <a:srgbClr val="567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29"/>
              <p:cNvSpPr/>
              <p:nvPr/>
            </p:nvSpPr>
            <p:spPr>
              <a:xfrm>
                <a:off x="3319400" y="1260259"/>
                <a:ext cx="36806" cy="45362"/>
              </a:xfrm>
              <a:custGeom>
                <a:rect b="b" l="l" r="r" t="t"/>
                <a:pathLst>
                  <a:path extrusionOk="0" h="1458" w="1183">
                    <a:moveTo>
                      <a:pt x="427" y="0"/>
                    </a:moveTo>
                    <a:cubicBezTo>
                      <a:pt x="289" y="14"/>
                      <a:pt x="152" y="41"/>
                      <a:pt x="1" y="69"/>
                    </a:cubicBezTo>
                    <a:lnTo>
                      <a:pt x="743" y="1457"/>
                    </a:lnTo>
                    <a:cubicBezTo>
                      <a:pt x="894" y="1444"/>
                      <a:pt x="1032" y="1430"/>
                      <a:pt x="1183" y="1416"/>
                    </a:cubicBezTo>
                    <a:lnTo>
                      <a:pt x="427" y="0"/>
                    </a:lnTo>
                    <a:close/>
                  </a:path>
                </a:pathLst>
              </a:custGeom>
              <a:solidFill>
                <a:srgbClr val="567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29"/>
              <p:cNvSpPr/>
              <p:nvPr/>
            </p:nvSpPr>
            <p:spPr>
              <a:xfrm>
                <a:off x="3143612" y="1362466"/>
                <a:ext cx="49656" cy="33384"/>
              </a:xfrm>
              <a:custGeom>
                <a:rect b="b" l="l" r="r" t="t"/>
                <a:pathLst>
                  <a:path extrusionOk="0" h="1073" w="1596">
                    <a:moveTo>
                      <a:pt x="317" y="1"/>
                    </a:moveTo>
                    <a:cubicBezTo>
                      <a:pt x="221" y="83"/>
                      <a:pt x="138" y="166"/>
                      <a:pt x="42" y="262"/>
                    </a:cubicBezTo>
                    <a:lnTo>
                      <a:pt x="1" y="289"/>
                    </a:lnTo>
                    <a:lnTo>
                      <a:pt x="1293" y="1073"/>
                    </a:lnTo>
                    <a:cubicBezTo>
                      <a:pt x="1389" y="977"/>
                      <a:pt x="1499" y="880"/>
                      <a:pt x="1596" y="784"/>
                    </a:cubicBezTo>
                    <a:lnTo>
                      <a:pt x="317" y="1"/>
                    </a:lnTo>
                    <a:close/>
                  </a:path>
                </a:pathLst>
              </a:custGeom>
              <a:solidFill>
                <a:srgbClr val="567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29"/>
              <p:cNvSpPr/>
              <p:nvPr/>
            </p:nvSpPr>
            <p:spPr>
              <a:xfrm>
                <a:off x="2995639" y="1403100"/>
                <a:ext cx="23117" cy="47944"/>
              </a:xfrm>
              <a:custGeom>
                <a:rect b="b" l="l" r="r" t="t"/>
                <a:pathLst>
                  <a:path extrusionOk="0" h="1541" w="743">
                    <a:moveTo>
                      <a:pt x="1" y="0"/>
                    </a:moveTo>
                    <a:lnTo>
                      <a:pt x="317" y="1499"/>
                    </a:lnTo>
                    <a:cubicBezTo>
                      <a:pt x="454" y="1513"/>
                      <a:pt x="592" y="1526"/>
                      <a:pt x="743" y="1540"/>
                    </a:cubicBezTo>
                    <a:lnTo>
                      <a:pt x="441" y="55"/>
                    </a:lnTo>
                    <a:cubicBezTo>
                      <a:pt x="289" y="42"/>
                      <a:pt x="138" y="14"/>
                      <a:pt x="1" y="0"/>
                    </a:cubicBezTo>
                    <a:close/>
                  </a:path>
                </a:pathLst>
              </a:custGeom>
              <a:solidFill>
                <a:srgbClr val="567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29"/>
              <p:cNvSpPr/>
              <p:nvPr/>
            </p:nvSpPr>
            <p:spPr>
              <a:xfrm>
                <a:off x="3103414" y="1391122"/>
                <a:ext cx="38517" cy="43215"/>
              </a:xfrm>
              <a:custGeom>
                <a:rect b="b" l="l" r="r" t="t"/>
                <a:pathLst>
                  <a:path extrusionOk="0" h="1389" w="1238">
                    <a:moveTo>
                      <a:pt x="386" y="1"/>
                    </a:moveTo>
                    <a:cubicBezTo>
                      <a:pt x="262" y="56"/>
                      <a:pt x="138" y="111"/>
                      <a:pt x="1" y="166"/>
                    </a:cubicBezTo>
                    <a:lnTo>
                      <a:pt x="867" y="1389"/>
                    </a:lnTo>
                    <a:cubicBezTo>
                      <a:pt x="990" y="1334"/>
                      <a:pt x="1114" y="1265"/>
                      <a:pt x="1238" y="1197"/>
                    </a:cubicBezTo>
                    <a:lnTo>
                      <a:pt x="386" y="1"/>
                    </a:lnTo>
                    <a:close/>
                  </a:path>
                </a:pathLst>
              </a:custGeom>
              <a:solidFill>
                <a:srgbClr val="567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p29"/>
              <p:cNvSpPr/>
              <p:nvPr/>
            </p:nvSpPr>
            <p:spPr>
              <a:xfrm>
                <a:off x="3526830" y="1399242"/>
                <a:ext cx="40664" cy="49656"/>
              </a:xfrm>
              <a:custGeom>
                <a:rect b="b" l="l" r="r" t="t"/>
                <a:pathLst>
                  <a:path extrusionOk="0" h="1596" w="1307">
                    <a:moveTo>
                      <a:pt x="1128" y="1"/>
                    </a:moveTo>
                    <a:lnTo>
                      <a:pt x="1" y="1128"/>
                    </a:lnTo>
                    <a:cubicBezTo>
                      <a:pt x="42" y="1279"/>
                      <a:pt x="83" y="1444"/>
                      <a:pt x="111" y="1595"/>
                    </a:cubicBezTo>
                    <a:lnTo>
                      <a:pt x="1307" y="413"/>
                    </a:lnTo>
                    <a:cubicBezTo>
                      <a:pt x="1252" y="262"/>
                      <a:pt x="1197" y="138"/>
                      <a:pt x="1128" y="1"/>
                    </a:cubicBezTo>
                    <a:close/>
                  </a:path>
                </a:pathLst>
              </a:custGeom>
              <a:solidFill>
                <a:srgbClr val="567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29"/>
              <p:cNvSpPr/>
              <p:nvPr/>
            </p:nvSpPr>
            <p:spPr>
              <a:xfrm>
                <a:off x="3531964" y="1457860"/>
                <a:ext cx="47944" cy="40633"/>
              </a:xfrm>
              <a:custGeom>
                <a:rect b="b" l="l" r="r" t="t"/>
                <a:pathLst>
                  <a:path extrusionOk="0" h="1306" w="1541">
                    <a:moveTo>
                      <a:pt x="1499" y="0"/>
                    </a:moveTo>
                    <a:lnTo>
                      <a:pt x="42" y="811"/>
                    </a:lnTo>
                    <a:cubicBezTo>
                      <a:pt x="42" y="976"/>
                      <a:pt x="28" y="1141"/>
                      <a:pt x="1" y="1306"/>
                    </a:cubicBezTo>
                    <a:lnTo>
                      <a:pt x="1540" y="454"/>
                    </a:lnTo>
                    <a:cubicBezTo>
                      <a:pt x="1540" y="302"/>
                      <a:pt x="1513" y="151"/>
                      <a:pt x="1499" y="0"/>
                    </a:cubicBezTo>
                    <a:close/>
                  </a:path>
                </a:pathLst>
              </a:custGeom>
              <a:solidFill>
                <a:srgbClr val="567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29"/>
              <p:cNvSpPr/>
              <p:nvPr/>
            </p:nvSpPr>
            <p:spPr>
              <a:xfrm>
                <a:off x="3516563" y="1535674"/>
                <a:ext cx="54789" cy="14996"/>
              </a:xfrm>
              <a:custGeom>
                <a:rect b="b" l="l" r="r" t="t"/>
                <a:pathLst>
                  <a:path extrusionOk="0" h="482" w="1761">
                    <a:moveTo>
                      <a:pt x="1761" y="1"/>
                    </a:moveTo>
                    <a:lnTo>
                      <a:pt x="180" y="56"/>
                    </a:lnTo>
                    <a:cubicBezTo>
                      <a:pt x="125" y="193"/>
                      <a:pt x="70" y="331"/>
                      <a:pt x="1" y="482"/>
                    </a:cubicBezTo>
                    <a:lnTo>
                      <a:pt x="1623" y="427"/>
                    </a:lnTo>
                    <a:cubicBezTo>
                      <a:pt x="1664" y="276"/>
                      <a:pt x="1719" y="138"/>
                      <a:pt x="1761" y="1"/>
                    </a:cubicBezTo>
                    <a:close/>
                  </a:path>
                </a:pathLst>
              </a:custGeom>
              <a:solidFill>
                <a:srgbClr val="567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29"/>
              <p:cNvSpPr/>
              <p:nvPr/>
            </p:nvSpPr>
            <p:spPr>
              <a:xfrm>
                <a:off x="3433180" y="1281198"/>
                <a:ext cx="27410" cy="50091"/>
              </a:xfrm>
              <a:custGeom>
                <a:rect b="b" l="l" r="r" t="t"/>
                <a:pathLst>
                  <a:path extrusionOk="0" h="1610" w="881">
                    <a:moveTo>
                      <a:pt x="509" y="1"/>
                    </a:moveTo>
                    <a:lnTo>
                      <a:pt x="0" y="1389"/>
                    </a:lnTo>
                    <a:cubicBezTo>
                      <a:pt x="110" y="1458"/>
                      <a:pt x="234" y="1527"/>
                      <a:pt x="358" y="1609"/>
                    </a:cubicBezTo>
                    <a:lnTo>
                      <a:pt x="880" y="207"/>
                    </a:lnTo>
                    <a:cubicBezTo>
                      <a:pt x="756" y="138"/>
                      <a:pt x="633" y="69"/>
                      <a:pt x="509" y="1"/>
                    </a:cubicBezTo>
                    <a:close/>
                  </a:path>
                </a:pathLst>
              </a:custGeom>
              <a:solidFill>
                <a:srgbClr val="567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29"/>
              <p:cNvSpPr/>
              <p:nvPr/>
            </p:nvSpPr>
            <p:spPr>
              <a:xfrm>
                <a:off x="3388689" y="1260663"/>
                <a:ext cx="16303" cy="51367"/>
              </a:xfrm>
              <a:custGeom>
                <a:rect b="b" l="l" r="r" t="t"/>
                <a:pathLst>
                  <a:path extrusionOk="0" h="1651" w="524">
                    <a:moveTo>
                      <a:pt x="1" y="1"/>
                    </a:moveTo>
                    <a:lnTo>
                      <a:pt x="97" y="1527"/>
                    </a:lnTo>
                    <a:cubicBezTo>
                      <a:pt x="248" y="1554"/>
                      <a:pt x="386" y="1595"/>
                      <a:pt x="523" y="1650"/>
                    </a:cubicBezTo>
                    <a:lnTo>
                      <a:pt x="427" y="83"/>
                    </a:lnTo>
                    <a:cubicBezTo>
                      <a:pt x="289" y="42"/>
                      <a:pt x="152" y="15"/>
                      <a:pt x="1" y="1"/>
                    </a:cubicBezTo>
                    <a:close/>
                  </a:path>
                </a:pathLst>
              </a:custGeom>
              <a:solidFill>
                <a:srgbClr val="567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29"/>
              <p:cNvSpPr/>
              <p:nvPr/>
            </p:nvSpPr>
            <p:spPr>
              <a:xfrm>
                <a:off x="3467405" y="1317134"/>
                <a:ext cx="41504" cy="41100"/>
              </a:xfrm>
              <a:custGeom>
                <a:rect b="b" l="l" r="r" t="t"/>
                <a:pathLst>
                  <a:path extrusionOk="0" h="1321" w="1334">
                    <a:moveTo>
                      <a:pt x="1031" y="0"/>
                    </a:moveTo>
                    <a:lnTo>
                      <a:pt x="0" y="1031"/>
                    </a:lnTo>
                    <a:cubicBezTo>
                      <a:pt x="96" y="1128"/>
                      <a:pt x="206" y="1210"/>
                      <a:pt x="303" y="1320"/>
                    </a:cubicBezTo>
                    <a:lnTo>
                      <a:pt x="1334" y="289"/>
                    </a:lnTo>
                    <a:cubicBezTo>
                      <a:pt x="1237" y="193"/>
                      <a:pt x="1127" y="97"/>
                      <a:pt x="1031" y="0"/>
                    </a:cubicBezTo>
                    <a:close/>
                  </a:path>
                </a:pathLst>
              </a:custGeom>
              <a:solidFill>
                <a:srgbClr val="567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29"/>
              <p:cNvSpPr/>
              <p:nvPr/>
            </p:nvSpPr>
            <p:spPr>
              <a:xfrm>
                <a:off x="3505456" y="1353475"/>
                <a:ext cx="35966" cy="50496"/>
              </a:xfrm>
              <a:custGeom>
                <a:rect b="b" l="l" r="r" t="t"/>
                <a:pathLst>
                  <a:path extrusionOk="0" h="1623" w="1156">
                    <a:moveTo>
                      <a:pt x="894" y="1"/>
                    </a:moveTo>
                    <a:lnTo>
                      <a:pt x="1" y="1238"/>
                    </a:lnTo>
                    <a:cubicBezTo>
                      <a:pt x="83" y="1376"/>
                      <a:pt x="179" y="1499"/>
                      <a:pt x="248" y="1623"/>
                    </a:cubicBezTo>
                    <a:lnTo>
                      <a:pt x="1155" y="345"/>
                    </a:lnTo>
                    <a:cubicBezTo>
                      <a:pt x="1073" y="235"/>
                      <a:pt x="990" y="111"/>
                      <a:pt x="894" y="1"/>
                    </a:cubicBezTo>
                    <a:close/>
                  </a:path>
                </a:pathLst>
              </a:custGeom>
              <a:solidFill>
                <a:srgbClr val="567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79" name="Google Shape;1879;p29"/>
            <p:cNvGrpSpPr/>
            <p:nvPr/>
          </p:nvGrpSpPr>
          <p:grpSpPr>
            <a:xfrm rot="10800000">
              <a:off x="2886744" y="2476627"/>
              <a:ext cx="693599" cy="630946"/>
              <a:chOff x="1729250" y="1258050"/>
              <a:chExt cx="693599" cy="630946"/>
            </a:xfrm>
          </p:grpSpPr>
          <p:grpSp>
            <p:nvGrpSpPr>
              <p:cNvPr id="1880" name="Google Shape;1880;p29"/>
              <p:cNvGrpSpPr/>
              <p:nvPr/>
            </p:nvGrpSpPr>
            <p:grpSpPr>
              <a:xfrm>
                <a:off x="1729250" y="1258050"/>
                <a:ext cx="693599" cy="630946"/>
                <a:chOff x="1729250" y="1258050"/>
                <a:chExt cx="693599" cy="630946"/>
              </a:xfrm>
            </p:grpSpPr>
            <p:sp>
              <p:nvSpPr>
                <p:cNvPr id="1881" name="Google Shape;1881;p29"/>
                <p:cNvSpPr/>
                <p:nvPr/>
              </p:nvSpPr>
              <p:spPr>
                <a:xfrm>
                  <a:off x="1876787" y="1758943"/>
                  <a:ext cx="47944" cy="69754"/>
                </a:xfrm>
                <a:custGeom>
                  <a:rect b="b" l="l" r="r" t="t"/>
                  <a:pathLst>
                    <a:path extrusionOk="0" h="2242" w="1541">
                      <a:moveTo>
                        <a:pt x="1416" y="0"/>
                      </a:moveTo>
                      <a:lnTo>
                        <a:pt x="42" y="757"/>
                      </a:lnTo>
                      <a:cubicBezTo>
                        <a:pt x="69" y="1251"/>
                        <a:pt x="56" y="1746"/>
                        <a:pt x="1" y="2241"/>
                      </a:cubicBezTo>
                      <a:lnTo>
                        <a:pt x="1485" y="1939"/>
                      </a:lnTo>
                      <a:cubicBezTo>
                        <a:pt x="1540" y="1293"/>
                        <a:pt x="1513" y="647"/>
                        <a:pt x="1416" y="0"/>
                      </a:cubicBez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29"/>
                <p:cNvSpPr/>
                <p:nvPr/>
              </p:nvSpPr>
              <p:spPr>
                <a:xfrm>
                  <a:off x="1806223" y="1617813"/>
                  <a:ext cx="52642" cy="66736"/>
                </a:xfrm>
                <a:custGeom>
                  <a:rect b="b" l="l" r="r" t="t"/>
                  <a:pathLst>
                    <a:path extrusionOk="0" h="2145" w="1692">
                      <a:moveTo>
                        <a:pt x="949" y="0"/>
                      </a:moveTo>
                      <a:lnTo>
                        <a:pt x="0" y="1141"/>
                      </a:lnTo>
                      <a:cubicBezTo>
                        <a:pt x="275" y="1471"/>
                        <a:pt x="578" y="1801"/>
                        <a:pt x="908" y="2145"/>
                      </a:cubicBezTo>
                      <a:lnTo>
                        <a:pt x="1691" y="866"/>
                      </a:lnTo>
                      <a:cubicBezTo>
                        <a:pt x="1416" y="564"/>
                        <a:pt x="1169" y="275"/>
                        <a:pt x="949" y="0"/>
                      </a:cubicBez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29"/>
                <p:cNvSpPr/>
                <p:nvPr/>
              </p:nvSpPr>
              <p:spPr>
                <a:xfrm>
                  <a:off x="1868667" y="1832495"/>
                  <a:ext cx="53482" cy="42811"/>
                </a:xfrm>
                <a:custGeom>
                  <a:rect b="b" l="l" r="r" t="t"/>
                  <a:pathLst>
                    <a:path extrusionOk="0" h="1376" w="1719">
                      <a:moveTo>
                        <a:pt x="1719" y="1"/>
                      </a:moveTo>
                      <a:lnTo>
                        <a:pt x="207" y="317"/>
                      </a:lnTo>
                      <a:cubicBezTo>
                        <a:pt x="152" y="702"/>
                        <a:pt x="83" y="1073"/>
                        <a:pt x="0" y="1376"/>
                      </a:cubicBezTo>
                      <a:lnTo>
                        <a:pt x="1554" y="1073"/>
                      </a:lnTo>
                      <a:cubicBezTo>
                        <a:pt x="1622" y="743"/>
                        <a:pt x="1677" y="386"/>
                        <a:pt x="1719" y="1"/>
                      </a:cubicBez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29"/>
                <p:cNvSpPr/>
                <p:nvPr/>
              </p:nvSpPr>
              <p:spPr>
                <a:xfrm>
                  <a:off x="1868667" y="1707606"/>
                  <a:ext cx="49624" cy="60763"/>
                </a:xfrm>
                <a:custGeom>
                  <a:rect b="b" l="l" r="r" t="t"/>
                  <a:pathLst>
                    <a:path extrusionOk="0" h="1953" w="1595">
                      <a:moveTo>
                        <a:pt x="1210" y="1"/>
                      </a:moveTo>
                      <a:lnTo>
                        <a:pt x="0" y="867"/>
                      </a:lnTo>
                      <a:cubicBezTo>
                        <a:pt x="124" y="1211"/>
                        <a:pt x="207" y="1582"/>
                        <a:pt x="262" y="1953"/>
                      </a:cubicBezTo>
                      <a:lnTo>
                        <a:pt x="1595" y="1211"/>
                      </a:lnTo>
                      <a:cubicBezTo>
                        <a:pt x="1513" y="798"/>
                        <a:pt x="1389" y="386"/>
                        <a:pt x="1210" y="1"/>
                      </a:cubicBez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29"/>
                <p:cNvSpPr/>
                <p:nvPr/>
              </p:nvSpPr>
              <p:spPr>
                <a:xfrm>
                  <a:off x="1943929" y="1258050"/>
                  <a:ext cx="65492" cy="57838"/>
                </a:xfrm>
                <a:custGeom>
                  <a:rect b="b" l="l" r="r" t="t"/>
                  <a:pathLst>
                    <a:path extrusionOk="0" h="1859" w="2105">
                      <a:moveTo>
                        <a:pt x="149" y="1"/>
                      </a:moveTo>
                      <a:cubicBezTo>
                        <a:pt x="100" y="1"/>
                        <a:pt x="50" y="1"/>
                        <a:pt x="1" y="2"/>
                      </a:cubicBezTo>
                      <a:lnTo>
                        <a:pt x="867" y="1542"/>
                      </a:lnTo>
                      <a:cubicBezTo>
                        <a:pt x="1293" y="1597"/>
                        <a:pt x="1705" y="1707"/>
                        <a:pt x="2104" y="1858"/>
                      </a:cubicBezTo>
                      <a:lnTo>
                        <a:pt x="2063" y="277"/>
                      </a:lnTo>
                      <a:cubicBezTo>
                        <a:pt x="1437" y="86"/>
                        <a:pt x="799" y="1"/>
                        <a:pt x="149" y="1"/>
                      </a:cubicBez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29"/>
                <p:cNvSpPr/>
                <p:nvPr/>
              </p:nvSpPr>
              <p:spPr>
                <a:xfrm>
                  <a:off x="2135554" y="1361626"/>
                  <a:ext cx="49220" cy="65461"/>
                </a:xfrm>
                <a:custGeom>
                  <a:rect b="b" l="l" r="r" t="t"/>
                  <a:pathLst>
                    <a:path extrusionOk="0" h="2104" w="1582">
                      <a:moveTo>
                        <a:pt x="646" y="0"/>
                      </a:moveTo>
                      <a:lnTo>
                        <a:pt x="0" y="1388"/>
                      </a:lnTo>
                      <a:cubicBezTo>
                        <a:pt x="303" y="1663"/>
                        <a:pt x="619" y="1911"/>
                        <a:pt x="976" y="2103"/>
                      </a:cubicBezTo>
                      <a:lnTo>
                        <a:pt x="1581" y="770"/>
                      </a:lnTo>
                      <a:cubicBezTo>
                        <a:pt x="1347" y="632"/>
                        <a:pt x="1141" y="467"/>
                        <a:pt x="949" y="289"/>
                      </a:cubicBezTo>
                      <a:cubicBezTo>
                        <a:pt x="853" y="179"/>
                        <a:pt x="756" y="96"/>
                        <a:pt x="646" y="0"/>
                      </a:cubicBez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29"/>
                <p:cNvSpPr/>
                <p:nvPr/>
              </p:nvSpPr>
              <p:spPr>
                <a:xfrm>
                  <a:off x="1747202" y="1530540"/>
                  <a:ext cx="53482" cy="68043"/>
                </a:xfrm>
                <a:custGeom>
                  <a:rect b="b" l="l" r="r" t="t"/>
                  <a:pathLst>
                    <a:path extrusionOk="0" h="2187" w="1719">
                      <a:moveTo>
                        <a:pt x="1238" y="1"/>
                      </a:moveTo>
                      <a:lnTo>
                        <a:pt x="0" y="936"/>
                      </a:lnTo>
                      <a:cubicBezTo>
                        <a:pt x="179" y="1362"/>
                        <a:pt x="399" y="1788"/>
                        <a:pt x="646" y="2187"/>
                      </a:cubicBezTo>
                      <a:lnTo>
                        <a:pt x="1719" y="1114"/>
                      </a:lnTo>
                      <a:cubicBezTo>
                        <a:pt x="1526" y="757"/>
                        <a:pt x="1361" y="386"/>
                        <a:pt x="1238" y="1"/>
                      </a:cubicBez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29"/>
                <p:cNvSpPr/>
                <p:nvPr/>
              </p:nvSpPr>
              <p:spPr>
                <a:xfrm>
                  <a:off x="2241618" y="1405247"/>
                  <a:ext cx="36806" cy="46358"/>
                </a:xfrm>
                <a:custGeom>
                  <a:rect b="b" l="l" r="r" t="t"/>
                  <a:pathLst>
                    <a:path extrusionOk="0" h="1490" w="1183">
                      <a:moveTo>
                        <a:pt x="207" y="0"/>
                      </a:moveTo>
                      <a:lnTo>
                        <a:pt x="0" y="1444"/>
                      </a:lnTo>
                      <a:cubicBezTo>
                        <a:pt x="299" y="1475"/>
                        <a:pt x="591" y="1490"/>
                        <a:pt x="886" y="1490"/>
                      </a:cubicBezTo>
                      <a:cubicBezTo>
                        <a:pt x="984" y="1490"/>
                        <a:pt x="1083" y="1488"/>
                        <a:pt x="1183" y="1485"/>
                      </a:cubicBezTo>
                      <a:lnTo>
                        <a:pt x="811" y="41"/>
                      </a:lnTo>
                      <a:cubicBezTo>
                        <a:pt x="605" y="41"/>
                        <a:pt x="413" y="28"/>
                        <a:pt x="207" y="0"/>
                      </a:cubicBez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29"/>
                <p:cNvSpPr/>
                <p:nvPr/>
              </p:nvSpPr>
              <p:spPr>
                <a:xfrm>
                  <a:off x="2339997" y="1385117"/>
                  <a:ext cx="82853" cy="53514"/>
                </a:xfrm>
                <a:custGeom>
                  <a:rect b="b" l="l" r="r" t="t"/>
                  <a:pathLst>
                    <a:path extrusionOk="0" h="1720" w="2663">
                      <a:moveTo>
                        <a:pt x="1623" y="1"/>
                      </a:moveTo>
                      <a:cubicBezTo>
                        <a:pt x="1532" y="1"/>
                        <a:pt x="1435" y="18"/>
                        <a:pt x="1334" y="56"/>
                      </a:cubicBezTo>
                      <a:cubicBezTo>
                        <a:pt x="894" y="194"/>
                        <a:pt x="454" y="331"/>
                        <a:pt x="0" y="427"/>
                      </a:cubicBezTo>
                      <a:lnTo>
                        <a:pt x="852" y="1719"/>
                      </a:lnTo>
                      <a:cubicBezTo>
                        <a:pt x="1430" y="1568"/>
                        <a:pt x="1801" y="1431"/>
                        <a:pt x="1856" y="1417"/>
                      </a:cubicBezTo>
                      <a:cubicBezTo>
                        <a:pt x="2663" y="1111"/>
                        <a:pt x="2350" y="1"/>
                        <a:pt x="1623" y="1"/>
                      </a:cubicBez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29"/>
                <p:cNvSpPr/>
                <p:nvPr/>
              </p:nvSpPr>
              <p:spPr>
                <a:xfrm>
                  <a:off x="1836589" y="1276065"/>
                  <a:ext cx="70159" cy="49220"/>
                </a:xfrm>
                <a:custGeom>
                  <a:rect b="b" l="l" r="r" t="t"/>
                  <a:pathLst>
                    <a:path extrusionOk="0" h="1582" w="2255">
                      <a:moveTo>
                        <a:pt x="1114" y="1"/>
                      </a:moveTo>
                      <a:cubicBezTo>
                        <a:pt x="729" y="179"/>
                        <a:pt x="344" y="399"/>
                        <a:pt x="0" y="661"/>
                      </a:cubicBezTo>
                      <a:lnTo>
                        <a:pt x="1265" y="1582"/>
                      </a:lnTo>
                      <a:cubicBezTo>
                        <a:pt x="1581" y="1389"/>
                        <a:pt x="1911" y="1252"/>
                        <a:pt x="2255" y="1128"/>
                      </a:cubicBezTo>
                      <a:lnTo>
                        <a:pt x="1114" y="1"/>
                      </a:ln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29"/>
                <p:cNvSpPr/>
                <p:nvPr/>
              </p:nvSpPr>
              <p:spPr>
                <a:xfrm>
                  <a:off x="2069687" y="1303880"/>
                  <a:ext cx="44086" cy="63314"/>
                </a:xfrm>
                <a:custGeom>
                  <a:rect b="b" l="l" r="r" t="t"/>
                  <a:pathLst>
                    <a:path extrusionOk="0" h="2035" w="1417">
                      <a:moveTo>
                        <a:pt x="481" y="0"/>
                      </a:moveTo>
                      <a:lnTo>
                        <a:pt x="0" y="1430"/>
                      </a:lnTo>
                      <a:cubicBezTo>
                        <a:pt x="261" y="1609"/>
                        <a:pt x="523" y="1815"/>
                        <a:pt x="784" y="2035"/>
                      </a:cubicBezTo>
                      <a:lnTo>
                        <a:pt x="1416" y="674"/>
                      </a:lnTo>
                      <a:cubicBezTo>
                        <a:pt x="1100" y="426"/>
                        <a:pt x="784" y="193"/>
                        <a:pt x="481" y="0"/>
                      </a:cubicBez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 name="Google Shape;1892;p29"/>
                <p:cNvSpPr/>
                <p:nvPr/>
              </p:nvSpPr>
              <p:spPr>
                <a:xfrm>
                  <a:off x="1729250" y="1446286"/>
                  <a:ext cx="50900" cy="59052"/>
                </a:xfrm>
                <a:custGeom>
                  <a:rect b="b" l="l" r="r" t="t"/>
                  <a:pathLst>
                    <a:path extrusionOk="0" h="1898" w="1636">
                      <a:moveTo>
                        <a:pt x="1636" y="1"/>
                      </a:moveTo>
                      <a:lnTo>
                        <a:pt x="110" y="97"/>
                      </a:lnTo>
                      <a:cubicBezTo>
                        <a:pt x="14" y="688"/>
                        <a:pt x="0" y="1293"/>
                        <a:pt x="96" y="1898"/>
                      </a:cubicBezTo>
                      <a:lnTo>
                        <a:pt x="1526" y="1142"/>
                      </a:lnTo>
                      <a:cubicBezTo>
                        <a:pt x="1512" y="757"/>
                        <a:pt x="1553" y="372"/>
                        <a:pt x="1636" y="1"/>
                      </a:cubicBez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29"/>
                <p:cNvSpPr/>
                <p:nvPr/>
              </p:nvSpPr>
              <p:spPr>
                <a:xfrm>
                  <a:off x="1843870" y="1654154"/>
                  <a:ext cx="56905" cy="68043"/>
                </a:xfrm>
                <a:custGeom>
                  <a:rect b="b" l="l" r="r" t="t"/>
                  <a:pathLst>
                    <a:path extrusionOk="0" h="2187" w="1829">
                      <a:moveTo>
                        <a:pt x="784" y="1"/>
                      </a:moveTo>
                      <a:lnTo>
                        <a:pt x="0" y="1293"/>
                      </a:lnTo>
                      <a:cubicBezTo>
                        <a:pt x="248" y="1554"/>
                        <a:pt x="467" y="1856"/>
                        <a:pt x="632" y="2186"/>
                      </a:cubicBezTo>
                      <a:lnTo>
                        <a:pt x="1828" y="1348"/>
                      </a:lnTo>
                      <a:cubicBezTo>
                        <a:pt x="1608" y="935"/>
                        <a:pt x="1320" y="550"/>
                        <a:pt x="990" y="221"/>
                      </a:cubicBezTo>
                      <a:cubicBezTo>
                        <a:pt x="921" y="152"/>
                        <a:pt x="852" y="83"/>
                        <a:pt x="784" y="1"/>
                      </a:cubicBez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 name="Google Shape;1894;p29"/>
                <p:cNvSpPr/>
                <p:nvPr/>
              </p:nvSpPr>
              <p:spPr>
                <a:xfrm>
                  <a:off x="1760021" y="1338509"/>
                  <a:ext cx="61198" cy="55225"/>
                </a:xfrm>
                <a:custGeom>
                  <a:rect b="b" l="l" r="r" t="t"/>
                  <a:pathLst>
                    <a:path extrusionOk="0" h="1775" w="1967">
                      <a:moveTo>
                        <a:pt x="936" y="1"/>
                      </a:moveTo>
                      <a:cubicBezTo>
                        <a:pt x="592" y="386"/>
                        <a:pt x="276" y="812"/>
                        <a:pt x="1" y="1265"/>
                      </a:cubicBezTo>
                      <a:lnTo>
                        <a:pt x="1403" y="1774"/>
                      </a:lnTo>
                      <a:cubicBezTo>
                        <a:pt x="1568" y="1513"/>
                        <a:pt x="1760" y="1265"/>
                        <a:pt x="1967" y="1032"/>
                      </a:cubicBezTo>
                      <a:lnTo>
                        <a:pt x="936" y="1"/>
                      </a:ln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29"/>
                <p:cNvSpPr/>
                <p:nvPr/>
              </p:nvSpPr>
              <p:spPr>
                <a:xfrm>
                  <a:off x="1884068" y="1259388"/>
                  <a:ext cx="71030" cy="48380"/>
                </a:xfrm>
                <a:custGeom>
                  <a:rect b="b" l="l" r="r" t="t"/>
                  <a:pathLst>
                    <a:path extrusionOk="0" h="1555" w="2283">
                      <a:moveTo>
                        <a:pt x="1471" y="1"/>
                      </a:moveTo>
                      <a:cubicBezTo>
                        <a:pt x="963" y="56"/>
                        <a:pt x="481" y="179"/>
                        <a:pt x="0" y="372"/>
                      </a:cubicBezTo>
                      <a:lnTo>
                        <a:pt x="1196" y="1554"/>
                      </a:lnTo>
                      <a:cubicBezTo>
                        <a:pt x="1507" y="1494"/>
                        <a:pt x="1819" y="1455"/>
                        <a:pt x="2139" y="1455"/>
                      </a:cubicBezTo>
                      <a:cubicBezTo>
                        <a:pt x="2187" y="1455"/>
                        <a:pt x="2234" y="1456"/>
                        <a:pt x="2282" y="1458"/>
                      </a:cubicBezTo>
                      <a:lnTo>
                        <a:pt x="1471" y="1"/>
                      </a:ln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29"/>
                <p:cNvSpPr/>
                <p:nvPr/>
              </p:nvSpPr>
              <p:spPr>
                <a:xfrm>
                  <a:off x="2104316" y="1332971"/>
                  <a:ext cx="41535" cy="62474"/>
                </a:xfrm>
                <a:custGeom>
                  <a:rect b="b" l="l" r="r" t="t"/>
                  <a:pathLst>
                    <a:path extrusionOk="0" h="2008" w="1335">
                      <a:moveTo>
                        <a:pt x="633" y="0"/>
                      </a:moveTo>
                      <a:lnTo>
                        <a:pt x="1" y="1375"/>
                      </a:lnTo>
                      <a:cubicBezTo>
                        <a:pt x="234" y="1581"/>
                        <a:pt x="468" y="1787"/>
                        <a:pt x="688" y="2007"/>
                      </a:cubicBezTo>
                      <a:lnTo>
                        <a:pt x="1334" y="619"/>
                      </a:lnTo>
                      <a:cubicBezTo>
                        <a:pt x="1100" y="399"/>
                        <a:pt x="867" y="193"/>
                        <a:pt x="633" y="0"/>
                      </a:cubicBez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29"/>
                <p:cNvSpPr/>
                <p:nvPr/>
              </p:nvSpPr>
              <p:spPr>
                <a:xfrm>
                  <a:off x="1735224" y="1388975"/>
                  <a:ext cx="61198" cy="47073"/>
                </a:xfrm>
                <a:custGeom>
                  <a:rect b="b" l="l" r="r" t="t"/>
                  <a:pathLst>
                    <a:path extrusionOk="0" h="1513" w="1967">
                      <a:moveTo>
                        <a:pt x="578" y="1"/>
                      </a:moveTo>
                      <a:cubicBezTo>
                        <a:pt x="317" y="482"/>
                        <a:pt x="124" y="991"/>
                        <a:pt x="0" y="1513"/>
                      </a:cubicBezTo>
                      <a:lnTo>
                        <a:pt x="1568" y="1417"/>
                      </a:lnTo>
                      <a:cubicBezTo>
                        <a:pt x="1678" y="1101"/>
                        <a:pt x="1815" y="798"/>
                        <a:pt x="1966" y="509"/>
                      </a:cubicBezTo>
                      <a:lnTo>
                        <a:pt x="578" y="1"/>
                      </a:ln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29"/>
                <p:cNvSpPr/>
                <p:nvPr/>
              </p:nvSpPr>
              <p:spPr>
                <a:xfrm>
                  <a:off x="1734788" y="1495476"/>
                  <a:ext cx="47073" cy="51367"/>
                </a:xfrm>
                <a:custGeom>
                  <a:rect b="b" l="l" r="r" t="t"/>
                  <a:pathLst>
                    <a:path extrusionOk="0" h="1651" w="1513">
                      <a:moveTo>
                        <a:pt x="1389" y="1"/>
                      </a:moveTo>
                      <a:lnTo>
                        <a:pt x="1" y="743"/>
                      </a:lnTo>
                      <a:cubicBezTo>
                        <a:pt x="69" y="1045"/>
                        <a:pt x="152" y="1348"/>
                        <a:pt x="262" y="1650"/>
                      </a:cubicBezTo>
                      <a:lnTo>
                        <a:pt x="1513" y="702"/>
                      </a:lnTo>
                      <a:cubicBezTo>
                        <a:pt x="1458" y="482"/>
                        <a:pt x="1417" y="248"/>
                        <a:pt x="1389" y="1"/>
                      </a:cubicBez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29"/>
                <p:cNvSpPr/>
                <p:nvPr/>
              </p:nvSpPr>
              <p:spPr>
                <a:xfrm>
                  <a:off x="1774146" y="1576744"/>
                  <a:ext cx="53482" cy="66332"/>
                </a:xfrm>
                <a:custGeom>
                  <a:rect b="b" l="l" r="r" t="t"/>
                  <a:pathLst>
                    <a:path extrusionOk="0" h="2132" w="1719">
                      <a:moveTo>
                        <a:pt x="1059" y="1"/>
                      </a:moveTo>
                      <a:lnTo>
                        <a:pt x="0" y="1059"/>
                      </a:lnTo>
                      <a:cubicBezTo>
                        <a:pt x="234" y="1430"/>
                        <a:pt x="495" y="1788"/>
                        <a:pt x="756" y="2131"/>
                      </a:cubicBezTo>
                      <a:lnTo>
                        <a:pt x="1719" y="977"/>
                      </a:lnTo>
                      <a:cubicBezTo>
                        <a:pt x="1471" y="660"/>
                        <a:pt x="1265" y="344"/>
                        <a:pt x="1059" y="1"/>
                      </a:cubicBez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29"/>
                <p:cNvSpPr/>
                <p:nvPr/>
              </p:nvSpPr>
              <p:spPr>
                <a:xfrm>
                  <a:off x="2020934" y="1270931"/>
                  <a:ext cx="52611" cy="70190"/>
                </a:xfrm>
                <a:custGeom>
                  <a:rect b="b" l="l" r="r" t="t"/>
                  <a:pathLst>
                    <a:path extrusionOk="0" h="2256" w="1691">
                      <a:moveTo>
                        <a:pt x="0" y="1"/>
                      </a:moveTo>
                      <a:lnTo>
                        <a:pt x="55" y="1623"/>
                      </a:lnTo>
                      <a:cubicBezTo>
                        <a:pt x="454" y="1802"/>
                        <a:pt x="839" y="2008"/>
                        <a:pt x="1210" y="2255"/>
                      </a:cubicBezTo>
                      <a:lnTo>
                        <a:pt x="1691" y="826"/>
                      </a:lnTo>
                      <a:cubicBezTo>
                        <a:pt x="1155" y="496"/>
                        <a:pt x="591" y="221"/>
                        <a:pt x="0" y="1"/>
                      </a:cubicBez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29"/>
                <p:cNvSpPr/>
                <p:nvPr/>
              </p:nvSpPr>
              <p:spPr>
                <a:xfrm>
                  <a:off x="2177463" y="1391993"/>
                  <a:ext cx="57776" cy="56469"/>
                </a:xfrm>
                <a:custGeom>
                  <a:rect b="b" l="l" r="r" t="t"/>
                  <a:pathLst>
                    <a:path extrusionOk="0" h="1815" w="1857">
                      <a:moveTo>
                        <a:pt x="605" y="0"/>
                      </a:moveTo>
                      <a:lnTo>
                        <a:pt x="0" y="1320"/>
                      </a:lnTo>
                      <a:cubicBezTo>
                        <a:pt x="523" y="1553"/>
                        <a:pt x="1073" y="1732"/>
                        <a:pt x="1650" y="1815"/>
                      </a:cubicBezTo>
                      <a:lnTo>
                        <a:pt x="1856" y="371"/>
                      </a:lnTo>
                      <a:cubicBezTo>
                        <a:pt x="1416" y="302"/>
                        <a:pt x="1004" y="179"/>
                        <a:pt x="605" y="0"/>
                      </a:cubicBez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29"/>
                <p:cNvSpPr/>
                <p:nvPr/>
              </p:nvSpPr>
              <p:spPr>
                <a:xfrm>
                  <a:off x="1798103" y="1304720"/>
                  <a:ext cx="66301" cy="56500"/>
                </a:xfrm>
                <a:custGeom>
                  <a:rect b="b" l="l" r="r" t="t"/>
                  <a:pathLst>
                    <a:path extrusionOk="0" h="1816" w="2131">
                      <a:moveTo>
                        <a:pt x="880" y="1"/>
                      </a:moveTo>
                      <a:cubicBezTo>
                        <a:pt x="591" y="221"/>
                        <a:pt x="316" y="468"/>
                        <a:pt x="55" y="729"/>
                      </a:cubicBezTo>
                      <a:lnTo>
                        <a:pt x="0" y="784"/>
                      </a:lnTo>
                      <a:lnTo>
                        <a:pt x="1031" y="1815"/>
                      </a:lnTo>
                      <a:lnTo>
                        <a:pt x="1086" y="1760"/>
                      </a:lnTo>
                      <a:cubicBezTo>
                        <a:pt x="1402" y="1444"/>
                        <a:pt x="1746" y="1155"/>
                        <a:pt x="2131" y="894"/>
                      </a:cubicBezTo>
                      <a:lnTo>
                        <a:pt x="880" y="1"/>
                      </a:ln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 name="Google Shape;1903;p29"/>
                <p:cNvSpPr/>
                <p:nvPr/>
              </p:nvSpPr>
              <p:spPr>
                <a:xfrm>
                  <a:off x="2280104" y="1400953"/>
                  <a:ext cx="73581" cy="50091"/>
                </a:xfrm>
                <a:custGeom>
                  <a:rect b="b" l="l" r="r" t="t"/>
                  <a:pathLst>
                    <a:path extrusionOk="0" h="1610" w="2365">
                      <a:moveTo>
                        <a:pt x="1485" y="1"/>
                      </a:moveTo>
                      <a:cubicBezTo>
                        <a:pt x="1004" y="97"/>
                        <a:pt x="495" y="152"/>
                        <a:pt x="1" y="166"/>
                      </a:cubicBezTo>
                      <a:lnTo>
                        <a:pt x="372" y="1609"/>
                      </a:lnTo>
                      <a:cubicBezTo>
                        <a:pt x="1032" y="1568"/>
                        <a:pt x="1705" y="1472"/>
                        <a:pt x="2365" y="1320"/>
                      </a:cubicBezTo>
                      <a:lnTo>
                        <a:pt x="1485" y="1"/>
                      </a:ln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29"/>
                <p:cNvSpPr/>
                <p:nvPr/>
              </p:nvSpPr>
              <p:spPr>
                <a:xfrm>
                  <a:off x="2326307" y="1398402"/>
                  <a:ext cx="40664" cy="43651"/>
                </a:xfrm>
                <a:custGeom>
                  <a:rect b="b" l="l" r="r" t="t"/>
                  <a:pathLst>
                    <a:path extrusionOk="0" h="1403" w="1307">
                      <a:moveTo>
                        <a:pt x="440" y="0"/>
                      </a:moveTo>
                      <a:cubicBezTo>
                        <a:pt x="303" y="28"/>
                        <a:pt x="165" y="55"/>
                        <a:pt x="0" y="83"/>
                      </a:cubicBezTo>
                      <a:lnTo>
                        <a:pt x="880" y="1402"/>
                      </a:lnTo>
                      <a:cubicBezTo>
                        <a:pt x="1031" y="1361"/>
                        <a:pt x="1169" y="1320"/>
                        <a:pt x="1306" y="1292"/>
                      </a:cubicBezTo>
                      <a:lnTo>
                        <a:pt x="440" y="0"/>
                      </a:ln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29"/>
                <p:cNvSpPr/>
                <p:nvPr/>
              </p:nvSpPr>
              <p:spPr>
                <a:xfrm>
                  <a:off x="1865244" y="1865880"/>
                  <a:ext cx="51771" cy="23117"/>
                </a:xfrm>
                <a:custGeom>
                  <a:rect b="b" l="l" r="r" t="t"/>
                  <a:pathLst>
                    <a:path extrusionOk="0" h="743" w="1664">
                      <a:moveTo>
                        <a:pt x="1664" y="0"/>
                      </a:moveTo>
                      <a:lnTo>
                        <a:pt x="110" y="303"/>
                      </a:lnTo>
                      <a:cubicBezTo>
                        <a:pt x="69" y="467"/>
                        <a:pt x="42" y="619"/>
                        <a:pt x="0" y="742"/>
                      </a:cubicBezTo>
                      <a:lnTo>
                        <a:pt x="1581" y="440"/>
                      </a:lnTo>
                      <a:cubicBezTo>
                        <a:pt x="1609" y="303"/>
                        <a:pt x="1636" y="165"/>
                        <a:pt x="1664" y="0"/>
                      </a:cubicBez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06" name="Google Shape;1906;p29"/>
              <p:cNvGrpSpPr/>
              <p:nvPr/>
            </p:nvGrpSpPr>
            <p:grpSpPr>
              <a:xfrm>
                <a:off x="1732237" y="1258112"/>
                <a:ext cx="559441" cy="584276"/>
                <a:chOff x="1732237" y="1258112"/>
                <a:chExt cx="559441" cy="584276"/>
              </a:xfrm>
            </p:grpSpPr>
            <p:sp>
              <p:nvSpPr>
                <p:cNvPr id="1907" name="Google Shape;1907;p29"/>
                <p:cNvSpPr/>
                <p:nvPr/>
              </p:nvSpPr>
              <p:spPr>
                <a:xfrm>
                  <a:off x="2266850" y="1406087"/>
                  <a:ext cx="24828" cy="45362"/>
                </a:xfrm>
                <a:custGeom>
                  <a:rect b="b" l="l" r="r" t="t"/>
                  <a:pathLst>
                    <a:path extrusionOk="0" h="1458" w="798">
                      <a:moveTo>
                        <a:pt x="427" y="1"/>
                      </a:moveTo>
                      <a:cubicBezTo>
                        <a:pt x="275" y="14"/>
                        <a:pt x="138" y="14"/>
                        <a:pt x="0" y="14"/>
                      </a:cubicBezTo>
                      <a:lnTo>
                        <a:pt x="372" y="1458"/>
                      </a:lnTo>
                      <a:cubicBezTo>
                        <a:pt x="509" y="1458"/>
                        <a:pt x="647" y="1444"/>
                        <a:pt x="798" y="1444"/>
                      </a:cubicBezTo>
                      <a:lnTo>
                        <a:pt x="427" y="1"/>
                      </a:lnTo>
                      <a:close/>
                    </a:path>
                  </a:pathLst>
                </a:custGeom>
                <a:solidFill>
                  <a:srgbClr val="354A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 name="Google Shape;1908;p29"/>
                <p:cNvSpPr/>
                <p:nvPr/>
              </p:nvSpPr>
              <p:spPr>
                <a:xfrm>
                  <a:off x="2165920" y="1385552"/>
                  <a:ext cx="30397" cy="47509"/>
                </a:xfrm>
                <a:custGeom>
                  <a:rect b="b" l="l" r="r" t="t"/>
                  <a:pathLst>
                    <a:path extrusionOk="0" h="1527" w="977">
                      <a:moveTo>
                        <a:pt x="605" y="1"/>
                      </a:moveTo>
                      <a:lnTo>
                        <a:pt x="0" y="1334"/>
                      </a:lnTo>
                      <a:cubicBezTo>
                        <a:pt x="110" y="1403"/>
                        <a:pt x="234" y="1472"/>
                        <a:pt x="371" y="1527"/>
                      </a:cubicBezTo>
                      <a:lnTo>
                        <a:pt x="976" y="207"/>
                      </a:lnTo>
                      <a:cubicBezTo>
                        <a:pt x="839" y="138"/>
                        <a:pt x="729" y="83"/>
                        <a:pt x="605" y="1"/>
                      </a:cubicBezTo>
                      <a:close/>
                    </a:path>
                  </a:pathLst>
                </a:custGeom>
                <a:solidFill>
                  <a:srgbClr val="354A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29"/>
                <p:cNvSpPr/>
                <p:nvPr/>
              </p:nvSpPr>
              <p:spPr>
                <a:xfrm>
                  <a:off x="2094049" y="1324819"/>
                  <a:ext cx="29992" cy="50931"/>
                </a:xfrm>
                <a:custGeom>
                  <a:rect b="b" l="l" r="r" t="t"/>
                  <a:pathLst>
                    <a:path extrusionOk="0" h="1637" w="964">
                      <a:moveTo>
                        <a:pt x="633" y="1"/>
                      </a:moveTo>
                      <a:lnTo>
                        <a:pt x="1" y="1362"/>
                      </a:lnTo>
                      <a:cubicBezTo>
                        <a:pt x="111" y="1444"/>
                        <a:pt x="221" y="1540"/>
                        <a:pt x="331" y="1637"/>
                      </a:cubicBezTo>
                      <a:lnTo>
                        <a:pt x="963" y="262"/>
                      </a:lnTo>
                      <a:cubicBezTo>
                        <a:pt x="853" y="166"/>
                        <a:pt x="743" y="83"/>
                        <a:pt x="633" y="1"/>
                      </a:cubicBezTo>
                      <a:close/>
                    </a:path>
                  </a:pathLst>
                </a:custGeom>
                <a:solidFill>
                  <a:srgbClr val="354A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29"/>
                <p:cNvSpPr/>
                <p:nvPr/>
              </p:nvSpPr>
              <p:spPr>
                <a:xfrm>
                  <a:off x="2228799" y="1403536"/>
                  <a:ext cx="19259" cy="46638"/>
                </a:xfrm>
                <a:custGeom>
                  <a:rect b="b" l="l" r="r" t="t"/>
                  <a:pathLst>
                    <a:path extrusionOk="0" h="1499" w="619">
                      <a:moveTo>
                        <a:pt x="206" y="0"/>
                      </a:moveTo>
                      <a:lnTo>
                        <a:pt x="0" y="1444"/>
                      </a:lnTo>
                      <a:cubicBezTo>
                        <a:pt x="137" y="1457"/>
                        <a:pt x="275" y="1485"/>
                        <a:pt x="412" y="1499"/>
                      </a:cubicBezTo>
                      <a:lnTo>
                        <a:pt x="619" y="55"/>
                      </a:lnTo>
                      <a:cubicBezTo>
                        <a:pt x="481" y="41"/>
                        <a:pt x="344" y="28"/>
                        <a:pt x="206" y="0"/>
                      </a:cubicBezTo>
                      <a:close/>
                    </a:path>
                  </a:pathLst>
                </a:custGeom>
                <a:solidFill>
                  <a:srgbClr val="354A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29"/>
                <p:cNvSpPr/>
                <p:nvPr/>
              </p:nvSpPr>
              <p:spPr>
                <a:xfrm>
                  <a:off x="2126126" y="1352199"/>
                  <a:ext cx="29992" cy="52642"/>
                </a:xfrm>
                <a:custGeom>
                  <a:rect b="b" l="l" r="r" t="t"/>
                  <a:pathLst>
                    <a:path extrusionOk="0" h="1692" w="964">
                      <a:moveTo>
                        <a:pt x="647" y="1"/>
                      </a:moveTo>
                      <a:lnTo>
                        <a:pt x="1" y="1389"/>
                      </a:lnTo>
                      <a:lnTo>
                        <a:pt x="221" y="1609"/>
                      </a:lnTo>
                      <a:lnTo>
                        <a:pt x="317" y="1691"/>
                      </a:lnTo>
                      <a:lnTo>
                        <a:pt x="963" y="303"/>
                      </a:lnTo>
                      <a:lnTo>
                        <a:pt x="647" y="1"/>
                      </a:lnTo>
                      <a:close/>
                    </a:path>
                  </a:pathLst>
                </a:custGeom>
                <a:solidFill>
                  <a:srgbClr val="354A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29"/>
                <p:cNvSpPr/>
                <p:nvPr/>
              </p:nvSpPr>
              <p:spPr>
                <a:xfrm>
                  <a:off x="1742908" y="1517722"/>
                  <a:ext cx="42811" cy="41940"/>
                </a:xfrm>
                <a:custGeom>
                  <a:rect b="b" l="l" r="r" t="t"/>
                  <a:pathLst>
                    <a:path extrusionOk="0" h="1348" w="1376">
                      <a:moveTo>
                        <a:pt x="1252" y="1"/>
                      </a:moveTo>
                      <a:lnTo>
                        <a:pt x="1" y="935"/>
                      </a:lnTo>
                      <a:cubicBezTo>
                        <a:pt x="42" y="1073"/>
                        <a:pt x="83" y="1196"/>
                        <a:pt x="138" y="1348"/>
                      </a:cubicBezTo>
                      <a:lnTo>
                        <a:pt x="1376" y="427"/>
                      </a:lnTo>
                      <a:cubicBezTo>
                        <a:pt x="1321" y="275"/>
                        <a:pt x="1279" y="138"/>
                        <a:pt x="1252" y="1"/>
                      </a:cubicBezTo>
                      <a:close/>
                    </a:path>
                  </a:pathLst>
                </a:custGeom>
                <a:solidFill>
                  <a:srgbClr val="354A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29"/>
                <p:cNvSpPr/>
                <p:nvPr/>
              </p:nvSpPr>
              <p:spPr>
                <a:xfrm>
                  <a:off x="1797667" y="1607110"/>
                  <a:ext cx="38082" cy="46233"/>
                </a:xfrm>
                <a:custGeom>
                  <a:rect b="b" l="l" r="r" t="t"/>
                  <a:pathLst>
                    <a:path extrusionOk="0" h="1486" w="1224">
                      <a:moveTo>
                        <a:pt x="963" y="1"/>
                      </a:moveTo>
                      <a:lnTo>
                        <a:pt x="0" y="1141"/>
                      </a:lnTo>
                      <a:cubicBezTo>
                        <a:pt x="97" y="1265"/>
                        <a:pt x="179" y="1375"/>
                        <a:pt x="275" y="1485"/>
                      </a:cubicBezTo>
                      <a:lnTo>
                        <a:pt x="1224" y="344"/>
                      </a:lnTo>
                      <a:cubicBezTo>
                        <a:pt x="1128" y="220"/>
                        <a:pt x="1045" y="110"/>
                        <a:pt x="963" y="1"/>
                      </a:cubicBezTo>
                      <a:close/>
                    </a:path>
                  </a:pathLst>
                </a:custGeom>
                <a:solidFill>
                  <a:srgbClr val="354A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29"/>
                <p:cNvSpPr/>
                <p:nvPr/>
              </p:nvSpPr>
              <p:spPr>
                <a:xfrm>
                  <a:off x="1767301" y="1565201"/>
                  <a:ext cx="39793" cy="44491"/>
                </a:xfrm>
                <a:custGeom>
                  <a:rect b="b" l="l" r="r" t="t"/>
                  <a:pathLst>
                    <a:path extrusionOk="0" h="1430" w="1279">
                      <a:moveTo>
                        <a:pt x="1073" y="0"/>
                      </a:moveTo>
                      <a:lnTo>
                        <a:pt x="0" y="1073"/>
                      </a:lnTo>
                      <a:cubicBezTo>
                        <a:pt x="69" y="1196"/>
                        <a:pt x="138" y="1306"/>
                        <a:pt x="220" y="1430"/>
                      </a:cubicBezTo>
                      <a:lnTo>
                        <a:pt x="1279" y="372"/>
                      </a:lnTo>
                      <a:cubicBezTo>
                        <a:pt x="1210" y="248"/>
                        <a:pt x="1141" y="124"/>
                        <a:pt x="1073" y="0"/>
                      </a:cubicBezTo>
                      <a:close/>
                    </a:path>
                  </a:pathLst>
                </a:custGeom>
                <a:solidFill>
                  <a:srgbClr val="354A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29"/>
                <p:cNvSpPr/>
                <p:nvPr/>
              </p:nvSpPr>
              <p:spPr>
                <a:xfrm>
                  <a:off x="2058985" y="1296599"/>
                  <a:ext cx="26135" cy="51771"/>
                </a:xfrm>
                <a:custGeom>
                  <a:rect b="b" l="l" r="r" t="t"/>
                  <a:pathLst>
                    <a:path extrusionOk="0" h="1664" w="840">
                      <a:moveTo>
                        <a:pt x="468" y="1"/>
                      </a:moveTo>
                      <a:lnTo>
                        <a:pt x="1" y="1430"/>
                      </a:lnTo>
                      <a:cubicBezTo>
                        <a:pt x="124" y="1499"/>
                        <a:pt x="234" y="1581"/>
                        <a:pt x="358" y="1664"/>
                      </a:cubicBezTo>
                      <a:lnTo>
                        <a:pt x="839" y="221"/>
                      </a:lnTo>
                      <a:cubicBezTo>
                        <a:pt x="715" y="152"/>
                        <a:pt x="592" y="69"/>
                        <a:pt x="468" y="1"/>
                      </a:cubicBezTo>
                      <a:close/>
                    </a:path>
                  </a:pathLst>
                </a:custGeom>
                <a:solidFill>
                  <a:srgbClr val="354A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29"/>
                <p:cNvSpPr/>
                <p:nvPr/>
              </p:nvSpPr>
              <p:spPr>
                <a:xfrm>
                  <a:off x="1876787" y="1745689"/>
                  <a:ext cx="44086" cy="36806"/>
                </a:xfrm>
                <a:custGeom>
                  <a:rect b="b" l="l" r="r" t="t"/>
                  <a:pathLst>
                    <a:path extrusionOk="0" h="1183" w="1417">
                      <a:moveTo>
                        <a:pt x="1334" y="0"/>
                      </a:moveTo>
                      <a:lnTo>
                        <a:pt x="1" y="743"/>
                      </a:lnTo>
                      <a:cubicBezTo>
                        <a:pt x="14" y="894"/>
                        <a:pt x="28" y="1045"/>
                        <a:pt x="42" y="1183"/>
                      </a:cubicBezTo>
                      <a:lnTo>
                        <a:pt x="1416" y="426"/>
                      </a:lnTo>
                      <a:cubicBezTo>
                        <a:pt x="1403" y="275"/>
                        <a:pt x="1375" y="138"/>
                        <a:pt x="1334" y="0"/>
                      </a:cubicBezTo>
                      <a:close/>
                    </a:path>
                  </a:pathLst>
                </a:custGeom>
                <a:solidFill>
                  <a:srgbClr val="354A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p29"/>
                <p:cNvSpPr/>
                <p:nvPr/>
              </p:nvSpPr>
              <p:spPr>
                <a:xfrm>
                  <a:off x="1732237" y="1481786"/>
                  <a:ext cx="45362" cy="36806"/>
                </a:xfrm>
                <a:custGeom>
                  <a:rect b="b" l="l" r="r" t="t"/>
                  <a:pathLst>
                    <a:path extrusionOk="0" h="1183" w="1458">
                      <a:moveTo>
                        <a:pt x="1430" y="1"/>
                      </a:moveTo>
                      <a:lnTo>
                        <a:pt x="0" y="757"/>
                      </a:lnTo>
                      <a:cubicBezTo>
                        <a:pt x="28" y="894"/>
                        <a:pt x="41" y="1032"/>
                        <a:pt x="83" y="1183"/>
                      </a:cubicBezTo>
                      <a:lnTo>
                        <a:pt x="1457" y="441"/>
                      </a:lnTo>
                      <a:cubicBezTo>
                        <a:pt x="1444" y="289"/>
                        <a:pt x="1430" y="138"/>
                        <a:pt x="1430" y="1"/>
                      </a:cubicBezTo>
                      <a:close/>
                    </a:path>
                  </a:pathLst>
                </a:custGeom>
                <a:solidFill>
                  <a:srgbClr val="354A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29"/>
                <p:cNvSpPr/>
                <p:nvPr/>
              </p:nvSpPr>
              <p:spPr>
                <a:xfrm>
                  <a:off x="1834443" y="1644757"/>
                  <a:ext cx="33819" cy="49624"/>
                </a:xfrm>
                <a:custGeom>
                  <a:rect b="b" l="l" r="r" t="t"/>
                  <a:pathLst>
                    <a:path extrusionOk="0" h="1595" w="1087">
                      <a:moveTo>
                        <a:pt x="784" y="0"/>
                      </a:moveTo>
                      <a:lnTo>
                        <a:pt x="1" y="1279"/>
                      </a:lnTo>
                      <a:cubicBezTo>
                        <a:pt x="83" y="1375"/>
                        <a:pt x="166" y="1457"/>
                        <a:pt x="262" y="1554"/>
                      </a:cubicBezTo>
                      <a:lnTo>
                        <a:pt x="289" y="1595"/>
                      </a:lnTo>
                      <a:lnTo>
                        <a:pt x="1087" y="303"/>
                      </a:lnTo>
                      <a:cubicBezTo>
                        <a:pt x="977" y="206"/>
                        <a:pt x="880" y="96"/>
                        <a:pt x="784" y="0"/>
                      </a:cubicBezTo>
                      <a:close/>
                    </a:path>
                  </a:pathLst>
                </a:custGeom>
                <a:solidFill>
                  <a:srgbClr val="354A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 name="Google Shape;1919;p29"/>
                <p:cNvSpPr/>
                <p:nvPr/>
              </p:nvSpPr>
              <p:spPr>
                <a:xfrm>
                  <a:off x="1875076" y="1819241"/>
                  <a:ext cx="47944" cy="23148"/>
                </a:xfrm>
                <a:custGeom>
                  <a:rect b="b" l="l" r="r" t="t"/>
                  <a:pathLst>
                    <a:path extrusionOk="0" h="744" w="1541">
                      <a:moveTo>
                        <a:pt x="1540" y="1"/>
                      </a:moveTo>
                      <a:lnTo>
                        <a:pt x="56" y="303"/>
                      </a:lnTo>
                      <a:cubicBezTo>
                        <a:pt x="42" y="454"/>
                        <a:pt x="28" y="606"/>
                        <a:pt x="1" y="743"/>
                      </a:cubicBezTo>
                      <a:lnTo>
                        <a:pt x="1513" y="427"/>
                      </a:lnTo>
                      <a:cubicBezTo>
                        <a:pt x="1526" y="289"/>
                        <a:pt x="1526" y="152"/>
                        <a:pt x="1540" y="1"/>
                      </a:cubicBezTo>
                      <a:close/>
                    </a:path>
                  </a:pathLst>
                </a:custGeom>
                <a:solidFill>
                  <a:srgbClr val="354A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29"/>
                <p:cNvSpPr/>
                <p:nvPr/>
              </p:nvSpPr>
              <p:spPr>
                <a:xfrm>
                  <a:off x="1863098" y="1696063"/>
                  <a:ext cx="43246" cy="38517"/>
                </a:xfrm>
                <a:custGeom>
                  <a:rect b="b" l="l" r="r" t="t"/>
                  <a:pathLst>
                    <a:path extrusionOk="0" h="1238" w="1390">
                      <a:moveTo>
                        <a:pt x="1210" y="1"/>
                      </a:moveTo>
                      <a:lnTo>
                        <a:pt x="1" y="853"/>
                      </a:lnTo>
                      <a:cubicBezTo>
                        <a:pt x="69" y="963"/>
                        <a:pt x="124" y="1114"/>
                        <a:pt x="179" y="1238"/>
                      </a:cubicBezTo>
                      <a:lnTo>
                        <a:pt x="1389" y="372"/>
                      </a:lnTo>
                      <a:cubicBezTo>
                        <a:pt x="1334" y="248"/>
                        <a:pt x="1279" y="124"/>
                        <a:pt x="1210" y="1"/>
                      </a:cubicBezTo>
                      <a:close/>
                    </a:path>
                  </a:pathLst>
                </a:custGeom>
                <a:solidFill>
                  <a:srgbClr val="354A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29"/>
                <p:cNvSpPr/>
                <p:nvPr/>
              </p:nvSpPr>
              <p:spPr>
                <a:xfrm>
                  <a:off x="1871218" y="1270931"/>
                  <a:ext cx="50091" cy="40664"/>
                </a:xfrm>
                <a:custGeom>
                  <a:rect b="b" l="l" r="r" t="t"/>
                  <a:pathLst>
                    <a:path extrusionOk="0" h="1307" w="1610">
                      <a:moveTo>
                        <a:pt x="413" y="1"/>
                      </a:moveTo>
                      <a:cubicBezTo>
                        <a:pt x="276" y="42"/>
                        <a:pt x="138" y="97"/>
                        <a:pt x="1" y="166"/>
                      </a:cubicBezTo>
                      <a:lnTo>
                        <a:pt x="1142" y="1307"/>
                      </a:lnTo>
                      <a:cubicBezTo>
                        <a:pt x="1293" y="1252"/>
                        <a:pt x="1444" y="1211"/>
                        <a:pt x="1609" y="1183"/>
                      </a:cubicBezTo>
                      <a:lnTo>
                        <a:pt x="413" y="1"/>
                      </a:lnTo>
                      <a:close/>
                    </a:path>
                  </a:pathLst>
                </a:custGeom>
                <a:solidFill>
                  <a:srgbClr val="354A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29"/>
                <p:cNvSpPr/>
                <p:nvPr/>
              </p:nvSpPr>
              <p:spPr>
                <a:xfrm>
                  <a:off x="1929835" y="1258112"/>
                  <a:ext cx="41069" cy="47944"/>
                </a:xfrm>
                <a:custGeom>
                  <a:rect b="b" l="l" r="r" t="t"/>
                  <a:pathLst>
                    <a:path extrusionOk="0" h="1541" w="1320">
                      <a:moveTo>
                        <a:pt x="454" y="0"/>
                      </a:moveTo>
                      <a:cubicBezTo>
                        <a:pt x="303" y="0"/>
                        <a:pt x="151" y="14"/>
                        <a:pt x="0" y="42"/>
                      </a:cubicBezTo>
                      <a:lnTo>
                        <a:pt x="811" y="1499"/>
                      </a:lnTo>
                      <a:cubicBezTo>
                        <a:pt x="976" y="1499"/>
                        <a:pt x="1141" y="1513"/>
                        <a:pt x="1320" y="1540"/>
                      </a:cubicBezTo>
                      <a:lnTo>
                        <a:pt x="454" y="0"/>
                      </a:lnTo>
                      <a:close/>
                    </a:path>
                  </a:pathLst>
                </a:custGeom>
                <a:solidFill>
                  <a:srgbClr val="354A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29"/>
                <p:cNvSpPr/>
                <p:nvPr/>
              </p:nvSpPr>
              <p:spPr>
                <a:xfrm>
                  <a:off x="2008084" y="1266668"/>
                  <a:ext cx="14592" cy="54354"/>
                </a:xfrm>
                <a:custGeom>
                  <a:rect b="b" l="l" r="r" t="t"/>
                  <a:pathLst>
                    <a:path extrusionOk="0" h="1747" w="469">
                      <a:moveTo>
                        <a:pt x="1" y="0"/>
                      </a:moveTo>
                      <a:lnTo>
                        <a:pt x="42" y="1581"/>
                      </a:lnTo>
                      <a:cubicBezTo>
                        <a:pt x="193" y="1636"/>
                        <a:pt x="331" y="1691"/>
                        <a:pt x="468" y="1746"/>
                      </a:cubicBezTo>
                      <a:lnTo>
                        <a:pt x="413" y="138"/>
                      </a:lnTo>
                      <a:cubicBezTo>
                        <a:pt x="276" y="97"/>
                        <a:pt x="138" y="42"/>
                        <a:pt x="1" y="0"/>
                      </a:cubicBezTo>
                      <a:close/>
                    </a:path>
                  </a:pathLst>
                </a:custGeom>
                <a:solidFill>
                  <a:srgbClr val="354A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29"/>
                <p:cNvSpPr/>
                <p:nvPr/>
              </p:nvSpPr>
              <p:spPr>
                <a:xfrm>
                  <a:off x="1753176" y="1377867"/>
                  <a:ext cx="50091" cy="27410"/>
                </a:xfrm>
                <a:custGeom>
                  <a:rect b="b" l="l" r="r" t="t"/>
                  <a:pathLst>
                    <a:path extrusionOk="0" h="881" w="1610">
                      <a:moveTo>
                        <a:pt x="221" y="0"/>
                      </a:moveTo>
                      <a:cubicBezTo>
                        <a:pt x="138" y="110"/>
                        <a:pt x="70" y="234"/>
                        <a:pt x="1" y="358"/>
                      </a:cubicBezTo>
                      <a:lnTo>
                        <a:pt x="1389" y="880"/>
                      </a:lnTo>
                      <a:cubicBezTo>
                        <a:pt x="1458" y="756"/>
                        <a:pt x="1540" y="633"/>
                        <a:pt x="1609" y="509"/>
                      </a:cubicBezTo>
                      <a:lnTo>
                        <a:pt x="221" y="0"/>
                      </a:lnTo>
                      <a:close/>
                    </a:path>
                  </a:pathLst>
                </a:custGeom>
                <a:solidFill>
                  <a:srgbClr val="354A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29"/>
                <p:cNvSpPr/>
                <p:nvPr/>
              </p:nvSpPr>
              <p:spPr>
                <a:xfrm>
                  <a:off x="1732641" y="1433031"/>
                  <a:ext cx="51367" cy="16303"/>
                </a:xfrm>
                <a:custGeom>
                  <a:rect b="b" l="l" r="r" t="t"/>
                  <a:pathLst>
                    <a:path extrusionOk="0" h="524" w="1651">
                      <a:moveTo>
                        <a:pt x="1651" y="1"/>
                      </a:moveTo>
                      <a:lnTo>
                        <a:pt x="83" y="97"/>
                      </a:lnTo>
                      <a:cubicBezTo>
                        <a:pt x="56" y="234"/>
                        <a:pt x="28" y="372"/>
                        <a:pt x="1" y="523"/>
                      </a:cubicBezTo>
                      <a:lnTo>
                        <a:pt x="1527" y="427"/>
                      </a:lnTo>
                      <a:cubicBezTo>
                        <a:pt x="1568" y="276"/>
                        <a:pt x="1609" y="138"/>
                        <a:pt x="1651" y="1"/>
                      </a:cubicBezTo>
                      <a:close/>
                    </a:path>
                  </a:pathLst>
                </a:custGeom>
                <a:solidFill>
                  <a:srgbClr val="354A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29"/>
                <p:cNvSpPr/>
                <p:nvPr/>
              </p:nvSpPr>
              <p:spPr>
                <a:xfrm>
                  <a:off x="1789111" y="1329113"/>
                  <a:ext cx="41100" cy="41504"/>
                </a:xfrm>
                <a:custGeom>
                  <a:rect b="b" l="l" r="r" t="t"/>
                  <a:pathLst>
                    <a:path extrusionOk="0" h="1334" w="1321">
                      <a:moveTo>
                        <a:pt x="289" y="0"/>
                      </a:moveTo>
                      <a:cubicBezTo>
                        <a:pt x="193" y="97"/>
                        <a:pt x="97" y="207"/>
                        <a:pt x="1" y="303"/>
                      </a:cubicBezTo>
                      <a:lnTo>
                        <a:pt x="1032" y="1334"/>
                      </a:lnTo>
                      <a:cubicBezTo>
                        <a:pt x="1128" y="1238"/>
                        <a:pt x="1224" y="1128"/>
                        <a:pt x="1320" y="1031"/>
                      </a:cubicBezTo>
                      <a:lnTo>
                        <a:pt x="289" y="0"/>
                      </a:lnTo>
                      <a:close/>
                    </a:path>
                  </a:pathLst>
                </a:custGeom>
                <a:solidFill>
                  <a:srgbClr val="354A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p29"/>
                <p:cNvSpPr/>
                <p:nvPr/>
              </p:nvSpPr>
              <p:spPr>
                <a:xfrm>
                  <a:off x="1825887" y="1296164"/>
                  <a:ext cx="50496" cy="36402"/>
                </a:xfrm>
                <a:custGeom>
                  <a:rect b="b" l="l" r="r" t="t"/>
                  <a:pathLst>
                    <a:path extrusionOk="0" h="1170" w="1623">
                      <a:moveTo>
                        <a:pt x="344" y="1"/>
                      </a:moveTo>
                      <a:cubicBezTo>
                        <a:pt x="221" y="97"/>
                        <a:pt x="111" y="180"/>
                        <a:pt x="1" y="276"/>
                      </a:cubicBezTo>
                      <a:lnTo>
                        <a:pt x="1238" y="1169"/>
                      </a:lnTo>
                      <a:cubicBezTo>
                        <a:pt x="1362" y="1087"/>
                        <a:pt x="1485" y="991"/>
                        <a:pt x="1623" y="922"/>
                      </a:cubicBezTo>
                      <a:lnTo>
                        <a:pt x="344" y="1"/>
                      </a:lnTo>
                      <a:close/>
                    </a:path>
                  </a:pathLst>
                </a:custGeom>
                <a:solidFill>
                  <a:srgbClr val="354A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928" name="Google Shape;1928;p29"/>
            <p:cNvGrpSpPr/>
            <p:nvPr/>
          </p:nvGrpSpPr>
          <p:grpSpPr>
            <a:xfrm rot="10800000">
              <a:off x="1729250" y="2425135"/>
              <a:ext cx="685635" cy="682282"/>
              <a:chOff x="2894709" y="1258206"/>
              <a:chExt cx="685635" cy="682282"/>
            </a:xfrm>
          </p:grpSpPr>
          <p:sp>
            <p:nvSpPr>
              <p:cNvPr id="1929" name="Google Shape;1929;p29"/>
              <p:cNvSpPr/>
              <p:nvPr/>
            </p:nvSpPr>
            <p:spPr>
              <a:xfrm>
                <a:off x="3399392" y="1867591"/>
                <a:ext cx="58554" cy="72897"/>
              </a:xfrm>
              <a:custGeom>
                <a:rect b="b" l="l" r="r" t="t"/>
                <a:pathLst>
                  <a:path extrusionOk="0" h="2343" w="1882">
                    <a:moveTo>
                      <a:pt x="1293" y="0"/>
                    </a:moveTo>
                    <a:lnTo>
                      <a:pt x="0" y="866"/>
                    </a:lnTo>
                    <a:cubicBezTo>
                      <a:pt x="152" y="1443"/>
                      <a:pt x="289" y="1801"/>
                      <a:pt x="303" y="1870"/>
                    </a:cubicBezTo>
                    <a:cubicBezTo>
                      <a:pt x="429" y="2202"/>
                      <a:pt x="691" y="2342"/>
                      <a:pt x="956" y="2342"/>
                    </a:cubicBezTo>
                    <a:cubicBezTo>
                      <a:pt x="1415" y="2342"/>
                      <a:pt x="1881" y="1922"/>
                      <a:pt x="1664" y="1347"/>
                    </a:cubicBezTo>
                    <a:cubicBezTo>
                      <a:pt x="1513" y="907"/>
                      <a:pt x="1389" y="467"/>
                      <a:pt x="1293" y="0"/>
                    </a:cubicBezTo>
                    <a:close/>
                  </a:path>
                </a:pathLst>
              </a:custGeom>
              <a:solidFill>
                <a:srgbClr val="567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29"/>
              <p:cNvSpPr/>
              <p:nvPr/>
            </p:nvSpPr>
            <p:spPr>
              <a:xfrm>
                <a:off x="3386542" y="1794879"/>
                <a:ext cx="45393" cy="24828"/>
              </a:xfrm>
              <a:custGeom>
                <a:rect b="b" l="l" r="r" t="t"/>
                <a:pathLst>
                  <a:path extrusionOk="0" h="798" w="1459">
                    <a:moveTo>
                      <a:pt x="1444" y="0"/>
                    </a:moveTo>
                    <a:lnTo>
                      <a:pt x="1" y="371"/>
                    </a:lnTo>
                    <a:cubicBezTo>
                      <a:pt x="1" y="509"/>
                      <a:pt x="1" y="660"/>
                      <a:pt x="15" y="797"/>
                    </a:cubicBezTo>
                    <a:lnTo>
                      <a:pt x="1458" y="426"/>
                    </a:lnTo>
                    <a:cubicBezTo>
                      <a:pt x="1444" y="275"/>
                      <a:pt x="1444" y="138"/>
                      <a:pt x="1444" y="0"/>
                    </a:cubicBezTo>
                    <a:close/>
                  </a:path>
                </a:pathLst>
              </a:custGeom>
              <a:solidFill>
                <a:srgbClr val="567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29"/>
              <p:cNvSpPr/>
              <p:nvPr/>
            </p:nvSpPr>
            <p:spPr>
              <a:xfrm>
                <a:off x="3404961" y="1693512"/>
                <a:ext cx="47478" cy="30397"/>
              </a:xfrm>
              <a:custGeom>
                <a:rect b="b" l="l" r="r" t="t"/>
                <a:pathLst>
                  <a:path extrusionOk="0" h="977" w="1526">
                    <a:moveTo>
                      <a:pt x="193" y="0"/>
                    </a:moveTo>
                    <a:cubicBezTo>
                      <a:pt x="124" y="124"/>
                      <a:pt x="55" y="248"/>
                      <a:pt x="0" y="371"/>
                    </a:cubicBezTo>
                    <a:lnTo>
                      <a:pt x="1320" y="976"/>
                    </a:lnTo>
                    <a:cubicBezTo>
                      <a:pt x="1375" y="853"/>
                      <a:pt x="1443" y="729"/>
                      <a:pt x="1526" y="605"/>
                    </a:cubicBezTo>
                    <a:lnTo>
                      <a:pt x="193" y="0"/>
                    </a:lnTo>
                    <a:close/>
                  </a:path>
                </a:pathLst>
              </a:custGeom>
              <a:solidFill>
                <a:srgbClr val="567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29"/>
              <p:cNvSpPr/>
              <p:nvPr/>
            </p:nvSpPr>
            <p:spPr>
              <a:xfrm>
                <a:off x="3462271" y="1622076"/>
                <a:ext cx="50900" cy="29961"/>
              </a:xfrm>
              <a:custGeom>
                <a:rect b="b" l="l" r="r" t="t"/>
                <a:pathLst>
                  <a:path extrusionOk="0" h="963" w="1636">
                    <a:moveTo>
                      <a:pt x="289" y="1"/>
                    </a:moveTo>
                    <a:cubicBezTo>
                      <a:pt x="193" y="111"/>
                      <a:pt x="96" y="221"/>
                      <a:pt x="0" y="331"/>
                    </a:cubicBezTo>
                    <a:lnTo>
                      <a:pt x="1375" y="963"/>
                    </a:lnTo>
                    <a:cubicBezTo>
                      <a:pt x="1471" y="853"/>
                      <a:pt x="1553" y="743"/>
                      <a:pt x="1636" y="633"/>
                    </a:cubicBezTo>
                    <a:lnTo>
                      <a:pt x="289" y="1"/>
                    </a:lnTo>
                    <a:close/>
                  </a:path>
                </a:pathLst>
              </a:custGeom>
              <a:solidFill>
                <a:srgbClr val="567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29"/>
              <p:cNvSpPr/>
              <p:nvPr/>
            </p:nvSpPr>
            <p:spPr>
              <a:xfrm>
                <a:off x="3387849" y="1756796"/>
                <a:ext cx="46638" cy="19290"/>
              </a:xfrm>
              <a:custGeom>
                <a:rect b="b" l="l" r="r" t="t"/>
                <a:pathLst>
                  <a:path extrusionOk="0" h="620" w="1499">
                    <a:moveTo>
                      <a:pt x="55" y="1"/>
                    </a:moveTo>
                    <a:cubicBezTo>
                      <a:pt x="28" y="138"/>
                      <a:pt x="14" y="276"/>
                      <a:pt x="0" y="413"/>
                    </a:cubicBezTo>
                    <a:lnTo>
                      <a:pt x="1444" y="619"/>
                    </a:lnTo>
                    <a:cubicBezTo>
                      <a:pt x="1457" y="482"/>
                      <a:pt x="1471" y="344"/>
                      <a:pt x="1499" y="207"/>
                    </a:cubicBezTo>
                    <a:lnTo>
                      <a:pt x="55" y="1"/>
                    </a:lnTo>
                    <a:close/>
                  </a:path>
                </a:pathLst>
              </a:custGeom>
              <a:solidFill>
                <a:srgbClr val="567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29"/>
              <p:cNvSpPr/>
              <p:nvPr/>
            </p:nvSpPr>
            <p:spPr>
              <a:xfrm>
                <a:off x="3433180" y="1653718"/>
                <a:ext cx="52642" cy="29992"/>
              </a:xfrm>
              <a:custGeom>
                <a:rect b="b" l="l" r="r" t="t"/>
                <a:pathLst>
                  <a:path extrusionOk="0" h="964" w="1692">
                    <a:moveTo>
                      <a:pt x="317" y="1"/>
                    </a:moveTo>
                    <a:cubicBezTo>
                      <a:pt x="234" y="83"/>
                      <a:pt x="165" y="152"/>
                      <a:pt x="83" y="235"/>
                    </a:cubicBezTo>
                    <a:cubicBezTo>
                      <a:pt x="55" y="262"/>
                      <a:pt x="28" y="290"/>
                      <a:pt x="0" y="317"/>
                    </a:cubicBezTo>
                    <a:lnTo>
                      <a:pt x="1389" y="963"/>
                    </a:lnTo>
                    <a:cubicBezTo>
                      <a:pt x="1499" y="867"/>
                      <a:pt x="1595" y="757"/>
                      <a:pt x="1691" y="647"/>
                    </a:cubicBezTo>
                    <a:lnTo>
                      <a:pt x="317" y="1"/>
                    </a:lnTo>
                    <a:close/>
                  </a:path>
                </a:pathLst>
              </a:custGeom>
              <a:solidFill>
                <a:srgbClr val="567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29"/>
              <p:cNvSpPr/>
              <p:nvPr/>
            </p:nvSpPr>
            <p:spPr>
              <a:xfrm>
                <a:off x="3278767" y="1270526"/>
                <a:ext cx="41940" cy="43215"/>
              </a:xfrm>
              <a:custGeom>
                <a:rect b="b" l="l" r="r" t="t"/>
                <a:pathLst>
                  <a:path extrusionOk="0" h="1389" w="1348">
                    <a:moveTo>
                      <a:pt x="399" y="0"/>
                    </a:moveTo>
                    <a:cubicBezTo>
                      <a:pt x="262" y="41"/>
                      <a:pt x="138" y="96"/>
                      <a:pt x="1" y="151"/>
                    </a:cubicBezTo>
                    <a:lnTo>
                      <a:pt x="922" y="1388"/>
                    </a:lnTo>
                    <a:cubicBezTo>
                      <a:pt x="1059" y="1333"/>
                      <a:pt x="1197" y="1292"/>
                      <a:pt x="1348" y="1251"/>
                    </a:cubicBezTo>
                    <a:lnTo>
                      <a:pt x="399" y="0"/>
                    </a:lnTo>
                    <a:close/>
                  </a:path>
                </a:pathLst>
              </a:custGeom>
              <a:solidFill>
                <a:srgbClr val="567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36" name="Google Shape;1936;p29"/>
              <p:cNvGrpSpPr/>
              <p:nvPr/>
            </p:nvGrpSpPr>
            <p:grpSpPr>
              <a:xfrm>
                <a:off x="2894709" y="1258206"/>
                <a:ext cx="685635" cy="636360"/>
                <a:chOff x="2894709" y="1258206"/>
                <a:chExt cx="685635" cy="636360"/>
              </a:xfrm>
            </p:grpSpPr>
            <p:sp>
              <p:nvSpPr>
                <p:cNvPr id="1937" name="Google Shape;1937;p29"/>
                <p:cNvSpPr/>
                <p:nvPr/>
              </p:nvSpPr>
              <p:spPr>
                <a:xfrm>
                  <a:off x="3009329" y="1404812"/>
                  <a:ext cx="69754" cy="46887"/>
                </a:xfrm>
                <a:custGeom>
                  <a:rect b="b" l="l" r="r" t="t"/>
                  <a:pathLst>
                    <a:path extrusionOk="0" h="1507" w="2242">
                      <a:moveTo>
                        <a:pt x="1" y="0"/>
                      </a:moveTo>
                      <a:lnTo>
                        <a:pt x="303" y="1485"/>
                      </a:lnTo>
                      <a:cubicBezTo>
                        <a:pt x="526" y="1499"/>
                        <a:pt x="749" y="1507"/>
                        <a:pt x="972" y="1507"/>
                      </a:cubicBezTo>
                      <a:cubicBezTo>
                        <a:pt x="1395" y="1507"/>
                        <a:pt x="1818" y="1479"/>
                        <a:pt x="2241" y="1416"/>
                      </a:cubicBezTo>
                      <a:lnTo>
                        <a:pt x="1471" y="42"/>
                      </a:lnTo>
                      <a:cubicBezTo>
                        <a:pt x="1311" y="51"/>
                        <a:pt x="1149" y="55"/>
                        <a:pt x="986" y="55"/>
                      </a:cubicBezTo>
                      <a:cubicBezTo>
                        <a:pt x="660" y="55"/>
                        <a:pt x="330" y="37"/>
                        <a:pt x="1" y="0"/>
                      </a:cubicBez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29"/>
                <p:cNvSpPr/>
                <p:nvPr/>
              </p:nvSpPr>
              <p:spPr>
                <a:xfrm>
                  <a:off x="3153475" y="1333811"/>
                  <a:ext cx="66736" cy="53078"/>
                </a:xfrm>
                <a:custGeom>
                  <a:rect b="b" l="l" r="r" t="t"/>
                  <a:pathLst>
                    <a:path extrusionOk="0" h="1706" w="2145">
                      <a:moveTo>
                        <a:pt x="1004" y="1"/>
                      </a:moveTo>
                      <a:cubicBezTo>
                        <a:pt x="674" y="275"/>
                        <a:pt x="344" y="578"/>
                        <a:pt x="0" y="922"/>
                      </a:cubicBezTo>
                      <a:lnTo>
                        <a:pt x="1279" y="1705"/>
                      </a:lnTo>
                      <a:cubicBezTo>
                        <a:pt x="1581" y="1430"/>
                        <a:pt x="1870" y="1183"/>
                        <a:pt x="2145" y="949"/>
                      </a:cubicBezTo>
                      <a:lnTo>
                        <a:pt x="1004" y="1"/>
                      </a:ln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29"/>
                <p:cNvSpPr/>
                <p:nvPr/>
              </p:nvSpPr>
              <p:spPr>
                <a:xfrm>
                  <a:off x="2962722" y="1396691"/>
                  <a:ext cx="42780" cy="53047"/>
                </a:xfrm>
                <a:custGeom>
                  <a:rect b="b" l="l" r="r" t="t"/>
                  <a:pathLst>
                    <a:path extrusionOk="0" h="1705" w="1375">
                      <a:moveTo>
                        <a:pt x="0" y="0"/>
                      </a:moveTo>
                      <a:lnTo>
                        <a:pt x="303" y="1540"/>
                      </a:lnTo>
                      <a:cubicBezTo>
                        <a:pt x="632" y="1622"/>
                        <a:pt x="1004" y="1664"/>
                        <a:pt x="1375" y="1705"/>
                      </a:cubicBezTo>
                      <a:lnTo>
                        <a:pt x="1059" y="206"/>
                      </a:lnTo>
                      <a:cubicBezTo>
                        <a:pt x="674" y="138"/>
                        <a:pt x="303" y="69"/>
                        <a:pt x="0" y="0"/>
                      </a:cubicBez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 name="Google Shape;1940;p29"/>
                <p:cNvSpPr/>
                <p:nvPr/>
              </p:nvSpPr>
              <p:spPr>
                <a:xfrm>
                  <a:off x="3069221" y="1396255"/>
                  <a:ext cx="61167" cy="50060"/>
                </a:xfrm>
                <a:custGeom>
                  <a:rect b="b" l="l" r="r" t="t"/>
                  <a:pathLst>
                    <a:path extrusionOk="0" h="1609" w="1966">
                      <a:moveTo>
                        <a:pt x="1100" y="1"/>
                      </a:moveTo>
                      <a:cubicBezTo>
                        <a:pt x="742" y="124"/>
                        <a:pt x="385" y="220"/>
                        <a:pt x="0" y="262"/>
                      </a:cubicBezTo>
                      <a:lnTo>
                        <a:pt x="742" y="1609"/>
                      </a:lnTo>
                      <a:cubicBezTo>
                        <a:pt x="1168" y="1526"/>
                        <a:pt x="1567" y="1389"/>
                        <a:pt x="1966" y="1224"/>
                      </a:cubicBezTo>
                      <a:lnTo>
                        <a:pt x="1100" y="1"/>
                      </a:ln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29"/>
                <p:cNvSpPr/>
                <p:nvPr/>
              </p:nvSpPr>
              <p:spPr>
                <a:xfrm>
                  <a:off x="3522132" y="1471954"/>
                  <a:ext cx="58211" cy="65461"/>
                </a:xfrm>
                <a:custGeom>
                  <a:rect b="b" l="l" r="r" t="t"/>
                  <a:pathLst>
                    <a:path extrusionOk="0" h="2104" w="1871">
                      <a:moveTo>
                        <a:pt x="1856" y="1"/>
                      </a:moveTo>
                      <a:lnTo>
                        <a:pt x="317" y="853"/>
                      </a:lnTo>
                      <a:cubicBezTo>
                        <a:pt x="262" y="1279"/>
                        <a:pt x="152" y="1705"/>
                        <a:pt x="1" y="2104"/>
                      </a:cubicBezTo>
                      <a:lnTo>
                        <a:pt x="1582" y="2049"/>
                      </a:lnTo>
                      <a:cubicBezTo>
                        <a:pt x="1774" y="1389"/>
                        <a:pt x="1870" y="688"/>
                        <a:pt x="1856" y="1"/>
                      </a:cubicBez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29"/>
                <p:cNvSpPr/>
                <p:nvPr/>
              </p:nvSpPr>
              <p:spPr>
                <a:xfrm>
                  <a:off x="3410935" y="1663581"/>
                  <a:ext cx="65461" cy="49189"/>
                </a:xfrm>
                <a:custGeom>
                  <a:rect b="b" l="l" r="r" t="t"/>
                  <a:pathLst>
                    <a:path extrusionOk="0" h="1581" w="2104">
                      <a:moveTo>
                        <a:pt x="702" y="0"/>
                      </a:moveTo>
                      <a:cubicBezTo>
                        <a:pt x="427" y="289"/>
                        <a:pt x="193" y="619"/>
                        <a:pt x="1" y="962"/>
                      </a:cubicBezTo>
                      <a:lnTo>
                        <a:pt x="1320" y="1581"/>
                      </a:lnTo>
                      <a:cubicBezTo>
                        <a:pt x="1458" y="1347"/>
                        <a:pt x="1623" y="1141"/>
                        <a:pt x="1815" y="949"/>
                      </a:cubicBezTo>
                      <a:cubicBezTo>
                        <a:pt x="1911" y="852"/>
                        <a:pt x="2008" y="756"/>
                        <a:pt x="2104" y="646"/>
                      </a:cubicBezTo>
                      <a:lnTo>
                        <a:pt x="702" y="0"/>
                      </a:ln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29"/>
                <p:cNvSpPr/>
                <p:nvPr/>
              </p:nvSpPr>
              <p:spPr>
                <a:xfrm>
                  <a:off x="3239845" y="1275225"/>
                  <a:ext cx="67607" cy="53047"/>
                </a:xfrm>
                <a:custGeom>
                  <a:rect b="b" l="l" r="r" t="t"/>
                  <a:pathLst>
                    <a:path extrusionOk="0" h="1705" w="2173">
                      <a:moveTo>
                        <a:pt x="1252" y="0"/>
                      </a:moveTo>
                      <a:cubicBezTo>
                        <a:pt x="812" y="179"/>
                        <a:pt x="400" y="385"/>
                        <a:pt x="1" y="633"/>
                      </a:cubicBezTo>
                      <a:lnTo>
                        <a:pt x="1073" y="1705"/>
                      </a:lnTo>
                      <a:cubicBezTo>
                        <a:pt x="1417" y="1526"/>
                        <a:pt x="1788" y="1361"/>
                        <a:pt x="2173" y="1237"/>
                      </a:cubicBezTo>
                      <a:lnTo>
                        <a:pt x="1252" y="0"/>
                      </a:ln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29"/>
                <p:cNvSpPr/>
                <p:nvPr/>
              </p:nvSpPr>
              <p:spPr>
                <a:xfrm>
                  <a:off x="3386138" y="1769646"/>
                  <a:ext cx="46638" cy="36371"/>
                </a:xfrm>
                <a:custGeom>
                  <a:rect b="b" l="l" r="r" t="t"/>
                  <a:pathLst>
                    <a:path extrusionOk="0" h="1169" w="1499">
                      <a:moveTo>
                        <a:pt x="55" y="0"/>
                      </a:moveTo>
                      <a:cubicBezTo>
                        <a:pt x="14" y="385"/>
                        <a:pt x="0" y="784"/>
                        <a:pt x="14" y="1169"/>
                      </a:cubicBezTo>
                      <a:lnTo>
                        <a:pt x="1457" y="797"/>
                      </a:lnTo>
                      <a:cubicBezTo>
                        <a:pt x="1457" y="605"/>
                        <a:pt x="1471" y="399"/>
                        <a:pt x="1499" y="206"/>
                      </a:cubicBezTo>
                      <a:lnTo>
                        <a:pt x="55" y="0"/>
                      </a:ln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29"/>
                <p:cNvSpPr/>
                <p:nvPr/>
              </p:nvSpPr>
              <p:spPr>
                <a:xfrm>
                  <a:off x="2894709" y="1385241"/>
                  <a:ext cx="63314" cy="57247"/>
                </a:xfrm>
                <a:custGeom>
                  <a:rect b="b" l="l" r="r" t="t"/>
                  <a:pathLst>
                    <a:path extrusionOk="0" h="1840" w="2035">
                      <a:moveTo>
                        <a:pt x="815" y="0"/>
                      </a:moveTo>
                      <a:cubicBezTo>
                        <a:pt x="629" y="0"/>
                        <a:pt x="448" y="77"/>
                        <a:pt x="317" y="217"/>
                      </a:cubicBezTo>
                      <a:cubicBezTo>
                        <a:pt x="234" y="286"/>
                        <a:pt x="179" y="382"/>
                        <a:pt x="138" y="478"/>
                      </a:cubicBezTo>
                      <a:cubicBezTo>
                        <a:pt x="0" y="849"/>
                        <a:pt x="193" y="1276"/>
                        <a:pt x="564" y="1413"/>
                      </a:cubicBezTo>
                      <a:cubicBezTo>
                        <a:pt x="1045" y="1578"/>
                        <a:pt x="1540" y="1729"/>
                        <a:pt x="2035" y="1839"/>
                      </a:cubicBezTo>
                      <a:lnTo>
                        <a:pt x="1732" y="258"/>
                      </a:lnTo>
                      <a:cubicBezTo>
                        <a:pt x="1334" y="135"/>
                        <a:pt x="1086" y="52"/>
                        <a:pt x="1073" y="52"/>
                      </a:cubicBezTo>
                      <a:cubicBezTo>
                        <a:pt x="989" y="17"/>
                        <a:pt x="902" y="0"/>
                        <a:pt x="815" y="0"/>
                      </a:cubicBez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 name="Google Shape;1946;p29"/>
                <p:cNvSpPr/>
                <p:nvPr/>
              </p:nvSpPr>
              <p:spPr>
                <a:xfrm>
                  <a:off x="3512736" y="1364178"/>
                  <a:ext cx="49220" cy="70594"/>
                </a:xfrm>
                <a:custGeom>
                  <a:rect b="b" l="l" r="r" t="t"/>
                  <a:pathLst>
                    <a:path extrusionOk="0" h="2269" w="1582">
                      <a:moveTo>
                        <a:pt x="921" y="1"/>
                      </a:moveTo>
                      <a:lnTo>
                        <a:pt x="0" y="1265"/>
                      </a:lnTo>
                      <a:cubicBezTo>
                        <a:pt x="193" y="1581"/>
                        <a:pt x="330" y="1911"/>
                        <a:pt x="454" y="2269"/>
                      </a:cubicBezTo>
                      <a:lnTo>
                        <a:pt x="1581" y="1128"/>
                      </a:lnTo>
                      <a:cubicBezTo>
                        <a:pt x="1402" y="729"/>
                        <a:pt x="1182" y="358"/>
                        <a:pt x="921" y="1"/>
                      </a:cubicBez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29"/>
                <p:cNvSpPr/>
                <p:nvPr/>
              </p:nvSpPr>
              <p:spPr>
                <a:xfrm>
                  <a:off x="3471231" y="1597714"/>
                  <a:ext cx="62909" cy="44055"/>
                </a:xfrm>
                <a:custGeom>
                  <a:rect b="b" l="l" r="r" t="t"/>
                  <a:pathLst>
                    <a:path extrusionOk="0" h="1416" w="2022">
                      <a:moveTo>
                        <a:pt x="592" y="0"/>
                      </a:moveTo>
                      <a:cubicBezTo>
                        <a:pt x="413" y="261"/>
                        <a:pt x="207" y="522"/>
                        <a:pt x="1" y="784"/>
                      </a:cubicBezTo>
                      <a:lnTo>
                        <a:pt x="1348" y="1416"/>
                      </a:lnTo>
                      <a:cubicBezTo>
                        <a:pt x="1595" y="1100"/>
                        <a:pt x="1829" y="784"/>
                        <a:pt x="2022" y="467"/>
                      </a:cubicBezTo>
                      <a:lnTo>
                        <a:pt x="592" y="0"/>
                      </a:ln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29"/>
                <p:cNvSpPr/>
                <p:nvPr/>
              </p:nvSpPr>
              <p:spPr>
                <a:xfrm>
                  <a:off x="3332654" y="1258206"/>
                  <a:ext cx="59052" cy="49967"/>
                </a:xfrm>
                <a:custGeom>
                  <a:rect b="b" l="l" r="r" t="t"/>
                  <a:pathLst>
                    <a:path extrusionOk="0" h="1606" w="1898">
                      <a:moveTo>
                        <a:pt x="842" y="1"/>
                      </a:moveTo>
                      <a:cubicBezTo>
                        <a:pt x="563" y="1"/>
                        <a:pt x="282" y="21"/>
                        <a:pt x="1" y="66"/>
                      </a:cubicBezTo>
                      <a:lnTo>
                        <a:pt x="757" y="1482"/>
                      </a:lnTo>
                      <a:cubicBezTo>
                        <a:pt x="1142" y="1482"/>
                        <a:pt x="1527" y="1523"/>
                        <a:pt x="1898" y="1606"/>
                      </a:cubicBezTo>
                      <a:lnTo>
                        <a:pt x="1802" y="80"/>
                      </a:lnTo>
                      <a:cubicBezTo>
                        <a:pt x="1485" y="28"/>
                        <a:pt x="1165" y="1"/>
                        <a:pt x="842" y="1"/>
                      </a:cubicBez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29"/>
                <p:cNvSpPr/>
                <p:nvPr/>
              </p:nvSpPr>
              <p:spPr>
                <a:xfrm>
                  <a:off x="3115829" y="1371862"/>
                  <a:ext cx="67607" cy="56936"/>
                </a:xfrm>
                <a:custGeom>
                  <a:rect b="b" l="l" r="r" t="t"/>
                  <a:pathLst>
                    <a:path extrusionOk="0" h="1830" w="2173">
                      <a:moveTo>
                        <a:pt x="894" y="1"/>
                      </a:moveTo>
                      <a:cubicBezTo>
                        <a:pt x="633" y="248"/>
                        <a:pt x="330" y="455"/>
                        <a:pt x="0" y="620"/>
                      </a:cubicBezTo>
                      <a:lnTo>
                        <a:pt x="839" y="1829"/>
                      </a:lnTo>
                      <a:cubicBezTo>
                        <a:pt x="1251" y="1596"/>
                        <a:pt x="1636" y="1321"/>
                        <a:pt x="1966" y="991"/>
                      </a:cubicBezTo>
                      <a:lnTo>
                        <a:pt x="2172" y="785"/>
                      </a:lnTo>
                      <a:lnTo>
                        <a:pt x="894" y="1"/>
                      </a:ln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29"/>
                <p:cNvSpPr/>
                <p:nvPr/>
              </p:nvSpPr>
              <p:spPr>
                <a:xfrm>
                  <a:off x="3444288" y="1287608"/>
                  <a:ext cx="55225" cy="61634"/>
                </a:xfrm>
                <a:custGeom>
                  <a:rect b="b" l="l" r="r" t="t"/>
                  <a:pathLst>
                    <a:path extrusionOk="0" h="1981" w="1775">
                      <a:moveTo>
                        <a:pt x="523" y="1"/>
                      </a:moveTo>
                      <a:lnTo>
                        <a:pt x="1" y="1403"/>
                      </a:lnTo>
                      <a:cubicBezTo>
                        <a:pt x="262" y="1582"/>
                        <a:pt x="509" y="1774"/>
                        <a:pt x="743" y="1980"/>
                      </a:cubicBezTo>
                      <a:lnTo>
                        <a:pt x="1774" y="949"/>
                      </a:lnTo>
                      <a:cubicBezTo>
                        <a:pt x="1389" y="592"/>
                        <a:pt x="963" y="276"/>
                        <a:pt x="523" y="1"/>
                      </a:cubicBez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29"/>
                <p:cNvSpPr/>
                <p:nvPr/>
              </p:nvSpPr>
              <p:spPr>
                <a:xfrm>
                  <a:off x="3530253" y="1412092"/>
                  <a:ext cx="48380" cy="71030"/>
                </a:xfrm>
                <a:custGeom>
                  <a:rect b="b" l="l" r="r" t="t"/>
                  <a:pathLst>
                    <a:path extrusionOk="0" h="2283" w="1555">
                      <a:moveTo>
                        <a:pt x="1197" y="0"/>
                      </a:moveTo>
                      <a:lnTo>
                        <a:pt x="1" y="1182"/>
                      </a:lnTo>
                      <a:cubicBezTo>
                        <a:pt x="83" y="1540"/>
                        <a:pt x="111" y="1911"/>
                        <a:pt x="97" y="2282"/>
                      </a:cubicBezTo>
                      <a:lnTo>
                        <a:pt x="1554" y="1471"/>
                      </a:lnTo>
                      <a:cubicBezTo>
                        <a:pt x="1499" y="962"/>
                        <a:pt x="1375" y="468"/>
                        <a:pt x="1197" y="0"/>
                      </a:cubicBez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29"/>
                <p:cNvSpPr/>
                <p:nvPr/>
              </p:nvSpPr>
              <p:spPr>
                <a:xfrm>
                  <a:off x="3442576" y="1632343"/>
                  <a:ext cx="62474" cy="41504"/>
                </a:xfrm>
                <a:custGeom>
                  <a:rect b="b" l="l" r="r" t="t"/>
                  <a:pathLst>
                    <a:path extrusionOk="0" h="1334" w="2008">
                      <a:moveTo>
                        <a:pt x="633" y="1"/>
                      </a:moveTo>
                      <a:cubicBezTo>
                        <a:pt x="427" y="234"/>
                        <a:pt x="221" y="454"/>
                        <a:pt x="1" y="688"/>
                      </a:cubicBezTo>
                      <a:lnTo>
                        <a:pt x="1389" y="1334"/>
                      </a:lnTo>
                      <a:cubicBezTo>
                        <a:pt x="1609" y="1100"/>
                        <a:pt x="1815" y="867"/>
                        <a:pt x="2008" y="633"/>
                      </a:cubicBezTo>
                      <a:lnTo>
                        <a:pt x="633" y="1"/>
                      </a:ln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29"/>
                <p:cNvSpPr/>
                <p:nvPr/>
              </p:nvSpPr>
              <p:spPr>
                <a:xfrm>
                  <a:off x="3401943" y="1263246"/>
                  <a:ext cx="47073" cy="61198"/>
                </a:xfrm>
                <a:custGeom>
                  <a:rect b="b" l="l" r="r" t="t"/>
                  <a:pathLst>
                    <a:path extrusionOk="0" h="1967" w="1513">
                      <a:moveTo>
                        <a:pt x="1" y="0"/>
                      </a:moveTo>
                      <a:lnTo>
                        <a:pt x="97" y="1567"/>
                      </a:lnTo>
                      <a:cubicBezTo>
                        <a:pt x="413" y="1664"/>
                        <a:pt x="716" y="1801"/>
                        <a:pt x="1004" y="1966"/>
                      </a:cubicBezTo>
                      <a:lnTo>
                        <a:pt x="1513" y="578"/>
                      </a:lnTo>
                      <a:cubicBezTo>
                        <a:pt x="1032" y="317"/>
                        <a:pt x="523" y="124"/>
                        <a:pt x="1" y="0"/>
                      </a:cubicBez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29"/>
                <p:cNvSpPr/>
                <p:nvPr/>
              </p:nvSpPr>
              <p:spPr>
                <a:xfrm>
                  <a:off x="3291181" y="1262375"/>
                  <a:ext cx="51367" cy="47073"/>
                </a:xfrm>
                <a:custGeom>
                  <a:rect b="b" l="l" r="r" t="t"/>
                  <a:pathLst>
                    <a:path extrusionOk="0" h="1513" w="1651">
                      <a:moveTo>
                        <a:pt x="908" y="1"/>
                      </a:moveTo>
                      <a:cubicBezTo>
                        <a:pt x="605" y="70"/>
                        <a:pt x="303" y="152"/>
                        <a:pt x="0" y="262"/>
                      </a:cubicBezTo>
                      <a:lnTo>
                        <a:pt x="949" y="1513"/>
                      </a:lnTo>
                      <a:cubicBezTo>
                        <a:pt x="1169" y="1458"/>
                        <a:pt x="1403" y="1417"/>
                        <a:pt x="1650" y="1389"/>
                      </a:cubicBezTo>
                      <a:lnTo>
                        <a:pt x="908" y="1"/>
                      </a:ln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29"/>
                <p:cNvSpPr/>
                <p:nvPr/>
              </p:nvSpPr>
              <p:spPr>
                <a:xfrm>
                  <a:off x="3194949" y="1301733"/>
                  <a:ext cx="66332" cy="53482"/>
                </a:xfrm>
                <a:custGeom>
                  <a:rect b="b" l="l" r="r" t="t"/>
                  <a:pathLst>
                    <a:path extrusionOk="0" h="1719" w="2132">
                      <a:moveTo>
                        <a:pt x="1059" y="1"/>
                      </a:moveTo>
                      <a:cubicBezTo>
                        <a:pt x="715" y="234"/>
                        <a:pt x="372" y="482"/>
                        <a:pt x="1" y="770"/>
                      </a:cubicBezTo>
                      <a:lnTo>
                        <a:pt x="1155" y="1719"/>
                      </a:lnTo>
                      <a:cubicBezTo>
                        <a:pt x="1471" y="1485"/>
                        <a:pt x="1788" y="1265"/>
                        <a:pt x="2131" y="1073"/>
                      </a:cubicBezTo>
                      <a:lnTo>
                        <a:pt x="1059" y="1"/>
                      </a:ln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29"/>
                <p:cNvSpPr/>
                <p:nvPr/>
              </p:nvSpPr>
              <p:spPr>
                <a:xfrm>
                  <a:off x="3496900" y="1548928"/>
                  <a:ext cx="70190" cy="52238"/>
                </a:xfrm>
                <a:custGeom>
                  <a:rect b="b" l="l" r="r" t="t"/>
                  <a:pathLst>
                    <a:path extrusionOk="0" h="1679" w="2256">
                      <a:moveTo>
                        <a:pt x="2255" y="1"/>
                      </a:moveTo>
                      <a:lnTo>
                        <a:pt x="633" y="56"/>
                      </a:lnTo>
                      <a:cubicBezTo>
                        <a:pt x="454" y="455"/>
                        <a:pt x="248" y="840"/>
                        <a:pt x="1" y="1211"/>
                      </a:cubicBezTo>
                      <a:lnTo>
                        <a:pt x="1430" y="1678"/>
                      </a:lnTo>
                      <a:cubicBezTo>
                        <a:pt x="1760" y="1142"/>
                        <a:pt x="2035" y="578"/>
                        <a:pt x="2255" y="1"/>
                      </a:cubicBez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29"/>
                <p:cNvSpPr/>
                <p:nvPr/>
              </p:nvSpPr>
              <p:spPr>
                <a:xfrm>
                  <a:off x="3389560" y="1705055"/>
                  <a:ext cx="56469" cy="58180"/>
                </a:xfrm>
                <a:custGeom>
                  <a:rect b="b" l="l" r="r" t="t"/>
                  <a:pathLst>
                    <a:path extrusionOk="0" h="1870" w="1815">
                      <a:moveTo>
                        <a:pt x="495" y="0"/>
                      </a:moveTo>
                      <a:cubicBezTo>
                        <a:pt x="248" y="523"/>
                        <a:pt x="83" y="1086"/>
                        <a:pt x="0" y="1664"/>
                      </a:cubicBezTo>
                      <a:lnTo>
                        <a:pt x="1444" y="1870"/>
                      </a:lnTo>
                      <a:cubicBezTo>
                        <a:pt x="1499" y="1430"/>
                        <a:pt x="1636" y="1004"/>
                        <a:pt x="1815" y="605"/>
                      </a:cubicBezTo>
                      <a:lnTo>
                        <a:pt x="495" y="0"/>
                      </a:ln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29"/>
                <p:cNvSpPr/>
                <p:nvPr/>
              </p:nvSpPr>
              <p:spPr>
                <a:xfrm>
                  <a:off x="3476801" y="1326126"/>
                  <a:ext cx="56905" cy="65896"/>
                </a:xfrm>
                <a:custGeom>
                  <a:rect b="b" l="l" r="r" t="t"/>
                  <a:pathLst>
                    <a:path extrusionOk="0" h="2118" w="1829">
                      <a:moveTo>
                        <a:pt x="1032" y="0"/>
                      </a:moveTo>
                      <a:lnTo>
                        <a:pt x="1" y="1031"/>
                      </a:lnTo>
                      <a:lnTo>
                        <a:pt x="55" y="1072"/>
                      </a:lnTo>
                      <a:cubicBezTo>
                        <a:pt x="372" y="1402"/>
                        <a:pt x="660" y="1746"/>
                        <a:pt x="922" y="2117"/>
                      </a:cubicBezTo>
                      <a:lnTo>
                        <a:pt x="1829" y="880"/>
                      </a:lnTo>
                      <a:cubicBezTo>
                        <a:pt x="1595" y="591"/>
                        <a:pt x="1348" y="303"/>
                        <a:pt x="1086" y="41"/>
                      </a:cubicBezTo>
                      <a:lnTo>
                        <a:pt x="1032" y="0"/>
                      </a:ln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29"/>
                <p:cNvSpPr/>
                <p:nvPr/>
              </p:nvSpPr>
              <p:spPr>
                <a:xfrm>
                  <a:off x="3386978" y="1807698"/>
                  <a:ext cx="50091" cy="73581"/>
                </a:xfrm>
                <a:custGeom>
                  <a:rect b="b" l="l" r="r" t="t"/>
                  <a:pathLst>
                    <a:path extrusionOk="0" h="2365" w="1610">
                      <a:moveTo>
                        <a:pt x="1444" y="1"/>
                      </a:moveTo>
                      <a:lnTo>
                        <a:pt x="1" y="372"/>
                      </a:lnTo>
                      <a:cubicBezTo>
                        <a:pt x="42" y="1045"/>
                        <a:pt x="138" y="1705"/>
                        <a:pt x="289" y="2365"/>
                      </a:cubicBezTo>
                      <a:lnTo>
                        <a:pt x="1609" y="1499"/>
                      </a:lnTo>
                      <a:cubicBezTo>
                        <a:pt x="1513" y="1004"/>
                        <a:pt x="1458" y="509"/>
                        <a:pt x="1444" y="1"/>
                      </a:cubicBez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29"/>
                <p:cNvSpPr/>
                <p:nvPr/>
              </p:nvSpPr>
              <p:spPr>
                <a:xfrm>
                  <a:off x="3396405" y="1854306"/>
                  <a:ext cx="43215" cy="40260"/>
                </a:xfrm>
                <a:custGeom>
                  <a:rect b="b" l="l" r="r" t="t"/>
                  <a:pathLst>
                    <a:path extrusionOk="0" h="1294" w="1389">
                      <a:moveTo>
                        <a:pt x="1306" y="1"/>
                      </a:moveTo>
                      <a:lnTo>
                        <a:pt x="0" y="867"/>
                      </a:lnTo>
                      <a:cubicBezTo>
                        <a:pt x="28" y="1018"/>
                        <a:pt x="69" y="1169"/>
                        <a:pt x="96" y="1293"/>
                      </a:cubicBezTo>
                      <a:lnTo>
                        <a:pt x="1389" y="441"/>
                      </a:lnTo>
                      <a:cubicBezTo>
                        <a:pt x="1361" y="303"/>
                        <a:pt x="1334" y="152"/>
                        <a:pt x="1306" y="1"/>
                      </a:cubicBez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29"/>
                <p:cNvSpPr/>
                <p:nvPr/>
              </p:nvSpPr>
              <p:spPr>
                <a:xfrm>
                  <a:off x="2949032" y="1392833"/>
                  <a:ext cx="23117" cy="52207"/>
                </a:xfrm>
                <a:custGeom>
                  <a:rect b="b" l="l" r="r" t="t"/>
                  <a:pathLst>
                    <a:path extrusionOk="0" h="1678" w="743">
                      <a:moveTo>
                        <a:pt x="0" y="1"/>
                      </a:moveTo>
                      <a:lnTo>
                        <a:pt x="289" y="1581"/>
                      </a:lnTo>
                      <a:cubicBezTo>
                        <a:pt x="440" y="1623"/>
                        <a:pt x="578" y="1650"/>
                        <a:pt x="743" y="1678"/>
                      </a:cubicBezTo>
                      <a:lnTo>
                        <a:pt x="440" y="124"/>
                      </a:lnTo>
                      <a:cubicBezTo>
                        <a:pt x="261" y="83"/>
                        <a:pt x="124" y="42"/>
                        <a:pt x="0" y="1"/>
                      </a:cubicBez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62" name="Google Shape;1962;p29"/>
              <p:cNvSpPr/>
              <p:nvPr/>
            </p:nvSpPr>
            <p:spPr>
              <a:xfrm>
                <a:off x="3184681" y="1325690"/>
                <a:ext cx="46233" cy="37677"/>
              </a:xfrm>
              <a:custGeom>
                <a:rect b="b" l="l" r="r" t="t"/>
                <a:pathLst>
                  <a:path extrusionOk="0" h="1211" w="1486">
                    <a:moveTo>
                      <a:pt x="344" y="0"/>
                    </a:moveTo>
                    <a:cubicBezTo>
                      <a:pt x="221" y="83"/>
                      <a:pt x="111" y="179"/>
                      <a:pt x="1" y="262"/>
                    </a:cubicBezTo>
                    <a:lnTo>
                      <a:pt x="1142" y="1210"/>
                    </a:lnTo>
                    <a:cubicBezTo>
                      <a:pt x="1265" y="1128"/>
                      <a:pt x="1375" y="1045"/>
                      <a:pt x="1485" y="949"/>
                    </a:cubicBezTo>
                    <a:lnTo>
                      <a:pt x="344" y="0"/>
                    </a:lnTo>
                    <a:close/>
                  </a:path>
                </a:pathLst>
              </a:custGeom>
              <a:solidFill>
                <a:srgbClr val="567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29"/>
              <p:cNvSpPr/>
              <p:nvPr/>
            </p:nvSpPr>
            <p:spPr>
              <a:xfrm>
                <a:off x="3228302" y="1294888"/>
                <a:ext cx="44522" cy="40228"/>
              </a:xfrm>
              <a:custGeom>
                <a:rect b="b" l="l" r="r" t="t"/>
                <a:pathLst>
                  <a:path extrusionOk="0" h="1293" w="1431">
                    <a:moveTo>
                      <a:pt x="372" y="1"/>
                    </a:moveTo>
                    <a:cubicBezTo>
                      <a:pt x="248" y="69"/>
                      <a:pt x="124" y="152"/>
                      <a:pt x="1" y="221"/>
                    </a:cubicBezTo>
                    <a:lnTo>
                      <a:pt x="1059" y="1293"/>
                    </a:lnTo>
                    <a:cubicBezTo>
                      <a:pt x="1183" y="1210"/>
                      <a:pt x="1307" y="1142"/>
                      <a:pt x="1430" y="1073"/>
                    </a:cubicBezTo>
                    <a:lnTo>
                      <a:pt x="372" y="1"/>
                    </a:lnTo>
                    <a:close/>
                  </a:path>
                </a:pathLst>
              </a:custGeom>
              <a:solidFill>
                <a:srgbClr val="567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29"/>
              <p:cNvSpPr/>
              <p:nvPr/>
            </p:nvSpPr>
            <p:spPr>
              <a:xfrm>
                <a:off x="3489619" y="1586576"/>
                <a:ext cx="51802" cy="25699"/>
              </a:xfrm>
              <a:custGeom>
                <a:rect b="b" l="l" r="r" t="t"/>
                <a:pathLst>
                  <a:path extrusionOk="0" h="826" w="1665">
                    <a:moveTo>
                      <a:pt x="235" y="1"/>
                    </a:moveTo>
                    <a:cubicBezTo>
                      <a:pt x="166" y="111"/>
                      <a:pt x="83" y="234"/>
                      <a:pt x="1" y="358"/>
                    </a:cubicBezTo>
                    <a:lnTo>
                      <a:pt x="1444" y="825"/>
                    </a:lnTo>
                    <a:cubicBezTo>
                      <a:pt x="1513" y="715"/>
                      <a:pt x="1596" y="592"/>
                      <a:pt x="1664" y="468"/>
                    </a:cubicBezTo>
                    <a:lnTo>
                      <a:pt x="235" y="1"/>
                    </a:lnTo>
                    <a:close/>
                  </a:path>
                </a:pathLst>
              </a:custGeom>
              <a:solidFill>
                <a:srgbClr val="567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29"/>
              <p:cNvSpPr/>
              <p:nvPr/>
            </p:nvSpPr>
            <p:spPr>
              <a:xfrm>
                <a:off x="3055532" y="1404376"/>
                <a:ext cx="36806" cy="44086"/>
              </a:xfrm>
              <a:custGeom>
                <a:rect b="b" l="l" r="r" t="t"/>
                <a:pathLst>
                  <a:path extrusionOk="0" h="1417" w="1183">
                    <a:moveTo>
                      <a:pt x="440" y="1"/>
                    </a:moveTo>
                    <a:cubicBezTo>
                      <a:pt x="289" y="14"/>
                      <a:pt x="138" y="42"/>
                      <a:pt x="0" y="42"/>
                    </a:cubicBezTo>
                    <a:lnTo>
                      <a:pt x="756" y="1417"/>
                    </a:lnTo>
                    <a:cubicBezTo>
                      <a:pt x="894" y="1403"/>
                      <a:pt x="1045" y="1375"/>
                      <a:pt x="1182" y="1348"/>
                    </a:cubicBezTo>
                    <a:lnTo>
                      <a:pt x="440" y="1"/>
                    </a:lnTo>
                    <a:close/>
                  </a:path>
                </a:pathLst>
              </a:custGeom>
              <a:solidFill>
                <a:srgbClr val="567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29"/>
              <p:cNvSpPr/>
              <p:nvPr/>
            </p:nvSpPr>
            <p:spPr>
              <a:xfrm>
                <a:off x="3319400" y="1260259"/>
                <a:ext cx="36806" cy="45362"/>
              </a:xfrm>
              <a:custGeom>
                <a:rect b="b" l="l" r="r" t="t"/>
                <a:pathLst>
                  <a:path extrusionOk="0" h="1458" w="1183">
                    <a:moveTo>
                      <a:pt x="427" y="0"/>
                    </a:moveTo>
                    <a:cubicBezTo>
                      <a:pt x="289" y="14"/>
                      <a:pt x="152" y="41"/>
                      <a:pt x="1" y="69"/>
                    </a:cubicBezTo>
                    <a:lnTo>
                      <a:pt x="743" y="1457"/>
                    </a:lnTo>
                    <a:cubicBezTo>
                      <a:pt x="894" y="1444"/>
                      <a:pt x="1032" y="1430"/>
                      <a:pt x="1183" y="1416"/>
                    </a:cubicBezTo>
                    <a:lnTo>
                      <a:pt x="427" y="0"/>
                    </a:lnTo>
                    <a:close/>
                  </a:path>
                </a:pathLst>
              </a:custGeom>
              <a:solidFill>
                <a:srgbClr val="567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29"/>
              <p:cNvSpPr/>
              <p:nvPr/>
            </p:nvSpPr>
            <p:spPr>
              <a:xfrm>
                <a:off x="3143612" y="1362466"/>
                <a:ext cx="49656" cy="33384"/>
              </a:xfrm>
              <a:custGeom>
                <a:rect b="b" l="l" r="r" t="t"/>
                <a:pathLst>
                  <a:path extrusionOk="0" h="1073" w="1596">
                    <a:moveTo>
                      <a:pt x="317" y="1"/>
                    </a:moveTo>
                    <a:cubicBezTo>
                      <a:pt x="221" y="83"/>
                      <a:pt x="138" y="166"/>
                      <a:pt x="42" y="262"/>
                    </a:cubicBezTo>
                    <a:lnTo>
                      <a:pt x="1" y="289"/>
                    </a:lnTo>
                    <a:lnTo>
                      <a:pt x="1293" y="1073"/>
                    </a:lnTo>
                    <a:cubicBezTo>
                      <a:pt x="1389" y="977"/>
                      <a:pt x="1499" y="880"/>
                      <a:pt x="1596" y="784"/>
                    </a:cubicBezTo>
                    <a:lnTo>
                      <a:pt x="317" y="1"/>
                    </a:lnTo>
                    <a:close/>
                  </a:path>
                </a:pathLst>
              </a:custGeom>
              <a:solidFill>
                <a:srgbClr val="567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29"/>
              <p:cNvSpPr/>
              <p:nvPr/>
            </p:nvSpPr>
            <p:spPr>
              <a:xfrm>
                <a:off x="2995639" y="1403100"/>
                <a:ext cx="23117" cy="47944"/>
              </a:xfrm>
              <a:custGeom>
                <a:rect b="b" l="l" r="r" t="t"/>
                <a:pathLst>
                  <a:path extrusionOk="0" h="1541" w="743">
                    <a:moveTo>
                      <a:pt x="1" y="0"/>
                    </a:moveTo>
                    <a:lnTo>
                      <a:pt x="317" y="1499"/>
                    </a:lnTo>
                    <a:cubicBezTo>
                      <a:pt x="454" y="1513"/>
                      <a:pt x="592" y="1526"/>
                      <a:pt x="743" y="1540"/>
                    </a:cubicBezTo>
                    <a:lnTo>
                      <a:pt x="441" y="55"/>
                    </a:lnTo>
                    <a:cubicBezTo>
                      <a:pt x="289" y="42"/>
                      <a:pt x="138" y="14"/>
                      <a:pt x="1" y="0"/>
                    </a:cubicBezTo>
                    <a:close/>
                  </a:path>
                </a:pathLst>
              </a:custGeom>
              <a:solidFill>
                <a:srgbClr val="567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29"/>
              <p:cNvSpPr/>
              <p:nvPr/>
            </p:nvSpPr>
            <p:spPr>
              <a:xfrm>
                <a:off x="3103414" y="1391122"/>
                <a:ext cx="38517" cy="43215"/>
              </a:xfrm>
              <a:custGeom>
                <a:rect b="b" l="l" r="r" t="t"/>
                <a:pathLst>
                  <a:path extrusionOk="0" h="1389" w="1238">
                    <a:moveTo>
                      <a:pt x="386" y="1"/>
                    </a:moveTo>
                    <a:cubicBezTo>
                      <a:pt x="262" y="56"/>
                      <a:pt x="138" y="111"/>
                      <a:pt x="1" y="166"/>
                    </a:cubicBezTo>
                    <a:lnTo>
                      <a:pt x="867" y="1389"/>
                    </a:lnTo>
                    <a:cubicBezTo>
                      <a:pt x="990" y="1334"/>
                      <a:pt x="1114" y="1265"/>
                      <a:pt x="1238" y="1197"/>
                    </a:cubicBezTo>
                    <a:lnTo>
                      <a:pt x="386" y="1"/>
                    </a:lnTo>
                    <a:close/>
                  </a:path>
                </a:pathLst>
              </a:custGeom>
              <a:solidFill>
                <a:srgbClr val="567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29"/>
              <p:cNvSpPr/>
              <p:nvPr/>
            </p:nvSpPr>
            <p:spPr>
              <a:xfrm>
                <a:off x="3526830" y="1399242"/>
                <a:ext cx="40664" cy="49656"/>
              </a:xfrm>
              <a:custGeom>
                <a:rect b="b" l="l" r="r" t="t"/>
                <a:pathLst>
                  <a:path extrusionOk="0" h="1596" w="1307">
                    <a:moveTo>
                      <a:pt x="1128" y="1"/>
                    </a:moveTo>
                    <a:lnTo>
                      <a:pt x="1" y="1128"/>
                    </a:lnTo>
                    <a:cubicBezTo>
                      <a:pt x="42" y="1279"/>
                      <a:pt x="83" y="1444"/>
                      <a:pt x="111" y="1595"/>
                    </a:cubicBezTo>
                    <a:lnTo>
                      <a:pt x="1307" y="413"/>
                    </a:lnTo>
                    <a:cubicBezTo>
                      <a:pt x="1252" y="262"/>
                      <a:pt x="1197" y="138"/>
                      <a:pt x="1128" y="1"/>
                    </a:cubicBezTo>
                    <a:close/>
                  </a:path>
                </a:pathLst>
              </a:custGeom>
              <a:solidFill>
                <a:srgbClr val="567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29"/>
              <p:cNvSpPr/>
              <p:nvPr/>
            </p:nvSpPr>
            <p:spPr>
              <a:xfrm>
                <a:off x="3531964" y="1457860"/>
                <a:ext cx="47944" cy="40633"/>
              </a:xfrm>
              <a:custGeom>
                <a:rect b="b" l="l" r="r" t="t"/>
                <a:pathLst>
                  <a:path extrusionOk="0" h="1306" w="1541">
                    <a:moveTo>
                      <a:pt x="1499" y="0"/>
                    </a:moveTo>
                    <a:lnTo>
                      <a:pt x="42" y="811"/>
                    </a:lnTo>
                    <a:cubicBezTo>
                      <a:pt x="42" y="976"/>
                      <a:pt x="28" y="1141"/>
                      <a:pt x="1" y="1306"/>
                    </a:cubicBezTo>
                    <a:lnTo>
                      <a:pt x="1540" y="454"/>
                    </a:lnTo>
                    <a:cubicBezTo>
                      <a:pt x="1540" y="302"/>
                      <a:pt x="1513" y="151"/>
                      <a:pt x="1499" y="0"/>
                    </a:cubicBezTo>
                    <a:close/>
                  </a:path>
                </a:pathLst>
              </a:custGeom>
              <a:solidFill>
                <a:srgbClr val="567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29"/>
              <p:cNvSpPr/>
              <p:nvPr/>
            </p:nvSpPr>
            <p:spPr>
              <a:xfrm>
                <a:off x="3516563" y="1535674"/>
                <a:ext cx="54789" cy="14996"/>
              </a:xfrm>
              <a:custGeom>
                <a:rect b="b" l="l" r="r" t="t"/>
                <a:pathLst>
                  <a:path extrusionOk="0" h="482" w="1761">
                    <a:moveTo>
                      <a:pt x="1761" y="1"/>
                    </a:moveTo>
                    <a:lnTo>
                      <a:pt x="180" y="56"/>
                    </a:lnTo>
                    <a:cubicBezTo>
                      <a:pt x="125" y="193"/>
                      <a:pt x="70" y="331"/>
                      <a:pt x="1" y="482"/>
                    </a:cubicBezTo>
                    <a:lnTo>
                      <a:pt x="1623" y="427"/>
                    </a:lnTo>
                    <a:cubicBezTo>
                      <a:pt x="1664" y="276"/>
                      <a:pt x="1719" y="138"/>
                      <a:pt x="1761" y="1"/>
                    </a:cubicBezTo>
                    <a:close/>
                  </a:path>
                </a:pathLst>
              </a:custGeom>
              <a:solidFill>
                <a:srgbClr val="567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29"/>
              <p:cNvSpPr/>
              <p:nvPr/>
            </p:nvSpPr>
            <p:spPr>
              <a:xfrm>
                <a:off x="3433180" y="1281198"/>
                <a:ext cx="27410" cy="50091"/>
              </a:xfrm>
              <a:custGeom>
                <a:rect b="b" l="l" r="r" t="t"/>
                <a:pathLst>
                  <a:path extrusionOk="0" h="1610" w="881">
                    <a:moveTo>
                      <a:pt x="509" y="1"/>
                    </a:moveTo>
                    <a:lnTo>
                      <a:pt x="0" y="1389"/>
                    </a:lnTo>
                    <a:cubicBezTo>
                      <a:pt x="110" y="1458"/>
                      <a:pt x="234" y="1527"/>
                      <a:pt x="358" y="1609"/>
                    </a:cubicBezTo>
                    <a:lnTo>
                      <a:pt x="880" y="207"/>
                    </a:lnTo>
                    <a:cubicBezTo>
                      <a:pt x="756" y="138"/>
                      <a:pt x="633" y="69"/>
                      <a:pt x="509" y="1"/>
                    </a:cubicBezTo>
                    <a:close/>
                  </a:path>
                </a:pathLst>
              </a:custGeom>
              <a:solidFill>
                <a:srgbClr val="567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29"/>
              <p:cNvSpPr/>
              <p:nvPr/>
            </p:nvSpPr>
            <p:spPr>
              <a:xfrm>
                <a:off x="3388689" y="1260663"/>
                <a:ext cx="16303" cy="51367"/>
              </a:xfrm>
              <a:custGeom>
                <a:rect b="b" l="l" r="r" t="t"/>
                <a:pathLst>
                  <a:path extrusionOk="0" h="1651" w="524">
                    <a:moveTo>
                      <a:pt x="1" y="1"/>
                    </a:moveTo>
                    <a:lnTo>
                      <a:pt x="97" y="1527"/>
                    </a:lnTo>
                    <a:cubicBezTo>
                      <a:pt x="248" y="1554"/>
                      <a:pt x="386" y="1595"/>
                      <a:pt x="523" y="1650"/>
                    </a:cubicBezTo>
                    <a:lnTo>
                      <a:pt x="427" y="83"/>
                    </a:lnTo>
                    <a:cubicBezTo>
                      <a:pt x="289" y="42"/>
                      <a:pt x="152" y="15"/>
                      <a:pt x="1" y="1"/>
                    </a:cubicBezTo>
                    <a:close/>
                  </a:path>
                </a:pathLst>
              </a:custGeom>
              <a:solidFill>
                <a:srgbClr val="567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29"/>
              <p:cNvSpPr/>
              <p:nvPr/>
            </p:nvSpPr>
            <p:spPr>
              <a:xfrm>
                <a:off x="3467405" y="1317134"/>
                <a:ext cx="41504" cy="41100"/>
              </a:xfrm>
              <a:custGeom>
                <a:rect b="b" l="l" r="r" t="t"/>
                <a:pathLst>
                  <a:path extrusionOk="0" h="1321" w="1334">
                    <a:moveTo>
                      <a:pt x="1031" y="0"/>
                    </a:moveTo>
                    <a:lnTo>
                      <a:pt x="0" y="1031"/>
                    </a:lnTo>
                    <a:cubicBezTo>
                      <a:pt x="96" y="1128"/>
                      <a:pt x="206" y="1210"/>
                      <a:pt x="303" y="1320"/>
                    </a:cubicBezTo>
                    <a:lnTo>
                      <a:pt x="1334" y="289"/>
                    </a:lnTo>
                    <a:cubicBezTo>
                      <a:pt x="1237" y="193"/>
                      <a:pt x="1127" y="97"/>
                      <a:pt x="1031" y="0"/>
                    </a:cubicBezTo>
                    <a:close/>
                  </a:path>
                </a:pathLst>
              </a:custGeom>
              <a:solidFill>
                <a:srgbClr val="567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29"/>
              <p:cNvSpPr/>
              <p:nvPr/>
            </p:nvSpPr>
            <p:spPr>
              <a:xfrm>
                <a:off x="3505456" y="1353475"/>
                <a:ext cx="35966" cy="50496"/>
              </a:xfrm>
              <a:custGeom>
                <a:rect b="b" l="l" r="r" t="t"/>
                <a:pathLst>
                  <a:path extrusionOk="0" h="1623" w="1156">
                    <a:moveTo>
                      <a:pt x="894" y="1"/>
                    </a:moveTo>
                    <a:lnTo>
                      <a:pt x="1" y="1238"/>
                    </a:lnTo>
                    <a:cubicBezTo>
                      <a:pt x="83" y="1376"/>
                      <a:pt x="179" y="1499"/>
                      <a:pt x="248" y="1623"/>
                    </a:cubicBezTo>
                    <a:lnTo>
                      <a:pt x="1155" y="345"/>
                    </a:lnTo>
                    <a:cubicBezTo>
                      <a:pt x="1073" y="235"/>
                      <a:pt x="990" y="111"/>
                      <a:pt x="894" y="1"/>
                    </a:cubicBezTo>
                    <a:close/>
                  </a:path>
                </a:pathLst>
              </a:custGeom>
              <a:solidFill>
                <a:srgbClr val="567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77" name="Google Shape;1977;p29"/>
            <p:cNvGrpSpPr/>
            <p:nvPr/>
          </p:nvGrpSpPr>
          <p:grpSpPr>
            <a:xfrm>
              <a:off x="1791258" y="1336922"/>
              <a:ext cx="1725331" cy="1689195"/>
              <a:chOff x="1791258" y="1336922"/>
              <a:chExt cx="1725331" cy="1689195"/>
            </a:xfrm>
          </p:grpSpPr>
          <p:sp>
            <p:nvSpPr>
              <p:cNvPr id="1978" name="Google Shape;1978;p29"/>
              <p:cNvSpPr/>
              <p:nvPr/>
            </p:nvSpPr>
            <p:spPr>
              <a:xfrm>
                <a:off x="1863533" y="2370973"/>
                <a:ext cx="600938" cy="600938"/>
              </a:xfrm>
              <a:custGeom>
                <a:rect b="b" l="l" r="r" t="t"/>
                <a:pathLst>
                  <a:path extrusionOk="0" h="19315" w="19315">
                    <a:moveTo>
                      <a:pt x="10159" y="1"/>
                    </a:moveTo>
                    <a:lnTo>
                      <a:pt x="0" y="3492"/>
                    </a:lnTo>
                    <a:cubicBezTo>
                      <a:pt x="2763" y="10792"/>
                      <a:pt x="8523" y="16551"/>
                      <a:pt x="15836" y="19314"/>
                    </a:cubicBezTo>
                    <a:lnTo>
                      <a:pt x="19314" y="9156"/>
                    </a:lnTo>
                    <a:cubicBezTo>
                      <a:pt x="15135" y="7492"/>
                      <a:pt x="11822" y="4180"/>
                      <a:pt x="10159" y="1"/>
                    </a:cubicBezTo>
                    <a:close/>
                  </a:path>
                </a:pathLst>
              </a:custGeom>
              <a:solidFill>
                <a:srgbClr val="A5D5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29"/>
              <p:cNvSpPr/>
              <p:nvPr/>
            </p:nvSpPr>
            <p:spPr>
              <a:xfrm>
                <a:off x="1863533" y="1391122"/>
                <a:ext cx="600938" cy="600938"/>
              </a:xfrm>
              <a:custGeom>
                <a:rect b="b" l="l" r="r" t="t"/>
                <a:pathLst>
                  <a:path extrusionOk="0" h="19315" w="19315">
                    <a:moveTo>
                      <a:pt x="15823" y="1"/>
                    </a:moveTo>
                    <a:cubicBezTo>
                      <a:pt x="8523" y="2764"/>
                      <a:pt x="2763" y="8523"/>
                      <a:pt x="0" y="15836"/>
                    </a:cubicBezTo>
                    <a:lnTo>
                      <a:pt x="10159" y="19314"/>
                    </a:lnTo>
                    <a:cubicBezTo>
                      <a:pt x="11822" y="15135"/>
                      <a:pt x="15135" y="11822"/>
                      <a:pt x="19314" y="10159"/>
                    </a:cubicBezTo>
                    <a:lnTo>
                      <a:pt x="15823" y="1"/>
                    </a:lnTo>
                    <a:close/>
                  </a:path>
                </a:pathLst>
              </a:custGeom>
              <a:solidFill>
                <a:srgbClr val="A5D5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29"/>
              <p:cNvSpPr/>
              <p:nvPr/>
            </p:nvSpPr>
            <p:spPr>
              <a:xfrm>
                <a:off x="2843373" y="2370973"/>
                <a:ext cx="600938" cy="600938"/>
              </a:xfrm>
              <a:custGeom>
                <a:rect b="b" l="l" r="r" t="t"/>
                <a:pathLst>
                  <a:path extrusionOk="0" h="19315" w="19315">
                    <a:moveTo>
                      <a:pt x="9170" y="1"/>
                    </a:moveTo>
                    <a:cubicBezTo>
                      <a:pt x="7493" y="4180"/>
                      <a:pt x="4180" y="7492"/>
                      <a:pt x="1" y="9156"/>
                    </a:cubicBezTo>
                    <a:lnTo>
                      <a:pt x="3492" y="19314"/>
                    </a:lnTo>
                    <a:cubicBezTo>
                      <a:pt x="10792" y="16551"/>
                      <a:pt x="16552" y="10792"/>
                      <a:pt x="19315" y="3492"/>
                    </a:cubicBezTo>
                    <a:lnTo>
                      <a:pt x="9170" y="1"/>
                    </a:lnTo>
                    <a:close/>
                  </a:path>
                </a:pathLst>
              </a:custGeom>
              <a:solidFill>
                <a:srgbClr val="A5D5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29"/>
              <p:cNvSpPr/>
              <p:nvPr/>
            </p:nvSpPr>
            <p:spPr>
              <a:xfrm>
                <a:off x="2843373" y="1391122"/>
                <a:ext cx="600938" cy="600938"/>
              </a:xfrm>
              <a:custGeom>
                <a:rect b="b" l="l" r="r" t="t"/>
                <a:pathLst>
                  <a:path extrusionOk="0" h="19315" w="19315">
                    <a:moveTo>
                      <a:pt x="3492" y="1"/>
                    </a:moveTo>
                    <a:lnTo>
                      <a:pt x="1" y="10159"/>
                    </a:lnTo>
                    <a:cubicBezTo>
                      <a:pt x="4180" y="11822"/>
                      <a:pt x="7493" y="15135"/>
                      <a:pt x="9170" y="19314"/>
                    </a:cubicBezTo>
                    <a:lnTo>
                      <a:pt x="19315" y="15836"/>
                    </a:lnTo>
                    <a:cubicBezTo>
                      <a:pt x="16552" y="8523"/>
                      <a:pt x="10792" y="2764"/>
                      <a:pt x="3492" y="1"/>
                    </a:cubicBezTo>
                    <a:close/>
                  </a:path>
                </a:pathLst>
              </a:custGeom>
              <a:solidFill>
                <a:srgbClr val="A5D5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29"/>
              <p:cNvSpPr/>
              <p:nvPr/>
            </p:nvSpPr>
            <p:spPr>
              <a:xfrm>
                <a:off x="2355802" y="1336922"/>
                <a:ext cx="595804" cy="370301"/>
              </a:xfrm>
              <a:custGeom>
                <a:rect b="b" l="l" r="r" t="t"/>
                <a:pathLst>
                  <a:path extrusionOk="0" h="11902" w="19150">
                    <a:moveTo>
                      <a:pt x="9575" y="0"/>
                    </a:moveTo>
                    <a:cubicBezTo>
                      <a:pt x="6331" y="0"/>
                      <a:pt x="3087" y="581"/>
                      <a:pt x="1" y="1743"/>
                    </a:cubicBezTo>
                    <a:lnTo>
                      <a:pt x="14" y="1743"/>
                    </a:lnTo>
                    <a:lnTo>
                      <a:pt x="3492" y="11901"/>
                    </a:lnTo>
                    <a:cubicBezTo>
                      <a:pt x="5444" y="11118"/>
                      <a:pt x="7510" y="10726"/>
                      <a:pt x="9577" y="10726"/>
                    </a:cubicBezTo>
                    <a:cubicBezTo>
                      <a:pt x="11644" y="10726"/>
                      <a:pt x="13713" y="11118"/>
                      <a:pt x="15672" y="11901"/>
                    </a:cubicBezTo>
                    <a:lnTo>
                      <a:pt x="19150" y="1743"/>
                    </a:lnTo>
                    <a:cubicBezTo>
                      <a:pt x="16064" y="581"/>
                      <a:pt x="12819" y="0"/>
                      <a:pt x="9575" y="0"/>
                    </a:cubicBezTo>
                    <a:close/>
                  </a:path>
                </a:pathLst>
              </a:custGeom>
              <a:solidFill>
                <a:srgbClr val="93BF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29"/>
              <p:cNvSpPr/>
              <p:nvPr/>
            </p:nvSpPr>
            <p:spPr>
              <a:xfrm>
                <a:off x="2355802" y="2655816"/>
                <a:ext cx="595804" cy="370301"/>
              </a:xfrm>
              <a:custGeom>
                <a:rect b="b" l="l" r="r" t="t"/>
                <a:pathLst>
                  <a:path extrusionOk="0" h="11902" w="19150">
                    <a:moveTo>
                      <a:pt x="3492" y="1"/>
                    </a:moveTo>
                    <a:lnTo>
                      <a:pt x="1" y="10159"/>
                    </a:lnTo>
                    <a:cubicBezTo>
                      <a:pt x="3087" y="11321"/>
                      <a:pt x="6331" y="11902"/>
                      <a:pt x="9575" y="11902"/>
                    </a:cubicBezTo>
                    <a:cubicBezTo>
                      <a:pt x="12819" y="11902"/>
                      <a:pt x="16064" y="11321"/>
                      <a:pt x="19150" y="10159"/>
                    </a:cubicBezTo>
                    <a:lnTo>
                      <a:pt x="15672" y="1"/>
                    </a:lnTo>
                    <a:cubicBezTo>
                      <a:pt x="13734" y="784"/>
                      <a:pt x="11672" y="1169"/>
                      <a:pt x="9582" y="1169"/>
                    </a:cubicBezTo>
                    <a:cubicBezTo>
                      <a:pt x="7493" y="1169"/>
                      <a:pt x="5431" y="784"/>
                      <a:pt x="3492" y="1"/>
                    </a:cubicBezTo>
                    <a:close/>
                  </a:path>
                </a:pathLst>
              </a:custGeom>
              <a:solidFill>
                <a:srgbClr val="93BF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29"/>
              <p:cNvSpPr/>
              <p:nvPr/>
            </p:nvSpPr>
            <p:spPr>
              <a:xfrm>
                <a:off x="1791258" y="1883832"/>
                <a:ext cx="388377" cy="595804"/>
              </a:xfrm>
              <a:custGeom>
                <a:rect b="b" l="l" r="r" t="t"/>
                <a:pathLst>
                  <a:path extrusionOk="0" h="19150" w="12483">
                    <a:moveTo>
                      <a:pt x="2323" y="0"/>
                    </a:moveTo>
                    <a:cubicBezTo>
                      <a:pt x="0" y="6173"/>
                      <a:pt x="0" y="12963"/>
                      <a:pt x="2323" y="19149"/>
                    </a:cubicBezTo>
                    <a:lnTo>
                      <a:pt x="12482" y="15658"/>
                    </a:lnTo>
                    <a:cubicBezTo>
                      <a:pt x="11712" y="13719"/>
                      <a:pt x="11314" y="11657"/>
                      <a:pt x="11314" y="9568"/>
                    </a:cubicBezTo>
                    <a:cubicBezTo>
                      <a:pt x="11314" y="7478"/>
                      <a:pt x="11712" y="5417"/>
                      <a:pt x="12482" y="3478"/>
                    </a:cubicBezTo>
                    <a:lnTo>
                      <a:pt x="2323" y="0"/>
                    </a:lnTo>
                    <a:close/>
                  </a:path>
                </a:pathLst>
              </a:custGeom>
              <a:solidFill>
                <a:srgbClr val="93BF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29"/>
              <p:cNvSpPr/>
              <p:nvPr/>
            </p:nvSpPr>
            <p:spPr>
              <a:xfrm>
                <a:off x="3128647" y="1883832"/>
                <a:ext cx="387942" cy="595804"/>
              </a:xfrm>
              <a:custGeom>
                <a:rect b="b" l="l" r="r" t="t"/>
                <a:pathLst>
                  <a:path extrusionOk="0" h="19150" w="12469">
                    <a:moveTo>
                      <a:pt x="10146" y="0"/>
                    </a:moveTo>
                    <a:lnTo>
                      <a:pt x="1" y="3478"/>
                    </a:lnTo>
                    <a:cubicBezTo>
                      <a:pt x="771" y="5417"/>
                      <a:pt x="1169" y="7478"/>
                      <a:pt x="1169" y="9568"/>
                    </a:cubicBezTo>
                    <a:cubicBezTo>
                      <a:pt x="1169" y="11657"/>
                      <a:pt x="771" y="13719"/>
                      <a:pt x="1" y="15658"/>
                    </a:cubicBezTo>
                    <a:lnTo>
                      <a:pt x="10146" y="19149"/>
                    </a:lnTo>
                    <a:cubicBezTo>
                      <a:pt x="12469" y="12963"/>
                      <a:pt x="12469" y="6173"/>
                      <a:pt x="10146" y="0"/>
                    </a:cubicBezTo>
                    <a:close/>
                  </a:path>
                </a:pathLst>
              </a:custGeom>
              <a:solidFill>
                <a:srgbClr val="93BF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pic>
        <p:nvPicPr>
          <p:cNvPr id="1986" name="Google Shape;1986;p29"/>
          <p:cNvPicPr preferRelativeResize="0"/>
          <p:nvPr/>
        </p:nvPicPr>
        <p:blipFill rotWithShape="1">
          <a:blip r:embed="rId8">
            <a:alphaModFix/>
          </a:blip>
          <a:srcRect b="1793" l="0" r="0" t="1802"/>
          <a:stretch/>
        </p:blipFill>
        <p:spPr>
          <a:xfrm>
            <a:off x="6180534" y="2100681"/>
            <a:ext cx="1250700" cy="1205700"/>
          </a:xfrm>
          <a:prstGeom prst="ellipse">
            <a:avLst/>
          </a:prstGeom>
          <a:noFill/>
          <a:ln>
            <a:noFill/>
          </a:ln>
        </p:spPr>
      </p:pic>
      <p:pic>
        <p:nvPicPr>
          <p:cNvPr id="1987" name="Google Shape;1987;p29"/>
          <p:cNvPicPr preferRelativeResize="0"/>
          <p:nvPr/>
        </p:nvPicPr>
        <p:blipFill>
          <a:blip r:embed="rId4">
            <a:alphaModFix amt="57000"/>
          </a:blip>
          <a:stretch>
            <a:fillRect/>
          </a:stretch>
        </p:blipFill>
        <p:spPr>
          <a:xfrm>
            <a:off x="7441297" y="3298126"/>
            <a:ext cx="190674" cy="183843"/>
          </a:xfrm>
          <a:prstGeom prst="rect">
            <a:avLst/>
          </a:prstGeom>
          <a:noFill/>
          <a:ln>
            <a:noFill/>
          </a:ln>
        </p:spPr>
      </p:pic>
      <p:pic>
        <p:nvPicPr>
          <p:cNvPr id="1988" name="Google Shape;1988;p29"/>
          <p:cNvPicPr preferRelativeResize="0"/>
          <p:nvPr/>
        </p:nvPicPr>
        <p:blipFill>
          <a:blip r:embed="rId6">
            <a:alphaModFix/>
          </a:blip>
          <a:stretch>
            <a:fillRect/>
          </a:stretch>
        </p:blipFill>
        <p:spPr>
          <a:xfrm>
            <a:off x="3050782" y="1303441"/>
            <a:ext cx="1210406" cy="1167039"/>
          </a:xfrm>
          <a:prstGeom prst="rect">
            <a:avLst/>
          </a:prstGeom>
          <a:noFill/>
          <a:ln>
            <a:noFill/>
          </a:ln>
        </p:spPr>
      </p:pic>
      <p:grpSp>
        <p:nvGrpSpPr>
          <p:cNvPr id="1989" name="Google Shape;1989;p29"/>
          <p:cNvGrpSpPr/>
          <p:nvPr/>
        </p:nvGrpSpPr>
        <p:grpSpPr>
          <a:xfrm>
            <a:off x="3705198" y="1835789"/>
            <a:ext cx="1711521" cy="1648850"/>
            <a:chOff x="1729250" y="1258050"/>
            <a:chExt cx="1851094" cy="1849523"/>
          </a:xfrm>
        </p:grpSpPr>
        <p:sp>
          <p:nvSpPr>
            <p:cNvPr id="1990" name="Google Shape;1990;p29"/>
            <p:cNvSpPr/>
            <p:nvPr/>
          </p:nvSpPr>
          <p:spPr>
            <a:xfrm>
              <a:off x="1855817" y="1879974"/>
              <a:ext cx="58647" cy="60452"/>
            </a:xfrm>
            <a:custGeom>
              <a:rect b="b" l="l" r="r" t="t"/>
              <a:pathLst>
                <a:path extrusionOk="0" h="1943" w="1885">
                  <a:moveTo>
                    <a:pt x="1884" y="1"/>
                  </a:moveTo>
                  <a:lnTo>
                    <a:pt x="303" y="303"/>
                  </a:lnTo>
                  <a:cubicBezTo>
                    <a:pt x="193" y="702"/>
                    <a:pt x="97" y="949"/>
                    <a:pt x="97" y="963"/>
                  </a:cubicBezTo>
                  <a:cubicBezTo>
                    <a:pt x="1" y="1224"/>
                    <a:pt x="70" y="1527"/>
                    <a:pt x="276" y="1719"/>
                  </a:cubicBezTo>
                  <a:cubicBezTo>
                    <a:pt x="345" y="1802"/>
                    <a:pt x="427" y="1856"/>
                    <a:pt x="537" y="1898"/>
                  </a:cubicBezTo>
                  <a:cubicBezTo>
                    <a:pt x="619" y="1928"/>
                    <a:pt x="702" y="1942"/>
                    <a:pt x="784" y="1942"/>
                  </a:cubicBezTo>
                  <a:cubicBezTo>
                    <a:pt x="1077" y="1942"/>
                    <a:pt x="1354" y="1761"/>
                    <a:pt x="1472" y="1472"/>
                  </a:cubicBezTo>
                  <a:cubicBezTo>
                    <a:pt x="1637" y="990"/>
                    <a:pt x="1774" y="496"/>
                    <a:pt x="1884" y="1"/>
                  </a:cubicBezTo>
                  <a:close/>
                </a:path>
              </a:pathLst>
            </a:custGeom>
            <a:solidFill>
              <a:srgbClr val="F3DE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91" name="Google Shape;1991;p29"/>
            <p:cNvGrpSpPr/>
            <p:nvPr/>
          </p:nvGrpSpPr>
          <p:grpSpPr>
            <a:xfrm>
              <a:off x="1729250" y="1258050"/>
              <a:ext cx="693599" cy="630946"/>
              <a:chOff x="1729250" y="1258050"/>
              <a:chExt cx="693599" cy="630946"/>
            </a:xfrm>
          </p:grpSpPr>
          <p:grpSp>
            <p:nvGrpSpPr>
              <p:cNvPr id="1992" name="Google Shape;1992;p29"/>
              <p:cNvGrpSpPr/>
              <p:nvPr/>
            </p:nvGrpSpPr>
            <p:grpSpPr>
              <a:xfrm>
                <a:off x="1729250" y="1258050"/>
                <a:ext cx="693599" cy="630946"/>
                <a:chOff x="1729250" y="1258050"/>
                <a:chExt cx="693599" cy="630946"/>
              </a:xfrm>
            </p:grpSpPr>
            <p:sp>
              <p:nvSpPr>
                <p:cNvPr id="1993" name="Google Shape;1993;p29"/>
                <p:cNvSpPr/>
                <p:nvPr/>
              </p:nvSpPr>
              <p:spPr>
                <a:xfrm>
                  <a:off x="1876787" y="1758943"/>
                  <a:ext cx="47944" cy="69754"/>
                </a:xfrm>
                <a:custGeom>
                  <a:rect b="b" l="l" r="r" t="t"/>
                  <a:pathLst>
                    <a:path extrusionOk="0" h="2242" w="1541">
                      <a:moveTo>
                        <a:pt x="1416" y="0"/>
                      </a:moveTo>
                      <a:lnTo>
                        <a:pt x="42" y="757"/>
                      </a:lnTo>
                      <a:cubicBezTo>
                        <a:pt x="69" y="1251"/>
                        <a:pt x="56" y="1746"/>
                        <a:pt x="1" y="2241"/>
                      </a:cubicBezTo>
                      <a:lnTo>
                        <a:pt x="1485" y="1939"/>
                      </a:lnTo>
                      <a:cubicBezTo>
                        <a:pt x="1540" y="1293"/>
                        <a:pt x="1513" y="647"/>
                        <a:pt x="1416" y="0"/>
                      </a:cubicBez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29"/>
                <p:cNvSpPr/>
                <p:nvPr/>
              </p:nvSpPr>
              <p:spPr>
                <a:xfrm>
                  <a:off x="1806223" y="1617813"/>
                  <a:ext cx="52642" cy="66736"/>
                </a:xfrm>
                <a:custGeom>
                  <a:rect b="b" l="l" r="r" t="t"/>
                  <a:pathLst>
                    <a:path extrusionOk="0" h="2145" w="1692">
                      <a:moveTo>
                        <a:pt x="949" y="0"/>
                      </a:moveTo>
                      <a:lnTo>
                        <a:pt x="0" y="1141"/>
                      </a:lnTo>
                      <a:cubicBezTo>
                        <a:pt x="275" y="1471"/>
                        <a:pt x="578" y="1801"/>
                        <a:pt x="908" y="2145"/>
                      </a:cubicBezTo>
                      <a:lnTo>
                        <a:pt x="1691" y="866"/>
                      </a:lnTo>
                      <a:cubicBezTo>
                        <a:pt x="1416" y="564"/>
                        <a:pt x="1169" y="275"/>
                        <a:pt x="949" y="0"/>
                      </a:cubicBez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29"/>
                <p:cNvSpPr/>
                <p:nvPr/>
              </p:nvSpPr>
              <p:spPr>
                <a:xfrm>
                  <a:off x="1868667" y="1832495"/>
                  <a:ext cx="53482" cy="42811"/>
                </a:xfrm>
                <a:custGeom>
                  <a:rect b="b" l="l" r="r" t="t"/>
                  <a:pathLst>
                    <a:path extrusionOk="0" h="1376" w="1719">
                      <a:moveTo>
                        <a:pt x="1719" y="1"/>
                      </a:moveTo>
                      <a:lnTo>
                        <a:pt x="207" y="317"/>
                      </a:lnTo>
                      <a:cubicBezTo>
                        <a:pt x="152" y="702"/>
                        <a:pt x="83" y="1073"/>
                        <a:pt x="0" y="1376"/>
                      </a:cubicBezTo>
                      <a:lnTo>
                        <a:pt x="1554" y="1073"/>
                      </a:lnTo>
                      <a:cubicBezTo>
                        <a:pt x="1622" y="743"/>
                        <a:pt x="1677" y="386"/>
                        <a:pt x="1719" y="1"/>
                      </a:cubicBez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29"/>
                <p:cNvSpPr/>
                <p:nvPr/>
              </p:nvSpPr>
              <p:spPr>
                <a:xfrm>
                  <a:off x="1868667" y="1707606"/>
                  <a:ext cx="49624" cy="60763"/>
                </a:xfrm>
                <a:custGeom>
                  <a:rect b="b" l="l" r="r" t="t"/>
                  <a:pathLst>
                    <a:path extrusionOk="0" h="1953" w="1595">
                      <a:moveTo>
                        <a:pt x="1210" y="1"/>
                      </a:moveTo>
                      <a:lnTo>
                        <a:pt x="0" y="867"/>
                      </a:lnTo>
                      <a:cubicBezTo>
                        <a:pt x="124" y="1211"/>
                        <a:pt x="207" y="1582"/>
                        <a:pt x="262" y="1953"/>
                      </a:cubicBezTo>
                      <a:lnTo>
                        <a:pt x="1595" y="1211"/>
                      </a:lnTo>
                      <a:cubicBezTo>
                        <a:pt x="1513" y="798"/>
                        <a:pt x="1389" y="386"/>
                        <a:pt x="1210" y="1"/>
                      </a:cubicBez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7" name="Google Shape;1997;p29"/>
                <p:cNvSpPr/>
                <p:nvPr/>
              </p:nvSpPr>
              <p:spPr>
                <a:xfrm>
                  <a:off x="1943929" y="1258050"/>
                  <a:ext cx="65492" cy="57838"/>
                </a:xfrm>
                <a:custGeom>
                  <a:rect b="b" l="l" r="r" t="t"/>
                  <a:pathLst>
                    <a:path extrusionOk="0" h="1859" w="2105">
                      <a:moveTo>
                        <a:pt x="149" y="1"/>
                      </a:moveTo>
                      <a:cubicBezTo>
                        <a:pt x="100" y="1"/>
                        <a:pt x="50" y="1"/>
                        <a:pt x="1" y="2"/>
                      </a:cubicBezTo>
                      <a:lnTo>
                        <a:pt x="867" y="1542"/>
                      </a:lnTo>
                      <a:cubicBezTo>
                        <a:pt x="1293" y="1597"/>
                        <a:pt x="1705" y="1707"/>
                        <a:pt x="2104" y="1858"/>
                      </a:cubicBezTo>
                      <a:lnTo>
                        <a:pt x="2063" y="277"/>
                      </a:lnTo>
                      <a:cubicBezTo>
                        <a:pt x="1437" y="86"/>
                        <a:pt x="799" y="1"/>
                        <a:pt x="149" y="1"/>
                      </a:cubicBez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8" name="Google Shape;1998;p29"/>
                <p:cNvSpPr/>
                <p:nvPr/>
              </p:nvSpPr>
              <p:spPr>
                <a:xfrm>
                  <a:off x="2135554" y="1361626"/>
                  <a:ext cx="49220" cy="65461"/>
                </a:xfrm>
                <a:custGeom>
                  <a:rect b="b" l="l" r="r" t="t"/>
                  <a:pathLst>
                    <a:path extrusionOk="0" h="2104" w="1582">
                      <a:moveTo>
                        <a:pt x="646" y="0"/>
                      </a:moveTo>
                      <a:lnTo>
                        <a:pt x="0" y="1388"/>
                      </a:lnTo>
                      <a:cubicBezTo>
                        <a:pt x="303" y="1663"/>
                        <a:pt x="619" y="1911"/>
                        <a:pt x="976" y="2103"/>
                      </a:cubicBezTo>
                      <a:lnTo>
                        <a:pt x="1581" y="770"/>
                      </a:lnTo>
                      <a:cubicBezTo>
                        <a:pt x="1347" y="632"/>
                        <a:pt x="1141" y="467"/>
                        <a:pt x="949" y="289"/>
                      </a:cubicBezTo>
                      <a:cubicBezTo>
                        <a:pt x="853" y="179"/>
                        <a:pt x="756" y="96"/>
                        <a:pt x="646" y="0"/>
                      </a:cubicBez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29"/>
                <p:cNvSpPr/>
                <p:nvPr/>
              </p:nvSpPr>
              <p:spPr>
                <a:xfrm>
                  <a:off x="1747202" y="1530540"/>
                  <a:ext cx="53482" cy="68043"/>
                </a:xfrm>
                <a:custGeom>
                  <a:rect b="b" l="l" r="r" t="t"/>
                  <a:pathLst>
                    <a:path extrusionOk="0" h="2187" w="1719">
                      <a:moveTo>
                        <a:pt x="1238" y="1"/>
                      </a:moveTo>
                      <a:lnTo>
                        <a:pt x="0" y="936"/>
                      </a:lnTo>
                      <a:cubicBezTo>
                        <a:pt x="179" y="1362"/>
                        <a:pt x="399" y="1788"/>
                        <a:pt x="646" y="2187"/>
                      </a:cubicBezTo>
                      <a:lnTo>
                        <a:pt x="1719" y="1114"/>
                      </a:lnTo>
                      <a:cubicBezTo>
                        <a:pt x="1526" y="757"/>
                        <a:pt x="1361" y="386"/>
                        <a:pt x="1238" y="1"/>
                      </a:cubicBez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29"/>
                <p:cNvSpPr/>
                <p:nvPr/>
              </p:nvSpPr>
              <p:spPr>
                <a:xfrm>
                  <a:off x="2241618" y="1405247"/>
                  <a:ext cx="36806" cy="46358"/>
                </a:xfrm>
                <a:custGeom>
                  <a:rect b="b" l="l" r="r" t="t"/>
                  <a:pathLst>
                    <a:path extrusionOk="0" h="1490" w="1183">
                      <a:moveTo>
                        <a:pt x="207" y="0"/>
                      </a:moveTo>
                      <a:lnTo>
                        <a:pt x="0" y="1444"/>
                      </a:lnTo>
                      <a:cubicBezTo>
                        <a:pt x="299" y="1475"/>
                        <a:pt x="591" y="1490"/>
                        <a:pt x="886" y="1490"/>
                      </a:cubicBezTo>
                      <a:cubicBezTo>
                        <a:pt x="984" y="1490"/>
                        <a:pt x="1083" y="1488"/>
                        <a:pt x="1183" y="1485"/>
                      </a:cubicBezTo>
                      <a:lnTo>
                        <a:pt x="811" y="41"/>
                      </a:lnTo>
                      <a:cubicBezTo>
                        <a:pt x="605" y="41"/>
                        <a:pt x="413" y="28"/>
                        <a:pt x="207" y="0"/>
                      </a:cubicBez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29"/>
                <p:cNvSpPr/>
                <p:nvPr/>
              </p:nvSpPr>
              <p:spPr>
                <a:xfrm>
                  <a:off x="2339997" y="1385117"/>
                  <a:ext cx="82853" cy="53514"/>
                </a:xfrm>
                <a:custGeom>
                  <a:rect b="b" l="l" r="r" t="t"/>
                  <a:pathLst>
                    <a:path extrusionOk="0" h="1720" w="2663">
                      <a:moveTo>
                        <a:pt x="1623" y="1"/>
                      </a:moveTo>
                      <a:cubicBezTo>
                        <a:pt x="1532" y="1"/>
                        <a:pt x="1435" y="18"/>
                        <a:pt x="1334" y="56"/>
                      </a:cubicBezTo>
                      <a:cubicBezTo>
                        <a:pt x="894" y="194"/>
                        <a:pt x="454" y="331"/>
                        <a:pt x="0" y="427"/>
                      </a:cubicBezTo>
                      <a:lnTo>
                        <a:pt x="852" y="1719"/>
                      </a:lnTo>
                      <a:cubicBezTo>
                        <a:pt x="1430" y="1568"/>
                        <a:pt x="1801" y="1431"/>
                        <a:pt x="1856" y="1417"/>
                      </a:cubicBezTo>
                      <a:cubicBezTo>
                        <a:pt x="2663" y="1111"/>
                        <a:pt x="2350" y="1"/>
                        <a:pt x="1623" y="1"/>
                      </a:cubicBez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29"/>
                <p:cNvSpPr/>
                <p:nvPr/>
              </p:nvSpPr>
              <p:spPr>
                <a:xfrm>
                  <a:off x="1836589" y="1276065"/>
                  <a:ext cx="70159" cy="49220"/>
                </a:xfrm>
                <a:custGeom>
                  <a:rect b="b" l="l" r="r" t="t"/>
                  <a:pathLst>
                    <a:path extrusionOk="0" h="1582" w="2255">
                      <a:moveTo>
                        <a:pt x="1114" y="1"/>
                      </a:moveTo>
                      <a:cubicBezTo>
                        <a:pt x="729" y="179"/>
                        <a:pt x="344" y="399"/>
                        <a:pt x="0" y="661"/>
                      </a:cubicBezTo>
                      <a:lnTo>
                        <a:pt x="1265" y="1582"/>
                      </a:lnTo>
                      <a:cubicBezTo>
                        <a:pt x="1581" y="1389"/>
                        <a:pt x="1911" y="1252"/>
                        <a:pt x="2255" y="1128"/>
                      </a:cubicBezTo>
                      <a:lnTo>
                        <a:pt x="1114" y="1"/>
                      </a:ln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29"/>
                <p:cNvSpPr/>
                <p:nvPr/>
              </p:nvSpPr>
              <p:spPr>
                <a:xfrm>
                  <a:off x="2069687" y="1303880"/>
                  <a:ext cx="44086" cy="63314"/>
                </a:xfrm>
                <a:custGeom>
                  <a:rect b="b" l="l" r="r" t="t"/>
                  <a:pathLst>
                    <a:path extrusionOk="0" h="2035" w="1417">
                      <a:moveTo>
                        <a:pt x="481" y="0"/>
                      </a:moveTo>
                      <a:lnTo>
                        <a:pt x="0" y="1430"/>
                      </a:lnTo>
                      <a:cubicBezTo>
                        <a:pt x="261" y="1609"/>
                        <a:pt x="523" y="1815"/>
                        <a:pt x="784" y="2035"/>
                      </a:cubicBezTo>
                      <a:lnTo>
                        <a:pt x="1416" y="674"/>
                      </a:lnTo>
                      <a:cubicBezTo>
                        <a:pt x="1100" y="426"/>
                        <a:pt x="784" y="193"/>
                        <a:pt x="481" y="0"/>
                      </a:cubicBez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29"/>
                <p:cNvSpPr/>
                <p:nvPr/>
              </p:nvSpPr>
              <p:spPr>
                <a:xfrm>
                  <a:off x="1729250" y="1446286"/>
                  <a:ext cx="50900" cy="59052"/>
                </a:xfrm>
                <a:custGeom>
                  <a:rect b="b" l="l" r="r" t="t"/>
                  <a:pathLst>
                    <a:path extrusionOk="0" h="1898" w="1636">
                      <a:moveTo>
                        <a:pt x="1636" y="1"/>
                      </a:moveTo>
                      <a:lnTo>
                        <a:pt x="110" y="97"/>
                      </a:lnTo>
                      <a:cubicBezTo>
                        <a:pt x="14" y="688"/>
                        <a:pt x="0" y="1293"/>
                        <a:pt x="96" y="1898"/>
                      </a:cubicBezTo>
                      <a:lnTo>
                        <a:pt x="1526" y="1142"/>
                      </a:lnTo>
                      <a:cubicBezTo>
                        <a:pt x="1512" y="757"/>
                        <a:pt x="1553" y="372"/>
                        <a:pt x="1636" y="1"/>
                      </a:cubicBez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29"/>
                <p:cNvSpPr/>
                <p:nvPr/>
              </p:nvSpPr>
              <p:spPr>
                <a:xfrm>
                  <a:off x="1843870" y="1654154"/>
                  <a:ext cx="56905" cy="68043"/>
                </a:xfrm>
                <a:custGeom>
                  <a:rect b="b" l="l" r="r" t="t"/>
                  <a:pathLst>
                    <a:path extrusionOk="0" h="2187" w="1829">
                      <a:moveTo>
                        <a:pt x="784" y="1"/>
                      </a:moveTo>
                      <a:lnTo>
                        <a:pt x="0" y="1293"/>
                      </a:lnTo>
                      <a:cubicBezTo>
                        <a:pt x="248" y="1554"/>
                        <a:pt x="467" y="1856"/>
                        <a:pt x="632" y="2186"/>
                      </a:cubicBezTo>
                      <a:lnTo>
                        <a:pt x="1828" y="1348"/>
                      </a:lnTo>
                      <a:cubicBezTo>
                        <a:pt x="1608" y="935"/>
                        <a:pt x="1320" y="550"/>
                        <a:pt x="990" y="221"/>
                      </a:cubicBezTo>
                      <a:cubicBezTo>
                        <a:pt x="921" y="152"/>
                        <a:pt x="852" y="83"/>
                        <a:pt x="784" y="1"/>
                      </a:cubicBez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29"/>
                <p:cNvSpPr/>
                <p:nvPr/>
              </p:nvSpPr>
              <p:spPr>
                <a:xfrm>
                  <a:off x="1760021" y="1338509"/>
                  <a:ext cx="61198" cy="55225"/>
                </a:xfrm>
                <a:custGeom>
                  <a:rect b="b" l="l" r="r" t="t"/>
                  <a:pathLst>
                    <a:path extrusionOk="0" h="1775" w="1967">
                      <a:moveTo>
                        <a:pt x="936" y="1"/>
                      </a:moveTo>
                      <a:cubicBezTo>
                        <a:pt x="592" y="386"/>
                        <a:pt x="276" y="812"/>
                        <a:pt x="1" y="1265"/>
                      </a:cubicBezTo>
                      <a:lnTo>
                        <a:pt x="1403" y="1774"/>
                      </a:lnTo>
                      <a:cubicBezTo>
                        <a:pt x="1568" y="1513"/>
                        <a:pt x="1760" y="1265"/>
                        <a:pt x="1967" y="1032"/>
                      </a:cubicBezTo>
                      <a:lnTo>
                        <a:pt x="936" y="1"/>
                      </a:ln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29"/>
                <p:cNvSpPr/>
                <p:nvPr/>
              </p:nvSpPr>
              <p:spPr>
                <a:xfrm>
                  <a:off x="1884068" y="1259388"/>
                  <a:ext cx="71030" cy="48380"/>
                </a:xfrm>
                <a:custGeom>
                  <a:rect b="b" l="l" r="r" t="t"/>
                  <a:pathLst>
                    <a:path extrusionOk="0" h="1555" w="2283">
                      <a:moveTo>
                        <a:pt x="1471" y="1"/>
                      </a:moveTo>
                      <a:cubicBezTo>
                        <a:pt x="963" y="56"/>
                        <a:pt x="481" y="179"/>
                        <a:pt x="0" y="372"/>
                      </a:cubicBezTo>
                      <a:lnTo>
                        <a:pt x="1196" y="1554"/>
                      </a:lnTo>
                      <a:cubicBezTo>
                        <a:pt x="1507" y="1494"/>
                        <a:pt x="1819" y="1455"/>
                        <a:pt x="2139" y="1455"/>
                      </a:cubicBezTo>
                      <a:cubicBezTo>
                        <a:pt x="2187" y="1455"/>
                        <a:pt x="2234" y="1456"/>
                        <a:pt x="2282" y="1458"/>
                      </a:cubicBezTo>
                      <a:lnTo>
                        <a:pt x="1471" y="1"/>
                      </a:ln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p29"/>
                <p:cNvSpPr/>
                <p:nvPr/>
              </p:nvSpPr>
              <p:spPr>
                <a:xfrm>
                  <a:off x="2104316" y="1332971"/>
                  <a:ext cx="41535" cy="62474"/>
                </a:xfrm>
                <a:custGeom>
                  <a:rect b="b" l="l" r="r" t="t"/>
                  <a:pathLst>
                    <a:path extrusionOk="0" h="2008" w="1335">
                      <a:moveTo>
                        <a:pt x="633" y="0"/>
                      </a:moveTo>
                      <a:lnTo>
                        <a:pt x="1" y="1375"/>
                      </a:lnTo>
                      <a:cubicBezTo>
                        <a:pt x="234" y="1581"/>
                        <a:pt x="468" y="1787"/>
                        <a:pt x="688" y="2007"/>
                      </a:cubicBezTo>
                      <a:lnTo>
                        <a:pt x="1334" y="619"/>
                      </a:lnTo>
                      <a:cubicBezTo>
                        <a:pt x="1100" y="399"/>
                        <a:pt x="867" y="193"/>
                        <a:pt x="633" y="0"/>
                      </a:cubicBez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29"/>
                <p:cNvSpPr/>
                <p:nvPr/>
              </p:nvSpPr>
              <p:spPr>
                <a:xfrm>
                  <a:off x="1735224" y="1388975"/>
                  <a:ext cx="61198" cy="47073"/>
                </a:xfrm>
                <a:custGeom>
                  <a:rect b="b" l="l" r="r" t="t"/>
                  <a:pathLst>
                    <a:path extrusionOk="0" h="1513" w="1967">
                      <a:moveTo>
                        <a:pt x="578" y="1"/>
                      </a:moveTo>
                      <a:cubicBezTo>
                        <a:pt x="317" y="482"/>
                        <a:pt x="124" y="991"/>
                        <a:pt x="0" y="1513"/>
                      </a:cubicBezTo>
                      <a:lnTo>
                        <a:pt x="1568" y="1417"/>
                      </a:lnTo>
                      <a:cubicBezTo>
                        <a:pt x="1678" y="1101"/>
                        <a:pt x="1815" y="798"/>
                        <a:pt x="1966" y="509"/>
                      </a:cubicBezTo>
                      <a:lnTo>
                        <a:pt x="578" y="1"/>
                      </a:ln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29"/>
                <p:cNvSpPr/>
                <p:nvPr/>
              </p:nvSpPr>
              <p:spPr>
                <a:xfrm>
                  <a:off x="1734788" y="1495476"/>
                  <a:ext cx="47073" cy="51367"/>
                </a:xfrm>
                <a:custGeom>
                  <a:rect b="b" l="l" r="r" t="t"/>
                  <a:pathLst>
                    <a:path extrusionOk="0" h="1651" w="1513">
                      <a:moveTo>
                        <a:pt x="1389" y="1"/>
                      </a:moveTo>
                      <a:lnTo>
                        <a:pt x="1" y="743"/>
                      </a:lnTo>
                      <a:cubicBezTo>
                        <a:pt x="69" y="1045"/>
                        <a:pt x="152" y="1348"/>
                        <a:pt x="262" y="1650"/>
                      </a:cubicBezTo>
                      <a:lnTo>
                        <a:pt x="1513" y="702"/>
                      </a:lnTo>
                      <a:cubicBezTo>
                        <a:pt x="1458" y="482"/>
                        <a:pt x="1417" y="248"/>
                        <a:pt x="1389" y="1"/>
                      </a:cubicBez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29"/>
                <p:cNvSpPr/>
                <p:nvPr/>
              </p:nvSpPr>
              <p:spPr>
                <a:xfrm>
                  <a:off x="1774146" y="1576744"/>
                  <a:ext cx="53482" cy="66332"/>
                </a:xfrm>
                <a:custGeom>
                  <a:rect b="b" l="l" r="r" t="t"/>
                  <a:pathLst>
                    <a:path extrusionOk="0" h="2132" w="1719">
                      <a:moveTo>
                        <a:pt x="1059" y="1"/>
                      </a:moveTo>
                      <a:lnTo>
                        <a:pt x="0" y="1059"/>
                      </a:lnTo>
                      <a:cubicBezTo>
                        <a:pt x="234" y="1430"/>
                        <a:pt x="495" y="1788"/>
                        <a:pt x="756" y="2131"/>
                      </a:cubicBezTo>
                      <a:lnTo>
                        <a:pt x="1719" y="977"/>
                      </a:lnTo>
                      <a:cubicBezTo>
                        <a:pt x="1471" y="660"/>
                        <a:pt x="1265" y="344"/>
                        <a:pt x="1059" y="1"/>
                      </a:cubicBez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29"/>
                <p:cNvSpPr/>
                <p:nvPr/>
              </p:nvSpPr>
              <p:spPr>
                <a:xfrm>
                  <a:off x="2020934" y="1270931"/>
                  <a:ext cx="52611" cy="70190"/>
                </a:xfrm>
                <a:custGeom>
                  <a:rect b="b" l="l" r="r" t="t"/>
                  <a:pathLst>
                    <a:path extrusionOk="0" h="2256" w="1691">
                      <a:moveTo>
                        <a:pt x="0" y="1"/>
                      </a:moveTo>
                      <a:lnTo>
                        <a:pt x="55" y="1623"/>
                      </a:lnTo>
                      <a:cubicBezTo>
                        <a:pt x="454" y="1802"/>
                        <a:pt x="839" y="2008"/>
                        <a:pt x="1210" y="2255"/>
                      </a:cubicBezTo>
                      <a:lnTo>
                        <a:pt x="1691" y="826"/>
                      </a:lnTo>
                      <a:cubicBezTo>
                        <a:pt x="1155" y="496"/>
                        <a:pt x="591" y="221"/>
                        <a:pt x="0" y="1"/>
                      </a:cubicBez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29"/>
                <p:cNvSpPr/>
                <p:nvPr/>
              </p:nvSpPr>
              <p:spPr>
                <a:xfrm>
                  <a:off x="2177463" y="1391993"/>
                  <a:ext cx="57776" cy="56469"/>
                </a:xfrm>
                <a:custGeom>
                  <a:rect b="b" l="l" r="r" t="t"/>
                  <a:pathLst>
                    <a:path extrusionOk="0" h="1815" w="1857">
                      <a:moveTo>
                        <a:pt x="605" y="0"/>
                      </a:moveTo>
                      <a:lnTo>
                        <a:pt x="0" y="1320"/>
                      </a:lnTo>
                      <a:cubicBezTo>
                        <a:pt x="523" y="1553"/>
                        <a:pt x="1073" y="1732"/>
                        <a:pt x="1650" y="1815"/>
                      </a:cubicBezTo>
                      <a:lnTo>
                        <a:pt x="1856" y="371"/>
                      </a:lnTo>
                      <a:cubicBezTo>
                        <a:pt x="1416" y="302"/>
                        <a:pt x="1004" y="179"/>
                        <a:pt x="605" y="0"/>
                      </a:cubicBez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29"/>
                <p:cNvSpPr/>
                <p:nvPr/>
              </p:nvSpPr>
              <p:spPr>
                <a:xfrm>
                  <a:off x="1798103" y="1304720"/>
                  <a:ext cx="66301" cy="56500"/>
                </a:xfrm>
                <a:custGeom>
                  <a:rect b="b" l="l" r="r" t="t"/>
                  <a:pathLst>
                    <a:path extrusionOk="0" h="1816" w="2131">
                      <a:moveTo>
                        <a:pt x="880" y="1"/>
                      </a:moveTo>
                      <a:cubicBezTo>
                        <a:pt x="591" y="221"/>
                        <a:pt x="316" y="468"/>
                        <a:pt x="55" y="729"/>
                      </a:cubicBezTo>
                      <a:lnTo>
                        <a:pt x="0" y="784"/>
                      </a:lnTo>
                      <a:lnTo>
                        <a:pt x="1031" y="1815"/>
                      </a:lnTo>
                      <a:lnTo>
                        <a:pt x="1086" y="1760"/>
                      </a:lnTo>
                      <a:cubicBezTo>
                        <a:pt x="1402" y="1444"/>
                        <a:pt x="1746" y="1155"/>
                        <a:pt x="2131" y="894"/>
                      </a:cubicBezTo>
                      <a:lnTo>
                        <a:pt x="880" y="1"/>
                      </a:ln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29"/>
                <p:cNvSpPr/>
                <p:nvPr/>
              </p:nvSpPr>
              <p:spPr>
                <a:xfrm>
                  <a:off x="2280104" y="1400953"/>
                  <a:ext cx="73581" cy="50091"/>
                </a:xfrm>
                <a:custGeom>
                  <a:rect b="b" l="l" r="r" t="t"/>
                  <a:pathLst>
                    <a:path extrusionOk="0" h="1610" w="2365">
                      <a:moveTo>
                        <a:pt x="1485" y="1"/>
                      </a:moveTo>
                      <a:cubicBezTo>
                        <a:pt x="1004" y="97"/>
                        <a:pt x="495" y="152"/>
                        <a:pt x="1" y="166"/>
                      </a:cubicBezTo>
                      <a:lnTo>
                        <a:pt x="372" y="1609"/>
                      </a:lnTo>
                      <a:cubicBezTo>
                        <a:pt x="1032" y="1568"/>
                        <a:pt x="1705" y="1472"/>
                        <a:pt x="2365" y="1320"/>
                      </a:cubicBezTo>
                      <a:lnTo>
                        <a:pt x="1485" y="1"/>
                      </a:ln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29"/>
                <p:cNvSpPr/>
                <p:nvPr/>
              </p:nvSpPr>
              <p:spPr>
                <a:xfrm>
                  <a:off x="2326307" y="1398402"/>
                  <a:ext cx="40664" cy="43651"/>
                </a:xfrm>
                <a:custGeom>
                  <a:rect b="b" l="l" r="r" t="t"/>
                  <a:pathLst>
                    <a:path extrusionOk="0" h="1403" w="1307">
                      <a:moveTo>
                        <a:pt x="440" y="0"/>
                      </a:moveTo>
                      <a:cubicBezTo>
                        <a:pt x="303" y="28"/>
                        <a:pt x="165" y="55"/>
                        <a:pt x="0" y="83"/>
                      </a:cubicBezTo>
                      <a:lnTo>
                        <a:pt x="880" y="1402"/>
                      </a:lnTo>
                      <a:cubicBezTo>
                        <a:pt x="1031" y="1361"/>
                        <a:pt x="1169" y="1320"/>
                        <a:pt x="1306" y="1292"/>
                      </a:cubicBezTo>
                      <a:lnTo>
                        <a:pt x="440" y="0"/>
                      </a:ln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29"/>
                <p:cNvSpPr/>
                <p:nvPr/>
              </p:nvSpPr>
              <p:spPr>
                <a:xfrm>
                  <a:off x="1865244" y="1865880"/>
                  <a:ext cx="51771" cy="23117"/>
                </a:xfrm>
                <a:custGeom>
                  <a:rect b="b" l="l" r="r" t="t"/>
                  <a:pathLst>
                    <a:path extrusionOk="0" h="743" w="1664">
                      <a:moveTo>
                        <a:pt x="1664" y="0"/>
                      </a:moveTo>
                      <a:lnTo>
                        <a:pt x="110" y="303"/>
                      </a:lnTo>
                      <a:cubicBezTo>
                        <a:pt x="69" y="467"/>
                        <a:pt x="42" y="619"/>
                        <a:pt x="0" y="742"/>
                      </a:cubicBezTo>
                      <a:lnTo>
                        <a:pt x="1581" y="440"/>
                      </a:lnTo>
                      <a:cubicBezTo>
                        <a:pt x="1609" y="303"/>
                        <a:pt x="1636" y="165"/>
                        <a:pt x="1664" y="0"/>
                      </a:cubicBez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18" name="Google Shape;2018;p29"/>
              <p:cNvGrpSpPr/>
              <p:nvPr/>
            </p:nvGrpSpPr>
            <p:grpSpPr>
              <a:xfrm>
                <a:off x="1732237" y="1258112"/>
                <a:ext cx="559441" cy="584276"/>
                <a:chOff x="1732237" y="1258112"/>
                <a:chExt cx="559441" cy="584276"/>
              </a:xfrm>
            </p:grpSpPr>
            <p:sp>
              <p:nvSpPr>
                <p:cNvPr id="2019" name="Google Shape;2019;p29"/>
                <p:cNvSpPr/>
                <p:nvPr/>
              </p:nvSpPr>
              <p:spPr>
                <a:xfrm>
                  <a:off x="2266850" y="1406087"/>
                  <a:ext cx="24828" cy="45362"/>
                </a:xfrm>
                <a:custGeom>
                  <a:rect b="b" l="l" r="r" t="t"/>
                  <a:pathLst>
                    <a:path extrusionOk="0" h="1458" w="798">
                      <a:moveTo>
                        <a:pt x="427" y="1"/>
                      </a:moveTo>
                      <a:cubicBezTo>
                        <a:pt x="275" y="14"/>
                        <a:pt x="138" y="14"/>
                        <a:pt x="0" y="14"/>
                      </a:cubicBezTo>
                      <a:lnTo>
                        <a:pt x="372" y="1458"/>
                      </a:lnTo>
                      <a:cubicBezTo>
                        <a:pt x="509" y="1458"/>
                        <a:pt x="647" y="1444"/>
                        <a:pt x="798" y="1444"/>
                      </a:cubicBezTo>
                      <a:lnTo>
                        <a:pt x="427" y="1"/>
                      </a:lnTo>
                      <a:close/>
                    </a:path>
                  </a:pathLst>
                </a:custGeom>
                <a:solidFill>
                  <a:srgbClr val="354A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29"/>
                <p:cNvSpPr/>
                <p:nvPr/>
              </p:nvSpPr>
              <p:spPr>
                <a:xfrm>
                  <a:off x="2165920" y="1385552"/>
                  <a:ext cx="30397" cy="47509"/>
                </a:xfrm>
                <a:custGeom>
                  <a:rect b="b" l="l" r="r" t="t"/>
                  <a:pathLst>
                    <a:path extrusionOk="0" h="1527" w="977">
                      <a:moveTo>
                        <a:pt x="605" y="1"/>
                      </a:moveTo>
                      <a:lnTo>
                        <a:pt x="0" y="1334"/>
                      </a:lnTo>
                      <a:cubicBezTo>
                        <a:pt x="110" y="1403"/>
                        <a:pt x="234" y="1472"/>
                        <a:pt x="371" y="1527"/>
                      </a:cubicBezTo>
                      <a:lnTo>
                        <a:pt x="976" y="207"/>
                      </a:lnTo>
                      <a:cubicBezTo>
                        <a:pt x="839" y="138"/>
                        <a:pt x="729" y="83"/>
                        <a:pt x="605" y="1"/>
                      </a:cubicBezTo>
                      <a:close/>
                    </a:path>
                  </a:pathLst>
                </a:custGeom>
                <a:solidFill>
                  <a:srgbClr val="354A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29"/>
                <p:cNvSpPr/>
                <p:nvPr/>
              </p:nvSpPr>
              <p:spPr>
                <a:xfrm>
                  <a:off x="2094049" y="1324819"/>
                  <a:ext cx="29992" cy="50931"/>
                </a:xfrm>
                <a:custGeom>
                  <a:rect b="b" l="l" r="r" t="t"/>
                  <a:pathLst>
                    <a:path extrusionOk="0" h="1637" w="964">
                      <a:moveTo>
                        <a:pt x="633" y="1"/>
                      </a:moveTo>
                      <a:lnTo>
                        <a:pt x="1" y="1362"/>
                      </a:lnTo>
                      <a:cubicBezTo>
                        <a:pt x="111" y="1444"/>
                        <a:pt x="221" y="1540"/>
                        <a:pt x="331" y="1637"/>
                      </a:cubicBezTo>
                      <a:lnTo>
                        <a:pt x="963" y="262"/>
                      </a:lnTo>
                      <a:cubicBezTo>
                        <a:pt x="853" y="166"/>
                        <a:pt x="743" y="83"/>
                        <a:pt x="633" y="1"/>
                      </a:cubicBezTo>
                      <a:close/>
                    </a:path>
                  </a:pathLst>
                </a:custGeom>
                <a:solidFill>
                  <a:srgbClr val="354A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29"/>
                <p:cNvSpPr/>
                <p:nvPr/>
              </p:nvSpPr>
              <p:spPr>
                <a:xfrm>
                  <a:off x="2228799" y="1403536"/>
                  <a:ext cx="19259" cy="46638"/>
                </a:xfrm>
                <a:custGeom>
                  <a:rect b="b" l="l" r="r" t="t"/>
                  <a:pathLst>
                    <a:path extrusionOk="0" h="1499" w="619">
                      <a:moveTo>
                        <a:pt x="206" y="0"/>
                      </a:moveTo>
                      <a:lnTo>
                        <a:pt x="0" y="1444"/>
                      </a:lnTo>
                      <a:cubicBezTo>
                        <a:pt x="137" y="1457"/>
                        <a:pt x="275" y="1485"/>
                        <a:pt x="412" y="1499"/>
                      </a:cubicBezTo>
                      <a:lnTo>
                        <a:pt x="619" y="55"/>
                      </a:lnTo>
                      <a:cubicBezTo>
                        <a:pt x="481" y="41"/>
                        <a:pt x="344" y="28"/>
                        <a:pt x="206" y="0"/>
                      </a:cubicBezTo>
                      <a:close/>
                    </a:path>
                  </a:pathLst>
                </a:custGeom>
                <a:solidFill>
                  <a:srgbClr val="354A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29"/>
                <p:cNvSpPr/>
                <p:nvPr/>
              </p:nvSpPr>
              <p:spPr>
                <a:xfrm>
                  <a:off x="2126126" y="1352199"/>
                  <a:ext cx="29992" cy="52642"/>
                </a:xfrm>
                <a:custGeom>
                  <a:rect b="b" l="l" r="r" t="t"/>
                  <a:pathLst>
                    <a:path extrusionOk="0" h="1692" w="964">
                      <a:moveTo>
                        <a:pt x="647" y="1"/>
                      </a:moveTo>
                      <a:lnTo>
                        <a:pt x="1" y="1389"/>
                      </a:lnTo>
                      <a:lnTo>
                        <a:pt x="221" y="1609"/>
                      </a:lnTo>
                      <a:lnTo>
                        <a:pt x="317" y="1691"/>
                      </a:lnTo>
                      <a:lnTo>
                        <a:pt x="963" y="303"/>
                      </a:lnTo>
                      <a:lnTo>
                        <a:pt x="647" y="1"/>
                      </a:lnTo>
                      <a:close/>
                    </a:path>
                  </a:pathLst>
                </a:custGeom>
                <a:solidFill>
                  <a:srgbClr val="354A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29"/>
                <p:cNvSpPr/>
                <p:nvPr/>
              </p:nvSpPr>
              <p:spPr>
                <a:xfrm>
                  <a:off x="1742908" y="1517722"/>
                  <a:ext cx="42811" cy="41940"/>
                </a:xfrm>
                <a:custGeom>
                  <a:rect b="b" l="l" r="r" t="t"/>
                  <a:pathLst>
                    <a:path extrusionOk="0" h="1348" w="1376">
                      <a:moveTo>
                        <a:pt x="1252" y="1"/>
                      </a:moveTo>
                      <a:lnTo>
                        <a:pt x="1" y="935"/>
                      </a:lnTo>
                      <a:cubicBezTo>
                        <a:pt x="42" y="1073"/>
                        <a:pt x="83" y="1196"/>
                        <a:pt x="138" y="1348"/>
                      </a:cubicBezTo>
                      <a:lnTo>
                        <a:pt x="1376" y="427"/>
                      </a:lnTo>
                      <a:cubicBezTo>
                        <a:pt x="1321" y="275"/>
                        <a:pt x="1279" y="138"/>
                        <a:pt x="1252" y="1"/>
                      </a:cubicBezTo>
                      <a:close/>
                    </a:path>
                  </a:pathLst>
                </a:custGeom>
                <a:solidFill>
                  <a:srgbClr val="354A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 name="Google Shape;2025;p29"/>
                <p:cNvSpPr/>
                <p:nvPr/>
              </p:nvSpPr>
              <p:spPr>
                <a:xfrm>
                  <a:off x="1797667" y="1607110"/>
                  <a:ext cx="38082" cy="46233"/>
                </a:xfrm>
                <a:custGeom>
                  <a:rect b="b" l="l" r="r" t="t"/>
                  <a:pathLst>
                    <a:path extrusionOk="0" h="1486" w="1224">
                      <a:moveTo>
                        <a:pt x="963" y="1"/>
                      </a:moveTo>
                      <a:lnTo>
                        <a:pt x="0" y="1141"/>
                      </a:lnTo>
                      <a:cubicBezTo>
                        <a:pt x="97" y="1265"/>
                        <a:pt x="179" y="1375"/>
                        <a:pt x="275" y="1485"/>
                      </a:cubicBezTo>
                      <a:lnTo>
                        <a:pt x="1224" y="344"/>
                      </a:lnTo>
                      <a:cubicBezTo>
                        <a:pt x="1128" y="220"/>
                        <a:pt x="1045" y="110"/>
                        <a:pt x="963" y="1"/>
                      </a:cubicBezTo>
                      <a:close/>
                    </a:path>
                  </a:pathLst>
                </a:custGeom>
                <a:solidFill>
                  <a:srgbClr val="354A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29"/>
                <p:cNvSpPr/>
                <p:nvPr/>
              </p:nvSpPr>
              <p:spPr>
                <a:xfrm>
                  <a:off x="1767301" y="1565201"/>
                  <a:ext cx="39793" cy="44491"/>
                </a:xfrm>
                <a:custGeom>
                  <a:rect b="b" l="l" r="r" t="t"/>
                  <a:pathLst>
                    <a:path extrusionOk="0" h="1430" w="1279">
                      <a:moveTo>
                        <a:pt x="1073" y="0"/>
                      </a:moveTo>
                      <a:lnTo>
                        <a:pt x="0" y="1073"/>
                      </a:lnTo>
                      <a:cubicBezTo>
                        <a:pt x="69" y="1196"/>
                        <a:pt x="138" y="1306"/>
                        <a:pt x="220" y="1430"/>
                      </a:cubicBezTo>
                      <a:lnTo>
                        <a:pt x="1279" y="372"/>
                      </a:lnTo>
                      <a:cubicBezTo>
                        <a:pt x="1210" y="248"/>
                        <a:pt x="1141" y="124"/>
                        <a:pt x="1073" y="0"/>
                      </a:cubicBezTo>
                      <a:close/>
                    </a:path>
                  </a:pathLst>
                </a:custGeom>
                <a:solidFill>
                  <a:srgbClr val="354A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29"/>
                <p:cNvSpPr/>
                <p:nvPr/>
              </p:nvSpPr>
              <p:spPr>
                <a:xfrm>
                  <a:off x="2058985" y="1296599"/>
                  <a:ext cx="26135" cy="51771"/>
                </a:xfrm>
                <a:custGeom>
                  <a:rect b="b" l="l" r="r" t="t"/>
                  <a:pathLst>
                    <a:path extrusionOk="0" h="1664" w="840">
                      <a:moveTo>
                        <a:pt x="468" y="1"/>
                      </a:moveTo>
                      <a:lnTo>
                        <a:pt x="1" y="1430"/>
                      </a:lnTo>
                      <a:cubicBezTo>
                        <a:pt x="124" y="1499"/>
                        <a:pt x="234" y="1581"/>
                        <a:pt x="358" y="1664"/>
                      </a:cubicBezTo>
                      <a:lnTo>
                        <a:pt x="839" y="221"/>
                      </a:lnTo>
                      <a:cubicBezTo>
                        <a:pt x="715" y="152"/>
                        <a:pt x="592" y="69"/>
                        <a:pt x="468" y="1"/>
                      </a:cubicBezTo>
                      <a:close/>
                    </a:path>
                  </a:pathLst>
                </a:custGeom>
                <a:solidFill>
                  <a:srgbClr val="354A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8" name="Google Shape;2028;p29"/>
                <p:cNvSpPr/>
                <p:nvPr/>
              </p:nvSpPr>
              <p:spPr>
                <a:xfrm>
                  <a:off x="1876787" y="1745689"/>
                  <a:ext cx="44086" cy="36806"/>
                </a:xfrm>
                <a:custGeom>
                  <a:rect b="b" l="l" r="r" t="t"/>
                  <a:pathLst>
                    <a:path extrusionOk="0" h="1183" w="1417">
                      <a:moveTo>
                        <a:pt x="1334" y="0"/>
                      </a:moveTo>
                      <a:lnTo>
                        <a:pt x="1" y="743"/>
                      </a:lnTo>
                      <a:cubicBezTo>
                        <a:pt x="14" y="894"/>
                        <a:pt x="28" y="1045"/>
                        <a:pt x="42" y="1183"/>
                      </a:cubicBezTo>
                      <a:lnTo>
                        <a:pt x="1416" y="426"/>
                      </a:lnTo>
                      <a:cubicBezTo>
                        <a:pt x="1403" y="275"/>
                        <a:pt x="1375" y="138"/>
                        <a:pt x="1334" y="0"/>
                      </a:cubicBezTo>
                      <a:close/>
                    </a:path>
                  </a:pathLst>
                </a:custGeom>
                <a:solidFill>
                  <a:srgbClr val="354A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29"/>
                <p:cNvSpPr/>
                <p:nvPr/>
              </p:nvSpPr>
              <p:spPr>
                <a:xfrm>
                  <a:off x="1732237" y="1481786"/>
                  <a:ext cx="45362" cy="36806"/>
                </a:xfrm>
                <a:custGeom>
                  <a:rect b="b" l="l" r="r" t="t"/>
                  <a:pathLst>
                    <a:path extrusionOk="0" h="1183" w="1458">
                      <a:moveTo>
                        <a:pt x="1430" y="1"/>
                      </a:moveTo>
                      <a:lnTo>
                        <a:pt x="0" y="757"/>
                      </a:lnTo>
                      <a:cubicBezTo>
                        <a:pt x="28" y="894"/>
                        <a:pt x="41" y="1032"/>
                        <a:pt x="83" y="1183"/>
                      </a:cubicBezTo>
                      <a:lnTo>
                        <a:pt x="1457" y="441"/>
                      </a:lnTo>
                      <a:cubicBezTo>
                        <a:pt x="1444" y="289"/>
                        <a:pt x="1430" y="138"/>
                        <a:pt x="1430" y="1"/>
                      </a:cubicBezTo>
                      <a:close/>
                    </a:path>
                  </a:pathLst>
                </a:custGeom>
                <a:solidFill>
                  <a:srgbClr val="354A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 name="Google Shape;2030;p29"/>
                <p:cNvSpPr/>
                <p:nvPr/>
              </p:nvSpPr>
              <p:spPr>
                <a:xfrm>
                  <a:off x="1834443" y="1644757"/>
                  <a:ext cx="33819" cy="49624"/>
                </a:xfrm>
                <a:custGeom>
                  <a:rect b="b" l="l" r="r" t="t"/>
                  <a:pathLst>
                    <a:path extrusionOk="0" h="1595" w="1087">
                      <a:moveTo>
                        <a:pt x="784" y="0"/>
                      </a:moveTo>
                      <a:lnTo>
                        <a:pt x="1" y="1279"/>
                      </a:lnTo>
                      <a:cubicBezTo>
                        <a:pt x="83" y="1375"/>
                        <a:pt x="166" y="1457"/>
                        <a:pt x="262" y="1554"/>
                      </a:cubicBezTo>
                      <a:lnTo>
                        <a:pt x="289" y="1595"/>
                      </a:lnTo>
                      <a:lnTo>
                        <a:pt x="1087" y="303"/>
                      </a:lnTo>
                      <a:cubicBezTo>
                        <a:pt x="977" y="206"/>
                        <a:pt x="880" y="96"/>
                        <a:pt x="784" y="0"/>
                      </a:cubicBezTo>
                      <a:close/>
                    </a:path>
                  </a:pathLst>
                </a:custGeom>
                <a:solidFill>
                  <a:srgbClr val="354A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p29"/>
                <p:cNvSpPr/>
                <p:nvPr/>
              </p:nvSpPr>
              <p:spPr>
                <a:xfrm>
                  <a:off x="1875076" y="1819241"/>
                  <a:ext cx="47944" cy="23148"/>
                </a:xfrm>
                <a:custGeom>
                  <a:rect b="b" l="l" r="r" t="t"/>
                  <a:pathLst>
                    <a:path extrusionOk="0" h="744" w="1541">
                      <a:moveTo>
                        <a:pt x="1540" y="1"/>
                      </a:moveTo>
                      <a:lnTo>
                        <a:pt x="56" y="303"/>
                      </a:lnTo>
                      <a:cubicBezTo>
                        <a:pt x="42" y="454"/>
                        <a:pt x="28" y="606"/>
                        <a:pt x="1" y="743"/>
                      </a:cubicBezTo>
                      <a:lnTo>
                        <a:pt x="1513" y="427"/>
                      </a:lnTo>
                      <a:cubicBezTo>
                        <a:pt x="1526" y="289"/>
                        <a:pt x="1526" y="152"/>
                        <a:pt x="1540" y="1"/>
                      </a:cubicBezTo>
                      <a:close/>
                    </a:path>
                  </a:pathLst>
                </a:custGeom>
                <a:solidFill>
                  <a:srgbClr val="354A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29"/>
                <p:cNvSpPr/>
                <p:nvPr/>
              </p:nvSpPr>
              <p:spPr>
                <a:xfrm>
                  <a:off x="1863098" y="1696063"/>
                  <a:ext cx="43246" cy="38517"/>
                </a:xfrm>
                <a:custGeom>
                  <a:rect b="b" l="l" r="r" t="t"/>
                  <a:pathLst>
                    <a:path extrusionOk="0" h="1238" w="1390">
                      <a:moveTo>
                        <a:pt x="1210" y="1"/>
                      </a:moveTo>
                      <a:lnTo>
                        <a:pt x="1" y="853"/>
                      </a:lnTo>
                      <a:cubicBezTo>
                        <a:pt x="69" y="963"/>
                        <a:pt x="124" y="1114"/>
                        <a:pt x="179" y="1238"/>
                      </a:cubicBezTo>
                      <a:lnTo>
                        <a:pt x="1389" y="372"/>
                      </a:lnTo>
                      <a:cubicBezTo>
                        <a:pt x="1334" y="248"/>
                        <a:pt x="1279" y="124"/>
                        <a:pt x="1210" y="1"/>
                      </a:cubicBezTo>
                      <a:close/>
                    </a:path>
                  </a:pathLst>
                </a:custGeom>
                <a:solidFill>
                  <a:srgbClr val="354A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29"/>
                <p:cNvSpPr/>
                <p:nvPr/>
              </p:nvSpPr>
              <p:spPr>
                <a:xfrm>
                  <a:off x="1871218" y="1270931"/>
                  <a:ext cx="50091" cy="40664"/>
                </a:xfrm>
                <a:custGeom>
                  <a:rect b="b" l="l" r="r" t="t"/>
                  <a:pathLst>
                    <a:path extrusionOk="0" h="1307" w="1610">
                      <a:moveTo>
                        <a:pt x="413" y="1"/>
                      </a:moveTo>
                      <a:cubicBezTo>
                        <a:pt x="276" y="42"/>
                        <a:pt x="138" y="97"/>
                        <a:pt x="1" y="166"/>
                      </a:cubicBezTo>
                      <a:lnTo>
                        <a:pt x="1142" y="1307"/>
                      </a:lnTo>
                      <a:cubicBezTo>
                        <a:pt x="1293" y="1252"/>
                        <a:pt x="1444" y="1211"/>
                        <a:pt x="1609" y="1183"/>
                      </a:cubicBezTo>
                      <a:lnTo>
                        <a:pt x="413" y="1"/>
                      </a:lnTo>
                      <a:close/>
                    </a:path>
                  </a:pathLst>
                </a:custGeom>
                <a:solidFill>
                  <a:srgbClr val="354A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29"/>
                <p:cNvSpPr/>
                <p:nvPr/>
              </p:nvSpPr>
              <p:spPr>
                <a:xfrm>
                  <a:off x="1929835" y="1258112"/>
                  <a:ext cx="41069" cy="47944"/>
                </a:xfrm>
                <a:custGeom>
                  <a:rect b="b" l="l" r="r" t="t"/>
                  <a:pathLst>
                    <a:path extrusionOk="0" h="1541" w="1320">
                      <a:moveTo>
                        <a:pt x="454" y="0"/>
                      </a:moveTo>
                      <a:cubicBezTo>
                        <a:pt x="303" y="0"/>
                        <a:pt x="151" y="14"/>
                        <a:pt x="0" y="42"/>
                      </a:cubicBezTo>
                      <a:lnTo>
                        <a:pt x="811" y="1499"/>
                      </a:lnTo>
                      <a:cubicBezTo>
                        <a:pt x="976" y="1499"/>
                        <a:pt x="1141" y="1513"/>
                        <a:pt x="1320" y="1540"/>
                      </a:cubicBezTo>
                      <a:lnTo>
                        <a:pt x="454" y="0"/>
                      </a:lnTo>
                      <a:close/>
                    </a:path>
                  </a:pathLst>
                </a:custGeom>
                <a:solidFill>
                  <a:srgbClr val="354A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29"/>
                <p:cNvSpPr/>
                <p:nvPr/>
              </p:nvSpPr>
              <p:spPr>
                <a:xfrm>
                  <a:off x="2008084" y="1266668"/>
                  <a:ext cx="14592" cy="54354"/>
                </a:xfrm>
                <a:custGeom>
                  <a:rect b="b" l="l" r="r" t="t"/>
                  <a:pathLst>
                    <a:path extrusionOk="0" h="1747" w="469">
                      <a:moveTo>
                        <a:pt x="1" y="0"/>
                      </a:moveTo>
                      <a:lnTo>
                        <a:pt x="42" y="1581"/>
                      </a:lnTo>
                      <a:cubicBezTo>
                        <a:pt x="193" y="1636"/>
                        <a:pt x="331" y="1691"/>
                        <a:pt x="468" y="1746"/>
                      </a:cubicBezTo>
                      <a:lnTo>
                        <a:pt x="413" y="138"/>
                      </a:lnTo>
                      <a:cubicBezTo>
                        <a:pt x="276" y="97"/>
                        <a:pt x="138" y="42"/>
                        <a:pt x="1" y="0"/>
                      </a:cubicBezTo>
                      <a:close/>
                    </a:path>
                  </a:pathLst>
                </a:custGeom>
                <a:solidFill>
                  <a:srgbClr val="354A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p29"/>
                <p:cNvSpPr/>
                <p:nvPr/>
              </p:nvSpPr>
              <p:spPr>
                <a:xfrm>
                  <a:off x="1753176" y="1377867"/>
                  <a:ext cx="50091" cy="27410"/>
                </a:xfrm>
                <a:custGeom>
                  <a:rect b="b" l="l" r="r" t="t"/>
                  <a:pathLst>
                    <a:path extrusionOk="0" h="881" w="1610">
                      <a:moveTo>
                        <a:pt x="221" y="0"/>
                      </a:moveTo>
                      <a:cubicBezTo>
                        <a:pt x="138" y="110"/>
                        <a:pt x="70" y="234"/>
                        <a:pt x="1" y="358"/>
                      </a:cubicBezTo>
                      <a:lnTo>
                        <a:pt x="1389" y="880"/>
                      </a:lnTo>
                      <a:cubicBezTo>
                        <a:pt x="1458" y="756"/>
                        <a:pt x="1540" y="633"/>
                        <a:pt x="1609" y="509"/>
                      </a:cubicBezTo>
                      <a:lnTo>
                        <a:pt x="221" y="0"/>
                      </a:lnTo>
                      <a:close/>
                    </a:path>
                  </a:pathLst>
                </a:custGeom>
                <a:solidFill>
                  <a:srgbClr val="354A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 name="Google Shape;2037;p29"/>
                <p:cNvSpPr/>
                <p:nvPr/>
              </p:nvSpPr>
              <p:spPr>
                <a:xfrm>
                  <a:off x="1732641" y="1433031"/>
                  <a:ext cx="51367" cy="16303"/>
                </a:xfrm>
                <a:custGeom>
                  <a:rect b="b" l="l" r="r" t="t"/>
                  <a:pathLst>
                    <a:path extrusionOk="0" h="524" w="1651">
                      <a:moveTo>
                        <a:pt x="1651" y="1"/>
                      </a:moveTo>
                      <a:lnTo>
                        <a:pt x="83" y="97"/>
                      </a:lnTo>
                      <a:cubicBezTo>
                        <a:pt x="56" y="234"/>
                        <a:pt x="28" y="372"/>
                        <a:pt x="1" y="523"/>
                      </a:cubicBezTo>
                      <a:lnTo>
                        <a:pt x="1527" y="427"/>
                      </a:lnTo>
                      <a:cubicBezTo>
                        <a:pt x="1568" y="276"/>
                        <a:pt x="1609" y="138"/>
                        <a:pt x="1651" y="1"/>
                      </a:cubicBezTo>
                      <a:close/>
                    </a:path>
                  </a:pathLst>
                </a:custGeom>
                <a:solidFill>
                  <a:srgbClr val="354A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8" name="Google Shape;2038;p29"/>
                <p:cNvSpPr/>
                <p:nvPr/>
              </p:nvSpPr>
              <p:spPr>
                <a:xfrm>
                  <a:off x="1789111" y="1329113"/>
                  <a:ext cx="41100" cy="41504"/>
                </a:xfrm>
                <a:custGeom>
                  <a:rect b="b" l="l" r="r" t="t"/>
                  <a:pathLst>
                    <a:path extrusionOk="0" h="1334" w="1321">
                      <a:moveTo>
                        <a:pt x="289" y="0"/>
                      </a:moveTo>
                      <a:cubicBezTo>
                        <a:pt x="193" y="97"/>
                        <a:pt x="97" y="207"/>
                        <a:pt x="1" y="303"/>
                      </a:cubicBezTo>
                      <a:lnTo>
                        <a:pt x="1032" y="1334"/>
                      </a:lnTo>
                      <a:cubicBezTo>
                        <a:pt x="1128" y="1238"/>
                        <a:pt x="1224" y="1128"/>
                        <a:pt x="1320" y="1031"/>
                      </a:cubicBezTo>
                      <a:lnTo>
                        <a:pt x="289" y="0"/>
                      </a:lnTo>
                      <a:close/>
                    </a:path>
                  </a:pathLst>
                </a:custGeom>
                <a:solidFill>
                  <a:srgbClr val="354A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29"/>
                <p:cNvSpPr/>
                <p:nvPr/>
              </p:nvSpPr>
              <p:spPr>
                <a:xfrm>
                  <a:off x="1825887" y="1296164"/>
                  <a:ext cx="50496" cy="36402"/>
                </a:xfrm>
                <a:custGeom>
                  <a:rect b="b" l="l" r="r" t="t"/>
                  <a:pathLst>
                    <a:path extrusionOk="0" h="1170" w="1623">
                      <a:moveTo>
                        <a:pt x="344" y="1"/>
                      </a:moveTo>
                      <a:cubicBezTo>
                        <a:pt x="221" y="97"/>
                        <a:pt x="111" y="180"/>
                        <a:pt x="1" y="276"/>
                      </a:cubicBezTo>
                      <a:lnTo>
                        <a:pt x="1238" y="1169"/>
                      </a:lnTo>
                      <a:cubicBezTo>
                        <a:pt x="1362" y="1087"/>
                        <a:pt x="1485" y="991"/>
                        <a:pt x="1623" y="922"/>
                      </a:cubicBezTo>
                      <a:lnTo>
                        <a:pt x="344" y="1"/>
                      </a:lnTo>
                      <a:close/>
                    </a:path>
                  </a:pathLst>
                </a:custGeom>
                <a:solidFill>
                  <a:srgbClr val="354A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040" name="Google Shape;2040;p29"/>
            <p:cNvGrpSpPr/>
            <p:nvPr/>
          </p:nvGrpSpPr>
          <p:grpSpPr>
            <a:xfrm>
              <a:off x="2894709" y="1258206"/>
              <a:ext cx="685635" cy="682282"/>
              <a:chOff x="2894709" y="1258206"/>
              <a:chExt cx="685635" cy="682282"/>
            </a:xfrm>
          </p:grpSpPr>
          <p:sp>
            <p:nvSpPr>
              <p:cNvPr id="2041" name="Google Shape;2041;p29"/>
              <p:cNvSpPr/>
              <p:nvPr/>
            </p:nvSpPr>
            <p:spPr>
              <a:xfrm>
                <a:off x="3399392" y="1867591"/>
                <a:ext cx="58554" cy="72897"/>
              </a:xfrm>
              <a:custGeom>
                <a:rect b="b" l="l" r="r" t="t"/>
                <a:pathLst>
                  <a:path extrusionOk="0" h="2343" w="1882">
                    <a:moveTo>
                      <a:pt x="1293" y="0"/>
                    </a:moveTo>
                    <a:lnTo>
                      <a:pt x="0" y="866"/>
                    </a:lnTo>
                    <a:cubicBezTo>
                      <a:pt x="152" y="1443"/>
                      <a:pt x="289" y="1801"/>
                      <a:pt x="303" y="1870"/>
                    </a:cubicBezTo>
                    <a:cubicBezTo>
                      <a:pt x="429" y="2202"/>
                      <a:pt x="691" y="2342"/>
                      <a:pt x="956" y="2342"/>
                    </a:cubicBezTo>
                    <a:cubicBezTo>
                      <a:pt x="1415" y="2342"/>
                      <a:pt x="1881" y="1922"/>
                      <a:pt x="1664" y="1347"/>
                    </a:cubicBezTo>
                    <a:cubicBezTo>
                      <a:pt x="1513" y="907"/>
                      <a:pt x="1389" y="467"/>
                      <a:pt x="1293" y="0"/>
                    </a:cubicBezTo>
                    <a:close/>
                  </a:path>
                </a:pathLst>
              </a:custGeom>
              <a:solidFill>
                <a:srgbClr val="567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p29"/>
              <p:cNvSpPr/>
              <p:nvPr/>
            </p:nvSpPr>
            <p:spPr>
              <a:xfrm>
                <a:off x="3386542" y="1794879"/>
                <a:ext cx="45393" cy="24828"/>
              </a:xfrm>
              <a:custGeom>
                <a:rect b="b" l="l" r="r" t="t"/>
                <a:pathLst>
                  <a:path extrusionOk="0" h="798" w="1459">
                    <a:moveTo>
                      <a:pt x="1444" y="0"/>
                    </a:moveTo>
                    <a:lnTo>
                      <a:pt x="1" y="371"/>
                    </a:lnTo>
                    <a:cubicBezTo>
                      <a:pt x="1" y="509"/>
                      <a:pt x="1" y="660"/>
                      <a:pt x="15" y="797"/>
                    </a:cubicBezTo>
                    <a:lnTo>
                      <a:pt x="1458" y="426"/>
                    </a:lnTo>
                    <a:cubicBezTo>
                      <a:pt x="1444" y="275"/>
                      <a:pt x="1444" y="138"/>
                      <a:pt x="1444" y="0"/>
                    </a:cubicBezTo>
                    <a:close/>
                  </a:path>
                </a:pathLst>
              </a:custGeom>
              <a:solidFill>
                <a:srgbClr val="567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29"/>
              <p:cNvSpPr/>
              <p:nvPr/>
            </p:nvSpPr>
            <p:spPr>
              <a:xfrm>
                <a:off x="3404961" y="1693512"/>
                <a:ext cx="47478" cy="30397"/>
              </a:xfrm>
              <a:custGeom>
                <a:rect b="b" l="l" r="r" t="t"/>
                <a:pathLst>
                  <a:path extrusionOk="0" h="977" w="1526">
                    <a:moveTo>
                      <a:pt x="193" y="0"/>
                    </a:moveTo>
                    <a:cubicBezTo>
                      <a:pt x="124" y="124"/>
                      <a:pt x="55" y="248"/>
                      <a:pt x="0" y="371"/>
                    </a:cubicBezTo>
                    <a:lnTo>
                      <a:pt x="1320" y="976"/>
                    </a:lnTo>
                    <a:cubicBezTo>
                      <a:pt x="1375" y="853"/>
                      <a:pt x="1443" y="729"/>
                      <a:pt x="1526" y="605"/>
                    </a:cubicBezTo>
                    <a:lnTo>
                      <a:pt x="193" y="0"/>
                    </a:lnTo>
                    <a:close/>
                  </a:path>
                </a:pathLst>
              </a:custGeom>
              <a:solidFill>
                <a:srgbClr val="567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29"/>
              <p:cNvSpPr/>
              <p:nvPr/>
            </p:nvSpPr>
            <p:spPr>
              <a:xfrm>
                <a:off x="3462271" y="1622076"/>
                <a:ext cx="50900" cy="29961"/>
              </a:xfrm>
              <a:custGeom>
                <a:rect b="b" l="l" r="r" t="t"/>
                <a:pathLst>
                  <a:path extrusionOk="0" h="963" w="1636">
                    <a:moveTo>
                      <a:pt x="289" y="1"/>
                    </a:moveTo>
                    <a:cubicBezTo>
                      <a:pt x="193" y="111"/>
                      <a:pt x="96" y="221"/>
                      <a:pt x="0" y="331"/>
                    </a:cubicBezTo>
                    <a:lnTo>
                      <a:pt x="1375" y="963"/>
                    </a:lnTo>
                    <a:cubicBezTo>
                      <a:pt x="1471" y="853"/>
                      <a:pt x="1553" y="743"/>
                      <a:pt x="1636" y="633"/>
                    </a:cubicBezTo>
                    <a:lnTo>
                      <a:pt x="289" y="1"/>
                    </a:lnTo>
                    <a:close/>
                  </a:path>
                </a:pathLst>
              </a:custGeom>
              <a:solidFill>
                <a:srgbClr val="567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29"/>
              <p:cNvSpPr/>
              <p:nvPr/>
            </p:nvSpPr>
            <p:spPr>
              <a:xfrm>
                <a:off x="3387849" y="1756796"/>
                <a:ext cx="46638" cy="19290"/>
              </a:xfrm>
              <a:custGeom>
                <a:rect b="b" l="l" r="r" t="t"/>
                <a:pathLst>
                  <a:path extrusionOk="0" h="620" w="1499">
                    <a:moveTo>
                      <a:pt x="55" y="1"/>
                    </a:moveTo>
                    <a:cubicBezTo>
                      <a:pt x="28" y="138"/>
                      <a:pt x="14" y="276"/>
                      <a:pt x="0" y="413"/>
                    </a:cubicBezTo>
                    <a:lnTo>
                      <a:pt x="1444" y="619"/>
                    </a:lnTo>
                    <a:cubicBezTo>
                      <a:pt x="1457" y="482"/>
                      <a:pt x="1471" y="344"/>
                      <a:pt x="1499" y="207"/>
                    </a:cubicBezTo>
                    <a:lnTo>
                      <a:pt x="55" y="1"/>
                    </a:lnTo>
                    <a:close/>
                  </a:path>
                </a:pathLst>
              </a:custGeom>
              <a:solidFill>
                <a:srgbClr val="567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29"/>
              <p:cNvSpPr/>
              <p:nvPr/>
            </p:nvSpPr>
            <p:spPr>
              <a:xfrm>
                <a:off x="3433180" y="1653718"/>
                <a:ext cx="52642" cy="29992"/>
              </a:xfrm>
              <a:custGeom>
                <a:rect b="b" l="l" r="r" t="t"/>
                <a:pathLst>
                  <a:path extrusionOk="0" h="964" w="1692">
                    <a:moveTo>
                      <a:pt x="317" y="1"/>
                    </a:moveTo>
                    <a:cubicBezTo>
                      <a:pt x="234" y="83"/>
                      <a:pt x="165" y="152"/>
                      <a:pt x="83" y="235"/>
                    </a:cubicBezTo>
                    <a:cubicBezTo>
                      <a:pt x="55" y="262"/>
                      <a:pt x="28" y="290"/>
                      <a:pt x="0" y="317"/>
                    </a:cubicBezTo>
                    <a:lnTo>
                      <a:pt x="1389" y="963"/>
                    </a:lnTo>
                    <a:cubicBezTo>
                      <a:pt x="1499" y="867"/>
                      <a:pt x="1595" y="757"/>
                      <a:pt x="1691" y="647"/>
                    </a:cubicBezTo>
                    <a:lnTo>
                      <a:pt x="317" y="1"/>
                    </a:lnTo>
                    <a:close/>
                  </a:path>
                </a:pathLst>
              </a:custGeom>
              <a:solidFill>
                <a:srgbClr val="567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29"/>
              <p:cNvSpPr/>
              <p:nvPr/>
            </p:nvSpPr>
            <p:spPr>
              <a:xfrm>
                <a:off x="3278767" y="1270526"/>
                <a:ext cx="41940" cy="43215"/>
              </a:xfrm>
              <a:custGeom>
                <a:rect b="b" l="l" r="r" t="t"/>
                <a:pathLst>
                  <a:path extrusionOk="0" h="1389" w="1348">
                    <a:moveTo>
                      <a:pt x="399" y="0"/>
                    </a:moveTo>
                    <a:cubicBezTo>
                      <a:pt x="262" y="41"/>
                      <a:pt x="138" y="96"/>
                      <a:pt x="1" y="151"/>
                    </a:cubicBezTo>
                    <a:lnTo>
                      <a:pt x="922" y="1388"/>
                    </a:lnTo>
                    <a:cubicBezTo>
                      <a:pt x="1059" y="1333"/>
                      <a:pt x="1197" y="1292"/>
                      <a:pt x="1348" y="1251"/>
                    </a:cubicBezTo>
                    <a:lnTo>
                      <a:pt x="399" y="0"/>
                    </a:lnTo>
                    <a:close/>
                  </a:path>
                </a:pathLst>
              </a:custGeom>
              <a:solidFill>
                <a:srgbClr val="567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48" name="Google Shape;2048;p29"/>
              <p:cNvGrpSpPr/>
              <p:nvPr/>
            </p:nvGrpSpPr>
            <p:grpSpPr>
              <a:xfrm>
                <a:off x="2894709" y="1258206"/>
                <a:ext cx="685635" cy="636360"/>
                <a:chOff x="2894709" y="1258206"/>
                <a:chExt cx="685635" cy="636360"/>
              </a:xfrm>
            </p:grpSpPr>
            <p:sp>
              <p:nvSpPr>
                <p:cNvPr id="2049" name="Google Shape;2049;p29"/>
                <p:cNvSpPr/>
                <p:nvPr/>
              </p:nvSpPr>
              <p:spPr>
                <a:xfrm>
                  <a:off x="3009329" y="1404812"/>
                  <a:ext cx="69754" cy="46887"/>
                </a:xfrm>
                <a:custGeom>
                  <a:rect b="b" l="l" r="r" t="t"/>
                  <a:pathLst>
                    <a:path extrusionOk="0" h="1507" w="2242">
                      <a:moveTo>
                        <a:pt x="1" y="0"/>
                      </a:moveTo>
                      <a:lnTo>
                        <a:pt x="303" y="1485"/>
                      </a:lnTo>
                      <a:cubicBezTo>
                        <a:pt x="526" y="1499"/>
                        <a:pt x="749" y="1507"/>
                        <a:pt x="972" y="1507"/>
                      </a:cubicBezTo>
                      <a:cubicBezTo>
                        <a:pt x="1395" y="1507"/>
                        <a:pt x="1818" y="1479"/>
                        <a:pt x="2241" y="1416"/>
                      </a:cubicBezTo>
                      <a:lnTo>
                        <a:pt x="1471" y="42"/>
                      </a:lnTo>
                      <a:cubicBezTo>
                        <a:pt x="1311" y="51"/>
                        <a:pt x="1149" y="55"/>
                        <a:pt x="986" y="55"/>
                      </a:cubicBezTo>
                      <a:cubicBezTo>
                        <a:pt x="660" y="55"/>
                        <a:pt x="330" y="37"/>
                        <a:pt x="1" y="0"/>
                      </a:cubicBez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29"/>
                <p:cNvSpPr/>
                <p:nvPr/>
              </p:nvSpPr>
              <p:spPr>
                <a:xfrm>
                  <a:off x="3153475" y="1333811"/>
                  <a:ext cx="66736" cy="53078"/>
                </a:xfrm>
                <a:custGeom>
                  <a:rect b="b" l="l" r="r" t="t"/>
                  <a:pathLst>
                    <a:path extrusionOk="0" h="1706" w="2145">
                      <a:moveTo>
                        <a:pt x="1004" y="1"/>
                      </a:moveTo>
                      <a:cubicBezTo>
                        <a:pt x="674" y="275"/>
                        <a:pt x="344" y="578"/>
                        <a:pt x="0" y="922"/>
                      </a:cubicBezTo>
                      <a:lnTo>
                        <a:pt x="1279" y="1705"/>
                      </a:lnTo>
                      <a:cubicBezTo>
                        <a:pt x="1581" y="1430"/>
                        <a:pt x="1870" y="1183"/>
                        <a:pt x="2145" y="949"/>
                      </a:cubicBezTo>
                      <a:lnTo>
                        <a:pt x="1004" y="1"/>
                      </a:ln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p29"/>
                <p:cNvSpPr/>
                <p:nvPr/>
              </p:nvSpPr>
              <p:spPr>
                <a:xfrm>
                  <a:off x="2962722" y="1396691"/>
                  <a:ext cx="42780" cy="53047"/>
                </a:xfrm>
                <a:custGeom>
                  <a:rect b="b" l="l" r="r" t="t"/>
                  <a:pathLst>
                    <a:path extrusionOk="0" h="1705" w="1375">
                      <a:moveTo>
                        <a:pt x="0" y="0"/>
                      </a:moveTo>
                      <a:lnTo>
                        <a:pt x="303" y="1540"/>
                      </a:lnTo>
                      <a:cubicBezTo>
                        <a:pt x="632" y="1622"/>
                        <a:pt x="1004" y="1664"/>
                        <a:pt x="1375" y="1705"/>
                      </a:cubicBezTo>
                      <a:lnTo>
                        <a:pt x="1059" y="206"/>
                      </a:lnTo>
                      <a:cubicBezTo>
                        <a:pt x="674" y="138"/>
                        <a:pt x="303" y="69"/>
                        <a:pt x="0" y="0"/>
                      </a:cubicBez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29"/>
                <p:cNvSpPr/>
                <p:nvPr/>
              </p:nvSpPr>
              <p:spPr>
                <a:xfrm>
                  <a:off x="3069221" y="1396255"/>
                  <a:ext cx="61167" cy="50060"/>
                </a:xfrm>
                <a:custGeom>
                  <a:rect b="b" l="l" r="r" t="t"/>
                  <a:pathLst>
                    <a:path extrusionOk="0" h="1609" w="1966">
                      <a:moveTo>
                        <a:pt x="1100" y="1"/>
                      </a:moveTo>
                      <a:cubicBezTo>
                        <a:pt x="742" y="124"/>
                        <a:pt x="385" y="220"/>
                        <a:pt x="0" y="262"/>
                      </a:cubicBezTo>
                      <a:lnTo>
                        <a:pt x="742" y="1609"/>
                      </a:lnTo>
                      <a:cubicBezTo>
                        <a:pt x="1168" y="1526"/>
                        <a:pt x="1567" y="1389"/>
                        <a:pt x="1966" y="1224"/>
                      </a:cubicBezTo>
                      <a:lnTo>
                        <a:pt x="1100" y="1"/>
                      </a:ln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29"/>
                <p:cNvSpPr/>
                <p:nvPr/>
              </p:nvSpPr>
              <p:spPr>
                <a:xfrm>
                  <a:off x="3522132" y="1471954"/>
                  <a:ext cx="58211" cy="65461"/>
                </a:xfrm>
                <a:custGeom>
                  <a:rect b="b" l="l" r="r" t="t"/>
                  <a:pathLst>
                    <a:path extrusionOk="0" h="2104" w="1871">
                      <a:moveTo>
                        <a:pt x="1856" y="1"/>
                      </a:moveTo>
                      <a:lnTo>
                        <a:pt x="317" y="853"/>
                      </a:lnTo>
                      <a:cubicBezTo>
                        <a:pt x="262" y="1279"/>
                        <a:pt x="152" y="1705"/>
                        <a:pt x="1" y="2104"/>
                      </a:cubicBezTo>
                      <a:lnTo>
                        <a:pt x="1582" y="2049"/>
                      </a:lnTo>
                      <a:cubicBezTo>
                        <a:pt x="1774" y="1389"/>
                        <a:pt x="1870" y="688"/>
                        <a:pt x="1856" y="1"/>
                      </a:cubicBez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29"/>
                <p:cNvSpPr/>
                <p:nvPr/>
              </p:nvSpPr>
              <p:spPr>
                <a:xfrm>
                  <a:off x="3410935" y="1663581"/>
                  <a:ext cx="65461" cy="49189"/>
                </a:xfrm>
                <a:custGeom>
                  <a:rect b="b" l="l" r="r" t="t"/>
                  <a:pathLst>
                    <a:path extrusionOk="0" h="1581" w="2104">
                      <a:moveTo>
                        <a:pt x="702" y="0"/>
                      </a:moveTo>
                      <a:cubicBezTo>
                        <a:pt x="427" y="289"/>
                        <a:pt x="193" y="619"/>
                        <a:pt x="1" y="962"/>
                      </a:cubicBezTo>
                      <a:lnTo>
                        <a:pt x="1320" y="1581"/>
                      </a:lnTo>
                      <a:cubicBezTo>
                        <a:pt x="1458" y="1347"/>
                        <a:pt x="1623" y="1141"/>
                        <a:pt x="1815" y="949"/>
                      </a:cubicBezTo>
                      <a:cubicBezTo>
                        <a:pt x="1911" y="852"/>
                        <a:pt x="2008" y="756"/>
                        <a:pt x="2104" y="646"/>
                      </a:cubicBezTo>
                      <a:lnTo>
                        <a:pt x="702" y="0"/>
                      </a:ln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29"/>
                <p:cNvSpPr/>
                <p:nvPr/>
              </p:nvSpPr>
              <p:spPr>
                <a:xfrm>
                  <a:off x="3239845" y="1275225"/>
                  <a:ext cx="67607" cy="53047"/>
                </a:xfrm>
                <a:custGeom>
                  <a:rect b="b" l="l" r="r" t="t"/>
                  <a:pathLst>
                    <a:path extrusionOk="0" h="1705" w="2173">
                      <a:moveTo>
                        <a:pt x="1252" y="0"/>
                      </a:moveTo>
                      <a:cubicBezTo>
                        <a:pt x="812" y="179"/>
                        <a:pt x="400" y="385"/>
                        <a:pt x="1" y="633"/>
                      </a:cubicBezTo>
                      <a:lnTo>
                        <a:pt x="1073" y="1705"/>
                      </a:lnTo>
                      <a:cubicBezTo>
                        <a:pt x="1417" y="1526"/>
                        <a:pt x="1788" y="1361"/>
                        <a:pt x="2173" y="1237"/>
                      </a:cubicBezTo>
                      <a:lnTo>
                        <a:pt x="1252" y="0"/>
                      </a:ln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29"/>
                <p:cNvSpPr/>
                <p:nvPr/>
              </p:nvSpPr>
              <p:spPr>
                <a:xfrm>
                  <a:off x="3386138" y="1769646"/>
                  <a:ext cx="46638" cy="36371"/>
                </a:xfrm>
                <a:custGeom>
                  <a:rect b="b" l="l" r="r" t="t"/>
                  <a:pathLst>
                    <a:path extrusionOk="0" h="1169" w="1499">
                      <a:moveTo>
                        <a:pt x="55" y="0"/>
                      </a:moveTo>
                      <a:cubicBezTo>
                        <a:pt x="14" y="385"/>
                        <a:pt x="0" y="784"/>
                        <a:pt x="14" y="1169"/>
                      </a:cubicBezTo>
                      <a:lnTo>
                        <a:pt x="1457" y="797"/>
                      </a:lnTo>
                      <a:cubicBezTo>
                        <a:pt x="1457" y="605"/>
                        <a:pt x="1471" y="399"/>
                        <a:pt x="1499" y="206"/>
                      </a:cubicBezTo>
                      <a:lnTo>
                        <a:pt x="55" y="0"/>
                      </a:ln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29"/>
                <p:cNvSpPr/>
                <p:nvPr/>
              </p:nvSpPr>
              <p:spPr>
                <a:xfrm>
                  <a:off x="2894709" y="1385241"/>
                  <a:ext cx="63314" cy="57247"/>
                </a:xfrm>
                <a:custGeom>
                  <a:rect b="b" l="l" r="r" t="t"/>
                  <a:pathLst>
                    <a:path extrusionOk="0" h="1840" w="2035">
                      <a:moveTo>
                        <a:pt x="815" y="0"/>
                      </a:moveTo>
                      <a:cubicBezTo>
                        <a:pt x="629" y="0"/>
                        <a:pt x="448" y="77"/>
                        <a:pt x="317" y="217"/>
                      </a:cubicBezTo>
                      <a:cubicBezTo>
                        <a:pt x="234" y="286"/>
                        <a:pt x="179" y="382"/>
                        <a:pt x="138" y="478"/>
                      </a:cubicBezTo>
                      <a:cubicBezTo>
                        <a:pt x="0" y="849"/>
                        <a:pt x="193" y="1276"/>
                        <a:pt x="564" y="1413"/>
                      </a:cubicBezTo>
                      <a:cubicBezTo>
                        <a:pt x="1045" y="1578"/>
                        <a:pt x="1540" y="1729"/>
                        <a:pt x="2035" y="1839"/>
                      </a:cubicBezTo>
                      <a:lnTo>
                        <a:pt x="1732" y="258"/>
                      </a:lnTo>
                      <a:cubicBezTo>
                        <a:pt x="1334" y="135"/>
                        <a:pt x="1086" y="52"/>
                        <a:pt x="1073" y="52"/>
                      </a:cubicBezTo>
                      <a:cubicBezTo>
                        <a:pt x="989" y="17"/>
                        <a:pt x="902" y="0"/>
                        <a:pt x="815" y="0"/>
                      </a:cubicBez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29"/>
                <p:cNvSpPr/>
                <p:nvPr/>
              </p:nvSpPr>
              <p:spPr>
                <a:xfrm>
                  <a:off x="3512736" y="1364178"/>
                  <a:ext cx="49220" cy="70594"/>
                </a:xfrm>
                <a:custGeom>
                  <a:rect b="b" l="l" r="r" t="t"/>
                  <a:pathLst>
                    <a:path extrusionOk="0" h="2269" w="1582">
                      <a:moveTo>
                        <a:pt x="921" y="1"/>
                      </a:moveTo>
                      <a:lnTo>
                        <a:pt x="0" y="1265"/>
                      </a:lnTo>
                      <a:cubicBezTo>
                        <a:pt x="193" y="1581"/>
                        <a:pt x="330" y="1911"/>
                        <a:pt x="454" y="2269"/>
                      </a:cubicBezTo>
                      <a:lnTo>
                        <a:pt x="1581" y="1128"/>
                      </a:lnTo>
                      <a:cubicBezTo>
                        <a:pt x="1402" y="729"/>
                        <a:pt x="1182" y="358"/>
                        <a:pt x="921" y="1"/>
                      </a:cubicBez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p29"/>
                <p:cNvSpPr/>
                <p:nvPr/>
              </p:nvSpPr>
              <p:spPr>
                <a:xfrm>
                  <a:off x="3471231" y="1597714"/>
                  <a:ext cx="62909" cy="44055"/>
                </a:xfrm>
                <a:custGeom>
                  <a:rect b="b" l="l" r="r" t="t"/>
                  <a:pathLst>
                    <a:path extrusionOk="0" h="1416" w="2022">
                      <a:moveTo>
                        <a:pt x="592" y="0"/>
                      </a:moveTo>
                      <a:cubicBezTo>
                        <a:pt x="413" y="261"/>
                        <a:pt x="207" y="522"/>
                        <a:pt x="1" y="784"/>
                      </a:cubicBezTo>
                      <a:lnTo>
                        <a:pt x="1348" y="1416"/>
                      </a:lnTo>
                      <a:cubicBezTo>
                        <a:pt x="1595" y="1100"/>
                        <a:pt x="1829" y="784"/>
                        <a:pt x="2022" y="467"/>
                      </a:cubicBezTo>
                      <a:lnTo>
                        <a:pt x="592" y="0"/>
                      </a:ln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29"/>
                <p:cNvSpPr/>
                <p:nvPr/>
              </p:nvSpPr>
              <p:spPr>
                <a:xfrm>
                  <a:off x="3332654" y="1258206"/>
                  <a:ext cx="59052" cy="49967"/>
                </a:xfrm>
                <a:custGeom>
                  <a:rect b="b" l="l" r="r" t="t"/>
                  <a:pathLst>
                    <a:path extrusionOk="0" h="1606" w="1898">
                      <a:moveTo>
                        <a:pt x="842" y="1"/>
                      </a:moveTo>
                      <a:cubicBezTo>
                        <a:pt x="563" y="1"/>
                        <a:pt x="282" y="21"/>
                        <a:pt x="1" y="66"/>
                      </a:cubicBezTo>
                      <a:lnTo>
                        <a:pt x="757" y="1482"/>
                      </a:lnTo>
                      <a:cubicBezTo>
                        <a:pt x="1142" y="1482"/>
                        <a:pt x="1527" y="1523"/>
                        <a:pt x="1898" y="1606"/>
                      </a:cubicBezTo>
                      <a:lnTo>
                        <a:pt x="1802" y="80"/>
                      </a:lnTo>
                      <a:cubicBezTo>
                        <a:pt x="1485" y="28"/>
                        <a:pt x="1165" y="1"/>
                        <a:pt x="842" y="1"/>
                      </a:cubicBez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p29"/>
                <p:cNvSpPr/>
                <p:nvPr/>
              </p:nvSpPr>
              <p:spPr>
                <a:xfrm>
                  <a:off x="3115829" y="1371862"/>
                  <a:ext cx="67607" cy="56936"/>
                </a:xfrm>
                <a:custGeom>
                  <a:rect b="b" l="l" r="r" t="t"/>
                  <a:pathLst>
                    <a:path extrusionOk="0" h="1830" w="2173">
                      <a:moveTo>
                        <a:pt x="894" y="1"/>
                      </a:moveTo>
                      <a:cubicBezTo>
                        <a:pt x="633" y="248"/>
                        <a:pt x="330" y="455"/>
                        <a:pt x="0" y="620"/>
                      </a:cubicBezTo>
                      <a:lnTo>
                        <a:pt x="839" y="1829"/>
                      </a:lnTo>
                      <a:cubicBezTo>
                        <a:pt x="1251" y="1596"/>
                        <a:pt x="1636" y="1321"/>
                        <a:pt x="1966" y="991"/>
                      </a:cubicBezTo>
                      <a:lnTo>
                        <a:pt x="2172" y="785"/>
                      </a:lnTo>
                      <a:lnTo>
                        <a:pt x="894" y="1"/>
                      </a:ln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2" name="Google Shape;2062;p29"/>
                <p:cNvSpPr/>
                <p:nvPr/>
              </p:nvSpPr>
              <p:spPr>
                <a:xfrm>
                  <a:off x="3444288" y="1287608"/>
                  <a:ext cx="55225" cy="61634"/>
                </a:xfrm>
                <a:custGeom>
                  <a:rect b="b" l="l" r="r" t="t"/>
                  <a:pathLst>
                    <a:path extrusionOk="0" h="1981" w="1775">
                      <a:moveTo>
                        <a:pt x="523" y="1"/>
                      </a:moveTo>
                      <a:lnTo>
                        <a:pt x="1" y="1403"/>
                      </a:lnTo>
                      <a:cubicBezTo>
                        <a:pt x="262" y="1582"/>
                        <a:pt x="509" y="1774"/>
                        <a:pt x="743" y="1980"/>
                      </a:cubicBezTo>
                      <a:lnTo>
                        <a:pt x="1774" y="949"/>
                      </a:lnTo>
                      <a:cubicBezTo>
                        <a:pt x="1389" y="592"/>
                        <a:pt x="963" y="276"/>
                        <a:pt x="523" y="1"/>
                      </a:cubicBez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29"/>
                <p:cNvSpPr/>
                <p:nvPr/>
              </p:nvSpPr>
              <p:spPr>
                <a:xfrm>
                  <a:off x="3530253" y="1412092"/>
                  <a:ext cx="48380" cy="71030"/>
                </a:xfrm>
                <a:custGeom>
                  <a:rect b="b" l="l" r="r" t="t"/>
                  <a:pathLst>
                    <a:path extrusionOk="0" h="2283" w="1555">
                      <a:moveTo>
                        <a:pt x="1197" y="0"/>
                      </a:moveTo>
                      <a:lnTo>
                        <a:pt x="1" y="1182"/>
                      </a:lnTo>
                      <a:cubicBezTo>
                        <a:pt x="83" y="1540"/>
                        <a:pt x="111" y="1911"/>
                        <a:pt x="97" y="2282"/>
                      </a:cubicBezTo>
                      <a:lnTo>
                        <a:pt x="1554" y="1471"/>
                      </a:lnTo>
                      <a:cubicBezTo>
                        <a:pt x="1499" y="962"/>
                        <a:pt x="1375" y="468"/>
                        <a:pt x="1197" y="0"/>
                      </a:cubicBez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 name="Google Shape;2064;p29"/>
                <p:cNvSpPr/>
                <p:nvPr/>
              </p:nvSpPr>
              <p:spPr>
                <a:xfrm>
                  <a:off x="3442576" y="1632343"/>
                  <a:ext cx="62474" cy="41504"/>
                </a:xfrm>
                <a:custGeom>
                  <a:rect b="b" l="l" r="r" t="t"/>
                  <a:pathLst>
                    <a:path extrusionOk="0" h="1334" w="2008">
                      <a:moveTo>
                        <a:pt x="633" y="1"/>
                      </a:moveTo>
                      <a:cubicBezTo>
                        <a:pt x="427" y="234"/>
                        <a:pt x="221" y="454"/>
                        <a:pt x="1" y="688"/>
                      </a:cubicBezTo>
                      <a:lnTo>
                        <a:pt x="1389" y="1334"/>
                      </a:lnTo>
                      <a:cubicBezTo>
                        <a:pt x="1609" y="1100"/>
                        <a:pt x="1815" y="867"/>
                        <a:pt x="2008" y="633"/>
                      </a:cubicBezTo>
                      <a:lnTo>
                        <a:pt x="633" y="1"/>
                      </a:ln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5" name="Google Shape;2065;p29"/>
                <p:cNvSpPr/>
                <p:nvPr/>
              </p:nvSpPr>
              <p:spPr>
                <a:xfrm>
                  <a:off x="3401943" y="1263246"/>
                  <a:ext cx="47073" cy="61198"/>
                </a:xfrm>
                <a:custGeom>
                  <a:rect b="b" l="l" r="r" t="t"/>
                  <a:pathLst>
                    <a:path extrusionOk="0" h="1967" w="1513">
                      <a:moveTo>
                        <a:pt x="1" y="0"/>
                      </a:moveTo>
                      <a:lnTo>
                        <a:pt x="97" y="1567"/>
                      </a:lnTo>
                      <a:cubicBezTo>
                        <a:pt x="413" y="1664"/>
                        <a:pt x="716" y="1801"/>
                        <a:pt x="1004" y="1966"/>
                      </a:cubicBezTo>
                      <a:lnTo>
                        <a:pt x="1513" y="578"/>
                      </a:lnTo>
                      <a:cubicBezTo>
                        <a:pt x="1032" y="317"/>
                        <a:pt x="523" y="124"/>
                        <a:pt x="1" y="0"/>
                      </a:cubicBez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6" name="Google Shape;2066;p29"/>
                <p:cNvSpPr/>
                <p:nvPr/>
              </p:nvSpPr>
              <p:spPr>
                <a:xfrm>
                  <a:off x="3291181" y="1262375"/>
                  <a:ext cx="51367" cy="47073"/>
                </a:xfrm>
                <a:custGeom>
                  <a:rect b="b" l="l" r="r" t="t"/>
                  <a:pathLst>
                    <a:path extrusionOk="0" h="1513" w="1651">
                      <a:moveTo>
                        <a:pt x="908" y="1"/>
                      </a:moveTo>
                      <a:cubicBezTo>
                        <a:pt x="605" y="70"/>
                        <a:pt x="303" y="152"/>
                        <a:pt x="0" y="262"/>
                      </a:cubicBezTo>
                      <a:lnTo>
                        <a:pt x="949" y="1513"/>
                      </a:lnTo>
                      <a:cubicBezTo>
                        <a:pt x="1169" y="1458"/>
                        <a:pt x="1403" y="1417"/>
                        <a:pt x="1650" y="1389"/>
                      </a:cubicBezTo>
                      <a:lnTo>
                        <a:pt x="908" y="1"/>
                      </a:ln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7" name="Google Shape;2067;p29"/>
                <p:cNvSpPr/>
                <p:nvPr/>
              </p:nvSpPr>
              <p:spPr>
                <a:xfrm>
                  <a:off x="3194949" y="1301733"/>
                  <a:ext cx="66332" cy="53482"/>
                </a:xfrm>
                <a:custGeom>
                  <a:rect b="b" l="l" r="r" t="t"/>
                  <a:pathLst>
                    <a:path extrusionOk="0" h="1719" w="2132">
                      <a:moveTo>
                        <a:pt x="1059" y="1"/>
                      </a:moveTo>
                      <a:cubicBezTo>
                        <a:pt x="715" y="234"/>
                        <a:pt x="372" y="482"/>
                        <a:pt x="1" y="770"/>
                      </a:cubicBezTo>
                      <a:lnTo>
                        <a:pt x="1155" y="1719"/>
                      </a:lnTo>
                      <a:cubicBezTo>
                        <a:pt x="1471" y="1485"/>
                        <a:pt x="1788" y="1265"/>
                        <a:pt x="2131" y="1073"/>
                      </a:cubicBezTo>
                      <a:lnTo>
                        <a:pt x="1059" y="1"/>
                      </a:ln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 name="Google Shape;2068;p29"/>
                <p:cNvSpPr/>
                <p:nvPr/>
              </p:nvSpPr>
              <p:spPr>
                <a:xfrm>
                  <a:off x="3496900" y="1548928"/>
                  <a:ext cx="70190" cy="52238"/>
                </a:xfrm>
                <a:custGeom>
                  <a:rect b="b" l="l" r="r" t="t"/>
                  <a:pathLst>
                    <a:path extrusionOk="0" h="1679" w="2256">
                      <a:moveTo>
                        <a:pt x="2255" y="1"/>
                      </a:moveTo>
                      <a:lnTo>
                        <a:pt x="633" y="56"/>
                      </a:lnTo>
                      <a:cubicBezTo>
                        <a:pt x="454" y="455"/>
                        <a:pt x="248" y="840"/>
                        <a:pt x="1" y="1211"/>
                      </a:cubicBezTo>
                      <a:lnTo>
                        <a:pt x="1430" y="1678"/>
                      </a:lnTo>
                      <a:cubicBezTo>
                        <a:pt x="1760" y="1142"/>
                        <a:pt x="2035" y="578"/>
                        <a:pt x="2255" y="1"/>
                      </a:cubicBez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 name="Google Shape;2069;p29"/>
                <p:cNvSpPr/>
                <p:nvPr/>
              </p:nvSpPr>
              <p:spPr>
                <a:xfrm>
                  <a:off x="3389560" y="1705055"/>
                  <a:ext cx="56469" cy="58180"/>
                </a:xfrm>
                <a:custGeom>
                  <a:rect b="b" l="l" r="r" t="t"/>
                  <a:pathLst>
                    <a:path extrusionOk="0" h="1870" w="1815">
                      <a:moveTo>
                        <a:pt x="495" y="0"/>
                      </a:moveTo>
                      <a:cubicBezTo>
                        <a:pt x="248" y="523"/>
                        <a:pt x="83" y="1086"/>
                        <a:pt x="0" y="1664"/>
                      </a:cubicBezTo>
                      <a:lnTo>
                        <a:pt x="1444" y="1870"/>
                      </a:lnTo>
                      <a:cubicBezTo>
                        <a:pt x="1499" y="1430"/>
                        <a:pt x="1636" y="1004"/>
                        <a:pt x="1815" y="605"/>
                      </a:cubicBezTo>
                      <a:lnTo>
                        <a:pt x="495" y="0"/>
                      </a:ln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p29"/>
                <p:cNvSpPr/>
                <p:nvPr/>
              </p:nvSpPr>
              <p:spPr>
                <a:xfrm>
                  <a:off x="3476801" y="1326126"/>
                  <a:ext cx="56905" cy="65896"/>
                </a:xfrm>
                <a:custGeom>
                  <a:rect b="b" l="l" r="r" t="t"/>
                  <a:pathLst>
                    <a:path extrusionOk="0" h="2118" w="1829">
                      <a:moveTo>
                        <a:pt x="1032" y="0"/>
                      </a:moveTo>
                      <a:lnTo>
                        <a:pt x="1" y="1031"/>
                      </a:lnTo>
                      <a:lnTo>
                        <a:pt x="55" y="1072"/>
                      </a:lnTo>
                      <a:cubicBezTo>
                        <a:pt x="372" y="1402"/>
                        <a:pt x="660" y="1746"/>
                        <a:pt x="922" y="2117"/>
                      </a:cubicBezTo>
                      <a:lnTo>
                        <a:pt x="1829" y="880"/>
                      </a:lnTo>
                      <a:cubicBezTo>
                        <a:pt x="1595" y="591"/>
                        <a:pt x="1348" y="303"/>
                        <a:pt x="1086" y="41"/>
                      </a:cubicBezTo>
                      <a:lnTo>
                        <a:pt x="1032" y="0"/>
                      </a:ln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p29"/>
                <p:cNvSpPr/>
                <p:nvPr/>
              </p:nvSpPr>
              <p:spPr>
                <a:xfrm>
                  <a:off x="3386978" y="1807698"/>
                  <a:ext cx="50091" cy="73581"/>
                </a:xfrm>
                <a:custGeom>
                  <a:rect b="b" l="l" r="r" t="t"/>
                  <a:pathLst>
                    <a:path extrusionOk="0" h="2365" w="1610">
                      <a:moveTo>
                        <a:pt x="1444" y="1"/>
                      </a:moveTo>
                      <a:lnTo>
                        <a:pt x="1" y="372"/>
                      </a:lnTo>
                      <a:cubicBezTo>
                        <a:pt x="42" y="1045"/>
                        <a:pt x="138" y="1705"/>
                        <a:pt x="289" y="2365"/>
                      </a:cubicBezTo>
                      <a:lnTo>
                        <a:pt x="1609" y="1499"/>
                      </a:lnTo>
                      <a:cubicBezTo>
                        <a:pt x="1513" y="1004"/>
                        <a:pt x="1458" y="509"/>
                        <a:pt x="1444" y="1"/>
                      </a:cubicBez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29"/>
                <p:cNvSpPr/>
                <p:nvPr/>
              </p:nvSpPr>
              <p:spPr>
                <a:xfrm>
                  <a:off x="3396405" y="1854306"/>
                  <a:ext cx="43215" cy="40260"/>
                </a:xfrm>
                <a:custGeom>
                  <a:rect b="b" l="l" r="r" t="t"/>
                  <a:pathLst>
                    <a:path extrusionOk="0" h="1294" w="1389">
                      <a:moveTo>
                        <a:pt x="1306" y="1"/>
                      </a:moveTo>
                      <a:lnTo>
                        <a:pt x="0" y="867"/>
                      </a:lnTo>
                      <a:cubicBezTo>
                        <a:pt x="28" y="1018"/>
                        <a:pt x="69" y="1169"/>
                        <a:pt x="96" y="1293"/>
                      </a:cubicBezTo>
                      <a:lnTo>
                        <a:pt x="1389" y="441"/>
                      </a:lnTo>
                      <a:cubicBezTo>
                        <a:pt x="1361" y="303"/>
                        <a:pt x="1334" y="152"/>
                        <a:pt x="1306" y="1"/>
                      </a:cubicBez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 name="Google Shape;2073;p29"/>
                <p:cNvSpPr/>
                <p:nvPr/>
              </p:nvSpPr>
              <p:spPr>
                <a:xfrm>
                  <a:off x="2949032" y="1392833"/>
                  <a:ext cx="23117" cy="52207"/>
                </a:xfrm>
                <a:custGeom>
                  <a:rect b="b" l="l" r="r" t="t"/>
                  <a:pathLst>
                    <a:path extrusionOk="0" h="1678" w="743">
                      <a:moveTo>
                        <a:pt x="0" y="1"/>
                      </a:moveTo>
                      <a:lnTo>
                        <a:pt x="289" y="1581"/>
                      </a:lnTo>
                      <a:cubicBezTo>
                        <a:pt x="440" y="1623"/>
                        <a:pt x="578" y="1650"/>
                        <a:pt x="743" y="1678"/>
                      </a:cubicBezTo>
                      <a:lnTo>
                        <a:pt x="440" y="124"/>
                      </a:lnTo>
                      <a:cubicBezTo>
                        <a:pt x="261" y="83"/>
                        <a:pt x="124" y="42"/>
                        <a:pt x="0" y="1"/>
                      </a:cubicBez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74" name="Google Shape;2074;p29"/>
              <p:cNvSpPr/>
              <p:nvPr/>
            </p:nvSpPr>
            <p:spPr>
              <a:xfrm>
                <a:off x="3184681" y="1325690"/>
                <a:ext cx="46233" cy="37677"/>
              </a:xfrm>
              <a:custGeom>
                <a:rect b="b" l="l" r="r" t="t"/>
                <a:pathLst>
                  <a:path extrusionOk="0" h="1211" w="1486">
                    <a:moveTo>
                      <a:pt x="344" y="0"/>
                    </a:moveTo>
                    <a:cubicBezTo>
                      <a:pt x="221" y="83"/>
                      <a:pt x="111" y="179"/>
                      <a:pt x="1" y="262"/>
                    </a:cubicBezTo>
                    <a:lnTo>
                      <a:pt x="1142" y="1210"/>
                    </a:lnTo>
                    <a:cubicBezTo>
                      <a:pt x="1265" y="1128"/>
                      <a:pt x="1375" y="1045"/>
                      <a:pt x="1485" y="949"/>
                    </a:cubicBezTo>
                    <a:lnTo>
                      <a:pt x="344" y="0"/>
                    </a:lnTo>
                    <a:close/>
                  </a:path>
                </a:pathLst>
              </a:custGeom>
              <a:solidFill>
                <a:srgbClr val="567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5" name="Google Shape;2075;p29"/>
              <p:cNvSpPr/>
              <p:nvPr/>
            </p:nvSpPr>
            <p:spPr>
              <a:xfrm>
                <a:off x="3228302" y="1294888"/>
                <a:ext cx="44522" cy="40228"/>
              </a:xfrm>
              <a:custGeom>
                <a:rect b="b" l="l" r="r" t="t"/>
                <a:pathLst>
                  <a:path extrusionOk="0" h="1293" w="1431">
                    <a:moveTo>
                      <a:pt x="372" y="1"/>
                    </a:moveTo>
                    <a:cubicBezTo>
                      <a:pt x="248" y="69"/>
                      <a:pt x="124" y="152"/>
                      <a:pt x="1" y="221"/>
                    </a:cubicBezTo>
                    <a:lnTo>
                      <a:pt x="1059" y="1293"/>
                    </a:lnTo>
                    <a:cubicBezTo>
                      <a:pt x="1183" y="1210"/>
                      <a:pt x="1307" y="1142"/>
                      <a:pt x="1430" y="1073"/>
                    </a:cubicBezTo>
                    <a:lnTo>
                      <a:pt x="372" y="1"/>
                    </a:lnTo>
                    <a:close/>
                  </a:path>
                </a:pathLst>
              </a:custGeom>
              <a:solidFill>
                <a:srgbClr val="567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6" name="Google Shape;2076;p29"/>
              <p:cNvSpPr/>
              <p:nvPr/>
            </p:nvSpPr>
            <p:spPr>
              <a:xfrm>
                <a:off x="3489619" y="1586576"/>
                <a:ext cx="51802" cy="25699"/>
              </a:xfrm>
              <a:custGeom>
                <a:rect b="b" l="l" r="r" t="t"/>
                <a:pathLst>
                  <a:path extrusionOk="0" h="826" w="1665">
                    <a:moveTo>
                      <a:pt x="235" y="1"/>
                    </a:moveTo>
                    <a:cubicBezTo>
                      <a:pt x="166" y="111"/>
                      <a:pt x="83" y="234"/>
                      <a:pt x="1" y="358"/>
                    </a:cubicBezTo>
                    <a:lnTo>
                      <a:pt x="1444" y="825"/>
                    </a:lnTo>
                    <a:cubicBezTo>
                      <a:pt x="1513" y="715"/>
                      <a:pt x="1596" y="592"/>
                      <a:pt x="1664" y="468"/>
                    </a:cubicBezTo>
                    <a:lnTo>
                      <a:pt x="235" y="1"/>
                    </a:lnTo>
                    <a:close/>
                  </a:path>
                </a:pathLst>
              </a:custGeom>
              <a:solidFill>
                <a:srgbClr val="567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7" name="Google Shape;2077;p29"/>
              <p:cNvSpPr/>
              <p:nvPr/>
            </p:nvSpPr>
            <p:spPr>
              <a:xfrm>
                <a:off x="3055532" y="1404376"/>
                <a:ext cx="36806" cy="44086"/>
              </a:xfrm>
              <a:custGeom>
                <a:rect b="b" l="l" r="r" t="t"/>
                <a:pathLst>
                  <a:path extrusionOk="0" h="1417" w="1183">
                    <a:moveTo>
                      <a:pt x="440" y="1"/>
                    </a:moveTo>
                    <a:cubicBezTo>
                      <a:pt x="289" y="14"/>
                      <a:pt x="138" y="42"/>
                      <a:pt x="0" y="42"/>
                    </a:cubicBezTo>
                    <a:lnTo>
                      <a:pt x="756" y="1417"/>
                    </a:lnTo>
                    <a:cubicBezTo>
                      <a:pt x="894" y="1403"/>
                      <a:pt x="1045" y="1375"/>
                      <a:pt x="1182" y="1348"/>
                    </a:cubicBezTo>
                    <a:lnTo>
                      <a:pt x="440" y="1"/>
                    </a:lnTo>
                    <a:close/>
                  </a:path>
                </a:pathLst>
              </a:custGeom>
              <a:solidFill>
                <a:srgbClr val="567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 name="Google Shape;2078;p29"/>
              <p:cNvSpPr/>
              <p:nvPr/>
            </p:nvSpPr>
            <p:spPr>
              <a:xfrm>
                <a:off x="3319400" y="1260259"/>
                <a:ext cx="36806" cy="45362"/>
              </a:xfrm>
              <a:custGeom>
                <a:rect b="b" l="l" r="r" t="t"/>
                <a:pathLst>
                  <a:path extrusionOk="0" h="1458" w="1183">
                    <a:moveTo>
                      <a:pt x="427" y="0"/>
                    </a:moveTo>
                    <a:cubicBezTo>
                      <a:pt x="289" y="14"/>
                      <a:pt x="152" y="41"/>
                      <a:pt x="1" y="69"/>
                    </a:cubicBezTo>
                    <a:lnTo>
                      <a:pt x="743" y="1457"/>
                    </a:lnTo>
                    <a:cubicBezTo>
                      <a:pt x="894" y="1444"/>
                      <a:pt x="1032" y="1430"/>
                      <a:pt x="1183" y="1416"/>
                    </a:cubicBezTo>
                    <a:lnTo>
                      <a:pt x="427" y="0"/>
                    </a:lnTo>
                    <a:close/>
                  </a:path>
                </a:pathLst>
              </a:custGeom>
              <a:solidFill>
                <a:srgbClr val="567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9" name="Google Shape;2079;p29"/>
              <p:cNvSpPr/>
              <p:nvPr/>
            </p:nvSpPr>
            <p:spPr>
              <a:xfrm>
                <a:off x="3143612" y="1362466"/>
                <a:ext cx="49656" cy="33384"/>
              </a:xfrm>
              <a:custGeom>
                <a:rect b="b" l="l" r="r" t="t"/>
                <a:pathLst>
                  <a:path extrusionOk="0" h="1073" w="1596">
                    <a:moveTo>
                      <a:pt x="317" y="1"/>
                    </a:moveTo>
                    <a:cubicBezTo>
                      <a:pt x="221" y="83"/>
                      <a:pt x="138" y="166"/>
                      <a:pt x="42" y="262"/>
                    </a:cubicBezTo>
                    <a:lnTo>
                      <a:pt x="1" y="289"/>
                    </a:lnTo>
                    <a:lnTo>
                      <a:pt x="1293" y="1073"/>
                    </a:lnTo>
                    <a:cubicBezTo>
                      <a:pt x="1389" y="977"/>
                      <a:pt x="1499" y="880"/>
                      <a:pt x="1596" y="784"/>
                    </a:cubicBezTo>
                    <a:lnTo>
                      <a:pt x="317" y="1"/>
                    </a:lnTo>
                    <a:close/>
                  </a:path>
                </a:pathLst>
              </a:custGeom>
              <a:solidFill>
                <a:srgbClr val="567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0" name="Google Shape;2080;p29"/>
              <p:cNvSpPr/>
              <p:nvPr/>
            </p:nvSpPr>
            <p:spPr>
              <a:xfrm>
                <a:off x="2995639" y="1403100"/>
                <a:ext cx="23117" cy="47944"/>
              </a:xfrm>
              <a:custGeom>
                <a:rect b="b" l="l" r="r" t="t"/>
                <a:pathLst>
                  <a:path extrusionOk="0" h="1541" w="743">
                    <a:moveTo>
                      <a:pt x="1" y="0"/>
                    </a:moveTo>
                    <a:lnTo>
                      <a:pt x="317" y="1499"/>
                    </a:lnTo>
                    <a:cubicBezTo>
                      <a:pt x="454" y="1513"/>
                      <a:pt x="592" y="1526"/>
                      <a:pt x="743" y="1540"/>
                    </a:cubicBezTo>
                    <a:lnTo>
                      <a:pt x="441" y="55"/>
                    </a:lnTo>
                    <a:cubicBezTo>
                      <a:pt x="289" y="42"/>
                      <a:pt x="138" y="14"/>
                      <a:pt x="1" y="0"/>
                    </a:cubicBezTo>
                    <a:close/>
                  </a:path>
                </a:pathLst>
              </a:custGeom>
              <a:solidFill>
                <a:srgbClr val="567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1" name="Google Shape;2081;p29"/>
              <p:cNvSpPr/>
              <p:nvPr/>
            </p:nvSpPr>
            <p:spPr>
              <a:xfrm>
                <a:off x="3103414" y="1391122"/>
                <a:ext cx="38517" cy="43215"/>
              </a:xfrm>
              <a:custGeom>
                <a:rect b="b" l="l" r="r" t="t"/>
                <a:pathLst>
                  <a:path extrusionOk="0" h="1389" w="1238">
                    <a:moveTo>
                      <a:pt x="386" y="1"/>
                    </a:moveTo>
                    <a:cubicBezTo>
                      <a:pt x="262" y="56"/>
                      <a:pt x="138" y="111"/>
                      <a:pt x="1" y="166"/>
                    </a:cubicBezTo>
                    <a:lnTo>
                      <a:pt x="867" y="1389"/>
                    </a:lnTo>
                    <a:cubicBezTo>
                      <a:pt x="990" y="1334"/>
                      <a:pt x="1114" y="1265"/>
                      <a:pt x="1238" y="1197"/>
                    </a:cubicBezTo>
                    <a:lnTo>
                      <a:pt x="386" y="1"/>
                    </a:lnTo>
                    <a:close/>
                  </a:path>
                </a:pathLst>
              </a:custGeom>
              <a:solidFill>
                <a:srgbClr val="567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2" name="Google Shape;2082;p29"/>
              <p:cNvSpPr/>
              <p:nvPr/>
            </p:nvSpPr>
            <p:spPr>
              <a:xfrm>
                <a:off x="3526830" y="1399242"/>
                <a:ext cx="40664" cy="49656"/>
              </a:xfrm>
              <a:custGeom>
                <a:rect b="b" l="l" r="r" t="t"/>
                <a:pathLst>
                  <a:path extrusionOk="0" h="1596" w="1307">
                    <a:moveTo>
                      <a:pt x="1128" y="1"/>
                    </a:moveTo>
                    <a:lnTo>
                      <a:pt x="1" y="1128"/>
                    </a:lnTo>
                    <a:cubicBezTo>
                      <a:pt x="42" y="1279"/>
                      <a:pt x="83" y="1444"/>
                      <a:pt x="111" y="1595"/>
                    </a:cubicBezTo>
                    <a:lnTo>
                      <a:pt x="1307" y="413"/>
                    </a:lnTo>
                    <a:cubicBezTo>
                      <a:pt x="1252" y="262"/>
                      <a:pt x="1197" y="138"/>
                      <a:pt x="1128" y="1"/>
                    </a:cubicBezTo>
                    <a:close/>
                  </a:path>
                </a:pathLst>
              </a:custGeom>
              <a:solidFill>
                <a:srgbClr val="567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3" name="Google Shape;2083;p29"/>
              <p:cNvSpPr/>
              <p:nvPr/>
            </p:nvSpPr>
            <p:spPr>
              <a:xfrm>
                <a:off x="3531964" y="1457860"/>
                <a:ext cx="47944" cy="40633"/>
              </a:xfrm>
              <a:custGeom>
                <a:rect b="b" l="l" r="r" t="t"/>
                <a:pathLst>
                  <a:path extrusionOk="0" h="1306" w="1541">
                    <a:moveTo>
                      <a:pt x="1499" y="0"/>
                    </a:moveTo>
                    <a:lnTo>
                      <a:pt x="42" y="811"/>
                    </a:lnTo>
                    <a:cubicBezTo>
                      <a:pt x="42" y="976"/>
                      <a:pt x="28" y="1141"/>
                      <a:pt x="1" y="1306"/>
                    </a:cubicBezTo>
                    <a:lnTo>
                      <a:pt x="1540" y="454"/>
                    </a:lnTo>
                    <a:cubicBezTo>
                      <a:pt x="1540" y="302"/>
                      <a:pt x="1513" y="151"/>
                      <a:pt x="1499" y="0"/>
                    </a:cubicBezTo>
                    <a:close/>
                  </a:path>
                </a:pathLst>
              </a:custGeom>
              <a:solidFill>
                <a:srgbClr val="567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4" name="Google Shape;2084;p29"/>
              <p:cNvSpPr/>
              <p:nvPr/>
            </p:nvSpPr>
            <p:spPr>
              <a:xfrm>
                <a:off x="3516563" y="1535674"/>
                <a:ext cx="54789" cy="14996"/>
              </a:xfrm>
              <a:custGeom>
                <a:rect b="b" l="l" r="r" t="t"/>
                <a:pathLst>
                  <a:path extrusionOk="0" h="482" w="1761">
                    <a:moveTo>
                      <a:pt x="1761" y="1"/>
                    </a:moveTo>
                    <a:lnTo>
                      <a:pt x="180" y="56"/>
                    </a:lnTo>
                    <a:cubicBezTo>
                      <a:pt x="125" y="193"/>
                      <a:pt x="70" y="331"/>
                      <a:pt x="1" y="482"/>
                    </a:cubicBezTo>
                    <a:lnTo>
                      <a:pt x="1623" y="427"/>
                    </a:lnTo>
                    <a:cubicBezTo>
                      <a:pt x="1664" y="276"/>
                      <a:pt x="1719" y="138"/>
                      <a:pt x="1761" y="1"/>
                    </a:cubicBezTo>
                    <a:close/>
                  </a:path>
                </a:pathLst>
              </a:custGeom>
              <a:solidFill>
                <a:srgbClr val="567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29"/>
              <p:cNvSpPr/>
              <p:nvPr/>
            </p:nvSpPr>
            <p:spPr>
              <a:xfrm>
                <a:off x="3433180" y="1281198"/>
                <a:ext cx="27410" cy="50091"/>
              </a:xfrm>
              <a:custGeom>
                <a:rect b="b" l="l" r="r" t="t"/>
                <a:pathLst>
                  <a:path extrusionOk="0" h="1610" w="881">
                    <a:moveTo>
                      <a:pt x="509" y="1"/>
                    </a:moveTo>
                    <a:lnTo>
                      <a:pt x="0" y="1389"/>
                    </a:lnTo>
                    <a:cubicBezTo>
                      <a:pt x="110" y="1458"/>
                      <a:pt x="234" y="1527"/>
                      <a:pt x="358" y="1609"/>
                    </a:cubicBezTo>
                    <a:lnTo>
                      <a:pt x="880" y="207"/>
                    </a:lnTo>
                    <a:cubicBezTo>
                      <a:pt x="756" y="138"/>
                      <a:pt x="633" y="69"/>
                      <a:pt x="509" y="1"/>
                    </a:cubicBezTo>
                    <a:close/>
                  </a:path>
                </a:pathLst>
              </a:custGeom>
              <a:solidFill>
                <a:srgbClr val="567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 name="Google Shape;2086;p29"/>
              <p:cNvSpPr/>
              <p:nvPr/>
            </p:nvSpPr>
            <p:spPr>
              <a:xfrm>
                <a:off x="3388689" y="1260663"/>
                <a:ext cx="16303" cy="51367"/>
              </a:xfrm>
              <a:custGeom>
                <a:rect b="b" l="l" r="r" t="t"/>
                <a:pathLst>
                  <a:path extrusionOk="0" h="1651" w="524">
                    <a:moveTo>
                      <a:pt x="1" y="1"/>
                    </a:moveTo>
                    <a:lnTo>
                      <a:pt x="97" y="1527"/>
                    </a:lnTo>
                    <a:cubicBezTo>
                      <a:pt x="248" y="1554"/>
                      <a:pt x="386" y="1595"/>
                      <a:pt x="523" y="1650"/>
                    </a:cubicBezTo>
                    <a:lnTo>
                      <a:pt x="427" y="83"/>
                    </a:lnTo>
                    <a:cubicBezTo>
                      <a:pt x="289" y="42"/>
                      <a:pt x="152" y="15"/>
                      <a:pt x="1" y="1"/>
                    </a:cubicBezTo>
                    <a:close/>
                  </a:path>
                </a:pathLst>
              </a:custGeom>
              <a:solidFill>
                <a:srgbClr val="567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 name="Google Shape;2087;p29"/>
              <p:cNvSpPr/>
              <p:nvPr/>
            </p:nvSpPr>
            <p:spPr>
              <a:xfrm>
                <a:off x="3467405" y="1317134"/>
                <a:ext cx="41504" cy="41100"/>
              </a:xfrm>
              <a:custGeom>
                <a:rect b="b" l="l" r="r" t="t"/>
                <a:pathLst>
                  <a:path extrusionOk="0" h="1321" w="1334">
                    <a:moveTo>
                      <a:pt x="1031" y="0"/>
                    </a:moveTo>
                    <a:lnTo>
                      <a:pt x="0" y="1031"/>
                    </a:lnTo>
                    <a:cubicBezTo>
                      <a:pt x="96" y="1128"/>
                      <a:pt x="206" y="1210"/>
                      <a:pt x="303" y="1320"/>
                    </a:cubicBezTo>
                    <a:lnTo>
                      <a:pt x="1334" y="289"/>
                    </a:lnTo>
                    <a:cubicBezTo>
                      <a:pt x="1237" y="193"/>
                      <a:pt x="1127" y="97"/>
                      <a:pt x="1031" y="0"/>
                    </a:cubicBezTo>
                    <a:close/>
                  </a:path>
                </a:pathLst>
              </a:custGeom>
              <a:solidFill>
                <a:srgbClr val="567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29"/>
              <p:cNvSpPr/>
              <p:nvPr/>
            </p:nvSpPr>
            <p:spPr>
              <a:xfrm>
                <a:off x="3505456" y="1353475"/>
                <a:ext cx="35966" cy="50496"/>
              </a:xfrm>
              <a:custGeom>
                <a:rect b="b" l="l" r="r" t="t"/>
                <a:pathLst>
                  <a:path extrusionOk="0" h="1623" w="1156">
                    <a:moveTo>
                      <a:pt x="894" y="1"/>
                    </a:moveTo>
                    <a:lnTo>
                      <a:pt x="1" y="1238"/>
                    </a:lnTo>
                    <a:cubicBezTo>
                      <a:pt x="83" y="1376"/>
                      <a:pt x="179" y="1499"/>
                      <a:pt x="248" y="1623"/>
                    </a:cubicBezTo>
                    <a:lnTo>
                      <a:pt x="1155" y="345"/>
                    </a:lnTo>
                    <a:cubicBezTo>
                      <a:pt x="1073" y="235"/>
                      <a:pt x="990" y="111"/>
                      <a:pt x="894" y="1"/>
                    </a:cubicBezTo>
                    <a:close/>
                  </a:path>
                </a:pathLst>
              </a:custGeom>
              <a:solidFill>
                <a:srgbClr val="567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9" name="Google Shape;2089;p29"/>
            <p:cNvGrpSpPr/>
            <p:nvPr/>
          </p:nvGrpSpPr>
          <p:grpSpPr>
            <a:xfrm rot="10800000">
              <a:off x="2886744" y="2476627"/>
              <a:ext cx="693599" cy="630946"/>
              <a:chOff x="1729250" y="1258050"/>
              <a:chExt cx="693599" cy="630946"/>
            </a:xfrm>
          </p:grpSpPr>
          <p:grpSp>
            <p:nvGrpSpPr>
              <p:cNvPr id="2090" name="Google Shape;2090;p29"/>
              <p:cNvGrpSpPr/>
              <p:nvPr/>
            </p:nvGrpSpPr>
            <p:grpSpPr>
              <a:xfrm>
                <a:off x="1729250" y="1258050"/>
                <a:ext cx="693599" cy="630946"/>
                <a:chOff x="1729250" y="1258050"/>
                <a:chExt cx="693599" cy="630946"/>
              </a:xfrm>
            </p:grpSpPr>
            <p:sp>
              <p:nvSpPr>
                <p:cNvPr id="2091" name="Google Shape;2091;p29"/>
                <p:cNvSpPr/>
                <p:nvPr/>
              </p:nvSpPr>
              <p:spPr>
                <a:xfrm>
                  <a:off x="1876787" y="1758943"/>
                  <a:ext cx="47944" cy="69754"/>
                </a:xfrm>
                <a:custGeom>
                  <a:rect b="b" l="l" r="r" t="t"/>
                  <a:pathLst>
                    <a:path extrusionOk="0" h="2242" w="1541">
                      <a:moveTo>
                        <a:pt x="1416" y="0"/>
                      </a:moveTo>
                      <a:lnTo>
                        <a:pt x="42" y="757"/>
                      </a:lnTo>
                      <a:cubicBezTo>
                        <a:pt x="69" y="1251"/>
                        <a:pt x="56" y="1746"/>
                        <a:pt x="1" y="2241"/>
                      </a:cubicBezTo>
                      <a:lnTo>
                        <a:pt x="1485" y="1939"/>
                      </a:lnTo>
                      <a:cubicBezTo>
                        <a:pt x="1540" y="1293"/>
                        <a:pt x="1513" y="647"/>
                        <a:pt x="1416" y="0"/>
                      </a:cubicBez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29"/>
                <p:cNvSpPr/>
                <p:nvPr/>
              </p:nvSpPr>
              <p:spPr>
                <a:xfrm>
                  <a:off x="1806223" y="1617813"/>
                  <a:ext cx="52642" cy="66736"/>
                </a:xfrm>
                <a:custGeom>
                  <a:rect b="b" l="l" r="r" t="t"/>
                  <a:pathLst>
                    <a:path extrusionOk="0" h="2145" w="1692">
                      <a:moveTo>
                        <a:pt x="949" y="0"/>
                      </a:moveTo>
                      <a:lnTo>
                        <a:pt x="0" y="1141"/>
                      </a:lnTo>
                      <a:cubicBezTo>
                        <a:pt x="275" y="1471"/>
                        <a:pt x="578" y="1801"/>
                        <a:pt x="908" y="2145"/>
                      </a:cubicBezTo>
                      <a:lnTo>
                        <a:pt x="1691" y="866"/>
                      </a:lnTo>
                      <a:cubicBezTo>
                        <a:pt x="1416" y="564"/>
                        <a:pt x="1169" y="275"/>
                        <a:pt x="949" y="0"/>
                      </a:cubicBez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29"/>
                <p:cNvSpPr/>
                <p:nvPr/>
              </p:nvSpPr>
              <p:spPr>
                <a:xfrm>
                  <a:off x="1868667" y="1832495"/>
                  <a:ext cx="53482" cy="42811"/>
                </a:xfrm>
                <a:custGeom>
                  <a:rect b="b" l="l" r="r" t="t"/>
                  <a:pathLst>
                    <a:path extrusionOk="0" h="1376" w="1719">
                      <a:moveTo>
                        <a:pt x="1719" y="1"/>
                      </a:moveTo>
                      <a:lnTo>
                        <a:pt x="207" y="317"/>
                      </a:lnTo>
                      <a:cubicBezTo>
                        <a:pt x="152" y="702"/>
                        <a:pt x="83" y="1073"/>
                        <a:pt x="0" y="1376"/>
                      </a:cubicBezTo>
                      <a:lnTo>
                        <a:pt x="1554" y="1073"/>
                      </a:lnTo>
                      <a:cubicBezTo>
                        <a:pt x="1622" y="743"/>
                        <a:pt x="1677" y="386"/>
                        <a:pt x="1719" y="1"/>
                      </a:cubicBez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29"/>
                <p:cNvSpPr/>
                <p:nvPr/>
              </p:nvSpPr>
              <p:spPr>
                <a:xfrm>
                  <a:off x="1868667" y="1707606"/>
                  <a:ext cx="49624" cy="60763"/>
                </a:xfrm>
                <a:custGeom>
                  <a:rect b="b" l="l" r="r" t="t"/>
                  <a:pathLst>
                    <a:path extrusionOk="0" h="1953" w="1595">
                      <a:moveTo>
                        <a:pt x="1210" y="1"/>
                      </a:moveTo>
                      <a:lnTo>
                        <a:pt x="0" y="867"/>
                      </a:lnTo>
                      <a:cubicBezTo>
                        <a:pt x="124" y="1211"/>
                        <a:pt x="207" y="1582"/>
                        <a:pt x="262" y="1953"/>
                      </a:cubicBezTo>
                      <a:lnTo>
                        <a:pt x="1595" y="1211"/>
                      </a:lnTo>
                      <a:cubicBezTo>
                        <a:pt x="1513" y="798"/>
                        <a:pt x="1389" y="386"/>
                        <a:pt x="1210" y="1"/>
                      </a:cubicBez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 name="Google Shape;2095;p29"/>
                <p:cNvSpPr/>
                <p:nvPr/>
              </p:nvSpPr>
              <p:spPr>
                <a:xfrm>
                  <a:off x="1943929" y="1258050"/>
                  <a:ext cx="65492" cy="57838"/>
                </a:xfrm>
                <a:custGeom>
                  <a:rect b="b" l="l" r="r" t="t"/>
                  <a:pathLst>
                    <a:path extrusionOk="0" h="1859" w="2105">
                      <a:moveTo>
                        <a:pt x="149" y="1"/>
                      </a:moveTo>
                      <a:cubicBezTo>
                        <a:pt x="100" y="1"/>
                        <a:pt x="50" y="1"/>
                        <a:pt x="1" y="2"/>
                      </a:cubicBezTo>
                      <a:lnTo>
                        <a:pt x="867" y="1542"/>
                      </a:lnTo>
                      <a:cubicBezTo>
                        <a:pt x="1293" y="1597"/>
                        <a:pt x="1705" y="1707"/>
                        <a:pt x="2104" y="1858"/>
                      </a:cubicBezTo>
                      <a:lnTo>
                        <a:pt x="2063" y="277"/>
                      </a:lnTo>
                      <a:cubicBezTo>
                        <a:pt x="1437" y="86"/>
                        <a:pt x="799" y="1"/>
                        <a:pt x="149" y="1"/>
                      </a:cubicBez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6" name="Google Shape;2096;p29"/>
                <p:cNvSpPr/>
                <p:nvPr/>
              </p:nvSpPr>
              <p:spPr>
                <a:xfrm>
                  <a:off x="2135554" y="1361626"/>
                  <a:ext cx="49220" cy="65461"/>
                </a:xfrm>
                <a:custGeom>
                  <a:rect b="b" l="l" r="r" t="t"/>
                  <a:pathLst>
                    <a:path extrusionOk="0" h="2104" w="1582">
                      <a:moveTo>
                        <a:pt x="646" y="0"/>
                      </a:moveTo>
                      <a:lnTo>
                        <a:pt x="0" y="1388"/>
                      </a:lnTo>
                      <a:cubicBezTo>
                        <a:pt x="303" y="1663"/>
                        <a:pt x="619" y="1911"/>
                        <a:pt x="976" y="2103"/>
                      </a:cubicBezTo>
                      <a:lnTo>
                        <a:pt x="1581" y="770"/>
                      </a:lnTo>
                      <a:cubicBezTo>
                        <a:pt x="1347" y="632"/>
                        <a:pt x="1141" y="467"/>
                        <a:pt x="949" y="289"/>
                      </a:cubicBezTo>
                      <a:cubicBezTo>
                        <a:pt x="853" y="179"/>
                        <a:pt x="756" y="96"/>
                        <a:pt x="646" y="0"/>
                      </a:cubicBez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29"/>
                <p:cNvSpPr/>
                <p:nvPr/>
              </p:nvSpPr>
              <p:spPr>
                <a:xfrm>
                  <a:off x="1747202" y="1530540"/>
                  <a:ext cx="53482" cy="68043"/>
                </a:xfrm>
                <a:custGeom>
                  <a:rect b="b" l="l" r="r" t="t"/>
                  <a:pathLst>
                    <a:path extrusionOk="0" h="2187" w="1719">
                      <a:moveTo>
                        <a:pt x="1238" y="1"/>
                      </a:moveTo>
                      <a:lnTo>
                        <a:pt x="0" y="936"/>
                      </a:lnTo>
                      <a:cubicBezTo>
                        <a:pt x="179" y="1362"/>
                        <a:pt x="399" y="1788"/>
                        <a:pt x="646" y="2187"/>
                      </a:cubicBezTo>
                      <a:lnTo>
                        <a:pt x="1719" y="1114"/>
                      </a:lnTo>
                      <a:cubicBezTo>
                        <a:pt x="1526" y="757"/>
                        <a:pt x="1361" y="386"/>
                        <a:pt x="1238" y="1"/>
                      </a:cubicBez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 name="Google Shape;2098;p29"/>
                <p:cNvSpPr/>
                <p:nvPr/>
              </p:nvSpPr>
              <p:spPr>
                <a:xfrm>
                  <a:off x="2241618" y="1405247"/>
                  <a:ext cx="36806" cy="46358"/>
                </a:xfrm>
                <a:custGeom>
                  <a:rect b="b" l="l" r="r" t="t"/>
                  <a:pathLst>
                    <a:path extrusionOk="0" h="1490" w="1183">
                      <a:moveTo>
                        <a:pt x="207" y="0"/>
                      </a:moveTo>
                      <a:lnTo>
                        <a:pt x="0" y="1444"/>
                      </a:lnTo>
                      <a:cubicBezTo>
                        <a:pt x="299" y="1475"/>
                        <a:pt x="591" y="1490"/>
                        <a:pt x="886" y="1490"/>
                      </a:cubicBezTo>
                      <a:cubicBezTo>
                        <a:pt x="984" y="1490"/>
                        <a:pt x="1083" y="1488"/>
                        <a:pt x="1183" y="1485"/>
                      </a:cubicBezTo>
                      <a:lnTo>
                        <a:pt x="811" y="41"/>
                      </a:lnTo>
                      <a:cubicBezTo>
                        <a:pt x="605" y="41"/>
                        <a:pt x="413" y="28"/>
                        <a:pt x="207" y="0"/>
                      </a:cubicBez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 name="Google Shape;2099;p29"/>
                <p:cNvSpPr/>
                <p:nvPr/>
              </p:nvSpPr>
              <p:spPr>
                <a:xfrm>
                  <a:off x="2339997" y="1385117"/>
                  <a:ext cx="82853" cy="53514"/>
                </a:xfrm>
                <a:custGeom>
                  <a:rect b="b" l="l" r="r" t="t"/>
                  <a:pathLst>
                    <a:path extrusionOk="0" h="1720" w="2663">
                      <a:moveTo>
                        <a:pt x="1623" y="1"/>
                      </a:moveTo>
                      <a:cubicBezTo>
                        <a:pt x="1532" y="1"/>
                        <a:pt x="1435" y="18"/>
                        <a:pt x="1334" y="56"/>
                      </a:cubicBezTo>
                      <a:cubicBezTo>
                        <a:pt x="894" y="194"/>
                        <a:pt x="454" y="331"/>
                        <a:pt x="0" y="427"/>
                      </a:cubicBezTo>
                      <a:lnTo>
                        <a:pt x="852" y="1719"/>
                      </a:lnTo>
                      <a:cubicBezTo>
                        <a:pt x="1430" y="1568"/>
                        <a:pt x="1801" y="1431"/>
                        <a:pt x="1856" y="1417"/>
                      </a:cubicBezTo>
                      <a:cubicBezTo>
                        <a:pt x="2663" y="1111"/>
                        <a:pt x="2350" y="1"/>
                        <a:pt x="1623" y="1"/>
                      </a:cubicBez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29"/>
                <p:cNvSpPr/>
                <p:nvPr/>
              </p:nvSpPr>
              <p:spPr>
                <a:xfrm>
                  <a:off x="1836589" y="1276065"/>
                  <a:ext cx="70159" cy="49220"/>
                </a:xfrm>
                <a:custGeom>
                  <a:rect b="b" l="l" r="r" t="t"/>
                  <a:pathLst>
                    <a:path extrusionOk="0" h="1582" w="2255">
                      <a:moveTo>
                        <a:pt x="1114" y="1"/>
                      </a:moveTo>
                      <a:cubicBezTo>
                        <a:pt x="729" y="179"/>
                        <a:pt x="344" y="399"/>
                        <a:pt x="0" y="661"/>
                      </a:cubicBezTo>
                      <a:lnTo>
                        <a:pt x="1265" y="1582"/>
                      </a:lnTo>
                      <a:cubicBezTo>
                        <a:pt x="1581" y="1389"/>
                        <a:pt x="1911" y="1252"/>
                        <a:pt x="2255" y="1128"/>
                      </a:cubicBezTo>
                      <a:lnTo>
                        <a:pt x="1114" y="1"/>
                      </a:ln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29"/>
                <p:cNvSpPr/>
                <p:nvPr/>
              </p:nvSpPr>
              <p:spPr>
                <a:xfrm>
                  <a:off x="2069687" y="1303880"/>
                  <a:ext cx="44086" cy="63314"/>
                </a:xfrm>
                <a:custGeom>
                  <a:rect b="b" l="l" r="r" t="t"/>
                  <a:pathLst>
                    <a:path extrusionOk="0" h="2035" w="1417">
                      <a:moveTo>
                        <a:pt x="481" y="0"/>
                      </a:moveTo>
                      <a:lnTo>
                        <a:pt x="0" y="1430"/>
                      </a:lnTo>
                      <a:cubicBezTo>
                        <a:pt x="261" y="1609"/>
                        <a:pt x="523" y="1815"/>
                        <a:pt x="784" y="2035"/>
                      </a:cubicBezTo>
                      <a:lnTo>
                        <a:pt x="1416" y="674"/>
                      </a:lnTo>
                      <a:cubicBezTo>
                        <a:pt x="1100" y="426"/>
                        <a:pt x="784" y="193"/>
                        <a:pt x="481" y="0"/>
                      </a:cubicBez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29"/>
                <p:cNvSpPr/>
                <p:nvPr/>
              </p:nvSpPr>
              <p:spPr>
                <a:xfrm>
                  <a:off x="1729250" y="1446286"/>
                  <a:ext cx="50900" cy="59052"/>
                </a:xfrm>
                <a:custGeom>
                  <a:rect b="b" l="l" r="r" t="t"/>
                  <a:pathLst>
                    <a:path extrusionOk="0" h="1898" w="1636">
                      <a:moveTo>
                        <a:pt x="1636" y="1"/>
                      </a:moveTo>
                      <a:lnTo>
                        <a:pt x="110" y="97"/>
                      </a:lnTo>
                      <a:cubicBezTo>
                        <a:pt x="14" y="688"/>
                        <a:pt x="0" y="1293"/>
                        <a:pt x="96" y="1898"/>
                      </a:cubicBezTo>
                      <a:lnTo>
                        <a:pt x="1526" y="1142"/>
                      </a:lnTo>
                      <a:cubicBezTo>
                        <a:pt x="1512" y="757"/>
                        <a:pt x="1553" y="372"/>
                        <a:pt x="1636" y="1"/>
                      </a:cubicBez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29"/>
                <p:cNvSpPr/>
                <p:nvPr/>
              </p:nvSpPr>
              <p:spPr>
                <a:xfrm>
                  <a:off x="1843870" y="1654154"/>
                  <a:ext cx="56905" cy="68043"/>
                </a:xfrm>
                <a:custGeom>
                  <a:rect b="b" l="l" r="r" t="t"/>
                  <a:pathLst>
                    <a:path extrusionOk="0" h="2187" w="1829">
                      <a:moveTo>
                        <a:pt x="784" y="1"/>
                      </a:moveTo>
                      <a:lnTo>
                        <a:pt x="0" y="1293"/>
                      </a:lnTo>
                      <a:cubicBezTo>
                        <a:pt x="248" y="1554"/>
                        <a:pt x="467" y="1856"/>
                        <a:pt x="632" y="2186"/>
                      </a:cubicBezTo>
                      <a:lnTo>
                        <a:pt x="1828" y="1348"/>
                      </a:lnTo>
                      <a:cubicBezTo>
                        <a:pt x="1608" y="935"/>
                        <a:pt x="1320" y="550"/>
                        <a:pt x="990" y="221"/>
                      </a:cubicBezTo>
                      <a:cubicBezTo>
                        <a:pt x="921" y="152"/>
                        <a:pt x="852" y="83"/>
                        <a:pt x="784" y="1"/>
                      </a:cubicBez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p29"/>
                <p:cNvSpPr/>
                <p:nvPr/>
              </p:nvSpPr>
              <p:spPr>
                <a:xfrm>
                  <a:off x="1760021" y="1338509"/>
                  <a:ext cx="61198" cy="55225"/>
                </a:xfrm>
                <a:custGeom>
                  <a:rect b="b" l="l" r="r" t="t"/>
                  <a:pathLst>
                    <a:path extrusionOk="0" h="1775" w="1967">
                      <a:moveTo>
                        <a:pt x="936" y="1"/>
                      </a:moveTo>
                      <a:cubicBezTo>
                        <a:pt x="592" y="386"/>
                        <a:pt x="276" y="812"/>
                        <a:pt x="1" y="1265"/>
                      </a:cubicBezTo>
                      <a:lnTo>
                        <a:pt x="1403" y="1774"/>
                      </a:lnTo>
                      <a:cubicBezTo>
                        <a:pt x="1568" y="1513"/>
                        <a:pt x="1760" y="1265"/>
                        <a:pt x="1967" y="1032"/>
                      </a:cubicBezTo>
                      <a:lnTo>
                        <a:pt x="936" y="1"/>
                      </a:ln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 name="Google Shape;2105;p29"/>
                <p:cNvSpPr/>
                <p:nvPr/>
              </p:nvSpPr>
              <p:spPr>
                <a:xfrm>
                  <a:off x="1884068" y="1259388"/>
                  <a:ext cx="71030" cy="48380"/>
                </a:xfrm>
                <a:custGeom>
                  <a:rect b="b" l="l" r="r" t="t"/>
                  <a:pathLst>
                    <a:path extrusionOk="0" h="1555" w="2283">
                      <a:moveTo>
                        <a:pt x="1471" y="1"/>
                      </a:moveTo>
                      <a:cubicBezTo>
                        <a:pt x="963" y="56"/>
                        <a:pt x="481" y="179"/>
                        <a:pt x="0" y="372"/>
                      </a:cubicBezTo>
                      <a:lnTo>
                        <a:pt x="1196" y="1554"/>
                      </a:lnTo>
                      <a:cubicBezTo>
                        <a:pt x="1507" y="1494"/>
                        <a:pt x="1819" y="1455"/>
                        <a:pt x="2139" y="1455"/>
                      </a:cubicBezTo>
                      <a:cubicBezTo>
                        <a:pt x="2187" y="1455"/>
                        <a:pt x="2234" y="1456"/>
                        <a:pt x="2282" y="1458"/>
                      </a:cubicBezTo>
                      <a:lnTo>
                        <a:pt x="1471" y="1"/>
                      </a:ln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29"/>
                <p:cNvSpPr/>
                <p:nvPr/>
              </p:nvSpPr>
              <p:spPr>
                <a:xfrm>
                  <a:off x="2104316" y="1332971"/>
                  <a:ext cx="41535" cy="62474"/>
                </a:xfrm>
                <a:custGeom>
                  <a:rect b="b" l="l" r="r" t="t"/>
                  <a:pathLst>
                    <a:path extrusionOk="0" h="2008" w="1335">
                      <a:moveTo>
                        <a:pt x="633" y="0"/>
                      </a:moveTo>
                      <a:lnTo>
                        <a:pt x="1" y="1375"/>
                      </a:lnTo>
                      <a:cubicBezTo>
                        <a:pt x="234" y="1581"/>
                        <a:pt x="468" y="1787"/>
                        <a:pt x="688" y="2007"/>
                      </a:cubicBezTo>
                      <a:lnTo>
                        <a:pt x="1334" y="619"/>
                      </a:lnTo>
                      <a:cubicBezTo>
                        <a:pt x="1100" y="399"/>
                        <a:pt x="867" y="193"/>
                        <a:pt x="633" y="0"/>
                      </a:cubicBez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29"/>
                <p:cNvSpPr/>
                <p:nvPr/>
              </p:nvSpPr>
              <p:spPr>
                <a:xfrm>
                  <a:off x="1735224" y="1388975"/>
                  <a:ext cx="61198" cy="47073"/>
                </a:xfrm>
                <a:custGeom>
                  <a:rect b="b" l="l" r="r" t="t"/>
                  <a:pathLst>
                    <a:path extrusionOk="0" h="1513" w="1967">
                      <a:moveTo>
                        <a:pt x="578" y="1"/>
                      </a:moveTo>
                      <a:cubicBezTo>
                        <a:pt x="317" y="482"/>
                        <a:pt x="124" y="991"/>
                        <a:pt x="0" y="1513"/>
                      </a:cubicBezTo>
                      <a:lnTo>
                        <a:pt x="1568" y="1417"/>
                      </a:lnTo>
                      <a:cubicBezTo>
                        <a:pt x="1678" y="1101"/>
                        <a:pt x="1815" y="798"/>
                        <a:pt x="1966" y="509"/>
                      </a:cubicBezTo>
                      <a:lnTo>
                        <a:pt x="578" y="1"/>
                      </a:ln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29"/>
                <p:cNvSpPr/>
                <p:nvPr/>
              </p:nvSpPr>
              <p:spPr>
                <a:xfrm>
                  <a:off x="1734788" y="1495476"/>
                  <a:ext cx="47073" cy="51367"/>
                </a:xfrm>
                <a:custGeom>
                  <a:rect b="b" l="l" r="r" t="t"/>
                  <a:pathLst>
                    <a:path extrusionOk="0" h="1651" w="1513">
                      <a:moveTo>
                        <a:pt x="1389" y="1"/>
                      </a:moveTo>
                      <a:lnTo>
                        <a:pt x="1" y="743"/>
                      </a:lnTo>
                      <a:cubicBezTo>
                        <a:pt x="69" y="1045"/>
                        <a:pt x="152" y="1348"/>
                        <a:pt x="262" y="1650"/>
                      </a:cubicBezTo>
                      <a:lnTo>
                        <a:pt x="1513" y="702"/>
                      </a:lnTo>
                      <a:cubicBezTo>
                        <a:pt x="1458" y="482"/>
                        <a:pt x="1417" y="248"/>
                        <a:pt x="1389" y="1"/>
                      </a:cubicBez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p29"/>
                <p:cNvSpPr/>
                <p:nvPr/>
              </p:nvSpPr>
              <p:spPr>
                <a:xfrm>
                  <a:off x="1774146" y="1576744"/>
                  <a:ext cx="53482" cy="66332"/>
                </a:xfrm>
                <a:custGeom>
                  <a:rect b="b" l="l" r="r" t="t"/>
                  <a:pathLst>
                    <a:path extrusionOk="0" h="2132" w="1719">
                      <a:moveTo>
                        <a:pt x="1059" y="1"/>
                      </a:moveTo>
                      <a:lnTo>
                        <a:pt x="0" y="1059"/>
                      </a:lnTo>
                      <a:cubicBezTo>
                        <a:pt x="234" y="1430"/>
                        <a:pt x="495" y="1788"/>
                        <a:pt x="756" y="2131"/>
                      </a:cubicBezTo>
                      <a:lnTo>
                        <a:pt x="1719" y="977"/>
                      </a:lnTo>
                      <a:cubicBezTo>
                        <a:pt x="1471" y="660"/>
                        <a:pt x="1265" y="344"/>
                        <a:pt x="1059" y="1"/>
                      </a:cubicBez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 name="Google Shape;2110;p29"/>
                <p:cNvSpPr/>
                <p:nvPr/>
              </p:nvSpPr>
              <p:spPr>
                <a:xfrm>
                  <a:off x="2020934" y="1270931"/>
                  <a:ext cx="52611" cy="70190"/>
                </a:xfrm>
                <a:custGeom>
                  <a:rect b="b" l="l" r="r" t="t"/>
                  <a:pathLst>
                    <a:path extrusionOk="0" h="2256" w="1691">
                      <a:moveTo>
                        <a:pt x="0" y="1"/>
                      </a:moveTo>
                      <a:lnTo>
                        <a:pt x="55" y="1623"/>
                      </a:lnTo>
                      <a:cubicBezTo>
                        <a:pt x="454" y="1802"/>
                        <a:pt x="839" y="2008"/>
                        <a:pt x="1210" y="2255"/>
                      </a:cubicBezTo>
                      <a:lnTo>
                        <a:pt x="1691" y="826"/>
                      </a:lnTo>
                      <a:cubicBezTo>
                        <a:pt x="1155" y="496"/>
                        <a:pt x="591" y="221"/>
                        <a:pt x="0" y="1"/>
                      </a:cubicBez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1" name="Google Shape;2111;p29"/>
                <p:cNvSpPr/>
                <p:nvPr/>
              </p:nvSpPr>
              <p:spPr>
                <a:xfrm>
                  <a:off x="2177463" y="1391993"/>
                  <a:ext cx="57776" cy="56469"/>
                </a:xfrm>
                <a:custGeom>
                  <a:rect b="b" l="l" r="r" t="t"/>
                  <a:pathLst>
                    <a:path extrusionOk="0" h="1815" w="1857">
                      <a:moveTo>
                        <a:pt x="605" y="0"/>
                      </a:moveTo>
                      <a:lnTo>
                        <a:pt x="0" y="1320"/>
                      </a:lnTo>
                      <a:cubicBezTo>
                        <a:pt x="523" y="1553"/>
                        <a:pt x="1073" y="1732"/>
                        <a:pt x="1650" y="1815"/>
                      </a:cubicBezTo>
                      <a:lnTo>
                        <a:pt x="1856" y="371"/>
                      </a:lnTo>
                      <a:cubicBezTo>
                        <a:pt x="1416" y="302"/>
                        <a:pt x="1004" y="179"/>
                        <a:pt x="605" y="0"/>
                      </a:cubicBez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2" name="Google Shape;2112;p29"/>
                <p:cNvSpPr/>
                <p:nvPr/>
              </p:nvSpPr>
              <p:spPr>
                <a:xfrm>
                  <a:off x="1798103" y="1304720"/>
                  <a:ext cx="66301" cy="56500"/>
                </a:xfrm>
                <a:custGeom>
                  <a:rect b="b" l="l" r="r" t="t"/>
                  <a:pathLst>
                    <a:path extrusionOk="0" h="1816" w="2131">
                      <a:moveTo>
                        <a:pt x="880" y="1"/>
                      </a:moveTo>
                      <a:cubicBezTo>
                        <a:pt x="591" y="221"/>
                        <a:pt x="316" y="468"/>
                        <a:pt x="55" y="729"/>
                      </a:cubicBezTo>
                      <a:lnTo>
                        <a:pt x="0" y="784"/>
                      </a:lnTo>
                      <a:lnTo>
                        <a:pt x="1031" y="1815"/>
                      </a:lnTo>
                      <a:lnTo>
                        <a:pt x="1086" y="1760"/>
                      </a:lnTo>
                      <a:cubicBezTo>
                        <a:pt x="1402" y="1444"/>
                        <a:pt x="1746" y="1155"/>
                        <a:pt x="2131" y="894"/>
                      </a:cubicBezTo>
                      <a:lnTo>
                        <a:pt x="880" y="1"/>
                      </a:ln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 name="Google Shape;2113;p29"/>
                <p:cNvSpPr/>
                <p:nvPr/>
              </p:nvSpPr>
              <p:spPr>
                <a:xfrm>
                  <a:off x="2280104" y="1400953"/>
                  <a:ext cx="73581" cy="50091"/>
                </a:xfrm>
                <a:custGeom>
                  <a:rect b="b" l="l" r="r" t="t"/>
                  <a:pathLst>
                    <a:path extrusionOk="0" h="1610" w="2365">
                      <a:moveTo>
                        <a:pt x="1485" y="1"/>
                      </a:moveTo>
                      <a:cubicBezTo>
                        <a:pt x="1004" y="97"/>
                        <a:pt x="495" y="152"/>
                        <a:pt x="1" y="166"/>
                      </a:cubicBezTo>
                      <a:lnTo>
                        <a:pt x="372" y="1609"/>
                      </a:lnTo>
                      <a:cubicBezTo>
                        <a:pt x="1032" y="1568"/>
                        <a:pt x="1705" y="1472"/>
                        <a:pt x="2365" y="1320"/>
                      </a:cubicBezTo>
                      <a:lnTo>
                        <a:pt x="1485" y="1"/>
                      </a:ln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4" name="Google Shape;2114;p29"/>
                <p:cNvSpPr/>
                <p:nvPr/>
              </p:nvSpPr>
              <p:spPr>
                <a:xfrm>
                  <a:off x="2326307" y="1398402"/>
                  <a:ext cx="40664" cy="43651"/>
                </a:xfrm>
                <a:custGeom>
                  <a:rect b="b" l="l" r="r" t="t"/>
                  <a:pathLst>
                    <a:path extrusionOk="0" h="1403" w="1307">
                      <a:moveTo>
                        <a:pt x="440" y="0"/>
                      </a:moveTo>
                      <a:cubicBezTo>
                        <a:pt x="303" y="28"/>
                        <a:pt x="165" y="55"/>
                        <a:pt x="0" y="83"/>
                      </a:cubicBezTo>
                      <a:lnTo>
                        <a:pt x="880" y="1402"/>
                      </a:lnTo>
                      <a:cubicBezTo>
                        <a:pt x="1031" y="1361"/>
                        <a:pt x="1169" y="1320"/>
                        <a:pt x="1306" y="1292"/>
                      </a:cubicBezTo>
                      <a:lnTo>
                        <a:pt x="440" y="0"/>
                      </a:ln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5" name="Google Shape;2115;p29"/>
                <p:cNvSpPr/>
                <p:nvPr/>
              </p:nvSpPr>
              <p:spPr>
                <a:xfrm>
                  <a:off x="1865244" y="1865880"/>
                  <a:ext cx="51771" cy="23117"/>
                </a:xfrm>
                <a:custGeom>
                  <a:rect b="b" l="l" r="r" t="t"/>
                  <a:pathLst>
                    <a:path extrusionOk="0" h="743" w="1664">
                      <a:moveTo>
                        <a:pt x="1664" y="0"/>
                      </a:moveTo>
                      <a:lnTo>
                        <a:pt x="110" y="303"/>
                      </a:lnTo>
                      <a:cubicBezTo>
                        <a:pt x="69" y="467"/>
                        <a:pt x="42" y="619"/>
                        <a:pt x="0" y="742"/>
                      </a:cubicBezTo>
                      <a:lnTo>
                        <a:pt x="1581" y="440"/>
                      </a:lnTo>
                      <a:cubicBezTo>
                        <a:pt x="1609" y="303"/>
                        <a:pt x="1636" y="165"/>
                        <a:pt x="1664" y="0"/>
                      </a:cubicBez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16" name="Google Shape;2116;p29"/>
              <p:cNvGrpSpPr/>
              <p:nvPr/>
            </p:nvGrpSpPr>
            <p:grpSpPr>
              <a:xfrm>
                <a:off x="1732237" y="1258112"/>
                <a:ext cx="559441" cy="584276"/>
                <a:chOff x="1732237" y="1258112"/>
                <a:chExt cx="559441" cy="584276"/>
              </a:xfrm>
            </p:grpSpPr>
            <p:sp>
              <p:nvSpPr>
                <p:cNvPr id="2117" name="Google Shape;2117;p29"/>
                <p:cNvSpPr/>
                <p:nvPr/>
              </p:nvSpPr>
              <p:spPr>
                <a:xfrm>
                  <a:off x="2266850" y="1406087"/>
                  <a:ext cx="24828" cy="45362"/>
                </a:xfrm>
                <a:custGeom>
                  <a:rect b="b" l="l" r="r" t="t"/>
                  <a:pathLst>
                    <a:path extrusionOk="0" h="1458" w="798">
                      <a:moveTo>
                        <a:pt x="427" y="1"/>
                      </a:moveTo>
                      <a:cubicBezTo>
                        <a:pt x="275" y="14"/>
                        <a:pt x="138" y="14"/>
                        <a:pt x="0" y="14"/>
                      </a:cubicBezTo>
                      <a:lnTo>
                        <a:pt x="372" y="1458"/>
                      </a:lnTo>
                      <a:cubicBezTo>
                        <a:pt x="509" y="1458"/>
                        <a:pt x="647" y="1444"/>
                        <a:pt x="798" y="1444"/>
                      </a:cubicBezTo>
                      <a:lnTo>
                        <a:pt x="427" y="1"/>
                      </a:lnTo>
                      <a:close/>
                    </a:path>
                  </a:pathLst>
                </a:custGeom>
                <a:solidFill>
                  <a:srgbClr val="354A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 name="Google Shape;2118;p29"/>
                <p:cNvSpPr/>
                <p:nvPr/>
              </p:nvSpPr>
              <p:spPr>
                <a:xfrm>
                  <a:off x="2165920" y="1385552"/>
                  <a:ext cx="30397" cy="47509"/>
                </a:xfrm>
                <a:custGeom>
                  <a:rect b="b" l="l" r="r" t="t"/>
                  <a:pathLst>
                    <a:path extrusionOk="0" h="1527" w="977">
                      <a:moveTo>
                        <a:pt x="605" y="1"/>
                      </a:moveTo>
                      <a:lnTo>
                        <a:pt x="0" y="1334"/>
                      </a:lnTo>
                      <a:cubicBezTo>
                        <a:pt x="110" y="1403"/>
                        <a:pt x="234" y="1472"/>
                        <a:pt x="371" y="1527"/>
                      </a:cubicBezTo>
                      <a:lnTo>
                        <a:pt x="976" y="207"/>
                      </a:lnTo>
                      <a:cubicBezTo>
                        <a:pt x="839" y="138"/>
                        <a:pt x="729" y="83"/>
                        <a:pt x="605" y="1"/>
                      </a:cubicBezTo>
                      <a:close/>
                    </a:path>
                  </a:pathLst>
                </a:custGeom>
                <a:solidFill>
                  <a:srgbClr val="354A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9" name="Google Shape;2119;p29"/>
                <p:cNvSpPr/>
                <p:nvPr/>
              </p:nvSpPr>
              <p:spPr>
                <a:xfrm>
                  <a:off x="2094049" y="1324819"/>
                  <a:ext cx="29992" cy="50931"/>
                </a:xfrm>
                <a:custGeom>
                  <a:rect b="b" l="l" r="r" t="t"/>
                  <a:pathLst>
                    <a:path extrusionOk="0" h="1637" w="964">
                      <a:moveTo>
                        <a:pt x="633" y="1"/>
                      </a:moveTo>
                      <a:lnTo>
                        <a:pt x="1" y="1362"/>
                      </a:lnTo>
                      <a:cubicBezTo>
                        <a:pt x="111" y="1444"/>
                        <a:pt x="221" y="1540"/>
                        <a:pt x="331" y="1637"/>
                      </a:cubicBezTo>
                      <a:lnTo>
                        <a:pt x="963" y="262"/>
                      </a:lnTo>
                      <a:cubicBezTo>
                        <a:pt x="853" y="166"/>
                        <a:pt x="743" y="83"/>
                        <a:pt x="633" y="1"/>
                      </a:cubicBezTo>
                      <a:close/>
                    </a:path>
                  </a:pathLst>
                </a:custGeom>
                <a:solidFill>
                  <a:srgbClr val="354A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0" name="Google Shape;2120;p29"/>
                <p:cNvSpPr/>
                <p:nvPr/>
              </p:nvSpPr>
              <p:spPr>
                <a:xfrm>
                  <a:off x="2228799" y="1403536"/>
                  <a:ext cx="19259" cy="46638"/>
                </a:xfrm>
                <a:custGeom>
                  <a:rect b="b" l="l" r="r" t="t"/>
                  <a:pathLst>
                    <a:path extrusionOk="0" h="1499" w="619">
                      <a:moveTo>
                        <a:pt x="206" y="0"/>
                      </a:moveTo>
                      <a:lnTo>
                        <a:pt x="0" y="1444"/>
                      </a:lnTo>
                      <a:cubicBezTo>
                        <a:pt x="137" y="1457"/>
                        <a:pt x="275" y="1485"/>
                        <a:pt x="412" y="1499"/>
                      </a:cubicBezTo>
                      <a:lnTo>
                        <a:pt x="619" y="55"/>
                      </a:lnTo>
                      <a:cubicBezTo>
                        <a:pt x="481" y="41"/>
                        <a:pt x="344" y="28"/>
                        <a:pt x="206" y="0"/>
                      </a:cubicBezTo>
                      <a:close/>
                    </a:path>
                  </a:pathLst>
                </a:custGeom>
                <a:solidFill>
                  <a:srgbClr val="354A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1" name="Google Shape;2121;p29"/>
                <p:cNvSpPr/>
                <p:nvPr/>
              </p:nvSpPr>
              <p:spPr>
                <a:xfrm>
                  <a:off x="2126126" y="1352199"/>
                  <a:ext cx="29992" cy="52642"/>
                </a:xfrm>
                <a:custGeom>
                  <a:rect b="b" l="l" r="r" t="t"/>
                  <a:pathLst>
                    <a:path extrusionOk="0" h="1692" w="964">
                      <a:moveTo>
                        <a:pt x="647" y="1"/>
                      </a:moveTo>
                      <a:lnTo>
                        <a:pt x="1" y="1389"/>
                      </a:lnTo>
                      <a:lnTo>
                        <a:pt x="221" y="1609"/>
                      </a:lnTo>
                      <a:lnTo>
                        <a:pt x="317" y="1691"/>
                      </a:lnTo>
                      <a:lnTo>
                        <a:pt x="963" y="303"/>
                      </a:lnTo>
                      <a:lnTo>
                        <a:pt x="647" y="1"/>
                      </a:lnTo>
                      <a:close/>
                    </a:path>
                  </a:pathLst>
                </a:custGeom>
                <a:solidFill>
                  <a:srgbClr val="354A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2" name="Google Shape;2122;p29"/>
                <p:cNvSpPr/>
                <p:nvPr/>
              </p:nvSpPr>
              <p:spPr>
                <a:xfrm>
                  <a:off x="1742908" y="1517722"/>
                  <a:ext cx="42811" cy="41940"/>
                </a:xfrm>
                <a:custGeom>
                  <a:rect b="b" l="l" r="r" t="t"/>
                  <a:pathLst>
                    <a:path extrusionOk="0" h="1348" w="1376">
                      <a:moveTo>
                        <a:pt x="1252" y="1"/>
                      </a:moveTo>
                      <a:lnTo>
                        <a:pt x="1" y="935"/>
                      </a:lnTo>
                      <a:cubicBezTo>
                        <a:pt x="42" y="1073"/>
                        <a:pt x="83" y="1196"/>
                        <a:pt x="138" y="1348"/>
                      </a:cubicBezTo>
                      <a:lnTo>
                        <a:pt x="1376" y="427"/>
                      </a:lnTo>
                      <a:cubicBezTo>
                        <a:pt x="1321" y="275"/>
                        <a:pt x="1279" y="138"/>
                        <a:pt x="1252" y="1"/>
                      </a:cubicBezTo>
                      <a:close/>
                    </a:path>
                  </a:pathLst>
                </a:custGeom>
                <a:solidFill>
                  <a:srgbClr val="354A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3" name="Google Shape;2123;p29"/>
                <p:cNvSpPr/>
                <p:nvPr/>
              </p:nvSpPr>
              <p:spPr>
                <a:xfrm>
                  <a:off x="1797667" y="1607110"/>
                  <a:ext cx="38082" cy="46233"/>
                </a:xfrm>
                <a:custGeom>
                  <a:rect b="b" l="l" r="r" t="t"/>
                  <a:pathLst>
                    <a:path extrusionOk="0" h="1486" w="1224">
                      <a:moveTo>
                        <a:pt x="963" y="1"/>
                      </a:moveTo>
                      <a:lnTo>
                        <a:pt x="0" y="1141"/>
                      </a:lnTo>
                      <a:cubicBezTo>
                        <a:pt x="97" y="1265"/>
                        <a:pt x="179" y="1375"/>
                        <a:pt x="275" y="1485"/>
                      </a:cubicBezTo>
                      <a:lnTo>
                        <a:pt x="1224" y="344"/>
                      </a:lnTo>
                      <a:cubicBezTo>
                        <a:pt x="1128" y="220"/>
                        <a:pt x="1045" y="110"/>
                        <a:pt x="963" y="1"/>
                      </a:cubicBezTo>
                      <a:close/>
                    </a:path>
                  </a:pathLst>
                </a:custGeom>
                <a:solidFill>
                  <a:srgbClr val="354A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 name="Google Shape;2124;p29"/>
                <p:cNvSpPr/>
                <p:nvPr/>
              </p:nvSpPr>
              <p:spPr>
                <a:xfrm>
                  <a:off x="1767301" y="1565201"/>
                  <a:ext cx="39793" cy="44491"/>
                </a:xfrm>
                <a:custGeom>
                  <a:rect b="b" l="l" r="r" t="t"/>
                  <a:pathLst>
                    <a:path extrusionOk="0" h="1430" w="1279">
                      <a:moveTo>
                        <a:pt x="1073" y="0"/>
                      </a:moveTo>
                      <a:lnTo>
                        <a:pt x="0" y="1073"/>
                      </a:lnTo>
                      <a:cubicBezTo>
                        <a:pt x="69" y="1196"/>
                        <a:pt x="138" y="1306"/>
                        <a:pt x="220" y="1430"/>
                      </a:cubicBezTo>
                      <a:lnTo>
                        <a:pt x="1279" y="372"/>
                      </a:lnTo>
                      <a:cubicBezTo>
                        <a:pt x="1210" y="248"/>
                        <a:pt x="1141" y="124"/>
                        <a:pt x="1073" y="0"/>
                      </a:cubicBezTo>
                      <a:close/>
                    </a:path>
                  </a:pathLst>
                </a:custGeom>
                <a:solidFill>
                  <a:srgbClr val="354A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 name="Google Shape;2125;p29"/>
                <p:cNvSpPr/>
                <p:nvPr/>
              </p:nvSpPr>
              <p:spPr>
                <a:xfrm>
                  <a:off x="2058985" y="1296599"/>
                  <a:ext cx="26135" cy="51771"/>
                </a:xfrm>
                <a:custGeom>
                  <a:rect b="b" l="l" r="r" t="t"/>
                  <a:pathLst>
                    <a:path extrusionOk="0" h="1664" w="840">
                      <a:moveTo>
                        <a:pt x="468" y="1"/>
                      </a:moveTo>
                      <a:lnTo>
                        <a:pt x="1" y="1430"/>
                      </a:lnTo>
                      <a:cubicBezTo>
                        <a:pt x="124" y="1499"/>
                        <a:pt x="234" y="1581"/>
                        <a:pt x="358" y="1664"/>
                      </a:cubicBezTo>
                      <a:lnTo>
                        <a:pt x="839" y="221"/>
                      </a:lnTo>
                      <a:cubicBezTo>
                        <a:pt x="715" y="152"/>
                        <a:pt x="592" y="69"/>
                        <a:pt x="468" y="1"/>
                      </a:cubicBezTo>
                      <a:close/>
                    </a:path>
                  </a:pathLst>
                </a:custGeom>
                <a:solidFill>
                  <a:srgbClr val="354A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29"/>
                <p:cNvSpPr/>
                <p:nvPr/>
              </p:nvSpPr>
              <p:spPr>
                <a:xfrm>
                  <a:off x="1876787" y="1745689"/>
                  <a:ext cx="44086" cy="36806"/>
                </a:xfrm>
                <a:custGeom>
                  <a:rect b="b" l="l" r="r" t="t"/>
                  <a:pathLst>
                    <a:path extrusionOk="0" h="1183" w="1417">
                      <a:moveTo>
                        <a:pt x="1334" y="0"/>
                      </a:moveTo>
                      <a:lnTo>
                        <a:pt x="1" y="743"/>
                      </a:lnTo>
                      <a:cubicBezTo>
                        <a:pt x="14" y="894"/>
                        <a:pt x="28" y="1045"/>
                        <a:pt x="42" y="1183"/>
                      </a:cubicBezTo>
                      <a:lnTo>
                        <a:pt x="1416" y="426"/>
                      </a:lnTo>
                      <a:cubicBezTo>
                        <a:pt x="1403" y="275"/>
                        <a:pt x="1375" y="138"/>
                        <a:pt x="1334" y="0"/>
                      </a:cubicBezTo>
                      <a:close/>
                    </a:path>
                  </a:pathLst>
                </a:custGeom>
                <a:solidFill>
                  <a:srgbClr val="354A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29"/>
                <p:cNvSpPr/>
                <p:nvPr/>
              </p:nvSpPr>
              <p:spPr>
                <a:xfrm>
                  <a:off x="1732237" y="1481786"/>
                  <a:ext cx="45362" cy="36806"/>
                </a:xfrm>
                <a:custGeom>
                  <a:rect b="b" l="l" r="r" t="t"/>
                  <a:pathLst>
                    <a:path extrusionOk="0" h="1183" w="1458">
                      <a:moveTo>
                        <a:pt x="1430" y="1"/>
                      </a:moveTo>
                      <a:lnTo>
                        <a:pt x="0" y="757"/>
                      </a:lnTo>
                      <a:cubicBezTo>
                        <a:pt x="28" y="894"/>
                        <a:pt x="41" y="1032"/>
                        <a:pt x="83" y="1183"/>
                      </a:cubicBezTo>
                      <a:lnTo>
                        <a:pt x="1457" y="441"/>
                      </a:lnTo>
                      <a:cubicBezTo>
                        <a:pt x="1444" y="289"/>
                        <a:pt x="1430" y="138"/>
                        <a:pt x="1430" y="1"/>
                      </a:cubicBezTo>
                      <a:close/>
                    </a:path>
                  </a:pathLst>
                </a:custGeom>
                <a:solidFill>
                  <a:srgbClr val="354A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29"/>
                <p:cNvSpPr/>
                <p:nvPr/>
              </p:nvSpPr>
              <p:spPr>
                <a:xfrm>
                  <a:off x="1834443" y="1644757"/>
                  <a:ext cx="33819" cy="49624"/>
                </a:xfrm>
                <a:custGeom>
                  <a:rect b="b" l="l" r="r" t="t"/>
                  <a:pathLst>
                    <a:path extrusionOk="0" h="1595" w="1087">
                      <a:moveTo>
                        <a:pt x="784" y="0"/>
                      </a:moveTo>
                      <a:lnTo>
                        <a:pt x="1" y="1279"/>
                      </a:lnTo>
                      <a:cubicBezTo>
                        <a:pt x="83" y="1375"/>
                        <a:pt x="166" y="1457"/>
                        <a:pt x="262" y="1554"/>
                      </a:cubicBezTo>
                      <a:lnTo>
                        <a:pt x="289" y="1595"/>
                      </a:lnTo>
                      <a:lnTo>
                        <a:pt x="1087" y="303"/>
                      </a:lnTo>
                      <a:cubicBezTo>
                        <a:pt x="977" y="206"/>
                        <a:pt x="880" y="96"/>
                        <a:pt x="784" y="0"/>
                      </a:cubicBezTo>
                      <a:close/>
                    </a:path>
                  </a:pathLst>
                </a:custGeom>
                <a:solidFill>
                  <a:srgbClr val="354A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29"/>
                <p:cNvSpPr/>
                <p:nvPr/>
              </p:nvSpPr>
              <p:spPr>
                <a:xfrm>
                  <a:off x="1875076" y="1819241"/>
                  <a:ext cx="47944" cy="23148"/>
                </a:xfrm>
                <a:custGeom>
                  <a:rect b="b" l="l" r="r" t="t"/>
                  <a:pathLst>
                    <a:path extrusionOk="0" h="744" w="1541">
                      <a:moveTo>
                        <a:pt x="1540" y="1"/>
                      </a:moveTo>
                      <a:lnTo>
                        <a:pt x="56" y="303"/>
                      </a:lnTo>
                      <a:cubicBezTo>
                        <a:pt x="42" y="454"/>
                        <a:pt x="28" y="606"/>
                        <a:pt x="1" y="743"/>
                      </a:cubicBezTo>
                      <a:lnTo>
                        <a:pt x="1513" y="427"/>
                      </a:lnTo>
                      <a:cubicBezTo>
                        <a:pt x="1526" y="289"/>
                        <a:pt x="1526" y="152"/>
                        <a:pt x="1540" y="1"/>
                      </a:cubicBezTo>
                      <a:close/>
                    </a:path>
                  </a:pathLst>
                </a:custGeom>
                <a:solidFill>
                  <a:srgbClr val="354A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29"/>
                <p:cNvSpPr/>
                <p:nvPr/>
              </p:nvSpPr>
              <p:spPr>
                <a:xfrm>
                  <a:off x="1863098" y="1696063"/>
                  <a:ext cx="43246" cy="38517"/>
                </a:xfrm>
                <a:custGeom>
                  <a:rect b="b" l="l" r="r" t="t"/>
                  <a:pathLst>
                    <a:path extrusionOk="0" h="1238" w="1390">
                      <a:moveTo>
                        <a:pt x="1210" y="1"/>
                      </a:moveTo>
                      <a:lnTo>
                        <a:pt x="1" y="853"/>
                      </a:lnTo>
                      <a:cubicBezTo>
                        <a:pt x="69" y="963"/>
                        <a:pt x="124" y="1114"/>
                        <a:pt x="179" y="1238"/>
                      </a:cubicBezTo>
                      <a:lnTo>
                        <a:pt x="1389" y="372"/>
                      </a:lnTo>
                      <a:cubicBezTo>
                        <a:pt x="1334" y="248"/>
                        <a:pt x="1279" y="124"/>
                        <a:pt x="1210" y="1"/>
                      </a:cubicBezTo>
                      <a:close/>
                    </a:path>
                  </a:pathLst>
                </a:custGeom>
                <a:solidFill>
                  <a:srgbClr val="354A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29"/>
                <p:cNvSpPr/>
                <p:nvPr/>
              </p:nvSpPr>
              <p:spPr>
                <a:xfrm>
                  <a:off x="1871218" y="1270931"/>
                  <a:ext cx="50091" cy="40664"/>
                </a:xfrm>
                <a:custGeom>
                  <a:rect b="b" l="l" r="r" t="t"/>
                  <a:pathLst>
                    <a:path extrusionOk="0" h="1307" w="1610">
                      <a:moveTo>
                        <a:pt x="413" y="1"/>
                      </a:moveTo>
                      <a:cubicBezTo>
                        <a:pt x="276" y="42"/>
                        <a:pt x="138" y="97"/>
                        <a:pt x="1" y="166"/>
                      </a:cubicBezTo>
                      <a:lnTo>
                        <a:pt x="1142" y="1307"/>
                      </a:lnTo>
                      <a:cubicBezTo>
                        <a:pt x="1293" y="1252"/>
                        <a:pt x="1444" y="1211"/>
                        <a:pt x="1609" y="1183"/>
                      </a:cubicBezTo>
                      <a:lnTo>
                        <a:pt x="413" y="1"/>
                      </a:lnTo>
                      <a:close/>
                    </a:path>
                  </a:pathLst>
                </a:custGeom>
                <a:solidFill>
                  <a:srgbClr val="354A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29"/>
                <p:cNvSpPr/>
                <p:nvPr/>
              </p:nvSpPr>
              <p:spPr>
                <a:xfrm>
                  <a:off x="1929835" y="1258112"/>
                  <a:ext cx="41069" cy="47944"/>
                </a:xfrm>
                <a:custGeom>
                  <a:rect b="b" l="l" r="r" t="t"/>
                  <a:pathLst>
                    <a:path extrusionOk="0" h="1541" w="1320">
                      <a:moveTo>
                        <a:pt x="454" y="0"/>
                      </a:moveTo>
                      <a:cubicBezTo>
                        <a:pt x="303" y="0"/>
                        <a:pt x="151" y="14"/>
                        <a:pt x="0" y="42"/>
                      </a:cubicBezTo>
                      <a:lnTo>
                        <a:pt x="811" y="1499"/>
                      </a:lnTo>
                      <a:cubicBezTo>
                        <a:pt x="976" y="1499"/>
                        <a:pt x="1141" y="1513"/>
                        <a:pt x="1320" y="1540"/>
                      </a:cubicBezTo>
                      <a:lnTo>
                        <a:pt x="454" y="0"/>
                      </a:lnTo>
                      <a:close/>
                    </a:path>
                  </a:pathLst>
                </a:custGeom>
                <a:solidFill>
                  <a:srgbClr val="354A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 name="Google Shape;2133;p29"/>
                <p:cNvSpPr/>
                <p:nvPr/>
              </p:nvSpPr>
              <p:spPr>
                <a:xfrm>
                  <a:off x="2008084" y="1266668"/>
                  <a:ext cx="14592" cy="54354"/>
                </a:xfrm>
                <a:custGeom>
                  <a:rect b="b" l="l" r="r" t="t"/>
                  <a:pathLst>
                    <a:path extrusionOk="0" h="1747" w="469">
                      <a:moveTo>
                        <a:pt x="1" y="0"/>
                      </a:moveTo>
                      <a:lnTo>
                        <a:pt x="42" y="1581"/>
                      </a:lnTo>
                      <a:cubicBezTo>
                        <a:pt x="193" y="1636"/>
                        <a:pt x="331" y="1691"/>
                        <a:pt x="468" y="1746"/>
                      </a:cubicBezTo>
                      <a:lnTo>
                        <a:pt x="413" y="138"/>
                      </a:lnTo>
                      <a:cubicBezTo>
                        <a:pt x="276" y="97"/>
                        <a:pt x="138" y="42"/>
                        <a:pt x="1" y="0"/>
                      </a:cubicBezTo>
                      <a:close/>
                    </a:path>
                  </a:pathLst>
                </a:custGeom>
                <a:solidFill>
                  <a:srgbClr val="354A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4" name="Google Shape;2134;p29"/>
                <p:cNvSpPr/>
                <p:nvPr/>
              </p:nvSpPr>
              <p:spPr>
                <a:xfrm>
                  <a:off x="1753176" y="1377867"/>
                  <a:ext cx="50091" cy="27410"/>
                </a:xfrm>
                <a:custGeom>
                  <a:rect b="b" l="l" r="r" t="t"/>
                  <a:pathLst>
                    <a:path extrusionOk="0" h="881" w="1610">
                      <a:moveTo>
                        <a:pt x="221" y="0"/>
                      </a:moveTo>
                      <a:cubicBezTo>
                        <a:pt x="138" y="110"/>
                        <a:pt x="70" y="234"/>
                        <a:pt x="1" y="358"/>
                      </a:cubicBezTo>
                      <a:lnTo>
                        <a:pt x="1389" y="880"/>
                      </a:lnTo>
                      <a:cubicBezTo>
                        <a:pt x="1458" y="756"/>
                        <a:pt x="1540" y="633"/>
                        <a:pt x="1609" y="509"/>
                      </a:cubicBezTo>
                      <a:lnTo>
                        <a:pt x="221" y="0"/>
                      </a:lnTo>
                      <a:close/>
                    </a:path>
                  </a:pathLst>
                </a:custGeom>
                <a:solidFill>
                  <a:srgbClr val="354A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5" name="Google Shape;2135;p29"/>
                <p:cNvSpPr/>
                <p:nvPr/>
              </p:nvSpPr>
              <p:spPr>
                <a:xfrm>
                  <a:off x="1732641" y="1433031"/>
                  <a:ext cx="51367" cy="16303"/>
                </a:xfrm>
                <a:custGeom>
                  <a:rect b="b" l="l" r="r" t="t"/>
                  <a:pathLst>
                    <a:path extrusionOk="0" h="524" w="1651">
                      <a:moveTo>
                        <a:pt x="1651" y="1"/>
                      </a:moveTo>
                      <a:lnTo>
                        <a:pt x="83" y="97"/>
                      </a:lnTo>
                      <a:cubicBezTo>
                        <a:pt x="56" y="234"/>
                        <a:pt x="28" y="372"/>
                        <a:pt x="1" y="523"/>
                      </a:cubicBezTo>
                      <a:lnTo>
                        <a:pt x="1527" y="427"/>
                      </a:lnTo>
                      <a:cubicBezTo>
                        <a:pt x="1568" y="276"/>
                        <a:pt x="1609" y="138"/>
                        <a:pt x="1651" y="1"/>
                      </a:cubicBezTo>
                      <a:close/>
                    </a:path>
                  </a:pathLst>
                </a:custGeom>
                <a:solidFill>
                  <a:srgbClr val="354A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 name="Google Shape;2136;p29"/>
                <p:cNvSpPr/>
                <p:nvPr/>
              </p:nvSpPr>
              <p:spPr>
                <a:xfrm>
                  <a:off x="1789111" y="1329113"/>
                  <a:ext cx="41100" cy="41504"/>
                </a:xfrm>
                <a:custGeom>
                  <a:rect b="b" l="l" r="r" t="t"/>
                  <a:pathLst>
                    <a:path extrusionOk="0" h="1334" w="1321">
                      <a:moveTo>
                        <a:pt x="289" y="0"/>
                      </a:moveTo>
                      <a:cubicBezTo>
                        <a:pt x="193" y="97"/>
                        <a:pt x="97" y="207"/>
                        <a:pt x="1" y="303"/>
                      </a:cubicBezTo>
                      <a:lnTo>
                        <a:pt x="1032" y="1334"/>
                      </a:lnTo>
                      <a:cubicBezTo>
                        <a:pt x="1128" y="1238"/>
                        <a:pt x="1224" y="1128"/>
                        <a:pt x="1320" y="1031"/>
                      </a:cubicBezTo>
                      <a:lnTo>
                        <a:pt x="289" y="0"/>
                      </a:lnTo>
                      <a:close/>
                    </a:path>
                  </a:pathLst>
                </a:custGeom>
                <a:solidFill>
                  <a:srgbClr val="354A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7" name="Google Shape;2137;p29"/>
                <p:cNvSpPr/>
                <p:nvPr/>
              </p:nvSpPr>
              <p:spPr>
                <a:xfrm>
                  <a:off x="1825887" y="1296164"/>
                  <a:ext cx="50496" cy="36402"/>
                </a:xfrm>
                <a:custGeom>
                  <a:rect b="b" l="l" r="r" t="t"/>
                  <a:pathLst>
                    <a:path extrusionOk="0" h="1170" w="1623">
                      <a:moveTo>
                        <a:pt x="344" y="1"/>
                      </a:moveTo>
                      <a:cubicBezTo>
                        <a:pt x="221" y="97"/>
                        <a:pt x="111" y="180"/>
                        <a:pt x="1" y="276"/>
                      </a:cubicBezTo>
                      <a:lnTo>
                        <a:pt x="1238" y="1169"/>
                      </a:lnTo>
                      <a:cubicBezTo>
                        <a:pt x="1362" y="1087"/>
                        <a:pt x="1485" y="991"/>
                        <a:pt x="1623" y="922"/>
                      </a:cubicBezTo>
                      <a:lnTo>
                        <a:pt x="344" y="1"/>
                      </a:lnTo>
                      <a:close/>
                    </a:path>
                  </a:pathLst>
                </a:custGeom>
                <a:solidFill>
                  <a:srgbClr val="354A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138" name="Google Shape;2138;p29"/>
            <p:cNvGrpSpPr/>
            <p:nvPr/>
          </p:nvGrpSpPr>
          <p:grpSpPr>
            <a:xfrm rot="10800000">
              <a:off x="1729250" y="2425135"/>
              <a:ext cx="685635" cy="682282"/>
              <a:chOff x="2894709" y="1258206"/>
              <a:chExt cx="685635" cy="682282"/>
            </a:xfrm>
          </p:grpSpPr>
          <p:sp>
            <p:nvSpPr>
              <p:cNvPr id="2139" name="Google Shape;2139;p29"/>
              <p:cNvSpPr/>
              <p:nvPr/>
            </p:nvSpPr>
            <p:spPr>
              <a:xfrm>
                <a:off x="3399392" y="1867591"/>
                <a:ext cx="58554" cy="72897"/>
              </a:xfrm>
              <a:custGeom>
                <a:rect b="b" l="l" r="r" t="t"/>
                <a:pathLst>
                  <a:path extrusionOk="0" h="2343" w="1882">
                    <a:moveTo>
                      <a:pt x="1293" y="0"/>
                    </a:moveTo>
                    <a:lnTo>
                      <a:pt x="0" y="866"/>
                    </a:lnTo>
                    <a:cubicBezTo>
                      <a:pt x="152" y="1443"/>
                      <a:pt x="289" y="1801"/>
                      <a:pt x="303" y="1870"/>
                    </a:cubicBezTo>
                    <a:cubicBezTo>
                      <a:pt x="429" y="2202"/>
                      <a:pt x="691" y="2342"/>
                      <a:pt x="956" y="2342"/>
                    </a:cubicBezTo>
                    <a:cubicBezTo>
                      <a:pt x="1415" y="2342"/>
                      <a:pt x="1881" y="1922"/>
                      <a:pt x="1664" y="1347"/>
                    </a:cubicBezTo>
                    <a:cubicBezTo>
                      <a:pt x="1513" y="907"/>
                      <a:pt x="1389" y="467"/>
                      <a:pt x="1293" y="0"/>
                    </a:cubicBezTo>
                    <a:close/>
                  </a:path>
                </a:pathLst>
              </a:custGeom>
              <a:solidFill>
                <a:srgbClr val="567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29"/>
              <p:cNvSpPr/>
              <p:nvPr/>
            </p:nvSpPr>
            <p:spPr>
              <a:xfrm>
                <a:off x="3386542" y="1794879"/>
                <a:ext cx="45393" cy="24828"/>
              </a:xfrm>
              <a:custGeom>
                <a:rect b="b" l="l" r="r" t="t"/>
                <a:pathLst>
                  <a:path extrusionOk="0" h="798" w="1459">
                    <a:moveTo>
                      <a:pt x="1444" y="0"/>
                    </a:moveTo>
                    <a:lnTo>
                      <a:pt x="1" y="371"/>
                    </a:lnTo>
                    <a:cubicBezTo>
                      <a:pt x="1" y="509"/>
                      <a:pt x="1" y="660"/>
                      <a:pt x="15" y="797"/>
                    </a:cubicBezTo>
                    <a:lnTo>
                      <a:pt x="1458" y="426"/>
                    </a:lnTo>
                    <a:cubicBezTo>
                      <a:pt x="1444" y="275"/>
                      <a:pt x="1444" y="138"/>
                      <a:pt x="1444" y="0"/>
                    </a:cubicBezTo>
                    <a:close/>
                  </a:path>
                </a:pathLst>
              </a:custGeom>
              <a:solidFill>
                <a:srgbClr val="567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1" name="Google Shape;2141;p29"/>
              <p:cNvSpPr/>
              <p:nvPr/>
            </p:nvSpPr>
            <p:spPr>
              <a:xfrm>
                <a:off x="3404961" y="1693512"/>
                <a:ext cx="47478" cy="30397"/>
              </a:xfrm>
              <a:custGeom>
                <a:rect b="b" l="l" r="r" t="t"/>
                <a:pathLst>
                  <a:path extrusionOk="0" h="977" w="1526">
                    <a:moveTo>
                      <a:pt x="193" y="0"/>
                    </a:moveTo>
                    <a:cubicBezTo>
                      <a:pt x="124" y="124"/>
                      <a:pt x="55" y="248"/>
                      <a:pt x="0" y="371"/>
                    </a:cubicBezTo>
                    <a:lnTo>
                      <a:pt x="1320" y="976"/>
                    </a:lnTo>
                    <a:cubicBezTo>
                      <a:pt x="1375" y="853"/>
                      <a:pt x="1443" y="729"/>
                      <a:pt x="1526" y="605"/>
                    </a:cubicBezTo>
                    <a:lnTo>
                      <a:pt x="193" y="0"/>
                    </a:lnTo>
                    <a:close/>
                  </a:path>
                </a:pathLst>
              </a:custGeom>
              <a:solidFill>
                <a:srgbClr val="567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29"/>
              <p:cNvSpPr/>
              <p:nvPr/>
            </p:nvSpPr>
            <p:spPr>
              <a:xfrm>
                <a:off x="3462271" y="1622076"/>
                <a:ext cx="50900" cy="29961"/>
              </a:xfrm>
              <a:custGeom>
                <a:rect b="b" l="l" r="r" t="t"/>
                <a:pathLst>
                  <a:path extrusionOk="0" h="963" w="1636">
                    <a:moveTo>
                      <a:pt x="289" y="1"/>
                    </a:moveTo>
                    <a:cubicBezTo>
                      <a:pt x="193" y="111"/>
                      <a:pt x="96" y="221"/>
                      <a:pt x="0" y="331"/>
                    </a:cubicBezTo>
                    <a:lnTo>
                      <a:pt x="1375" y="963"/>
                    </a:lnTo>
                    <a:cubicBezTo>
                      <a:pt x="1471" y="853"/>
                      <a:pt x="1553" y="743"/>
                      <a:pt x="1636" y="633"/>
                    </a:cubicBezTo>
                    <a:lnTo>
                      <a:pt x="289" y="1"/>
                    </a:lnTo>
                    <a:close/>
                  </a:path>
                </a:pathLst>
              </a:custGeom>
              <a:solidFill>
                <a:srgbClr val="567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p29"/>
              <p:cNvSpPr/>
              <p:nvPr/>
            </p:nvSpPr>
            <p:spPr>
              <a:xfrm>
                <a:off x="3387849" y="1756796"/>
                <a:ext cx="46638" cy="19290"/>
              </a:xfrm>
              <a:custGeom>
                <a:rect b="b" l="l" r="r" t="t"/>
                <a:pathLst>
                  <a:path extrusionOk="0" h="620" w="1499">
                    <a:moveTo>
                      <a:pt x="55" y="1"/>
                    </a:moveTo>
                    <a:cubicBezTo>
                      <a:pt x="28" y="138"/>
                      <a:pt x="14" y="276"/>
                      <a:pt x="0" y="413"/>
                    </a:cubicBezTo>
                    <a:lnTo>
                      <a:pt x="1444" y="619"/>
                    </a:lnTo>
                    <a:cubicBezTo>
                      <a:pt x="1457" y="482"/>
                      <a:pt x="1471" y="344"/>
                      <a:pt x="1499" y="207"/>
                    </a:cubicBezTo>
                    <a:lnTo>
                      <a:pt x="55" y="1"/>
                    </a:lnTo>
                    <a:close/>
                  </a:path>
                </a:pathLst>
              </a:custGeom>
              <a:solidFill>
                <a:srgbClr val="567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 name="Google Shape;2144;p29"/>
              <p:cNvSpPr/>
              <p:nvPr/>
            </p:nvSpPr>
            <p:spPr>
              <a:xfrm>
                <a:off x="3433180" y="1653718"/>
                <a:ext cx="52642" cy="29992"/>
              </a:xfrm>
              <a:custGeom>
                <a:rect b="b" l="l" r="r" t="t"/>
                <a:pathLst>
                  <a:path extrusionOk="0" h="964" w="1692">
                    <a:moveTo>
                      <a:pt x="317" y="1"/>
                    </a:moveTo>
                    <a:cubicBezTo>
                      <a:pt x="234" y="83"/>
                      <a:pt x="165" y="152"/>
                      <a:pt x="83" y="235"/>
                    </a:cubicBezTo>
                    <a:cubicBezTo>
                      <a:pt x="55" y="262"/>
                      <a:pt x="28" y="290"/>
                      <a:pt x="0" y="317"/>
                    </a:cubicBezTo>
                    <a:lnTo>
                      <a:pt x="1389" y="963"/>
                    </a:lnTo>
                    <a:cubicBezTo>
                      <a:pt x="1499" y="867"/>
                      <a:pt x="1595" y="757"/>
                      <a:pt x="1691" y="647"/>
                    </a:cubicBezTo>
                    <a:lnTo>
                      <a:pt x="317" y="1"/>
                    </a:lnTo>
                    <a:close/>
                  </a:path>
                </a:pathLst>
              </a:custGeom>
              <a:solidFill>
                <a:srgbClr val="567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5" name="Google Shape;2145;p29"/>
              <p:cNvSpPr/>
              <p:nvPr/>
            </p:nvSpPr>
            <p:spPr>
              <a:xfrm>
                <a:off x="3278767" y="1270526"/>
                <a:ext cx="41940" cy="43215"/>
              </a:xfrm>
              <a:custGeom>
                <a:rect b="b" l="l" r="r" t="t"/>
                <a:pathLst>
                  <a:path extrusionOk="0" h="1389" w="1348">
                    <a:moveTo>
                      <a:pt x="399" y="0"/>
                    </a:moveTo>
                    <a:cubicBezTo>
                      <a:pt x="262" y="41"/>
                      <a:pt x="138" y="96"/>
                      <a:pt x="1" y="151"/>
                    </a:cubicBezTo>
                    <a:lnTo>
                      <a:pt x="922" y="1388"/>
                    </a:lnTo>
                    <a:cubicBezTo>
                      <a:pt x="1059" y="1333"/>
                      <a:pt x="1197" y="1292"/>
                      <a:pt x="1348" y="1251"/>
                    </a:cubicBezTo>
                    <a:lnTo>
                      <a:pt x="399" y="0"/>
                    </a:lnTo>
                    <a:close/>
                  </a:path>
                </a:pathLst>
              </a:custGeom>
              <a:solidFill>
                <a:srgbClr val="567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46" name="Google Shape;2146;p29"/>
              <p:cNvGrpSpPr/>
              <p:nvPr/>
            </p:nvGrpSpPr>
            <p:grpSpPr>
              <a:xfrm>
                <a:off x="2894709" y="1258206"/>
                <a:ext cx="685635" cy="636360"/>
                <a:chOff x="2894709" y="1258206"/>
                <a:chExt cx="685635" cy="636360"/>
              </a:xfrm>
            </p:grpSpPr>
            <p:sp>
              <p:nvSpPr>
                <p:cNvPr id="2147" name="Google Shape;2147;p29"/>
                <p:cNvSpPr/>
                <p:nvPr/>
              </p:nvSpPr>
              <p:spPr>
                <a:xfrm>
                  <a:off x="3009329" y="1404812"/>
                  <a:ext cx="69754" cy="46887"/>
                </a:xfrm>
                <a:custGeom>
                  <a:rect b="b" l="l" r="r" t="t"/>
                  <a:pathLst>
                    <a:path extrusionOk="0" h="1507" w="2242">
                      <a:moveTo>
                        <a:pt x="1" y="0"/>
                      </a:moveTo>
                      <a:lnTo>
                        <a:pt x="303" y="1485"/>
                      </a:lnTo>
                      <a:cubicBezTo>
                        <a:pt x="526" y="1499"/>
                        <a:pt x="749" y="1507"/>
                        <a:pt x="972" y="1507"/>
                      </a:cubicBezTo>
                      <a:cubicBezTo>
                        <a:pt x="1395" y="1507"/>
                        <a:pt x="1818" y="1479"/>
                        <a:pt x="2241" y="1416"/>
                      </a:cubicBezTo>
                      <a:lnTo>
                        <a:pt x="1471" y="42"/>
                      </a:lnTo>
                      <a:cubicBezTo>
                        <a:pt x="1311" y="51"/>
                        <a:pt x="1149" y="55"/>
                        <a:pt x="986" y="55"/>
                      </a:cubicBezTo>
                      <a:cubicBezTo>
                        <a:pt x="660" y="55"/>
                        <a:pt x="330" y="37"/>
                        <a:pt x="1" y="0"/>
                      </a:cubicBez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 name="Google Shape;2148;p29"/>
                <p:cNvSpPr/>
                <p:nvPr/>
              </p:nvSpPr>
              <p:spPr>
                <a:xfrm>
                  <a:off x="3153475" y="1333811"/>
                  <a:ext cx="66736" cy="53078"/>
                </a:xfrm>
                <a:custGeom>
                  <a:rect b="b" l="l" r="r" t="t"/>
                  <a:pathLst>
                    <a:path extrusionOk="0" h="1706" w="2145">
                      <a:moveTo>
                        <a:pt x="1004" y="1"/>
                      </a:moveTo>
                      <a:cubicBezTo>
                        <a:pt x="674" y="275"/>
                        <a:pt x="344" y="578"/>
                        <a:pt x="0" y="922"/>
                      </a:cubicBezTo>
                      <a:lnTo>
                        <a:pt x="1279" y="1705"/>
                      </a:lnTo>
                      <a:cubicBezTo>
                        <a:pt x="1581" y="1430"/>
                        <a:pt x="1870" y="1183"/>
                        <a:pt x="2145" y="949"/>
                      </a:cubicBezTo>
                      <a:lnTo>
                        <a:pt x="1004" y="1"/>
                      </a:ln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29"/>
                <p:cNvSpPr/>
                <p:nvPr/>
              </p:nvSpPr>
              <p:spPr>
                <a:xfrm>
                  <a:off x="2962722" y="1396691"/>
                  <a:ext cx="42780" cy="53047"/>
                </a:xfrm>
                <a:custGeom>
                  <a:rect b="b" l="l" r="r" t="t"/>
                  <a:pathLst>
                    <a:path extrusionOk="0" h="1705" w="1375">
                      <a:moveTo>
                        <a:pt x="0" y="0"/>
                      </a:moveTo>
                      <a:lnTo>
                        <a:pt x="303" y="1540"/>
                      </a:lnTo>
                      <a:cubicBezTo>
                        <a:pt x="632" y="1622"/>
                        <a:pt x="1004" y="1664"/>
                        <a:pt x="1375" y="1705"/>
                      </a:cubicBezTo>
                      <a:lnTo>
                        <a:pt x="1059" y="206"/>
                      </a:lnTo>
                      <a:cubicBezTo>
                        <a:pt x="674" y="138"/>
                        <a:pt x="303" y="69"/>
                        <a:pt x="0" y="0"/>
                      </a:cubicBez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29"/>
                <p:cNvSpPr/>
                <p:nvPr/>
              </p:nvSpPr>
              <p:spPr>
                <a:xfrm>
                  <a:off x="3069221" y="1396255"/>
                  <a:ext cx="61167" cy="50060"/>
                </a:xfrm>
                <a:custGeom>
                  <a:rect b="b" l="l" r="r" t="t"/>
                  <a:pathLst>
                    <a:path extrusionOk="0" h="1609" w="1966">
                      <a:moveTo>
                        <a:pt x="1100" y="1"/>
                      </a:moveTo>
                      <a:cubicBezTo>
                        <a:pt x="742" y="124"/>
                        <a:pt x="385" y="220"/>
                        <a:pt x="0" y="262"/>
                      </a:cubicBezTo>
                      <a:lnTo>
                        <a:pt x="742" y="1609"/>
                      </a:lnTo>
                      <a:cubicBezTo>
                        <a:pt x="1168" y="1526"/>
                        <a:pt x="1567" y="1389"/>
                        <a:pt x="1966" y="1224"/>
                      </a:cubicBezTo>
                      <a:lnTo>
                        <a:pt x="1100" y="1"/>
                      </a:ln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 name="Google Shape;2151;p29"/>
                <p:cNvSpPr/>
                <p:nvPr/>
              </p:nvSpPr>
              <p:spPr>
                <a:xfrm>
                  <a:off x="3522132" y="1471954"/>
                  <a:ext cx="58211" cy="65461"/>
                </a:xfrm>
                <a:custGeom>
                  <a:rect b="b" l="l" r="r" t="t"/>
                  <a:pathLst>
                    <a:path extrusionOk="0" h="2104" w="1871">
                      <a:moveTo>
                        <a:pt x="1856" y="1"/>
                      </a:moveTo>
                      <a:lnTo>
                        <a:pt x="317" y="853"/>
                      </a:lnTo>
                      <a:cubicBezTo>
                        <a:pt x="262" y="1279"/>
                        <a:pt x="152" y="1705"/>
                        <a:pt x="1" y="2104"/>
                      </a:cubicBezTo>
                      <a:lnTo>
                        <a:pt x="1582" y="2049"/>
                      </a:lnTo>
                      <a:cubicBezTo>
                        <a:pt x="1774" y="1389"/>
                        <a:pt x="1870" y="688"/>
                        <a:pt x="1856" y="1"/>
                      </a:cubicBez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2" name="Google Shape;2152;p29"/>
                <p:cNvSpPr/>
                <p:nvPr/>
              </p:nvSpPr>
              <p:spPr>
                <a:xfrm>
                  <a:off x="3410935" y="1663581"/>
                  <a:ext cx="65461" cy="49189"/>
                </a:xfrm>
                <a:custGeom>
                  <a:rect b="b" l="l" r="r" t="t"/>
                  <a:pathLst>
                    <a:path extrusionOk="0" h="1581" w="2104">
                      <a:moveTo>
                        <a:pt x="702" y="0"/>
                      </a:moveTo>
                      <a:cubicBezTo>
                        <a:pt x="427" y="289"/>
                        <a:pt x="193" y="619"/>
                        <a:pt x="1" y="962"/>
                      </a:cubicBezTo>
                      <a:lnTo>
                        <a:pt x="1320" y="1581"/>
                      </a:lnTo>
                      <a:cubicBezTo>
                        <a:pt x="1458" y="1347"/>
                        <a:pt x="1623" y="1141"/>
                        <a:pt x="1815" y="949"/>
                      </a:cubicBezTo>
                      <a:cubicBezTo>
                        <a:pt x="1911" y="852"/>
                        <a:pt x="2008" y="756"/>
                        <a:pt x="2104" y="646"/>
                      </a:cubicBezTo>
                      <a:lnTo>
                        <a:pt x="702" y="0"/>
                      </a:ln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3" name="Google Shape;2153;p29"/>
                <p:cNvSpPr/>
                <p:nvPr/>
              </p:nvSpPr>
              <p:spPr>
                <a:xfrm>
                  <a:off x="3239845" y="1275225"/>
                  <a:ext cx="67607" cy="53047"/>
                </a:xfrm>
                <a:custGeom>
                  <a:rect b="b" l="l" r="r" t="t"/>
                  <a:pathLst>
                    <a:path extrusionOk="0" h="1705" w="2173">
                      <a:moveTo>
                        <a:pt x="1252" y="0"/>
                      </a:moveTo>
                      <a:cubicBezTo>
                        <a:pt x="812" y="179"/>
                        <a:pt x="400" y="385"/>
                        <a:pt x="1" y="633"/>
                      </a:cubicBezTo>
                      <a:lnTo>
                        <a:pt x="1073" y="1705"/>
                      </a:lnTo>
                      <a:cubicBezTo>
                        <a:pt x="1417" y="1526"/>
                        <a:pt x="1788" y="1361"/>
                        <a:pt x="2173" y="1237"/>
                      </a:cubicBezTo>
                      <a:lnTo>
                        <a:pt x="1252" y="0"/>
                      </a:ln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4" name="Google Shape;2154;p29"/>
                <p:cNvSpPr/>
                <p:nvPr/>
              </p:nvSpPr>
              <p:spPr>
                <a:xfrm>
                  <a:off x="3386138" y="1769646"/>
                  <a:ext cx="46638" cy="36371"/>
                </a:xfrm>
                <a:custGeom>
                  <a:rect b="b" l="l" r="r" t="t"/>
                  <a:pathLst>
                    <a:path extrusionOk="0" h="1169" w="1499">
                      <a:moveTo>
                        <a:pt x="55" y="0"/>
                      </a:moveTo>
                      <a:cubicBezTo>
                        <a:pt x="14" y="385"/>
                        <a:pt x="0" y="784"/>
                        <a:pt x="14" y="1169"/>
                      </a:cubicBezTo>
                      <a:lnTo>
                        <a:pt x="1457" y="797"/>
                      </a:lnTo>
                      <a:cubicBezTo>
                        <a:pt x="1457" y="605"/>
                        <a:pt x="1471" y="399"/>
                        <a:pt x="1499" y="206"/>
                      </a:cubicBezTo>
                      <a:lnTo>
                        <a:pt x="55" y="0"/>
                      </a:ln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 name="Google Shape;2155;p29"/>
                <p:cNvSpPr/>
                <p:nvPr/>
              </p:nvSpPr>
              <p:spPr>
                <a:xfrm>
                  <a:off x="2894709" y="1385241"/>
                  <a:ext cx="63314" cy="57247"/>
                </a:xfrm>
                <a:custGeom>
                  <a:rect b="b" l="l" r="r" t="t"/>
                  <a:pathLst>
                    <a:path extrusionOk="0" h="1840" w="2035">
                      <a:moveTo>
                        <a:pt x="815" y="0"/>
                      </a:moveTo>
                      <a:cubicBezTo>
                        <a:pt x="629" y="0"/>
                        <a:pt x="448" y="77"/>
                        <a:pt x="317" y="217"/>
                      </a:cubicBezTo>
                      <a:cubicBezTo>
                        <a:pt x="234" y="286"/>
                        <a:pt x="179" y="382"/>
                        <a:pt x="138" y="478"/>
                      </a:cubicBezTo>
                      <a:cubicBezTo>
                        <a:pt x="0" y="849"/>
                        <a:pt x="193" y="1276"/>
                        <a:pt x="564" y="1413"/>
                      </a:cubicBezTo>
                      <a:cubicBezTo>
                        <a:pt x="1045" y="1578"/>
                        <a:pt x="1540" y="1729"/>
                        <a:pt x="2035" y="1839"/>
                      </a:cubicBezTo>
                      <a:lnTo>
                        <a:pt x="1732" y="258"/>
                      </a:lnTo>
                      <a:cubicBezTo>
                        <a:pt x="1334" y="135"/>
                        <a:pt x="1086" y="52"/>
                        <a:pt x="1073" y="52"/>
                      </a:cubicBezTo>
                      <a:cubicBezTo>
                        <a:pt x="989" y="17"/>
                        <a:pt x="902" y="0"/>
                        <a:pt x="815" y="0"/>
                      </a:cubicBez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 name="Google Shape;2156;p29"/>
                <p:cNvSpPr/>
                <p:nvPr/>
              </p:nvSpPr>
              <p:spPr>
                <a:xfrm>
                  <a:off x="3512736" y="1364178"/>
                  <a:ext cx="49220" cy="70594"/>
                </a:xfrm>
                <a:custGeom>
                  <a:rect b="b" l="l" r="r" t="t"/>
                  <a:pathLst>
                    <a:path extrusionOk="0" h="2269" w="1582">
                      <a:moveTo>
                        <a:pt x="921" y="1"/>
                      </a:moveTo>
                      <a:lnTo>
                        <a:pt x="0" y="1265"/>
                      </a:lnTo>
                      <a:cubicBezTo>
                        <a:pt x="193" y="1581"/>
                        <a:pt x="330" y="1911"/>
                        <a:pt x="454" y="2269"/>
                      </a:cubicBezTo>
                      <a:lnTo>
                        <a:pt x="1581" y="1128"/>
                      </a:lnTo>
                      <a:cubicBezTo>
                        <a:pt x="1402" y="729"/>
                        <a:pt x="1182" y="358"/>
                        <a:pt x="921" y="1"/>
                      </a:cubicBez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29"/>
                <p:cNvSpPr/>
                <p:nvPr/>
              </p:nvSpPr>
              <p:spPr>
                <a:xfrm>
                  <a:off x="3471231" y="1597714"/>
                  <a:ext cx="62909" cy="44055"/>
                </a:xfrm>
                <a:custGeom>
                  <a:rect b="b" l="l" r="r" t="t"/>
                  <a:pathLst>
                    <a:path extrusionOk="0" h="1416" w="2022">
                      <a:moveTo>
                        <a:pt x="592" y="0"/>
                      </a:moveTo>
                      <a:cubicBezTo>
                        <a:pt x="413" y="261"/>
                        <a:pt x="207" y="522"/>
                        <a:pt x="1" y="784"/>
                      </a:cubicBezTo>
                      <a:lnTo>
                        <a:pt x="1348" y="1416"/>
                      </a:lnTo>
                      <a:cubicBezTo>
                        <a:pt x="1595" y="1100"/>
                        <a:pt x="1829" y="784"/>
                        <a:pt x="2022" y="467"/>
                      </a:cubicBezTo>
                      <a:lnTo>
                        <a:pt x="592" y="0"/>
                      </a:ln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29"/>
                <p:cNvSpPr/>
                <p:nvPr/>
              </p:nvSpPr>
              <p:spPr>
                <a:xfrm>
                  <a:off x="3332654" y="1258206"/>
                  <a:ext cx="59052" cy="49967"/>
                </a:xfrm>
                <a:custGeom>
                  <a:rect b="b" l="l" r="r" t="t"/>
                  <a:pathLst>
                    <a:path extrusionOk="0" h="1606" w="1898">
                      <a:moveTo>
                        <a:pt x="842" y="1"/>
                      </a:moveTo>
                      <a:cubicBezTo>
                        <a:pt x="563" y="1"/>
                        <a:pt x="282" y="21"/>
                        <a:pt x="1" y="66"/>
                      </a:cubicBezTo>
                      <a:lnTo>
                        <a:pt x="757" y="1482"/>
                      </a:lnTo>
                      <a:cubicBezTo>
                        <a:pt x="1142" y="1482"/>
                        <a:pt x="1527" y="1523"/>
                        <a:pt x="1898" y="1606"/>
                      </a:cubicBezTo>
                      <a:lnTo>
                        <a:pt x="1802" y="80"/>
                      </a:lnTo>
                      <a:cubicBezTo>
                        <a:pt x="1485" y="28"/>
                        <a:pt x="1165" y="1"/>
                        <a:pt x="842" y="1"/>
                      </a:cubicBez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p29"/>
                <p:cNvSpPr/>
                <p:nvPr/>
              </p:nvSpPr>
              <p:spPr>
                <a:xfrm>
                  <a:off x="3115829" y="1371862"/>
                  <a:ext cx="67607" cy="56936"/>
                </a:xfrm>
                <a:custGeom>
                  <a:rect b="b" l="l" r="r" t="t"/>
                  <a:pathLst>
                    <a:path extrusionOk="0" h="1830" w="2173">
                      <a:moveTo>
                        <a:pt x="894" y="1"/>
                      </a:moveTo>
                      <a:cubicBezTo>
                        <a:pt x="633" y="248"/>
                        <a:pt x="330" y="455"/>
                        <a:pt x="0" y="620"/>
                      </a:cubicBezTo>
                      <a:lnTo>
                        <a:pt x="839" y="1829"/>
                      </a:lnTo>
                      <a:cubicBezTo>
                        <a:pt x="1251" y="1596"/>
                        <a:pt x="1636" y="1321"/>
                        <a:pt x="1966" y="991"/>
                      </a:cubicBezTo>
                      <a:lnTo>
                        <a:pt x="2172" y="785"/>
                      </a:lnTo>
                      <a:lnTo>
                        <a:pt x="894" y="1"/>
                      </a:ln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 name="Google Shape;2160;p29"/>
                <p:cNvSpPr/>
                <p:nvPr/>
              </p:nvSpPr>
              <p:spPr>
                <a:xfrm>
                  <a:off x="3444288" y="1287608"/>
                  <a:ext cx="55225" cy="61634"/>
                </a:xfrm>
                <a:custGeom>
                  <a:rect b="b" l="l" r="r" t="t"/>
                  <a:pathLst>
                    <a:path extrusionOk="0" h="1981" w="1775">
                      <a:moveTo>
                        <a:pt x="523" y="1"/>
                      </a:moveTo>
                      <a:lnTo>
                        <a:pt x="1" y="1403"/>
                      </a:lnTo>
                      <a:cubicBezTo>
                        <a:pt x="262" y="1582"/>
                        <a:pt x="509" y="1774"/>
                        <a:pt x="743" y="1980"/>
                      </a:cubicBezTo>
                      <a:lnTo>
                        <a:pt x="1774" y="949"/>
                      </a:lnTo>
                      <a:cubicBezTo>
                        <a:pt x="1389" y="592"/>
                        <a:pt x="963" y="276"/>
                        <a:pt x="523" y="1"/>
                      </a:cubicBez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29"/>
                <p:cNvSpPr/>
                <p:nvPr/>
              </p:nvSpPr>
              <p:spPr>
                <a:xfrm>
                  <a:off x="3530253" y="1412092"/>
                  <a:ext cx="48380" cy="71030"/>
                </a:xfrm>
                <a:custGeom>
                  <a:rect b="b" l="l" r="r" t="t"/>
                  <a:pathLst>
                    <a:path extrusionOk="0" h="2283" w="1555">
                      <a:moveTo>
                        <a:pt x="1197" y="0"/>
                      </a:moveTo>
                      <a:lnTo>
                        <a:pt x="1" y="1182"/>
                      </a:lnTo>
                      <a:cubicBezTo>
                        <a:pt x="83" y="1540"/>
                        <a:pt x="111" y="1911"/>
                        <a:pt x="97" y="2282"/>
                      </a:cubicBezTo>
                      <a:lnTo>
                        <a:pt x="1554" y="1471"/>
                      </a:lnTo>
                      <a:cubicBezTo>
                        <a:pt x="1499" y="962"/>
                        <a:pt x="1375" y="468"/>
                        <a:pt x="1197" y="0"/>
                      </a:cubicBez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29"/>
                <p:cNvSpPr/>
                <p:nvPr/>
              </p:nvSpPr>
              <p:spPr>
                <a:xfrm>
                  <a:off x="3442576" y="1632343"/>
                  <a:ext cx="62474" cy="41504"/>
                </a:xfrm>
                <a:custGeom>
                  <a:rect b="b" l="l" r="r" t="t"/>
                  <a:pathLst>
                    <a:path extrusionOk="0" h="1334" w="2008">
                      <a:moveTo>
                        <a:pt x="633" y="1"/>
                      </a:moveTo>
                      <a:cubicBezTo>
                        <a:pt x="427" y="234"/>
                        <a:pt x="221" y="454"/>
                        <a:pt x="1" y="688"/>
                      </a:cubicBezTo>
                      <a:lnTo>
                        <a:pt x="1389" y="1334"/>
                      </a:lnTo>
                      <a:cubicBezTo>
                        <a:pt x="1609" y="1100"/>
                        <a:pt x="1815" y="867"/>
                        <a:pt x="2008" y="633"/>
                      </a:cubicBezTo>
                      <a:lnTo>
                        <a:pt x="633" y="1"/>
                      </a:ln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 name="Google Shape;2163;p29"/>
                <p:cNvSpPr/>
                <p:nvPr/>
              </p:nvSpPr>
              <p:spPr>
                <a:xfrm>
                  <a:off x="3401943" y="1263246"/>
                  <a:ext cx="47073" cy="61198"/>
                </a:xfrm>
                <a:custGeom>
                  <a:rect b="b" l="l" r="r" t="t"/>
                  <a:pathLst>
                    <a:path extrusionOk="0" h="1967" w="1513">
                      <a:moveTo>
                        <a:pt x="1" y="0"/>
                      </a:moveTo>
                      <a:lnTo>
                        <a:pt x="97" y="1567"/>
                      </a:lnTo>
                      <a:cubicBezTo>
                        <a:pt x="413" y="1664"/>
                        <a:pt x="716" y="1801"/>
                        <a:pt x="1004" y="1966"/>
                      </a:cubicBezTo>
                      <a:lnTo>
                        <a:pt x="1513" y="578"/>
                      </a:lnTo>
                      <a:cubicBezTo>
                        <a:pt x="1032" y="317"/>
                        <a:pt x="523" y="124"/>
                        <a:pt x="1" y="0"/>
                      </a:cubicBez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p29"/>
                <p:cNvSpPr/>
                <p:nvPr/>
              </p:nvSpPr>
              <p:spPr>
                <a:xfrm>
                  <a:off x="3291181" y="1262375"/>
                  <a:ext cx="51367" cy="47073"/>
                </a:xfrm>
                <a:custGeom>
                  <a:rect b="b" l="l" r="r" t="t"/>
                  <a:pathLst>
                    <a:path extrusionOk="0" h="1513" w="1651">
                      <a:moveTo>
                        <a:pt x="908" y="1"/>
                      </a:moveTo>
                      <a:cubicBezTo>
                        <a:pt x="605" y="70"/>
                        <a:pt x="303" y="152"/>
                        <a:pt x="0" y="262"/>
                      </a:cubicBezTo>
                      <a:lnTo>
                        <a:pt x="949" y="1513"/>
                      </a:lnTo>
                      <a:cubicBezTo>
                        <a:pt x="1169" y="1458"/>
                        <a:pt x="1403" y="1417"/>
                        <a:pt x="1650" y="1389"/>
                      </a:cubicBezTo>
                      <a:lnTo>
                        <a:pt x="908" y="1"/>
                      </a:ln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5" name="Google Shape;2165;p29"/>
                <p:cNvSpPr/>
                <p:nvPr/>
              </p:nvSpPr>
              <p:spPr>
                <a:xfrm>
                  <a:off x="3194949" y="1301733"/>
                  <a:ext cx="66332" cy="53482"/>
                </a:xfrm>
                <a:custGeom>
                  <a:rect b="b" l="l" r="r" t="t"/>
                  <a:pathLst>
                    <a:path extrusionOk="0" h="1719" w="2132">
                      <a:moveTo>
                        <a:pt x="1059" y="1"/>
                      </a:moveTo>
                      <a:cubicBezTo>
                        <a:pt x="715" y="234"/>
                        <a:pt x="372" y="482"/>
                        <a:pt x="1" y="770"/>
                      </a:cubicBezTo>
                      <a:lnTo>
                        <a:pt x="1155" y="1719"/>
                      </a:lnTo>
                      <a:cubicBezTo>
                        <a:pt x="1471" y="1485"/>
                        <a:pt x="1788" y="1265"/>
                        <a:pt x="2131" y="1073"/>
                      </a:cubicBezTo>
                      <a:lnTo>
                        <a:pt x="1059" y="1"/>
                      </a:ln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 name="Google Shape;2166;p29"/>
                <p:cNvSpPr/>
                <p:nvPr/>
              </p:nvSpPr>
              <p:spPr>
                <a:xfrm>
                  <a:off x="3496900" y="1548928"/>
                  <a:ext cx="70190" cy="52238"/>
                </a:xfrm>
                <a:custGeom>
                  <a:rect b="b" l="l" r="r" t="t"/>
                  <a:pathLst>
                    <a:path extrusionOk="0" h="1679" w="2256">
                      <a:moveTo>
                        <a:pt x="2255" y="1"/>
                      </a:moveTo>
                      <a:lnTo>
                        <a:pt x="633" y="56"/>
                      </a:lnTo>
                      <a:cubicBezTo>
                        <a:pt x="454" y="455"/>
                        <a:pt x="248" y="840"/>
                        <a:pt x="1" y="1211"/>
                      </a:cubicBezTo>
                      <a:lnTo>
                        <a:pt x="1430" y="1678"/>
                      </a:lnTo>
                      <a:cubicBezTo>
                        <a:pt x="1760" y="1142"/>
                        <a:pt x="2035" y="578"/>
                        <a:pt x="2255" y="1"/>
                      </a:cubicBez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 name="Google Shape;2167;p29"/>
                <p:cNvSpPr/>
                <p:nvPr/>
              </p:nvSpPr>
              <p:spPr>
                <a:xfrm>
                  <a:off x="3389560" y="1705055"/>
                  <a:ext cx="56469" cy="58180"/>
                </a:xfrm>
                <a:custGeom>
                  <a:rect b="b" l="l" r="r" t="t"/>
                  <a:pathLst>
                    <a:path extrusionOk="0" h="1870" w="1815">
                      <a:moveTo>
                        <a:pt x="495" y="0"/>
                      </a:moveTo>
                      <a:cubicBezTo>
                        <a:pt x="248" y="523"/>
                        <a:pt x="83" y="1086"/>
                        <a:pt x="0" y="1664"/>
                      </a:cubicBezTo>
                      <a:lnTo>
                        <a:pt x="1444" y="1870"/>
                      </a:lnTo>
                      <a:cubicBezTo>
                        <a:pt x="1499" y="1430"/>
                        <a:pt x="1636" y="1004"/>
                        <a:pt x="1815" y="605"/>
                      </a:cubicBezTo>
                      <a:lnTo>
                        <a:pt x="495" y="0"/>
                      </a:ln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8" name="Google Shape;2168;p29"/>
                <p:cNvSpPr/>
                <p:nvPr/>
              </p:nvSpPr>
              <p:spPr>
                <a:xfrm>
                  <a:off x="3476801" y="1326126"/>
                  <a:ext cx="56905" cy="65896"/>
                </a:xfrm>
                <a:custGeom>
                  <a:rect b="b" l="l" r="r" t="t"/>
                  <a:pathLst>
                    <a:path extrusionOk="0" h="2118" w="1829">
                      <a:moveTo>
                        <a:pt x="1032" y="0"/>
                      </a:moveTo>
                      <a:lnTo>
                        <a:pt x="1" y="1031"/>
                      </a:lnTo>
                      <a:lnTo>
                        <a:pt x="55" y="1072"/>
                      </a:lnTo>
                      <a:cubicBezTo>
                        <a:pt x="372" y="1402"/>
                        <a:pt x="660" y="1746"/>
                        <a:pt x="922" y="2117"/>
                      </a:cubicBezTo>
                      <a:lnTo>
                        <a:pt x="1829" y="880"/>
                      </a:lnTo>
                      <a:cubicBezTo>
                        <a:pt x="1595" y="591"/>
                        <a:pt x="1348" y="303"/>
                        <a:pt x="1086" y="41"/>
                      </a:cubicBezTo>
                      <a:lnTo>
                        <a:pt x="1032" y="0"/>
                      </a:ln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p29"/>
                <p:cNvSpPr/>
                <p:nvPr/>
              </p:nvSpPr>
              <p:spPr>
                <a:xfrm>
                  <a:off x="3386978" y="1807698"/>
                  <a:ext cx="50091" cy="73581"/>
                </a:xfrm>
                <a:custGeom>
                  <a:rect b="b" l="l" r="r" t="t"/>
                  <a:pathLst>
                    <a:path extrusionOk="0" h="2365" w="1610">
                      <a:moveTo>
                        <a:pt x="1444" y="1"/>
                      </a:moveTo>
                      <a:lnTo>
                        <a:pt x="1" y="372"/>
                      </a:lnTo>
                      <a:cubicBezTo>
                        <a:pt x="42" y="1045"/>
                        <a:pt x="138" y="1705"/>
                        <a:pt x="289" y="2365"/>
                      </a:cubicBezTo>
                      <a:lnTo>
                        <a:pt x="1609" y="1499"/>
                      </a:lnTo>
                      <a:cubicBezTo>
                        <a:pt x="1513" y="1004"/>
                        <a:pt x="1458" y="509"/>
                        <a:pt x="1444" y="1"/>
                      </a:cubicBez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0" name="Google Shape;2170;p29"/>
                <p:cNvSpPr/>
                <p:nvPr/>
              </p:nvSpPr>
              <p:spPr>
                <a:xfrm>
                  <a:off x="3396405" y="1854306"/>
                  <a:ext cx="43215" cy="40260"/>
                </a:xfrm>
                <a:custGeom>
                  <a:rect b="b" l="l" r="r" t="t"/>
                  <a:pathLst>
                    <a:path extrusionOk="0" h="1294" w="1389">
                      <a:moveTo>
                        <a:pt x="1306" y="1"/>
                      </a:moveTo>
                      <a:lnTo>
                        <a:pt x="0" y="867"/>
                      </a:lnTo>
                      <a:cubicBezTo>
                        <a:pt x="28" y="1018"/>
                        <a:pt x="69" y="1169"/>
                        <a:pt x="96" y="1293"/>
                      </a:cubicBezTo>
                      <a:lnTo>
                        <a:pt x="1389" y="441"/>
                      </a:lnTo>
                      <a:cubicBezTo>
                        <a:pt x="1361" y="303"/>
                        <a:pt x="1334" y="152"/>
                        <a:pt x="1306" y="1"/>
                      </a:cubicBez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1" name="Google Shape;2171;p29"/>
                <p:cNvSpPr/>
                <p:nvPr/>
              </p:nvSpPr>
              <p:spPr>
                <a:xfrm>
                  <a:off x="2949032" y="1392833"/>
                  <a:ext cx="23117" cy="52207"/>
                </a:xfrm>
                <a:custGeom>
                  <a:rect b="b" l="l" r="r" t="t"/>
                  <a:pathLst>
                    <a:path extrusionOk="0" h="1678" w="743">
                      <a:moveTo>
                        <a:pt x="0" y="1"/>
                      </a:moveTo>
                      <a:lnTo>
                        <a:pt x="289" y="1581"/>
                      </a:lnTo>
                      <a:cubicBezTo>
                        <a:pt x="440" y="1623"/>
                        <a:pt x="578" y="1650"/>
                        <a:pt x="743" y="1678"/>
                      </a:cubicBezTo>
                      <a:lnTo>
                        <a:pt x="440" y="124"/>
                      </a:lnTo>
                      <a:cubicBezTo>
                        <a:pt x="261" y="83"/>
                        <a:pt x="124" y="42"/>
                        <a:pt x="0" y="1"/>
                      </a:cubicBez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72" name="Google Shape;2172;p29"/>
              <p:cNvSpPr/>
              <p:nvPr/>
            </p:nvSpPr>
            <p:spPr>
              <a:xfrm>
                <a:off x="3184681" y="1325690"/>
                <a:ext cx="46233" cy="37677"/>
              </a:xfrm>
              <a:custGeom>
                <a:rect b="b" l="l" r="r" t="t"/>
                <a:pathLst>
                  <a:path extrusionOk="0" h="1211" w="1486">
                    <a:moveTo>
                      <a:pt x="344" y="0"/>
                    </a:moveTo>
                    <a:cubicBezTo>
                      <a:pt x="221" y="83"/>
                      <a:pt x="111" y="179"/>
                      <a:pt x="1" y="262"/>
                    </a:cubicBezTo>
                    <a:lnTo>
                      <a:pt x="1142" y="1210"/>
                    </a:lnTo>
                    <a:cubicBezTo>
                      <a:pt x="1265" y="1128"/>
                      <a:pt x="1375" y="1045"/>
                      <a:pt x="1485" y="949"/>
                    </a:cubicBezTo>
                    <a:lnTo>
                      <a:pt x="344" y="0"/>
                    </a:lnTo>
                    <a:close/>
                  </a:path>
                </a:pathLst>
              </a:custGeom>
              <a:solidFill>
                <a:srgbClr val="567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3" name="Google Shape;2173;p29"/>
              <p:cNvSpPr/>
              <p:nvPr/>
            </p:nvSpPr>
            <p:spPr>
              <a:xfrm>
                <a:off x="3228302" y="1294888"/>
                <a:ext cx="44522" cy="40228"/>
              </a:xfrm>
              <a:custGeom>
                <a:rect b="b" l="l" r="r" t="t"/>
                <a:pathLst>
                  <a:path extrusionOk="0" h="1293" w="1431">
                    <a:moveTo>
                      <a:pt x="372" y="1"/>
                    </a:moveTo>
                    <a:cubicBezTo>
                      <a:pt x="248" y="69"/>
                      <a:pt x="124" y="152"/>
                      <a:pt x="1" y="221"/>
                    </a:cubicBezTo>
                    <a:lnTo>
                      <a:pt x="1059" y="1293"/>
                    </a:lnTo>
                    <a:cubicBezTo>
                      <a:pt x="1183" y="1210"/>
                      <a:pt x="1307" y="1142"/>
                      <a:pt x="1430" y="1073"/>
                    </a:cubicBezTo>
                    <a:lnTo>
                      <a:pt x="372" y="1"/>
                    </a:lnTo>
                    <a:close/>
                  </a:path>
                </a:pathLst>
              </a:custGeom>
              <a:solidFill>
                <a:srgbClr val="567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4" name="Google Shape;2174;p29"/>
              <p:cNvSpPr/>
              <p:nvPr/>
            </p:nvSpPr>
            <p:spPr>
              <a:xfrm>
                <a:off x="3489619" y="1586576"/>
                <a:ext cx="51802" cy="25699"/>
              </a:xfrm>
              <a:custGeom>
                <a:rect b="b" l="l" r="r" t="t"/>
                <a:pathLst>
                  <a:path extrusionOk="0" h="826" w="1665">
                    <a:moveTo>
                      <a:pt x="235" y="1"/>
                    </a:moveTo>
                    <a:cubicBezTo>
                      <a:pt x="166" y="111"/>
                      <a:pt x="83" y="234"/>
                      <a:pt x="1" y="358"/>
                    </a:cubicBezTo>
                    <a:lnTo>
                      <a:pt x="1444" y="825"/>
                    </a:lnTo>
                    <a:cubicBezTo>
                      <a:pt x="1513" y="715"/>
                      <a:pt x="1596" y="592"/>
                      <a:pt x="1664" y="468"/>
                    </a:cubicBezTo>
                    <a:lnTo>
                      <a:pt x="235" y="1"/>
                    </a:lnTo>
                    <a:close/>
                  </a:path>
                </a:pathLst>
              </a:custGeom>
              <a:solidFill>
                <a:srgbClr val="567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5" name="Google Shape;2175;p29"/>
              <p:cNvSpPr/>
              <p:nvPr/>
            </p:nvSpPr>
            <p:spPr>
              <a:xfrm>
                <a:off x="3055532" y="1404376"/>
                <a:ext cx="36806" cy="44086"/>
              </a:xfrm>
              <a:custGeom>
                <a:rect b="b" l="l" r="r" t="t"/>
                <a:pathLst>
                  <a:path extrusionOk="0" h="1417" w="1183">
                    <a:moveTo>
                      <a:pt x="440" y="1"/>
                    </a:moveTo>
                    <a:cubicBezTo>
                      <a:pt x="289" y="14"/>
                      <a:pt x="138" y="42"/>
                      <a:pt x="0" y="42"/>
                    </a:cubicBezTo>
                    <a:lnTo>
                      <a:pt x="756" y="1417"/>
                    </a:lnTo>
                    <a:cubicBezTo>
                      <a:pt x="894" y="1403"/>
                      <a:pt x="1045" y="1375"/>
                      <a:pt x="1182" y="1348"/>
                    </a:cubicBezTo>
                    <a:lnTo>
                      <a:pt x="440" y="1"/>
                    </a:lnTo>
                    <a:close/>
                  </a:path>
                </a:pathLst>
              </a:custGeom>
              <a:solidFill>
                <a:srgbClr val="567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6" name="Google Shape;2176;p29"/>
              <p:cNvSpPr/>
              <p:nvPr/>
            </p:nvSpPr>
            <p:spPr>
              <a:xfrm>
                <a:off x="3319400" y="1260259"/>
                <a:ext cx="36806" cy="45362"/>
              </a:xfrm>
              <a:custGeom>
                <a:rect b="b" l="l" r="r" t="t"/>
                <a:pathLst>
                  <a:path extrusionOk="0" h="1458" w="1183">
                    <a:moveTo>
                      <a:pt x="427" y="0"/>
                    </a:moveTo>
                    <a:cubicBezTo>
                      <a:pt x="289" y="14"/>
                      <a:pt x="152" y="41"/>
                      <a:pt x="1" y="69"/>
                    </a:cubicBezTo>
                    <a:lnTo>
                      <a:pt x="743" y="1457"/>
                    </a:lnTo>
                    <a:cubicBezTo>
                      <a:pt x="894" y="1444"/>
                      <a:pt x="1032" y="1430"/>
                      <a:pt x="1183" y="1416"/>
                    </a:cubicBezTo>
                    <a:lnTo>
                      <a:pt x="427" y="0"/>
                    </a:lnTo>
                    <a:close/>
                  </a:path>
                </a:pathLst>
              </a:custGeom>
              <a:solidFill>
                <a:srgbClr val="567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7" name="Google Shape;2177;p29"/>
              <p:cNvSpPr/>
              <p:nvPr/>
            </p:nvSpPr>
            <p:spPr>
              <a:xfrm>
                <a:off x="3143612" y="1362466"/>
                <a:ext cx="49656" cy="33384"/>
              </a:xfrm>
              <a:custGeom>
                <a:rect b="b" l="l" r="r" t="t"/>
                <a:pathLst>
                  <a:path extrusionOk="0" h="1073" w="1596">
                    <a:moveTo>
                      <a:pt x="317" y="1"/>
                    </a:moveTo>
                    <a:cubicBezTo>
                      <a:pt x="221" y="83"/>
                      <a:pt x="138" y="166"/>
                      <a:pt x="42" y="262"/>
                    </a:cubicBezTo>
                    <a:lnTo>
                      <a:pt x="1" y="289"/>
                    </a:lnTo>
                    <a:lnTo>
                      <a:pt x="1293" y="1073"/>
                    </a:lnTo>
                    <a:cubicBezTo>
                      <a:pt x="1389" y="977"/>
                      <a:pt x="1499" y="880"/>
                      <a:pt x="1596" y="784"/>
                    </a:cubicBezTo>
                    <a:lnTo>
                      <a:pt x="317" y="1"/>
                    </a:lnTo>
                    <a:close/>
                  </a:path>
                </a:pathLst>
              </a:custGeom>
              <a:solidFill>
                <a:srgbClr val="567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8" name="Google Shape;2178;p29"/>
              <p:cNvSpPr/>
              <p:nvPr/>
            </p:nvSpPr>
            <p:spPr>
              <a:xfrm>
                <a:off x="2995639" y="1403100"/>
                <a:ext cx="23117" cy="47944"/>
              </a:xfrm>
              <a:custGeom>
                <a:rect b="b" l="l" r="r" t="t"/>
                <a:pathLst>
                  <a:path extrusionOk="0" h="1541" w="743">
                    <a:moveTo>
                      <a:pt x="1" y="0"/>
                    </a:moveTo>
                    <a:lnTo>
                      <a:pt x="317" y="1499"/>
                    </a:lnTo>
                    <a:cubicBezTo>
                      <a:pt x="454" y="1513"/>
                      <a:pt x="592" y="1526"/>
                      <a:pt x="743" y="1540"/>
                    </a:cubicBezTo>
                    <a:lnTo>
                      <a:pt x="441" y="55"/>
                    </a:lnTo>
                    <a:cubicBezTo>
                      <a:pt x="289" y="42"/>
                      <a:pt x="138" y="14"/>
                      <a:pt x="1" y="0"/>
                    </a:cubicBezTo>
                    <a:close/>
                  </a:path>
                </a:pathLst>
              </a:custGeom>
              <a:solidFill>
                <a:srgbClr val="567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9" name="Google Shape;2179;p29"/>
              <p:cNvSpPr/>
              <p:nvPr/>
            </p:nvSpPr>
            <p:spPr>
              <a:xfrm>
                <a:off x="3103414" y="1391122"/>
                <a:ext cx="38517" cy="43215"/>
              </a:xfrm>
              <a:custGeom>
                <a:rect b="b" l="l" r="r" t="t"/>
                <a:pathLst>
                  <a:path extrusionOk="0" h="1389" w="1238">
                    <a:moveTo>
                      <a:pt x="386" y="1"/>
                    </a:moveTo>
                    <a:cubicBezTo>
                      <a:pt x="262" y="56"/>
                      <a:pt x="138" y="111"/>
                      <a:pt x="1" y="166"/>
                    </a:cubicBezTo>
                    <a:lnTo>
                      <a:pt x="867" y="1389"/>
                    </a:lnTo>
                    <a:cubicBezTo>
                      <a:pt x="990" y="1334"/>
                      <a:pt x="1114" y="1265"/>
                      <a:pt x="1238" y="1197"/>
                    </a:cubicBezTo>
                    <a:lnTo>
                      <a:pt x="386" y="1"/>
                    </a:lnTo>
                    <a:close/>
                  </a:path>
                </a:pathLst>
              </a:custGeom>
              <a:solidFill>
                <a:srgbClr val="567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0" name="Google Shape;2180;p29"/>
              <p:cNvSpPr/>
              <p:nvPr/>
            </p:nvSpPr>
            <p:spPr>
              <a:xfrm>
                <a:off x="3526830" y="1399242"/>
                <a:ext cx="40664" cy="49656"/>
              </a:xfrm>
              <a:custGeom>
                <a:rect b="b" l="l" r="r" t="t"/>
                <a:pathLst>
                  <a:path extrusionOk="0" h="1596" w="1307">
                    <a:moveTo>
                      <a:pt x="1128" y="1"/>
                    </a:moveTo>
                    <a:lnTo>
                      <a:pt x="1" y="1128"/>
                    </a:lnTo>
                    <a:cubicBezTo>
                      <a:pt x="42" y="1279"/>
                      <a:pt x="83" y="1444"/>
                      <a:pt x="111" y="1595"/>
                    </a:cubicBezTo>
                    <a:lnTo>
                      <a:pt x="1307" y="413"/>
                    </a:lnTo>
                    <a:cubicBezTo>
                      <a:pt x="1252" y="262"/>
                      <a:pt x="1197" y="138"/>
                      <a:pt x="1128" y="1"/>
                    </a:cubicBezTo>
                    <a:close/>
                  </a:path>
                </a:pathLst>
              </a:custGeom>
              <a:solidFill>
                <a:srgbClr val="567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29"/>
              <p:cNvSpPr/>
              <p:nvPr/>
            </p:nvSpPr>
            <p:spPr>
              <a:xfrm>
                <a:off x="3531964" y="1457860"/>
                <a:ext cx="47944" cy="40633"/>
              </a:xfrm>
              <a:custGeom>
                <a:rect b="b" l="l" r="r" t="t"/>
                <a:pathLst>
                  <a:path extrusionOk="0" h="1306" w="1541">
                    <a:moveTo>
                      <a:pt x="1499" y="0"/>
                    </a:moveTo>
                    <a:lnTo>
                      <a:pt x="42" y="811"/>
                    </a:lnTo>
                    <a:cubicBezTo>
                      <a:pt x="42" y="976"/>
                      <a:pt x="28" y="1141"/>
                      <a:pt x="1" y="1306"/>
                    </a:cubicBezTo>
                    <a:lnTo>
                      <a:pt x="1540" y="454"/>
                    </a:lnTo>
                    <a:cubicBezTo>
                      <a:pt x="1540" y="302"/>
                      <a:pt x="1513" y="151"/>
                      <a:pt x="1499" y="0"/>
                    </a:cubicBezTo>
                    <a:close/>
                  </a:path>
                </a:pathLst>
              </a:custGeom>
              <a:solidFill>
                <a:srgbClr val="567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 name="Google Shape;2182;p29"/>
              <p:cNvSpPr/>
              <p:nvPr/>
            </p:nvSpPr>
            <p:spPr>
              <a:xfrm>
                <a:off x="3516563" y="1535674"/>
                <a:ext cx="54789" cy="14996"/>
              </a:xfrm>
              <a:custGeom>
                <a:rect b="b" l="l" r="r" t="t"/>
                <a:pathLst>
                  <a:path extrusionOk="0" h="482" w="1761">
                    <a:moveTo>
                      <a:pt x="1761" y="1"/>
                    </a:moveTo>
                    <a:lnTo>
                      <a:pt x="180" y="56"/>
                    </a:lnTo>
                    <a:cubicBezTo>
                      <a:pt x="125" y="193"/>
                      <a:pt x="70" y="331"/>
                      <a:pt x="1" y="482"/>
                    </a:cubicBezTo>
                    <a:lnTo>
                      <a:pt x="1623" y="427"/>
                    </a:lnTo>
                    <a:cubicBezTo>
                      <a:pt x="1664" y="276"/>
                      <a:pt x="1719" y="138"/>
                      <a:pt x="1761" y="1"/>
                    </a:cubicBezTo>
                    <a:close/>
                  </a:path>
                </a:pathLst>
              </a:custGeom>
              <a:solidFill>
                <a:srgbClr val="567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p29"/>
              <p:cNvSpPr/>
              <p:nvPr/>
            </p:nvSpPr>
            <p:spPr>
              <a:xfrm>
                <a:off x="3433180" y="1281198"/>
                <a:ext cx="27410" cy="50091"/>
              </a:xfrm>
              <a:custGeom>
                <a:rect b="b" l="l" r="r" t="t"/>
                <a:pathLst>
                  <a:path extrusionOk="0" h="1610" w="881">
                    <a:moveTo>
                      <a:pt x="509" y="1"/>
                    </a:moveTo>
                    <a:lnTo>
                      <a:pt x="0" y="1389"/>
                    </a:lnTo>
                    <a:cubicBezTo>
                      <a:pt x="110" y="1458"/>
                      <a:pt x="234" y="1527"/>
                      <a:pt x="358" y="1609"/>
                    </a:cubicBezTo>
                    <a:lnTo>
                      <a:pt x="880" y="207"/>
                    </a:lnTo>
                    <a:cubicBezTo>
                      <a:pt x="756" y="138"/>
                      <a:pt x="633" y="69"/>
                      <a:pt x="509" y="1"/>
                    </a:cubicBezTo>
                    <a:close/>
                  </a:path>
                </a:pathLst>
              </a:custGeom>
              <a:solidFill>
                <a:srgbClr val="567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 name="Google Shape;2184;p29"/>
              <p:cNvSpPr/>
              <p:nvPr/>
            </p:nvSpPr>
            <p:spPr>
              <a:xfrm>
                <a:off x="3388689" y="1260663"/>
                <a:ext cx="16303" cy="51367"/>
              </a:xfrm>
              <a:custGeom>
                <a:rect b="b" l="l" r="r" t="t"/>
                <a:pathLst>
                  <a:path extrusionOk="0" h="1651" w="524">
                    <a:moveTo>
                      <a:pt x="1" y="1"/>
                    </a:moveTo>
                    <a:lnTo>
                      <a:pt x="97" y="1527"/>
                    </a:lnTo>
                    <a:cubicBezTo>
                      <a:pt x="248" y="1554"/>
                      <a:pt x="386" y="1595"/>
                      <a:pt x="523" y="1650"/>
                    </a:cubicBezTo>
                    <a:lnTo>
                      <a:pt x="427" y="83"/>
                    </a:lnTo>
                    <a:cubicBezTo>
                      <a:pt x="289" y="42"/>
                      <a:pt x="152" y="15"/>
                      <a:pt x="1" y="1"/>
                    </a:cubicBezTo>
                    <a:close/>
                  </a:path>
                </a:pathLst>
              </a:custGeom>
              <a:solidFill>
                <a:srgbClr val="567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29"/>
              <p:cNvSpPr/>
              <p:nvPr/>
            </p:nvSpPr>
            <p:spPr>
              <a:xfrm>
                <a:off x="3467405" y="1317134"/>
                <a:ext cx="41504" cy="41100"/>
              </a:xfrm>
              <a:custGeom>
                <a:rect b="b" l="l" r="r" t="t"/>
                <a:pathLst>
                  <a:path extrusionOk="0" h="1321" w="1334">
                    <a:moveTo>
                      <a:pt x="1031" y="0"/>
                    </a:moveTo>
                    <a:lnTo>
                      <a:pt x="0" y="1031"/>
                    </a:lnTo>
                    <a:cubicBezTo>
                      <a:pt x="96" y="1128"/>
                      <a:pt x="206" y="1210"/>
                      <a:pt x="303" y="1320"/>
                    </a:cubicBezTo>
                    <a:lnTo>
                      <a:pt x="1334" y="289"/>
                    </a:lnTo>
                    <a:cubicBezTo>
                      <a:pt x="1237" y="193"/>
                      <a:pt x="1127" y="97"/>
                      <a:pt x="1031" y="0"/>
                    </a:cubicBezTo>
                    <a:close/>
                  </a:path>
                </a:pathLst>
              </a:custGeom>
              <a:solidFill>
                <a:srgbClr val="567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29"/>
              <p:cNvSpPr/>
              <p:nvPr/>
            </p:nvSpPr>
            <p:spPr>
              <a:xfrm>
                <a:off x="3505456" y="1353475"/>
                <a:ext cx="35966" cy="50496"/>
              </a:xfrm>
              <a:custGeom>
                <a:rect b="b" l="l" r="r" t="t"/>
                <a:pathLst>
                  <a:path extrusionOk="0" h="1623" w="1156">
                    <a:moveTo>
                      <a:pt x="894" y="1"/>
                    </a:moveTo>
                    <a:lnTo>
                      <a:pt x="1" y="1238"/>
                    </a:lnTo>
                    <a:cubicBezTo>
                      <a:pt x="83" y="1376"/>
                      <a:pt x="179" y="1499"/>
                      <a:pt x="248" y="1623"/>
                    </a:cubicBezTo>
                    <a:lnTo>
                      <a:pt x="1155" y="345"/>
                    </a:lnTo>
                    <a:cubicBezTo>
                      <a:pt x="1073" y="235"/>
                      <a:pt x="990" y="111"/>
                      <a:pt x="894" y="1"/>
                    </a:cubicBezTo>
                    <a:close/>
                  </a:path>
                </a:pathLst>
              </a:custGeom>
              <a:solidFill>
                <a:srgbClr val="567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87" name="Google Shape;2187;p29"/>
            <p:cNvGrpSpPr/>
            <p:nvPr/>
          </p:nvGrpSpPr>
          <p:grpSpPr>
            <a:xfrm>
              <a:off x="1791258" y="1336922"/>
              <a:ext cx="1725331" cy="1689195"/>
              <a:chOff x="1791258" y="1336922"/>
              <a:chExt cx="1725331" cy="1689195"/>
            </a:xfrm>
          </p:grpSpPr>
          <p:sp>
            <p:nvSpPr>
              <p:cNvPr id="2188" name="Google Shape;2188;p29"/>
              <p:cNvSpPr/>
              <p:nvPr/>
            </p:nvSpPr>
            <p:spPr>
              <a:xfrm>
                <a:off x="1863533" y="2370973"/>
                <a:ext cx="600938" cy="600938"/>
              </a:xfrm>
              <a:custGeom>
                <a:rect b="b" l="l" r="r" t="t"/>
                <a:pathLst>
                  <a:path extrusionOk="0" h="19315" w="19315">
                    <a:moveTo>
                      <a:pt x="10159" y="1"/>
                    </a:moveTo>
                    <a:lnTo>
                      <a:pt x="0" y="3492"/>
                    </a:lnTo>
                    <a:cubicBezTo>
                      <a:pt x="2763" y="10792"/>
                      <a:pt x="8523" y="16551"/>
                      <a:pt x="15836" y="19314"/>
                    </a:cubicBezTo>
                    <a:lnTo>
                      <a:pt x="19314" y="9156"/>
                    </a:lnTo>
                    <a:cubicBezTo>
                      <a:pt x="15135" y="7492"/>
                      <a:pt x="11822" y="4180"/>
                      <a:pt x="10159" y="1"/>
                    </a:cubicBezTo>
                    <a:close/>
                  </a:path>
                </a:pathLst>
              </a:custGeom>
              <a:solidFill>
                <a:srgbClr val="A5D5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 name="Google Shape;2189;p29"/>
              <p:cNvSpPr/>
              <p:nvPr/>
            </p:nvSpPr>
            <p:spPr>
              <a:xfrm>
                <a:off x="1863533" y="1391122"/>
                <a:ext cx="600938" cy="600938"/>
              </a:xfrm>
              <a:custGeom>
                <a:rect b="b" l="l" r="r" t="t"/>
                <a:pathLst>
                  <a:path extrusionOk="0" h="19315" w="19315">
                    <a:moveTo>
                      <a:pt x="15823" y="1"/>
                    </a:moveTo>
                    <a:cubicBezTo>
                      <a:pt x="8523" y="2764"/>
                      <a:pt x="2763" y="8523"/>
                      <a:pt x="0" y="15836"/>
                    </a:cubicBezTo>
                    <a:lnTo>
                      <a:pt x="10159" y="19314"/>
                    </a:lnTo>
                    <a:cubicBezTo>
                      <a:pt x="11822" y="15135"/>
                      <a:pt x="15135" y="11822"/>
                      <a:pt x="19314" y="10159"/>
                    </a:cubicBezTo>
                    <a:lnTo>
                      <a:pt x="15823" y="1"/>
                    </a:lnTo>
                    <a:close/>
                  </a:path>
                </a:pathLst>
              </a:custGeom>
              <a:solidFill>
                <a:srgbClr val="A5D5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29"/>
              <p:cNvSpPr/>
              <p:nvPr/>
            </p:nvSpPr>
            <p:spPr>
              <a:xfrm>
                <a:off x="2843373" y="2370973"/>
                <a:ext cx="600938" cy="600938"/>
              </a:xfrm>
              <a:custGeom>
                <a:rect b="b" l="l" r="r" t="t"/>
                <a:pathLst>
                  <a:path extrusionOk="0" h="19315" w="19315">
                    <a:moveTo>
                      <a:pt x="9170" y="1"/>
                    </a:moveTo>
                    <a:cubicBezTo>
                      <a:pt x="7493" y="4180"/>
                      <a:pt x="4180" y="7492"/>
                      <a:pt x="1" y="9156"/>
                    </a:cubicBezTo>
                    <a:lnTo>
                      <a:pt x="3492" y="19314"/>
                    </a:lnTo>
                    <a:cubicBezTo>
                      <a:pt x="10792" y="16551"/>
                      <a:pt x="16552" y="10792"/>
                      <a:pt x="19315" y="3492"/>
                    </a:cubicBezTo>
                    <a:lnTo>
                      <a:pt x="9170" y="1"/>
                    </a:lnTo>
                    <a:close/>
                  </a:path>
                </a:pathLst>
              </a:custGeom>
              <a:solidFill>
                <a:srgbClr val="A5D5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29"/>
              <p:cNvSpPr/>
              <p:nvPr/>
            </p:nvSpPr>
            <p:spPr>
              <a:xfrm>
                <a:off x="2843373" y="1391122"/>
                <a:ext cx="600938" cy="600938"/>
              </a:xfrm>
              <a:custGeom>
                <a:rect b="b" l="l" r="r" t="t"/>
                <a:pathLst>
                  <a:path extrusionOk="0" h="19315" w="19315">
                    <a:moveTo>
                      <a:pt x="3492" y="1"/>
                    </a:moveTo>
                    <a:lnTo>
                      <a:pt x="1" y="10159"/>
                    </a:lnTo>
                    <a:cubicBezTo>
                      <a:pt x="4180" y="11822"/>
                      <a:pt x="7493" y="15135"/>
                      <a:pt x="9170" y="19314"/>
                    </a:cubicBezTo>
                    <a:lnTo>
                      <a:pt x="19315" y="15836"/>
                    </a:lnTo>
                    <a:cubicBezTo>
                      <a:pt x="16552" y="8523"/>
                      <a:pt x="10792" y="2764"/>
                      <a:pt x="3492" y="1"/>
                    </a:cubicBezTo>
                    <a:close/>
                  </a:path>
                </a:pathLst>
              </a:custGeom>
              <a:solidFill>
                <a:srgbClr val="A5D5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 name="Google Shape;2192;p29"/>
              <p:cNvSpPr/>
              <p:nvPr/>
            </p:nvSpPr>
            <p:spPr>
              <a:xfrm>
                <a:off x="2355802" y="1336922"/>
                <a:ext cx="595804" cy="370301"/>
              </a:xfrm>
              <a:custGeom>
                <a:rect b="b" l="l" r="r" t="t"/>
                <a:pathLst>
                  <a:path extrusionOk="0" h="11902" w="19150">
                    <a:moveTo>
                      <a:pt x="9575" y="0"/>
                    </a:moveTo>
                    <a:cubicBezTo>
                      <a:pt x="6331" y="0"/>
                      <a:pt x="3087" y="581"/>
                      <a:pt x="1" y="1743"/>
                    </a:cubicBezTo>
                    <a:lnTo>
                      <a:pt x="14" y="1743"/>
                    </a:lnTo>
                    <a:lnTo>
                      <a:pt x="3492" y="11901"/>
                    </a:lnTo>
                    <a:cubicBezTo>
                      <a:pt x="5444" y="11118"/>
                      <a:pt x="7510" y="10726"/>
                      <a:pt x="9577" y="10726"/>
                    </a:cubicBezTo>
                    <a:cubicBezTo>
                      <a:pt x="11644" y="10726"/>
                      <a:pt x="13713" y="11118"/>
                      <a:pt x="15672" y="11901"/>
                    </a:cubicBezTo>
                    <a:lnTo>
                      <a:pt x="19150" y="1743"/>
                    </a:lnTo>
                    <a:cubicBezTo>
                      <a:pt x="16064" y="581"/>
                      <a:pt x="12819" y="0"/>
                      <a:pt x="9575" y="0"/>
                    </a:cubicBezTo>
                    <a:close/>
                  </a:path>
                </a:pathLst>
              </a:custGeom>
              <a:solidFill>
                <a:srgbClr val="93BF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 name="Google Shape;2193;p29"/>
              <p:cNvSpPr/>
              <p:nvPr/>
            </p:nvSpPr>
            <p:spPr>
              <a:xfrm>
                <a:off x="2355802" y="2655816"/>
                <a:ext cx="595804" cy="370301"/>
              </a:xfrm>
              <a:custGeom>
                <a:rect b="b" l="l" r="r" t="t"/>
                <a:pathLst>
                  <a:path extrusionOk="0" h="11902" w="19150">
                    <a:moveTo>
                      <a:pt x="3492" y="1"/>
                    </a:moveTo>
                    <a:lnTo>
                      <a:pt x="1" y="10159"/>
                    </a:lnTo>
                    <a:cubicBezTo>
                      <a:pt x="3087" y="11321"/>
                      <a:pt x="6331" y="11902"/>
                      <a:pt x="9575" y="11902"/>
                    </a:cubicBezTo>
                    <a:cubicBezTo>
                      <a:pt x="12819" y="11902"/>
                      <a:pt x="16064" y="11321"/>
                      <a:pt x="19150" y="10159"/>
                    </a:cubicBezTo>
                    <a:lnTo>
                      <a:pt x="15672" y="1"/>
                    </a:lnTo>
                    <a:cubicBezTo>
                      <a:pt x="13734" y="784"/>
                      <a:pt x="11672" y="1169"/>
                      <a:pt x="9582" y="1169"/>
                    </a:cubicBezTo>
                    <a:cubicBezTo>
                      <a:pt x="7493" y="1169"/>
                      <a:pt x="5431" y="784"/>
                      <a:pt x="3492" y="1"/>
                    </a:cubicBezTo>
                    <a:close/>
                  </a:path>
                </a:pathLst>
              </a:custGeom>
              <a:solidFill>
                <a:srgbClr val="93BF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4" name="Google Shape;2194;p29"/>
              <p:cNvSpPr/>
              <p:nvPr/>
            </p:nvSpPr>
            <p:spPr>
              <a:xfrm>
                <a:off x="1791258" y="1883832"/>
                <a:ext cx="388377" cy="595804"/>
              </a:xfrm>
              <a:custGeom>
                <a:rect b="b" l="l" r="r" t="t"/>
                <a:pathLst>
                  <a:path extrusionOk="0" h="19150" w="12483">
                    <a:moveTo>
                      <a:pt x="2323" y="0"/>
                    </a:moveTo>
                    <a:cubicBezTo>
                      <a:pt x="0" y="6173"/>
                      <a:pt x="0" y="12963"/>
                      <a:pt x="2323" y="19149"/>
                    </a:cubicBezTo>
                    <a:lnTo>
                      <a:pt x="12482" y="15658"/>
                    </a:lnTo>
                    <a:cubicBezTo>
                      <a:pt x="11712" y="13719"/>
                      <a:pt x="11314" y="11657"/>
                      <a:pt x="11314" y="9568"/>
                    </a:cubicBezTo>
                    <a:cubicBezTo>
                      <a:pt x="11314" y="7478"/>
                      <a:pt x="11712" y="5417"/>
                      <a:pt x="12482" y="3478"/>
                    </a:cubicBezTo>
                    <a:lnTo>
                      <a:pt x="2323" y="0"/>
                    </a:lnTo>
                    <a:close/>
                  </a:path>
                </a:pathLst>
              </a:custGeom>
              <a:solidFill>
                <a:srgbClr val="93BF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5" name="Google Shape;2195;p29"/>
              <p:cNvSpPr/>
              <p:nvPr/>
            </p:nvSpPr>
            <p:spPr>
              <a:xfrm>
                <a:off x="3128647" y="1883832"/>
                <a:ext cx="387942" cy="595804"/>
              </a:xfrm>
              <a:custGeom>
                <a:rect b="b" l="l" r="r" t="t"/>
                <a:pathLst>
                  <a:path extrusionOk="0" h="19150" w="12469">
                    <a:moveTo>
                      <a:pt x="10146" y="0"/>
                    </a:moveTo>
                    <a:lnTo>
                      <a:pt x="1" y="3478"/>
                    </a:lnTo>
                    <a:cubicBezTo>
                      <a:pt x="771" y="5417"/>
                      <a:pt x="1169" y="7478"/>
                      <a:pt x="1169" y="9568"/>
                    </a:cubicBezTo>
                    <a:cubicBezTo>
                      <a:pt x="1169" y="11657"/>
                      <a:pt x="771" y="13719"/>
                      <a:pt x="1" y="15658"/>
                    </a:cubicBezTo>
                    <a:lnTo>
                      <a:pt x="10146" y="19149"/>
                    </a:lnTo>
                    <a:cubicBezTo>
                      <a:pt x="12469" y="12963"/>
                      <a:pt x="12469" y="6173"/>
                      <a:pt x="10146" y="0"/>
                    </a:cubicBezTo>
                    <a:close/>
                  </a:path>
                </a:pathLst>
              </a:custGeom>
              <a:solidFill>
                <a:srgbClr val="93BF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pic>
        <p:nvPicPr>
          <p:cNvPr id="2196" name="Google Shape;2196;p29"/>
          <p:cNvPicPr preferRelativeResize="0"/>
          <p:nvPr/>
        </p:nvPicPr>
        <p:blipFill rotWithShape="1">
          <a:blip r:embed="rId9">
            <a:alphaModFix/>
          </a:blip>
          <a:srcRect b="1867" l="0" r="0" t="1876"/>
          <a:stretch/>
        </p:blipFill>
        <p:spPr>
          <a:xfrm>
            <a:off x="3935661" y="2057274"/>
            <a:ext cx="1250700" cy="1205700"/>
          </a:xfrm>
          <a:prstGeom prst="ellipse">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4" name="Shape 3534"/>
        <p:cNvGrpSpPr/>
        <p:nvPr/>
      </p:nvGrpSpPr>
      <p:grpSpPr>
        <a:xfrm>
          <a:off x="0" y="0"/>
          <a:ext cx="0" cy="0"/>
          <a:chOff x="0" y="0"/>
          <a:chExt cx="0" cy="0"/>
        </a:xfrm>
      </p:grpSpPr>
      <p:sp>
        <p:nvSpPr>
          <p:cNvPr id="3535" name="Google Shape;3535;p47"/>
          <p:cNvSpPr txBox="1"/>
          <p:nvPr>
            <p:ph type="title"/>
          </p:nvPr>
        </p:nvSpPr>
        <p:spPr>
          <a:xfrm>
            <a:off x="1690950" y="1680971"/>
            <a:ext cx="5762100" cy="1558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7800"/>
              <a:t>Thank You </a:t>
            </a:r>
            <a:endParaRPr sz="7800"/>
          </a:p>
        </p:txBody>
      </p:sp>
      <p:sp>
        <p:nvSpPr>
          <p:cNvPr id="3536" name="Google Shape;3536;p47"/>
          <p:cNvSpPr txBox="1"/>
          <p:nvPr>
            <p:ph idx="1" type="subTitle"/>
          </p:nvPr>
        </p:nvSpPr>
        <p:spPr>
          <a:xfrm>
            <a:off x="1690950" y="3141529"/>
            <a:ext cx="5762100" cy="321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Q&amp;A</a:t>
            </a:r>
            <a:endParaRPr/>
          </a:p>
        </p:txBody>
      </p:sp>
      <p:pic>
        <p:nvPicPr>
          <p:cNvPr id="3537" name="Google Shape;3537;p47"/>
          <p:cNvPicPr preferRelativeResize="0"/>
          <p:nvPr/>
        </p:nvPicPr>
        <p:blipFill>
          <a:blip r:embed="rId3">
            <a:alphaModFix/>
          </a:blip>
          <a:stretch>
            <a:fillRect/>
          </a:stretch>
        </p:blipFill>
        <p:spPr>
          <a:xfrm>
            <a:off x="7215117" y="1540850"/>
            <a:ext cx="507450" cy="507450"/>
          </a:xfrm>
          <a:prstGeom prst="rect">
            <a:avLst/>
          </a:prstGeom>
          <a:noFill/>
          <a:ln>
            <a:noFill/>
          </a:ln>
        </p:spPr>
      </p:pic>
      <p:pic>
        <p:nvPicPr>
          <p:cNvPr id="3538" name="Google Shape;3538;p47"/>
          <p:cNvPicPr preferRelativeResize="0"/>
          <p:nvPr/>
        </p:nvPicPr>
        <p:blipFill>
          <a:blip r:embed="rId4">
            <a:alphaModFix/>
          </a:blip>
          <a:stretch>
            <a:fillRect/>
          </a:stretch>
        </p:blipFill>
        <p:spPr>
          <a:xfrm>
            <a:off x="7176700" y="3334500"/>
            <a:ext cx="1888775" cy="1888775"/>
          </a:xfrm>
          <a:prstGeom prst="rect">
            <a:avLst/>
          </a:prstGeom>
          <a:noFill/>
          <a:ln>
            <a:noFill/>
          </a:ln>
        </p:spPr>
      </p:pic>
      <p:pic>
        <p:nvPicPr>
          <p:cNvPr id="3539" name="Google Shape;3539;p47"/>
          <p:cNvPicPr preferRelativeResize="0"/>
          <p:nvPr/>
        </p:nvPicPr>
        <p:blipFill>
          <a:blip r:embed="rId4">
            <a:alphaModFix/>
          </a:blip>
          <a:stretch>
            <a:fillRect/>
          </a:stretch>
        </p:blipFill>
        <p:spPr>
          <a:xfrm>
            <a:off x="3633125" y="99700"/>
            <a:ext cx="997100" cy="997100"/>
          </a:xfrm>
          <a:prstGeom prst="rect">
            <a:avLst/>
          </a:prstGeom>
          <a:noFill/>
          <a:ln>
            <a:noFill/>
          </a:ln>
        </p:spPr>
      </p:pic>
      <p:pic>
        <p:nvPicPr>
          <p:cNvPr id="3540" name="Google Shape;3540;p47"/>
          <p:cNvPicPr preferRelativeResize="0"/>
          <p:nvPr/>
        </p:nvPicPr>
        <p:blipFill>
          <a:blip r:embed="rId5">
            <a:alphaModFix/>
          </a:blip>
          <a:stretch>
            <a:fillRect/>
          </a:stretch>
        </p:blipFill>
        <p:spPr>
          <a:xfrm>
            <a:off x="-197775" y="668650"/>
            <a:ext cx="1888775" cy="1888775"/>
          </a:xfrm>
          <a:prstGeom prst="rect">
            <a:avLst/>
          </a:prstGeom>
          <a:noFill/>
          <a:ln>
            <a:noFill/>
          </a:ln>
        </p:spPr>
      </p:pic>
      <p:pic>
        <p:nvPicPr>
          <p:cNvPr id="3541" name="Google Shape;3541;p47"/>
          <p:cNvPicPr preferRelativeResize="0"/>
          <p:nvPr/>
        </p:nvPicPr>
        <p:blipFill>
          <a:blip r:embed="rId6">
            <a:alphaModFix/>
          </a:blip>
          <a:stretch>
            <a:fillRect/>
          </a:stretch>
        </p:blipFill>
        <p:spPr>
          <a:xfrm>
            <a:off x="661750" y="3886427"/>
            <a:ext cx="1309125" cy="1309125"/>
          </a:xfrm>
          <a:prstGeom prst="rect">
            <a:avLst/>
          </a:prstGeom>
          <a:noFill/>
          <a:ln>
            <a:noFill/>
          </a:ln>
        </p:spPr>
      </p:pic>
      <p:pic>
        <p:nvPicPr>
          <p:cNvPr id="3542" name="Google Shape;3542;p47"/>
          <p:cNvPicPr preferRelativeResize="0"/>
          <p:nvPr/>
        </p:nvPicPr>
        <p:blipFill>
          <a:blip r:embed="rId7">
            <a:alphaModFix/>
          </a:blip>
          <a:stretch>
            <a:fillRect/>
          </a:stretch>
        </p:blipFill>
        <p:spPr>
          <a:xfrm>
            <a:off x="8456900" y="2938175"/>
            <a:ext cx="396325" cy="396325"/>
          </a:xfrm>
          <a:prstGeom prst="rect">
            <a:avLst/>
          </a:prstGeom>
          <a:noFill/>
          <a:ln>
            <a:noFill/>
          </a:ln>
        </p:spPr>
      </p:pic>
      <p:grpSp>
        <p:nvGrpSpPr>
          <p:cNvPr id="3543" name="Google Shape;3543;p47"/>
          <p:cNvGrpSpPr/>
          <p:nvPr/>
        </p:nvGrpSpPr>
        <p:grpSpPr>
          <a:xfrm>
            <a:off x="6572348" y="0"/>
            <a:ext cx="2564115" cy="2389261"/>
            <a:chOff x="5866648" y="1340600"/>
            <a:chExt cx="2564115" cy="2389261"/>
          </a:xfrm>
        </p:grpSpPr>
        <p:sp>
          <p:nvSpPr>
            <p:cNvPr id="3544" name="Google Shape;3544;p47"/>
            <p:cNvSpPr/>
            <p:nvPr/>
          </p:nvSpPr>
          <p:spPr>
            <a:xfrm>
              <a:off x="6748278" y="1776669"/>
              <a:ext cx="318817" cy="465265"/>
            </a:xfrm>
            <a:custGeom>
              <a:rect b="b" l="l" r="r" t="t"/>
              <a:pathLst>
                <a:path extrusionOk="0" h="6964" w="4772">
                  <a:moveTo>
                    <a:pt x="4416" y="1"/>
                  </a:moveTo>
                  <a:cubicBezTo>
                    <a:pt x="4287" y="81"/>
                    <a:pt x="3083" y="234"/>
                    <a:pt x="2905" y="283"/>
                  </a:cubicBezTo>
                  <a:cubicBezTo>
                    <a:pt x="2862" y="296"/>
                    <a:pt x="2795" y="308"/>
                    <a:pt x="2702" y="326"/>
                  </a:cubicBezTo>
                  <a:cubicBezTo>
                    <a:pt x="2543" y="351"/>
                    <a:pt x="2316" y="381"/>
                    <a:pt x="2113" y="406"/>
                  </a:cubicBezTo>
                  <a:cubicBezTo>
                    <a:pt x="1910" y="431"/>
                    <a:pt x="1726" y="455"/>
                    <a:pt x="1628" y="461"/>
                  </a:cubicBezTo>
                  <a:cubicBezTo>
                    <a:pt x="1370" y="486"/>
                    <a:pt x="271" y="615"/>
                    <a:pt x="191" y="695"/>
                  </a:cubicBezTo>
                  <a:cubicBezTo>
                    <a:pt x="105" y="916"/>
                    <a:pt x="167" y="1536"/>
                    <a:pt x="117" y="1745"/>
                  </a:cubicBezTo>
                  <a:cubicBezTo>
                    <a:pt x="62" y="1947"/>
                    <a:pt x="62" y="3114"/>
                    <a:pt x="62" y="3360"/>
                  </a:cubicBezTo>
                  <a:cubicBezTo>
                    <a:pt x="62" y="3611"/>
                    <a:pt x="295" y="4428"/>
                    <a:pt x="320" y="4631"/>
                  </a:cubicBezTo>
                  <a:cubicBezTo>
                    <a:pt x="345" y="4839"/>
                    <a:pt x="117" y="5146"/>
                    <a:pt x="191" y="5349"/>
                  </a:cubicBezTo>
                  <a:cubicBezTo>
                    <a:pt x="271" y="5552"/>
                    <a:pt x="424" y="6067"/>
                    <a:pt x="474" y="6196"/>
                  </a:cubicBezTo>
                  <a:cubicBezTo>
                    <a:pt x="517" y="6301"/>
                    <a:pt x="130" y="6798"/>
                    <a:pt x="1" y="6964"/>
                  </a:cubicBezTo>
                  <a:lnTo>
                    <a:pt x="3341" y="6964"/>
                  </a:lnTo>
                  <a:cubicBezTo>
                    <a:pt x="3341" y="6964"/>
                    <a:pt x="3648" y="5963"/>
                    <a:pt x="3777" y="5705"/>
                  </a:cubicBezTo>
                  <a:cubicBezTo>
                    <a:pt x="3900" y="5453"/>
                    <a:pt x="4416" y="3710"/>
                    <a:pt x="4465" y="3482"/>
                  </a:cubicBezTo>
                  <a:cubicBezTo>
                    <a:pt x="4514" y="3249"/>
                    <a:pt x="4667" y="2635"/>
                    <a:pt x="4723" y="2481"/>
                  </a:cubicBezTo>
                  <a:cubicBezTo>
                    <a:pt x="4772" y="2328"/>
                    <a:pt x="4569" y="848"/>
                    <a:pt x="4569" y="695"/>
                  </a:cubicBezTo>
                  <a:cubicBezTo>
                    <a:pt x="4569" y="541"/>
                    <a:pt x="4428" y="44"/>
                    <a:pt x="441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5" name="Google Shape;3545;p47"/>
            <p:cNvSpPr/>
            <p:nvPr/>
          </p:nvSpPr>
          <p:spPr>
            <a:xfrm>
              <a:off x="6542368" y="1484576"/>
              <a:ext cx="1230774" cy="757358"/>
            </a:xfrm>
            <a:custGeom>
              <a:rect b="b" l="l" r="r" t="t"/>
              <a:pathLst>
                <a:path extrusionOk="0" h="11336" w="18422">
                  <a:moveTo>
                    <a:pt x="10279" y="1"/>
                  </a:moveTo>
                  <a:cubicBezTo>
                    <a:pt x="10193" y="1"/>
                    <a:pt x="10101" y="25"/>
                    <a:pt x="10028" y="75"/>
                  </a:cubicBezTo>
                  <a:cubicBezTo>
                    <a:pt x="9948" y="124"/>
                    <a:pt x="9794" y="461"/>
                    <a:pt x="9720" y="560"/>
                  </a:cubicBezTo>
                  <a:cubicBezTo>
                    <a:pt x="9641" y="664"/>
                    <a:pt x="9285" y="1253"/>
                    <a:pt x="9180" y="1432"/>
                  </a:cubicBezTo>
                  <a:cubicBezTo>
                    <a:pt x="9119" y="1542"/>
                    <a:pt x="8922" y="1874"/>
                    <a:pt x="8756" y="2162"/>
                  </a:cubicBezTo>
                  <a:cubicBezTo>
                    <a:pt x="8646" y="2346"/>
                    <a:pt x="8542" y="2512"/>
                    <a:pt x="8492" y="2580"/>
                  </a:cubicBezTo>
                  <a:cubicBezTo>
                    <a:pt x="8370" y="2758"/>
                    <a:pt x="7934" y="3906"/>
                    <a:pt x="7811" y="4078"/>
                  </a:cubicBezTo>
                  <a:lnTo>
                    <a:pt x="7799" y="4090"/>
                  </a:lnTo>
                  <a:cubicBezTo>
                    <a:pt x="7713" y="4201"/>
                    <a:pt x="7608" y="4293"/>
                    <a:pt x="7492" y="4373"/>
                  </a:cubicBezTo>
                  <a:cubicBezTo>
                    <a:pt x="7363" y="4453"/>
                    <a:pt x="6165" y="4606"/>
                    <a:pt x="5981" y="4655"/>
                  </a:cubicBezTo>
                  <a:cubicBezTo>
                    <a:pt x="5944" y="4668"/>
                    <a:pt x="5870" y="4680"/>
                    <a:pt x="5778" y="4692"/>
                  </a:cubicBezTo>
                  <a:cubicBezTo>
                    <a:pt x="5619" y="4723"/>
                    <a:pt x="5398" y="4753"/>
                    <a:pt x="5195" y="4778"/>
                  </a:cubicBezTo>
                  <a:cubicBezTo>
                    <a:pt x="4992" y="4803"/>
                    <a:pt x="4802" y="4827"/>
                    <a:pt x="4704" y="4833"/>
                  </a:cubicBezTo>
                  <a:cubicBezTo>
                    <a:pt x="4446" y="4858"/>
                    <a:pt x="3347" y="4987"/>
                    <a:pt x="3273" y="5067"/>
                  </a:cubicBezTo>
                  <a:cubicBezTo>
                    <a:pt x="3193" y="5140"/>
                    <a:pt x="3193" y="5245"/>
                    <a:pt x="3169" y="5374"/>
                  </a:cubicBezTo>
                  <a:cubicBezTo>
                    <a:pt x="3144" y="5496"/>
                    <a:pt x="3015" y="6393"/>
                    <a:pt x="2886" y="6626"/>
                  </a:cubicBezTo>
                  <a:cubicBezTo>
                    <a:pt x="2868" y="6663"/>
                    <a:pt x="2849" y="6706"/>
                    <a:pt x="2837" y="6743"/>
                  </a:cubicBezTo>
                  <a:cubicBezTo>
                    <a:pt x="2831" y="6761"/>
                    <a:pt x="2825" y="6780"/>
                    <a:pt x="2819" y="6804"/>
                  </a:cubicBezTo>
                  <a:cubicBezTo>
                    <a:pt x="2806" y="6847"/>
                    <a:pt x="2794" y="6903"/>
                    <a:pt x="2782" y="6958"/>
                  </a:cubicBezTo>
                  <a:cubicBezTo>
                    <a:pt x="2776" y="6989"/>
                    <a:pt x="2770" y="7025"/>
                    <a:pt x="2763" y="7056"/>
                  </a:cubicBezTo>
                  <a:cubicBezTo>
                    <a:pt x="2751" y="7105"/>
                    <a:pt x="2745" y="7154"/>
                    <a:pt x="2733" y="7210"/>
                  </a:cubicBezTo>
                  <a:cubicBezTo>
                    <a:pt x="2727" y="7240"/>
                    <a:pt x="2727" y="7271"/>
                    <a:pt x="2720" y="7302"/>
                  </a:cubicBezTo>
                  <a:cubicBezTo>
                    <a:pt x="2714" y="7345"/>
                    <a:pt x="2708" y="7382"/>
                    <a:pt x="2702" y="7425"/>
                  </a:cubicBezTo>
                  <a:cubicBezTo>
                    <a:pt x="2702" y="7425"/>
                    <a:pt x="2702" y="7425"/>
                    <a:pt x="2702" y="7431"/>
                  </a:cubicBezTo>
                  <a:cubicBezTo>
                    <a:pt x="2696" y="7461"/>
                    <a:pt x="2690" y="7492"/>
                    <a:pt x="2690" y="7523"/>
                  </a:cubicBezTo>
                  <a:cubicBezTo>
                    <a:pt x="2684" y="7578"/>
                    <a:pt x="2671" y="7627"/>
                    <a:pt x="2671" y="7658"/>
                  </a:cubicBezTo>
                  <a:cubicBezTo>
                    <a:pt x="2665" y="7689"/>
                    <a:pt x="2659" y="7713"/>
                    <a:pt x="2659" y="7725"/>
                  </a:cubicBezTo>
                  <a:lnTo>
                    <a:pt x="2659" y="7732"/>
                  </a:lnTo>
                  <a:cubicBezTo>
                    <a:pt x="2628" y="7854"/>
                    <a:pt x="2432" y="7879"/>
                    <a:pt x="2223" y="8008"/>
                  </a:cubicBezTo>
                  <a:cubicBezTo>
                    <a:pt x="2020" y="8137"/>
                    <a:pt x="897" y="8597"/>
                    <a:pt x="817" y="8751"/>
                  </a:cubicBezTo>
                  <a:cubicBezTo>
                    <a:pt x="743" y="8904"/>
                    <a:pt x="688" y="9543"/>
                    <a:pt x="510" y="9924"/>
                  </a:cubicBezTo>
                  <a:cubicBezTo>
                    <a:pt x="369" y="10225"/>
                    <a:pt x="135" y="10925"/>
                    <a:pt x="43" y="11207"/>
                  </a:cubicBezTo>
                  <a:cubicBezTo>
                    <a:pt x="13" y="11287"/>
                    <a:pt x="0" y="11336"/>
                    <a:pt x="0" y="11336"/>
                  </a:cubicBezTo>
                  <a:lnTo>
                    <a:pt x="18421" y="11336"/>
                  </a:lnTo>
                  <a:cubicBezTo>
                    <a:pt x="18421" y="11336"/>
                    <a:pt x="18329" y="11139"/>
                    <a:pt x="18237" y="10961"/>
                  </a:cubicBezTo>
                  <a:cubicBezTo>
                    <a:pt x="18188" y="10857"/>
                    <a:pt x="18139" y="10765"/>
                    <a:pt x="18108" y="10716"/>
                  </a:cubicBezTo>
                  <a:cubicBezTo>
                    <a:pt x="18035" y="10587"/>
                    <a:pt x="17955" y="9770"/>
                    <a:pt x="17930" y="9666"/>
                  </a:cubicBezTo>
                  <a:cubicBezTo>
                    <a:pt x="17906" y="9568"/>
                    <a:pt x="17777" y="9414"/>
                    <a:pt x="17703" y="9310"/>
                  </a:cubicBezTo>
                  <a:cubicBezTo>
                    <a:pt x="17623" y="9205"/>
                    <a:pt x="17599" y="9027"/>
                    <a:pt x="17494" y="8929"/>
                  </a:cubicBezTo>
                  <a:cubicBezTo>
                    <a:pt x="17396" y="8825"/>
                    <a:pt x="17089" y="8849"/>
                    <a:pt x="17009" y="8720"/>
                  </a:cubicBezTo>
                  <a:cubicBezTo>
                    <a:pt x="16935" y="8591"/>
                    <a:pt x="16702" y="7824"/>
                    <a:pt x="16653" y="7646"/>
                  </a:cubicBezTo>
                  <a:cubicBezTo>
                    <a:pt x="16604" y="7468"/>
                    <a:pt x="16727" y="7136"/>
                    <a:pt x="16653" y="7032"/>
                  </a:cubicBezTo>
                  <a:lnTo>
                    <a:pt x="16604" y="6970"/>
                  </a:lnTo>
                  <a:cubicBezTo>
                    <a:pt x="16512" y="6853"/>
                    <a:pt x="16364" y="6675"/>
                    <a:pt x="16192" y="6675"/>
                  </a:cubicBezTo>
                  <a:cubicBezTo>
                    <a:pt x="15990" y="6675"/>
                    <a:pt x="15044" y="6651"/>
                    <a:pt x="14915" y="6497"/>
                  </a:cubicBezTo>
                  <a:cubicBezTo>
                    <a:pt x="14786" y="6344"/>
                    <a:pt x="14117" y="5576"/>
                    <a:pt x="13939" y="5368"/>
                  </a:cubicBezTo>
                  <a:cubicBezTo>
                    <a:pt x="13761" y="5165"/>
                    <a:pt x="13098" y="4195"/>
                    <a:pt x="12944" y="3986"/>
                  </a:cubicBezTo>
                  <a:cubicBezTo>
                    <a:pt x="12797" y="3791"/>
                    <a:pt x="12626" y="3425"/>
                    <a:pt x="12477" y="3425"/>
                  </a:cubicBezTo>
                  <a:cubicBezTo>
                    <a:pt x="12471" y="3425"/>
                    <a:pt x="12465" y="3426"/>
                    <a:pt x="12459" y="3427"/>
                  </a:cubicBezTo>
                  <a:cubicBezTo>
                    <a:pt x="12362" y="3443"/>
                    <a:pt x="12119" y="3490"/>
                    <a:pt x="11942" y="3490"/>
                  </a:cubicBezTo>
                  <a:cubicBezTo>
                    <a:pt x="11839" y="3490"/>
                    <a:pt x="11759" y="3474"/>
                    <a:pt x="11741" y="3427"/>
                  </a:cubicBezTo>
                  <a:cubicBezTo>
                    <a:pt x="11698" y="3323"/>
                    <a:pt x="11385" y="2494"/>
                    <a:pt x="11219" y="2089"/>
                  </a:cubicBezTo>
                  <a:cubicBezTo>
                    <a:pt x="11176" y="1996"/>
                    <a:pt x="11145" y="1923"/>
                    <a:pt x="11127" y="1892"/>
                  </a:cubicBezTo>
                  <a:cubicBezTo>
                    <a:pt x="11022" y="1714"/>
                    <a:pt x="10642" y="818"/>
                    <a:pt x="10586" y="713"/>
                  </a:cubicBezTo>
                  <a:cubicBezTo>
                    <a:pt x="10537" y="615"/>
                    <a:pt x="10359" y="1"/>
                    <a:pt x="1027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6" name="Google Shape;3546;p47"/>
            <p:cNvSpPr/>
            <p:nvPr/>
          </p:nvSpPr>
          <p:spPr>
            <a:xfrm>
              <a:off x="6545241" y="1823036"/>
              <a:ext cx="406606" cy="834056"/>
            </a:xfrm>
            <a:custGeom>
              <a:rect b="b" l="l" r="r" t="t"/>
              <a:pathLst>
                <a:path extrusionOk="0" h="12484" w="6086">
                  <a:moveTo>
                    <a:pt x="3230" y="1"/>
                  </a:moveTo>
                  <a:cubicBezTo>
                    <a:pt x="3156" y="74"/>
                    <a:pt x="3156" y="179"/>
                    <a:pt x="3132" y="308"/>
                  </a:cubicBezTo>
                  <a:cubicBezTo>
                    <a:pt x="3101" y="430"/>
                    <a:pt x="2978" y="1327"/>
                    <a:pt x="2849" y="1560"/>
                  </a:cubicBezTo>
                  <a:cubicBezTo>
                    <a:pt x="2831" y="1597"/>
                    <a:pt x="2813" y="1640"/>
                    <a:pt x="2800" y="1677"/>
                  </a:cubicBezTo>
                  <a:cubicBezTo>
                    <a:pt x="2794" y="1695"/>
                    <a:pt x="2788" y="1714"/>
                    <a:pt x="2782" y="1738"/>
                  </a:cubicBezTo>
                  <a:cubicBezTo>
                    <a:pt x="2770" y="1781"/>
                    <a:pt x="2757" y="1837"/>
                    <a:pt x="2745" y="1892"/>
                  </a:cubicBezTo>
                  <a:cubicBezTo>
                    <a:pt x="2739" y="1923"/>
                    <a:pt x="2727" y="1959"/>
                    <a:pt x="2720" y="1990"/>
                  </a:cubicBezTo>
                  <a:cubicBezTo>
                    <a:pt x="2714" y="2039"/>
                    <a:pt x="2702" y="2088"/>
                    <a:pt x="2696" y="2144"/>
                  </a:cubicBezTo>
                  <a:cubicBezTo>
                    <a:pt x="2690" y="2174"/>
                    <a:pt x="2684" y="2205"/>
                    <a:pt x="2684" y="2236"/>
                  </a:cubicBezTo>
                  <a:cubicBezTo>
                    <a:pt x="2671" y="2279"/>
                    <a:pt x="2665" y="2316"/>
                    <a:pt x="2665" y="2359"/>
                  </a:cubicBezTo>
                  <a:cubicBezTo>
                    <a:pt x="2665" y="2359"/>
                    <a:pt x="2665" y="2359"/>
                    <a:pt x="2665" y="2365"/>
                  </a:cubicBezTo>
                  <a:cubicBezTo>
                    <a:pt x="2659" y="2395"/>
                    <a:pt x="2653" y="2426"/>
                    <a:pt x="2647" y="2457"/>
                  </a:cubicBezTo>
                  <a:cubicBezTo>
                    <a:pt x="2641" y="2512"/>
                    <a:pt x="2634" y="2561"/>
                    <a:pt x="2628" y="2592"/>
                  </a:cubicBezTo>
                  <a:cubicBezTo>
                    <a:pt x="2628" y="2623"/>
                    <a:pt x="2616" y="2647"/>
                    <a:pt x="2616" y="2659"/>
                  </a:cubicBezTo>
                  <a:lnTo>
                    <a:pt x="2616" y="2666"/>
                  </a:lnTo>
                  <a:cubicBezTo>
                    <a:pt x="2585" y="2788"/>
                    <a:pt x="2389" y="2813"/>
                    <a:pt x="2186" y="2942"/>
                  </a:cubicBezTo>
                  <a:cubicBezTo>
                    <a:pt x="1984" y="3071"/>
                    <a:pt x="854" y="3531"/>
                    <a:pt x="780" y="3685"/>
                  </a:cubicBezTo>
                  <a:cubicBezTo>
                    <a:pt x="700" y="3838"/>
                    <a:pt x="651" y="4477"/>
                    <a:pt x="473" y="4858"/>
                  </a:cubicBezTo>
                  <a:cubicBezTo>
                    <a:pt x="332" y="5159"/>
                    <a:pt x="98" y="5859"/>
                    <a:pt x="0" y="6141"/>
                  </a:cubicBezTo>
                  <a:lnTo>
                    <a:pt x="0" y="6270"/>
                  </a:lnTo>
                  <a:lnTo>
                    <a:pt x="62" y="8210"/>
                  </a:lnTo>
                  <a:lnTo>
                    <a:pt x="4053" y="12484"/>
                  </a:lnTo>
                  <a:lnTo>
                    <a:pt x="6085" y="11673"/>
                  </a:lnTo>
                  <a:cubicBezTo>
                    <a:pt x="6085" y="11673"/>
                    <a:pt x="5453" y="10869"/>
                    <a:pt x="5299" y="10716"/>
                  </a:cubicBezTo>
                  <a:cubicBezTo>
                    <a:pt x="5146" y="10562"/>
                    <a:pt x="4870" y="10102"/>
                    <a:pt x="4741" y="9923"/>
                  </a:cubicBezTo>
                  <a:cubicBezTo>
                    <a:pt x="4612" y="9745"/>
                    <a:pt x="4354" y="9414"/>
                    <a:pt x="4231" y="9334"/>
                  </a:cubicBezTo>
                  <a:cubicBezTo>
                    <a:pt x="4108" y="9260"/>
                    <a:pt x="3433" y="8751"/>
                    <a:pt x="3285" y="8548"/>
                  </a:cubicBezTo>
                  <a:cubicBezTo>
                    <a:pt x="3132" y="8352"/>
                    <a:pt x="2610" y="7928"/>
                    <a:pt x="2610" y="7928"/>
                  </a:cubicBezTo>
                  <a:cubicBezTo>
                    <a:pt x="2610" y="7928"/>
                    <a:pt x="2745" y="7572"/>
                    <a:pt x="2714" y="7394"/>
                  </a:cubicBezTo>
                  <a:cubicBezTo>
                    <a:pt x="2690" y="7209"/>
                    <a:pt x="2794" y="6915"/>
                    <a:pt x="2935" y="6749"/>
                  </a:cubicBezTo>
                  <a:cubicBezTo>
                    <a:pt x="3052" y="6602"/>
                    <a:pt x="3156" y="6442"/>
                    <a:pt x="3236" y="6264"/>
                  </a:cubicBezTo>
                  <a:cubicBezTo>
                    <a:pt x="3248" y="6233"/>
                    <a:pt x="3267" y="6196"/>
                    <a:pt x="3279" y="6166"/>
                  </a:cubicBezTo>
                  <a:cubicBezTo>
                    <a:pt x="3384" y="5932"/>
                    <a:pt x="3666" y="5680"/>
                    <a:pt x="3666" y="5539"/>
                  </a:cubicBezTo>
                  <a:cubicBezTo>
                    <a:pt x="3666" y="5398"/>
                    <a:pt x="3531" y="5140"/>
                    <a:pt x="3445" y="4962"/>
                  </a:cubicBezTo>
                  <a:cubicBezTo>
                    <a:pt x="3359" y="4778"/>
                    <a:pt x="3285" y="4502"/>
                    <a:pt x="3371" y="4262"/>
                  </a:cubicBezTo>
                  <a:cubicBezTo>
                    <a:pt x="3445" y="4084"/>
                    <a:pt x="3463" y="3894"/>
                    <a:pt x="3439" y="3709"/>
                  </a:cubicBezTo>
                  <a:cubicBezTo>
                    <a:pt x="3408" y="3580"/>
                    <a:pt x="3230" y="2813"/>
                    <a:pt x="3230" y="2666"/>
                  </a:cubicBezTo>
                  <a:lnTo>
                    <a:pt x="3230" y="1634"/>
                  </a:lnTo>
                  <a:cubicBezTo>
                    <a:pt x="3230" y="1407"/>
                    <a:pt x="3285" y="1149"/>
                    <a:pt x="3285" y="995"/>
                  </a:cubicBezTo>
                  <a:cubicBezTo>
                    <a:pt x="3285" y="842"/>
                    <a:pt x="3285" y="154"/>
                    <a:pt x="323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7" name="Google Shape;3547;p47"/>
            <p:cNvSpPr/>
            <p:nvPr/>
          </p:nvSpPr>
          <p:spPr>
            <a:xfrm>
              <a:off x="7096159" y="1484576"/>
              <a:ext cx="133420" cy="757358"/>
            </a:xfrm>
            <a:custGeom>
              <a:rect b="b" l="l" r="r" t="t"/>
              <a:pathLst>
                <a:path extrusionOk="0" h="11336" w="1997">
                  <a:moveTo>
                    <a:pt x="1996" y="1"/>
                  </a:moveTo>
                  <a:cubicBezTo>
                    <a:pt x="1904" y="1"/>
                    <a:pt x="1818" y="25"/>
                    <a:pt x="1739" y="75"/>
                  </a:cubicBezTo>
                  <a:cubicBezTo>
                    <a:pt x="1665" y="130"/>
                    <a:pt x="1511" y="461"/>
                    <a:pt x="1431" y="560"/>
                  </a:cubicBezTo>
                  <a:cubicBezTo>
                    <a:pt x="1358" y="664"/>
                    <a:pt x="996" y="1253"/>
                    <a:pt x="897" y="1432"/>
                  </a:cubicBezTo>
                  <a:cubicBezTo>
                    <a:pt x="836" y="1542"/>
                    <a:pt x="639" y="1880"/>
                    <a:pt x="467" y="2162"/>
                  </a:cubicBezTo>
                  <a:lnTo>
                    <a:pt x="1" y="6086"/>
                  </a:lnTo>
                  <a:lnTo>
                    <a:pt x="111" y="11336"/>
                  </a:lnTo>
                  <a:lnTo>
                    <a:pt x="1726" y="11336"/>
                  </a:lnTo>
                  <a:cubicBezTo>
                    <a:pt x="1505" y="10802"/>
                    <a:pt x="1247" y="10096"/>
                    <a:pt x="1180" y="9930"/>
                  </a:cubicBezTo>
                  <a:cubicBezTo>
                    <a:pt x="1075" y="9672"/>
                    <a:pt x="922" y="8929"/>
                    <a:pt x="922" y="8665"/>
                  </a:cubicBezTo>
                  <a:cubicBezTo>
                    <a:pt x="922" y="8401"/>
                    <a:pt x="768" y="7547"/>
                    <a:pt x="768" y="7418"/>
                  </a:cubicBezTo>
                  <a:cubicBezTo>
                    <a:pt x="756" y="7087"/>
                    <a:pt x="965" y="5239"/>
                    <a:pt x="1094" y="4551"/>
                  </a:cubicBezTo>
                  <a:cubicBezTo>
                    <a:pt x="1149" y="4244"/>
                    <a:pt x="1358" y="3200"/>
                    <a:pt x="1468" y="2709"/>
                  </a:cubicBezTo>
                  <a:cubicBezTo>
                    <a:pt x="1573" y="2224"/>
                    <a:pt x="1689" y="1026"/>
                    <a:pt x="1714" y="768"/>
                  </a:cubicBezTo>
                  <a:cubicBezTo>
                    <a:pt x="1739" y="510"/>
                    <a:pt x="1996" y="1"/>
                    <a:pt x="199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8" name="Google Shape;3548;p47"/>
            <p:cNvSpPr/>
            <p:nvPr/>
          </p:nvSpPr>
          <p:spPr>
            <a:xfrm>
              <a:off x="7374759" y="1713467"/>
              <a:ext cx="386095" cy="503480"/>
            </a:xfrm>
            <a:custGeom>
              <a:rect b="b" l="l" r="r" t="t"/>
              <a:pathLst>
                <a:path extrusionOk="0" h="7536" w="5779">
                  <a:moveTo>
                    <a:pt x="14" y="0"/>
                  </a:moveTo>
                  <a:cubicBezTo>
                    <a:pt x="10" y="0"/>
                    <a:pt x="5" y="0"/>
                    <a:pt x="0" y="1"/>
                  </a:cubicBezTo>
                  <a:cubicBezTo>
                    <a:pt x="0" y="1"/>
                    <a:pt x="178" y="486"/>
                    <a:pt x="203" y="744"/>
                  </a:cubicBezTo>
                  <a:cubicBezTo>
                    <a:pt x="227" y="1002"/>
                    <a:pt x="485" y="1714"/>
                    <a:pt x="485" y="1948"/>
                  </a:cubicBezTo>
                  <a:cubicBezTo>
                    <a:pt x="485" y="2175"/>
                    <a:pt x="872" y="3612"/>
                    <a:pt x="921" y="3710"/>
                  </a:cubicBezTo>
                  <a:cubicBezTo>
                    <a:pt x="970" y="3814"/>
                    <a:pt x="1277" y="3814"/>
                    <a:pt x="1357" y="3888"/>
                  </a:cubicBezTo>
                  <a:cubicBezTo>
                    <a:pt x="1431" y="3968"/>
                    <a:pt x="1406" y="4146"/>
                    <a:pt x="1480" y="4195"/>
                  </a:cubicBezTo>
                  <a:cubicBezTo>
                    <a:pt x="1560" y="4250"/>
                    <a:pt x="2198" y="4324"/>
                    <a:pt x="2278" y="4428"/>
                  </a:cubicBezTo>
                  <a:cubicBezTo>
                    <a:pt x="2352" y="4533"/>
                    <a:pt x="2432" y="4815"/>
                    <a:pt x="2505" y="4864"/>
                  </a:cubicBezTo>
                  <a:cubicBezTo>
                    <a:pt x="2514" y="4870"/>
                    <a:pt x="2527" y="4872"/>
                    <a:pt x="2545" y="4872"/>
                  </a:cubicBezTo>
                  <a:cubicBezTo>
                    <a:pt x="2694" y="4872"/>
                    <a:pt x="3136" y="4702"/>
                    <a:pt x="3273" y="4631"/>
                  </a:cubicBezTo>
                  <a:cubicBezTo>
                    <a:pt x="3426" y="4557"/>
                    <a:pt x="3531" y="4477"/>
                    <a:pt x="3605" y="4477"/>
                  </a:cubicBezTo>
                  <a:cubicBezTo>
                    <a:pt x="3684" y="4477"/>
                    <a:pt x="3887" y="5153"/>
                    <a:pt x="3912" y="5239"/>
                  </a:cubicBezTo>
                  <a:cubicBezTo>
                    <a:pt x="3936" y="5325"/>
                    <a:pt x="4041" y="5730"/>
                    <a:pt x="4145" y="5761"/>
                  </a:cubicBezTo>
                  <a:cubicBezTo>
                    <a:pt x="4202" y="5775"/>
                    <a:pt x="4355" y="5789"/>
                    <a:pt x="4488" y="5789"/>
                  </a:cubicBezTo>
                  <a:cubicBezTo>
                    <a:pt x="4585" y="5789"/>
                    <a:pt x="4673" y="5782"/>
                    <a:pt x="4704" y="5761"/>
                  </a:cubicBezTo>
                  <a:cubicBezTo>
                    <a:pt x="4710" y="5757"/>
                    <a:pt x="4716" y="5755"/>
                    <a:pt x="4724" y="5755"/>
                  </a:cubicBezTo>
                  <a:cubicBezTo>
                    <a:pt x="4816" y="5755"/>
                    <a:pt x="5015" y="6052"/>
                    <a:pt x="5066" y="6166"/>
                  </a:cubicBezTo>
                  <a:cubicBezTo>
                    <a:pt x="5140" y="6399"/>
                    <a:pt x="5201" y="6639"/>
                    <a:pt x="5244" y="6884"/>
                  </a:cubicBezTo>
                  <a:cubicBezTo>
                    <a:pt x="5269" y="7038"/>
                    <a:pt x="5526" y="7370"/>
                    <a:pt x="5778" y="7535"/>
                  </a:cubicBezTo>
                  <a:cubicBezTo>
                    <a:pt x="5729" y="7437"/>
                    <a:pt x="5686" y="7339"/>
                    <a:pt x="5655" y="7296"/>
                  </a:cubicBezTo>
                  <a:cubicBezTo>
                    <a:pt x="5576" y="7167"/>
                    <a:pt x="5502" y="6350"/>
                    <a:pt x="5471" y="6246"/>
                  </a:cubicBezTo>
                  <a:cubicBezTo>
                    <a:pt x="5447" y="6142"/>
                    <a:pt x="5318" y="5988"/>
                    <a:pt x="5244" y="5884"/>
                  </a:cubicBezTo>
                  <a:cubicBezTo>
                    <a:pt x="5164" y="5785"/>
                    <a:pt x="5140" y="5607"/>
                    <a:pt x="5041" y="5503"/>
                  </a:cubicBezTo>
                  <a:cubicBezTo>
                    <a:pt x="4937" y="5399"/>
                    <a:pt x="4630" y="5423"/>
                    <a:pt x="4550" y="5300"/>
                  </a:cubicBezTo>
                  <a:cubicBezTo>
                    <a:pt x="4476" y="5171"/>
                    <a:pt x="4243" y="4404"/>
                    <a:pt x="4194" y="4226"/>
                  </a:cubicBezTo>
                  <a:cubicBezTo>
                    <a:pt x="4145" y="4042"/>
                    <a:pt x="4274" y="3710"/>
                    <a:pt x="4194" y="3612"/>
                  </a:cubicBezTo>
                  <a:cubicBezTo>
                    <a:pt x="4120" y="3507"/>
                    <a:pt x="3936" y="3249"/>
                    <a:pt x="3733" y="3249"/>
                  </a:cubicBezTo>
                  <a:cubicBezTo>
                    <a:pt x="3531" y="3249"/>
                    <a:pt x="2585" y="3225"/>
                    <a:pt x="2456" y="3071"/>
                  </a:cubicBezTo>
                  <a:cubicBezTo>
                    <a:pt x="2327" y="2918"/>
                    <a:pt x="1664" y="2150"/>
                    <a:pt x="1480" y="1948"/>
                  </a:cubicBezTo>
                  <a:cubicBezTo>
                    <a:pt x="1302" y="1739"/>
                    <a:pt x="639" y="769"/>
                    <a:pt x="485" y="566"/>
                  </a:cubicBezTo>
                  <a:cubicBezTo>
                    <a:pt x="336" y="364"/>
                    <a:pt x="165" y="0"/>
                    <a:pt x="14" y="0"/>
                  </a:cubicBezTo>
                  <a:close/>
                </a:path>
              </a:pathLst>
            </a:custGeom>
            <a:solidFill>
              <a:srgbClr val="93BF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9" name="Google Shape;3549;p47"/>
            <p:cNvSpPr/>
            <p:nvPr/>
          </p:nvSpPr>
          <p:spPr>
            <a:xfrm>
              <a:off x="6889448" y="1798450"/>
              <a:ext cx="39418" cy="224548"/>
            </a:xfrm>
            <a:custGeom>
              <a:rect b="b" l="l" r="r" t="t"/>
              <a:pathLst>
                <a:path extrusionOk="0" h="3361" w="590">
                  <a:moveTo>
                    <a:pt x="589" y="0"/>
                  </a:moveTo>
                  <a:lnTo>
                    <a:pt x="589" y="0"/>
                  </a:lnTo>
                  <a:cubicBezTo>
                    <a:pt x="430" y="25"/>
                    <a:pt x="209" y="55"/>
                    <a:pt x="0" y="80"/>
                  </a:cubicBezTo>
                  <a:cubicBezTo>
                    <a:pt x="0" y="80"/>
                    <a:pt x="74" y="1081"/>
                    <a:pt x="129" y="1492"/>
                  </a:cubicBezTo>
                  <a:cubicBezTo>
                    <a:pt x="178" y="1904"/>
                    <a:pt x="178" y="3132"/>
                    <a:pt x="203" y="3334"/>
                  </a:cubicBezTo>
                  <a:cubicBezTo>
                    <a:pt x="205" y="3352"/>
                    <a:pt x="207" y="3360"/>
                    <a:pt x="210" y="3360"/>
                  </a:cubicBezTo>
                  <a:cubicBezTo>
                    <a:pt x="237" y="3360"/>
                    <a:pt x="289" y="2464"/>
                    <a:pt x="356" y="2155"/>
                  </a:cubicBezTo>
                  <a:cubicBezTo>
                    <a:pt x="436" y="1824"/>
                    <a:pt x="461" y="725"/>
                    <a:pt x="534" y="571"/>
                  </a:cubicBezTo>
                  <a:cubicBezTo>
                    <a:pt x="571" y="504"/>
                    <a:pt x="583" y="252"/>
                    <a:pt x="589" y="0"/>
                  </a:cubicBez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0" name="Google Shape;3550;p47"/>
            <p:cNvSpPr/>
            <p:nvPr/>
          </p:nvSpPr>
          <p:spPr>
            <a:xfrm>
              <a:off x="6971491" y="1484576"/>
              <a:ext cx="258087" cy="757358"/>
            </a:xfrm>
            <a:custGeom>
              <a:rect b="b" l="l" r="r" t="t"/>
              <a:pathLst>
                <a:path extrusionOk="0" h="11336" w="3863">
                  <a:moveTo>
                    <a:pt x="3862" y="1"/>
                  </a:moveTo>
                  <a:cubicBezTo>
                    <a:pt x="3770" y="1"/>
                    <a:pt x="3684" y="25"/>
                    <a:pt x="3605" y="75"/>
                  </a:cubicBezTo>
                  <a:cubicBezTo>
                    <a:pt x="3531" y="130"/>
                    <a:pt x="3377" y="461"/>
                    <a:pt x="3297" y="560"/>
                  </a:cubicBezTo>
                  <a:cubicBezTo>
                    <a:pt x="3224" y="664"/>
                    <a:pt x="2862" y="1253"/>
                    <a:pt x="2763" y="1432"/>
                  </a:cubicBezTo>
                  <a:cubicBezTo>
                    <a:pt x="2659" y="1610"/>
                    <a:pt x="2198" y="2402"/>
                    <a:pt x="2069" y="2586"/>
                  </a:cubicBezTo>
                  <a:cubicBezTo>
                    <a:pt x="1940" y="2764"/>
                    <a:pt x="1480" y="3992"/>
                    <a:pt x="1382" y="4090"/>
                  </a:cubicBezTo>
                  <a:cubicBezTo>
                    <a:pt x="1290" y="4201"/>
                    <a:pt x="1185" y="4293"/>
                    <a:pt x="1075" y="4373"/>
                  </a:cubicBezTo>
                  <a:cubicBezTo>
                    <a:pt x="1087" y="4416"/>
                    <a:pt x="1228" y="4913"/>
                    <a:pt x="1228" y="5067"/>
                  </a:cubicBezTo>
                  <a:cubicBezTo>
                    <a:pt x="1228" y="5220"/>
                    <a:pt x="1431" y="6700"/>
                    <a:pt x="1382" y="6853"/>
                  </a:cubicBezTo>
                  <a:cubicBezTo>
                    <a:pt x="1326" y="7007"/>
                    <a:pt x="1179" y="7621"/>
                    <a:pt x="1124" y="7854"/>
                  </a:cubicBezTo>
                  <a:cubicBezTo>
                    <a:pt x="1075" y="8082"/>
                    <a:pt x="565" y="9825"/>
                    <a:pt x="436" y="10077"/>
                  </a:cubicBezTo>
                  <a:cubicBezTo>
                    <a:pt x="307" y="10335"/>
                    <a:pt x="0" y="11336"/>
                    <a:pt x="0" y="11336"/>
                  </a:cubicBezTo>
                  <a:cubicBezTo>
                    <a:pt x="0" y="11336"/>
                    <a:pt x="590" y="10439"/>
                    <a:pt x="663" y="10261"/>
                  </a:cubicBezTo>
                  <a:cubicBezTo>
                    <a:pt x="743" y="10077"/>
                    <a:pt x="1075" y="9518"/>
                    <a:pt x="1253" y="9236"/>
                  </a:cubicBezTo>
                  <a:cubicBezTo>
                    <a:pt x="1431" y="8953"/>
                    <a:pt x="2376" y="7701"/>
                    <a:pt x="2481" y="7418"/>
                  </a:cubicBezTo>
                  <a:cubicBezTo>
                    <a:pt x="2585" y="7136"/>
                    <a:pt x="2708" y="4809"/>
                    <a:pt x="2862" y="4397"/>
                  </a:cubicBezTo>
                  <a:cubicBezTo>
                    <a:pt x="3015" y="3992"/>
                    <a:pt x="3199" y="2789"/>
                    <a:pt x="3261" y="2555"/>
                  </a:cubicBezTo>
                  <a:cubicBezTo>
                    <a:pt x="3322" y="2328"/>
                    <a:pt x="3451" y="1051"/>
                    <a:pt x="3476" y="818"/>
                  </a:cubicBezTo>
                  <a:cubicBezTo>
                    <a:pt x="3506" y="590"/>
                    <a:pt x="3660" y="308"/>
                    <a:pt x="3684" y="203"/>
                  </a:cubicBezTo>
                  <a:cubicBezTo>
                    <a:pt x="3709" y="99"/>
                    <a:pt x="3862" y="1"/>
                    <a:pt x="3862" y="1"/>
                  </a:cubicBezTo>
                  <a:close/>
                </a:path>
              </a:pathLst>
            </a:custGeom>
            <a:solidFill>
              <a:srgbClr val="93BF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1" name="Google Shape;3551;p47"/>
            <p:cNvSpPr/>
            <p:nvPr/>
          </p:nvSpPr>
          <p:spPr>
            <a:xfrm>
              <a:off x="7424399" y="1961266"/>
              <a:ext cx="348748" cy="280669"/>
            </a:xfrm>
            <a:custGeom>
              <a:rect b="b" l="l" r="r" t="t"/>
              <a:pathLst>
                <a:path extrusionOk="0" h="4201" w="5220">
                  <a:moveTo>
                    <a:pt x="178" y="1"/>
                  </a:moveTo>
                  <a:cubicBezTo>
                    <a:pt x="166" y="240"/>
                    <a:pt x="141" y="480"/>
                    <a:pt x="104" y="719"/>
                  </a:cubicBezTo>
                  <a:cubicBezTo>
                    <a:pt x="49" y="947"/>
                    <a:pt x="0" y="1561"/>
                    <a:pt x="25" y="1714"/>
                  </a:cubicBezTo>
                  <a:cubicBezTo>
                    <a:pt x="49" y="1868"/>
                    <a:pt x="80" y="2457"/>
                    <a:pt x="178" y="2740"/>
                  </a:cubicBezTo>
                  <a:cubicBezTo>
                    <a:pt x="246" y="2930"/>
                    <a:pt x="332" y="3538"/>
                    <a:pt x="375" y="3912"/>
                  </a:cubicBezTo>
                  <a:cubicBezTo>
                    <a:pt x="387" y="4047"/>
                    <a:pt x="399" y="4152"/>
                    <a:pt x="405" y="4201"/>
                  </a:cubicBezTo>
                  <a:lnTo>
                    <a:pt x="5219" y="4201"/>
                  </a:lnTo>
                  <a:cubicBezTo>
                    <a:pt x="5219" y="4201"/>
                    <a:pt x="5127" y="4004"/>
                    <a:pt x="5041" y="3826"/>
                  </a:cubicBezTo>
                  <a:cubicBezTo>
                    <a:pt x="4783" y="3661"/>
                    <a:pt x="4526" y="3329"/>
                    <a:pt x="4501" y="3175"/>
                  </a:cubicBezTo>
                  <a:cubicBezTo>
                    <a:pt x="4458" y="2930"/>
                    <a:pt x="4397" y="2690"/>
                    <a:pt x="4323" y="2457"/>
                  </a:cubicBezTo>
                  <a:cubicBezTo>
                    <a:pt x="4277" y="2337"/>
                    <a:pt x="4071" y="2041"/>
                    <a:pt x="3984" y="2041"/>
                  </a:cubicBezTo>
                  <a:cubicBezTo>
                    <a:pt x="3978" y="2041"/>
                    <a:pt x="3972" y="2042"/>
                    <a:pt x="3967" y="2046"/>
                  </a:cubicBezTo>
                  <a:cubicBezTo>
                    <a:pt x="3932" y="2070"/>
                    <a:pt x="3841" y="2079"/>
                    <a:pt x="3741" y="2079"/>
                  </a:cubicBezTo>
                  <a:cubicBezTo>
                    <a:pt x="3609" y="2079"/>
                    <a:pt x="3461" y="2063"/>
                    <a:pt x="3402" y="2046"/>
                  </a:cubicBezTo>
                  <a:cubicBezTo>
                    <a:pt x="3298" y="2021"/>
                    <a:pt x="3199" y="1616"/>
                    <a:pt x="3175" y="1530"/>
                  </a:cubicBezTo>
                  <a:cubicBezTo>
                    <a:pt x="3144" y="1444"/>
                    <a:pt x="2941" y="768"/>
                    <a:pt x="2868" y="768"/>
                  </a:cubicBezTo>
                  <a:cubicBezTo>
                    <a:pt x="2788" y="768"/>
                    <a:pt x="2683" y="848"/>
                    <a:pt x="2530" y="922"/>
                  </a:cubicBezTo>
                  <a:cubicBezTo>
                    <a:pt x="2393" y="993"/>
                    <a:pt x="1951" y="1163"/>
                    <a:pt x="1802" y="1163"/>
                  </a:cubicBezTo>
                  <a:cubicBezTo>
                    <a:pt x="1784" y="1163"/>
                    <a:pt x="1771" y="1161"/>
                    <a:pt x="1762" y="1155"/>
                  </a:cubicBezTo>
                  <a:cubicBezTo>
                    <a:pt x="1689" y="1100"/>
                    <a:pt x="1609" y="818"/>
                    <a:pt x="1535" y="719"/>
                  </a:cubicBezTo>
                  <a:cubicBezTo>
                    <a:pt x="1455" y="615"/>
                    <a:pt x="817" y="541"/>
                    <a:pt x="743" y="486"/>
                  </a:cubicBezTo>
                  <a:cubicBezTo>
                    <a:pt x="663" y="437"/>
                    <a:pt x="688" y="259"/>
                    <a:pt x="614" y="179"/>
                  </a:cubicBezTo>
                  <a:cubicBezTo>
                    <a:pt x="553" y="118"/>
                    <a:pt x="344" y="105"/>
                    <a:pt x="240" y="56"/>
                  </a:cubicBezTo>
                  <a:cubicBezTo>
                    <a:pt x="215" y="44"/>
                    <a:pt x="190" y="25"/>
                    <a:pt x="178" y="1"/>
                  </a:cubicBezTo>
                  <a:close/>
                </a:path>
              </a:pathLst>
            </a:custGeom>
            <a:solidFill>
              <a:srgbClr val="A5D5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2" name="Google Shape;3552;p47"/>
            <p:cNvSpPr/>
            <p:nvPr/>
          </p:nvSpPr>
          <p:spPr>
            <a:xfrm>
              <a:off x="7424399" y="1961266"/>
              <a:ext cx="219137" cy="280669"/>
            </a:xfrm>
            <a:custGeom>
              <a:rect b="b" l="l" r="r" t="t"/>
              <a:pathLst>
                <a:path extrusionOk="0" h="4201" w="3280">
                  <a:moveTo>
                    <a:pt x="178" y="1"/>
                  </a:moveTo>
                  <a:cubicBezTo>
                    <a:pt x="166" y="240"/>
                    <a:pt x="141" y="480"/>
                    <a:pt x="104" y="719"/>
                  </a:cubicBezTo>
                  <a:cubicBezTo>
                    <a:pt x="49" y="947"/>
                    <a:pt x="0" y="1561"/>
                    <a:pt x="25" y="1714"/>
                  </a:cubicBezTo>
                  <a:cubicBezTo>
                    <a:pt x="49" y="1868"/>
                    <a:pt x="80" y="2457"/>
                    <a:pt x="178" y="2740"/>
                  </a:cubicBezTo>
                  <a:cubicBezTo>
                    <a:pt x="246" y="2930"/>
                    <a:pt x="332" y="3538"/>
                    <a:pt x="375" y="3912"/>
                  </a:cubicBezTo>
                  <a:lnTo>
                    <a:pt x="540" y="4201"/>
                  </a:lnTo>
                  <a:lnTo>
                    <a:pt x="3279" y="4201"/>
                  </a:lnTo>
                  <a:cubicBezTo>
                    <a:pt x="3224" y="4140"/>
                    <a:pt x="3175" y="4078"/>
                    <a:pt x="3138" y="4011"/>
                  </a:cubicBezTo>
                  <a:cubicBezTo>
                    <a:pt x="3052" y="3875"/>
                    <a:pt x="2892" y="3360"/>
                    <a:pt x="2616" y="3268"/>
                  </a:cubicBezTo>
                  <a:cubicBezTo>
                    <a:pt x="2346" y="3175"/>
                    <a:pt x="2198" y="2918"/>
                    <a:pt x="2020" y="2795"/>
                  </a:cubicBezTo>
                  <a:cubicBezTo>
                    <a:pt x="1842" y="2666"/>
                    <a:pt x="1787" y="2279"/>
                    <a:pt x="1664" y="2095"/>
                  </a:cubicBezTo>
                  <a:cubicBezTo>
                    <a:pt x="1535" y="1911"/>
                    <a:pt x="1333" y="1438"/>
                    <a:pt x="1087" y="1254"/>
                  </a:cubicBezTo>
                  <a:cubicBezTo>
                    <a:pt x="841" y="1075"/>
                    <a:pt x="553" y="738"/>
                    <a:pt x="461" y="437"/>
                  </a:cubicBezTo>
                  <a:cubicBezTo>
                    <a:pt x="418" y="290"/>
                    <a:pt x="344" y="161"/>
                    <a:pt x="240" y="56"/>
                  </a:cubicBezTo>
                  <a:cubicBezTo>
                    <a:pt x="221" y="32"/>
                    <a:pt x="197" y="19"/>
                    <a:pt x="17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3" name="Google Shape;3553;p47"/>
            <p:cNvSpPr/>
            <p:nvPr/>
          </p:nvSpPr>
          <p:spPr>
            <a:xfrm>
              <a:off x="6542368" y="1823036"/>
              <a:ext cx="240850" cy="418899"/>
            </a:xfrm>
            <a:custGeom>
              <a:rect b="b" l="l" r="r" t="t"/>
              <a:pathLst>
                <a:path extrusionOk="0" h="6270" w="3605">
                  <a:moveTo>
                    <a:pt x="3273" y="1"/>
                  </a:moveTo>
                  <a:cubicBezTo>
                    <a:pt x="3193" y="74"/>
                    <a:pt x="3199" y="179"/>
                    <a:pt x="3169" y="308"/>
                  </a:cubicBezTo>
                  <a:cubicBezTo>
                    <a:pt x="3144" y="437"/>
                    <a:pt x="3015" y="1327"/>
                    <a:pt x="2886" y="1560"/>
                  </a:cubicBezTo>
                  <a:cubicBezTo>
                    <a:pt x="2763" y="1787"/>
                    <a:pt x="2684" y="2530"/>
                    <a:pt x="2659" y="2659"/>
                  </a:cubicBezTo>
                  <a:lnTo>
                    <a:pt x="2659" y="2666"/>
                  </a:lnTo>
                  <a:cubicBezTo>
                    <a:pt x="2628" y="2788"/>
                    <a:pt x="2432" y="2813"/>
                    <a:pt x="2223" y="2942"/>
                  </a:cubicBezTo>
                  <a:cubicBezTo>
                    <a:pt x="2020" y="3071"/>
                    <a:pt x="897" y="3531"/>
                    <a:pt x="817" y="3685"/>
                  </a:cubicBezTo>
                  <a:cubicBezTo>
                    <a:pt x="743" y="3838"/>
                    <a:pt x="688" y="4477"/>
                    <a:pt x="510" y="4858"/>
                  </a:cubicBezTo>
                  <a:cubicBezTo>
                    <a:pt x="332" y="5244"/>
                    <a:pt x="0" y="6270"/>
                    <a:pt x="0" y="6270"/>
                  </a:cubicBezTo>
                  <a:lnTo>
                    <a:pt x="3089" y="6270"/>
                  </a:lnTo>
                  <a:cubicBezTo>
                    <a:pt x="3218" y="6104"/>
                    <a:pt x="3605" y="5607"/>
                    <a:pt x="3556" y="5502"/>
                  </a:cubicBezTo>
                  <a:cubicBezTo>
                    <a:pt x="3500" y="5373"/>
                    <a:pt x="3347" y="4858"/>
                    <a:pt x="3273" y="4655"/>
                  </a:cubicBezTo>
                  <a:cubicBezTo>
                    <a:pt x="3193" y="4452"/>
                    <a:pt x="3427" y="4145"/>
                    <a:pt x="3402" y="3937"/>
                  </a:cubicBezTo>
                  <a:cubicBezTo>
                    <a:pt x="3377" y="3734"/>
                    <a:pt x="3144" y="2917"/>
                    <a:pt x="3144" y="2666"/>
                  </a:cubicBezTo>
                  <a:cubicBezTo>
                    <a:pt x="3144" y="2420"/>
                    <a:pt x="3144" y="1253"/>
                    <a:pt x="3193" y="1051"/>
                  </a:cubicBezTo>
                  <a:cubicBezTo>
                    <a:pt x="3249" y="842"/>
                    <a:pt x="3187" y="222"/>
                    <a:pt x="3273" y="1"/>
                  </a:cubicBezTo>
                  <a:close/>
                </a:path>
              </a:pathLst>
            </a:custGeom>
            <a:solidFill>
              <a:srgbClr val="93BF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4" name="Google Shape;3554;p47"/>
            <p:cNvSpPr/>
            <p:nvPr/>
          </p:nvSpPr>
          <p:spPr>
            <a:xfrm>
              <a:off x="6596885" y="2001085"/>
              <a:ext cx="123131" cy="124400"/>
            </a:xfrm>
            <a:custGeom>
              <a:rect b="b" l="l" r="r" t="t"/>
              <a:pathLst>
                <a:path extrusionOk="0" h="1862" w="1843">
                  <a:moveTo>
                    <a:pt x="1843" y="1"/>
                  </a:moveTo>
                  <a:cubicBezTo>
                    <a:pt x="1812" y="123"/>
                    <a:pt x="1616" y="148"/>
                    <a:pt x="1407" y="277"/>
                  </a:cubicBezTo>
                  <a:cubicBezTo>
                    <a:pt x="1204" y="406"/>
                    <a:pt x="81" y="866"/>
                    <a:pt x="1" y="1020"/>
                  </a:cubicBezTo>
                  <a:cubicBezTo>
                    <a:pt x="1" y="1020"/>
                    <a:pt x="363" y="1118"/>
                    <a:pt x="517" y="1222"/>
                  </a:cubicBezTo>
                  <a:cubicBezTo>
                    <a:pt x="695" y="1333"/>
                    <a:pt x="885" y="1437"/>
                    <a:pt x="1075" y="1529"/>
                  </a:cubicBezTo>
                  <a:cubicBezTo>
                    <a:pt x="1229" y="1609"/>
                    <a:pt x="1382" y="1861"/>
                    <a:pt x="1382" y="1861"/>
                  </a:cubicBezTo>
                  <a:cubicBezTo>
                    <a:pt x="1382" y="1861"/>
                    <a:pt x="1536" y="1327"/>
                    <a:pt x="1591" y="1198"/>
                  </a:cubicBezTo>
                  <a:cubicBezTo>
                    <a:pt x="1640" y="1069"/>
                    <a:pt x="1665" y="608"/>
                    <a:pt x="1714" y="455"/>
                  </a:cubicBezTo>
                  <a:cubicBezTo>
                    <a:pt x="1763" y="314"/>
                    <a:pt x="1831" y="50"/>
                    <a:pt x="1843" y="1"/>
                  </a:cubicBez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5" name="Google Shape;3555;p47"/>
            <p:cNvSpPr/>
            <p:nvPr/>
          </p:nvSpPr>
          <p:spPr>
            <a:xfrm>
              <a:off x="6971491" y="1980173"/>
              <a:ext cx="234303" cy="261762"/>
            </a:xfrm>
            <a:custGeom>
              <a:rect b="b" l="l" r="r" t="t"/>
              <a:pathLst>
                <a:path extrusionOk="0" h="3918" w="3507">
                  <a:moveTo>
                    <a:pt x="2481" y="0"/>
                  </a:moveTo>
                  <a:cubicBezTo>
                    <a:pt x="2376" y="283"/>
                    <a:pt x="1431" y="1535"/>
                    <a:pt x="1253" y="1818"/>
                  </a:cubicBezTo>
                  <a:cubicBezTo>
                    <a:pt x="1075" y="2100"/>
                    <a:pt x="743" y="2659"/>
                    <a:pt x="663" y="2843"/>
                  </a:cubicBezTo>
                  <a:cubicBezTo>
                    <a:pt x="590" y="3021"/>
                    <a:pt x="0" y="3918"/>
                    <a:pt x="0" y="3918"/>
                  </a:cubicBezTo>
                  <a:lnTo>
                    <a:pt x="3506" y="3918"/>
                  </a:lnTo>
                  <a:cubicBezTo>
                    <a:pt x="3506" y="3918"/>
                    <a:pt x="3377" y="3586"/>
                    <a:pt x="3322" y="3402"/>
                  </a:cubicBezTo>
                  <a:cubicBezTo>
                    <a:pt x="3273" y="3224"/>
                    <a:pt x="2966" y="2684"/>
                    <a:pt x="2892" y="2352"/>
                  </a:cubicBezTo>
                  <a:cubicBezTo>
                    <a:pt x="2812" y="2021"/>
                    <a:pt x="2659" y="1155"/>
                    <a:pt x="2659" y="872"/>
                  </a:cubicBezTo>
                  <a:cubicBezTo>
                    <a:pt x="2653" y="571"/>
                    <a:pt x="2591" y="277"/>
                    <a:pt x="2481" y="0"/>
                  </a:cubicBezTo>
                  <a:close/>
                </a:path>
              </a:pathLst>
            </a:custGeom>
            <a:solidFill>
              <a:srgbClr val="D0F3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6" name="Google Shape;3556;p47"/>
            <p:cNvSpPr/>
            <p:nvPr/>
          </p:nvSpPr>
          <p:spPr>
            <a:xfrm>
              <a:off x="7424399" y="1961266"/>
              <a:ext cx="209650" cy="280669"/>
            </a:xfrm>
            <a:custGeom>
              <a:rect b="b" l="l" r="r" t="t"/>
              <a:pathLst>
                <a:path extrusionOk="0" h="4201" w="3138">
                  <a:moveTo>
                    <a:pt x="178" y="1"/>
                  </a:moveTo>
                  <a:cubicBezTo>
                    <a:pt x="166" y="240"/>
                    <a:pt x="141" y="480"/>
                    <a:pt x="98" y="719"/>
                  </a:cubicBezTo>
                  <a:cubicBezTo>
                    <a:pt x="49" y="947"/>
                    <a:pt x="0" y="1561"/>
                    <a:pt x="25" y="1714"/>
                  </a:cubicBezTo>
                  <a:cubicBezTo>
                    <a:pt x="49" y="1868"/>
                    <a:pt x="74" y="2457"/>
                    <a:pt x="178" y="2740"/>
                  </a:cubicBezTo>
                  <a:cubicBezTo>
                    <a:pt x="270" y="2997"/>
                    <a:pt x="387" y="4023"/>
                    <a:pt x="405" y="4201"/>
                  </a:cubicBezTo>
                  <a:lnTo>
                    <a:pt x="3138" y="4201"/>
                  </a:lnTo>
                  <a:cubicBezTo>
                    <a:pt x="3089" y="4072"/>
                    <a:pt x="2868" y="3544"/>
                    <a:pt x="2683" y="3458"/>
                  </a:cubicBezTo>
                  <a:cubicBezTo>
                    <a:pt x="2481" y="3354"/>
                    <a:pt x="1891" y="2893"/>
                    <a:pt x="1812" y="2635"/>
                  </a:cubicBezTo>
                  <a:cubicBezTo>
                    <a:pt x="1738" y="2383"/>
                    <a:pt x="1455" y="1868"/>
                    <a:pt x="1302" y="1640"/>
                  </a:cubicBezTo>
                  <a:cubicBezTo>
                    <a:pt x="1148" y="1407"/>
                    <a:pt x="841" y="1180"/>
                    <a:pt x="663" y="922"/>
                  </a:cubicBezTo>
                  <a:cubicBezTo>
                    <a:pt x="485" y="670"/>
                    <a:pt x="178" y="1"/>
                    <a:pt x="178" y="1"/>
                  </a:cubicBezTo>
                  <a:close/>
                </a:path>
              </a:pathLst>
            </a:custGeom>
            <a:solidFill>
              <a:srgbClr val="D0F3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7" name="Google Shape;3557;p47"/>
            <p:cNvSpPr/>
            <p:nvPr/>
          </p:nvSpPr>
          <p:spPr>
            <a:xfrm>
              <a:off x="7027278" y="2118403"/>
              <a:ext cx="53381" cy="111640"/>
            </a:xfrm>
            <a:custGeom>
              <a:rect b="b" l="l" r="r" t="t"/>
              <a:pathLst>
                <a:path extrusionOk="0" h="1671" w="799">
                  <a:moveTo>
                    <a:pt x="258" y="1"/>
                  </a:moveTo>
                  <a:lnTo>
                    <a:pt x="0" y="449"/>
                  </a:lnTo>
                  <a:cubicBezTo>
                    <a:pt x="105" y="572"/>
                    <a:pt x="191" y="707"/>
                    <a:pt x="264" y="848"/>
                  </a:cubicBezTo>
                  <a:cubicBezTo>
                    <a:pt x="338" y="1032"/>
                    <a:pt x="547" y="1235"/>
                    <a:pt x="596" y="1364"/>
                  </a:cubicBezTo>
                  <a:cubicBezTo>
                    <a:pt x="639" y="1468"/>
                    <a:pt x="694" y="1573"/>
                    <a:pt x="749" y="1671"/>
                  </a:cubicBezTo>
                  <a:cubicBezTo>
                    <a:pt x="749" y="1671"/>
                    <a:pt x="798" y="1309"/>
                    <a:pt x="749" y="1155"/>
                  </a:cubicBezTo>
                  <a:cubicBezTo>
                    <a:pt x="700" y="1002"/>
                    <a:pt x="491" y="848"/>
                    <a:pt x="467" y="725"/>
                  </a:cubicBezTo>
                  <a:cubicBezTo>
                    <a:pt x="442" y="596"/>
                    <a:pt x="258" y="1"/>
                    <a:pt x="258" y="1"/>
                  </a:cubicBez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8" name="Google Shape;3558;p47"/>
            <p:cNvSpPr/>
            <p:nvPr/>
          </p:nvSpPr>
          <p:spPr>
            <a:xfrm>
              <a:off x="6453711" y="2241868"/>
              <a:ext cx="1332993" cy="1487992"/>
            </a:xfrm>
            <a:custGeom>
              <a:rect b="b" l="l" r="r" t="t"/>
              <a:pathLst>
                <a:path extrusionOk="0" h="22272" w="19952">
                  <a:moveTo>
                    <a:pt x="1333" y="1"/>
                  </a:moveTo>
                  <a:cubicBezTo>
                    <a:pt x="1241" y="259"/>
                    <a:pt x="1094" y="492"/>
                    <a:pt x="904" y="689"/>
                  </a:cubicBezTo>
                  <a:cubicBezTo>
                    <a:pt x="885" y="707"/>
                    <a:pt x="867" y="725"/>
                    <a:pt x="842" y="744"/>
                  </a:cubicBezTo>
                  <a:cubicBezTo>
                    <a:pt x="498" y="1051"/>
                    <a:pt x="154" y="1548"/>
                    <a:pt x="75" y="1782"/>
                  </a:cubicBezTo>
                  <a:cubicBezTo>
                    <a:pt x="13" y="1972"/>
                    <a:pt x="1" y="2758"/>
                    <a:pt x="44" y="3188"/>
                  </a:cubicBezTo>
                  <a:cubicBezTo>
                    <a:pt x="50" y="3255"/>
                    <a:pt x="62" y="3323"/>
                    <a:pt x="75" y="3390"/>
                  </a:cubicBezTo>
                  <a:cubicBezTo>
                    <a:pt x="99" y="3470"/>
                    <a:pt x="130" y="3544"/>
                    <a:pt x="167" y="3618"/>
                  </a:cubicBezTo>
                  <a:cubicBezTo>
                    <a:pt x="210" y="3716"/>
                    <a:pt x="271" y="3826"/>
                    <a:pt x="332" y="3937"/>
                  </a:cubicBezTo>
                  <a:cubicBezTo>
                    <a:pt x="400" y="4041"/>
                    <a:pt x="461" y="4158"/>
                    <a:pt x="523" y="4262"/>
                  </a:cubicBezTo>
                  <a:cubicBezTo>
                    <a:pt x="578" y="4367"/>
                    <a:pt x="633" y="4471"/>
                    <a:pt x="676" y="4582"/>
                  </a:cubicBezTo>
                  <a:cubicBezTo>
                    <a:pt x="725" y="4723"/>
                    <a:pt x="830" y="4987"/>
                    <a:pt x="934" y="5263"/>
                  </a:cubicBezTo>
                  <a:cubicBezTo>
                    <a:pt x="1088" y="5662"/>
                    <a:pt x="1254" y="6092"/>
                    <a:pt x="1333" y="6233"/>
                  </a:cubicBezTo>
                  <a:cubicBezTo>
                    <a:pt x="1456" y="6461"/>
                    <a:pt x="1960" y="7154"/>
                    <a:pt x="2304" y="7461"/>
                  </a:cubicBezTo>
                  <a:cubicBezTo>
                    <a:pt x="2647" y="7768"/>
                    <a:pt x="2881" y="7768"/>
                    <a:pt x="2838" y="8075"/>
                  </a:cubicBezTo>
                  <a:cubicBezTo>
                    <a:pt x="2801" y="8383"/>
                    <a:pt x="2617" y="9647"/>
                    <a:pt x="2844" y="9764"/>
                  </a:cubicBezTo>
                  <a:cubicBezTo>
                    <a:pt x="3071" y="9875"/>
                    <a:pt x="3304" y="10145"/>
                    <a:pt x="3415" y="10378"/>
                  </a:cubicBezTo>
                  <a:cubicBezTo>
                    <a:pt x="3525" y="10605"/>
                    <a:pt x="3875" y="10796"/>
                    <a:pt x="3986" y="10949"/>
                  </a:cubicBezTo>
                  <a:cubicBezTo>
                    <a:pt x="4103" y="11103"/>
                    <a:pt x="5368" y="12294"/>
                    <a:pt x="5521" y="12411"/>
                  </a:cubicBezTo>
                  <a:cubicBezTo>
                    <a:pt x="5675" y="12527"/>
                    <a:pt x="6369" y="13522"/>
                    <a:pt x="6522" y="13675"/>
                  </a:cubicBezTo>
                  <a:cubicBezTo>
                    <a:pt x="6676" y="13829"/>
                    <a:pt x="7633" y="14099"/>
                    <a:pt x="7861" y="14216"/>
                  </a:cubicBezTo>
                  <a:cubicBezTo>
                    <a:pt x="8094" y="14326"/>
                    <a:pt x="8462" y="14406"/>
                    <a:pt x="8585" y="14523"/>
                  </a:cubicBezTo>
                  <a:cubicBezTo>
                    <a:pt x="8708" y="14633"/>
                    <a:pt x="9205" y="16132"/>
                    <a:pt x="9242" y="16402"/>
                  </a:cubicBezTo>
                  <a:cubicBezTo>
                    <a:pt x="9273" y="16604"/>
                    <a:pt x="9494" y="16936"/>
                    <a:pt x="9611" y="17206"/>
                  </a:cubicBezTo>
                  <a:cubicBezTo>
                    <a:pt x="9641" y="17280"/>
                    <a:pt x="9666" y="17354"/>
                    <a:pt x="9678" y="17440"/>
                  </a:cubicBezTo>
                  <a:cubicBezTo>
                    <a:pt x="9703" y="17704"/>
                    <a:pt x="9973" y="19128"/>
                    <a:pt x="9973" y="19546"/>
                  </a:cubicBezTo>
                  <a:cubicBezTo>
                    <a:pt x="9973" y="19969"/>
                    <a:pt x="10090" y="20510"/>
                    <a:pt x="10126" y="20927"/>
                  </a:cubicBezTo>
                  <a:cubicBezTo>
                    <a:pt x="10163" y="21339"/>
                    <a:pt x="10513" y="22217"/>
                    <a:pt x="10538" y="22272"/>
                  </a:cubicBezTo>
                  <a:lnTo>
                    <a:pt x="10943" y="22118"/>
                  </a:lnTo>
                  <a:lnTo>
                    <a:pt x="11612" y="20737"/>
                  </a:lnTo>
                  <a:cubicBezTo>
                    <a:pt x="11612" y="20737"/>
                    <a:pt x="11852" y="20080"/>
                    <a:pt x="11969" y="20043"/>
                  </a:cubicBezTo>
                  <a:cubicBezTo>
                    <a:pt x="12263" y="19920"/>
                    <a:pt x="12546" y="19779"/>
                    <a:pt x="12816" y="19607"/>
                  </a:cubicBezTo>
                  <a:cubicBezTo>
                    <a:pt x="12847" y="19589"/>
                    <a:pt x="12871" y="19570"/>
                    <a:pt x="12890" y="19546"/>
                  </a:cubicBezTo>
                  <a:cubicBezTo>
                    <a:pt x="13043" y="19245"/>
                    <a:pt x="13184" y="18938"/>
                    <a:pt x="13313" y="18625"/>
                  </a:cubicBezTo>
                  <a:cubicBezTo>
                    <a:pt x="13350" y="18508"/>
                    <a:pt x="14081" y="16783"/>
                    <a:pt x="14308" y="16475"/>
                  </a:cubicBezTo>
                  <a:cubicBezTo>
                    <a:pt x="14541" y="16168"/>
                    <a:pt x="15112" y="14554"/>
                    <a:pt x="15076" y="14400"/>
                  </a:cubicBezTo>
                  <a:cubicBezTo>
                    <a:pt x="15039" y="14247"/>
                    <a:pt x="15690" y="13289"/>
                    <a:pt x="15806" y="13098"/>
                  </a:cubicBezTo>
                  <a:cubicBezTo>
                    <a:pt x="15923" y="12908"/>
                    <a:pt x="16457" y="12140"/>
                    <a:pt x="16494" y="11987"/>
                  </a:cubicBezTo>
                  <a:cubicBezTo>
                    <a:pt x="16537" y="11833"/>
                    <a:pt x="16574" y="9758"/>
                    <a:pt x="16691" y="9641"/>
                  </a:cubicBezTo>
                  <a:cubicBezTo>
                    <a:pt x="16801" y="9531"/>
                    <a:pt x="17839" y="8223"/>
                    <a:pt x="18029" y="7953"/>
                  </a:cubicBezTo>
                  <a:cubicBezTo>
                    <a:pt x="18226" y="7689"/>
                    <a:pt x="19104" y="6264"/>
                    <a:pt x="19104" y="6154"/>
                  </a:cubicBezTo>
                  <a:cubicBezTo>
                    <a:pt x="19104" y="6049"/>
                    <a:pt x="19024" y="4704"/>
                    <a:pt x="19073" y="4232"/>
                  </a:cubicBezTo>
                  <a:cubicBezTo>
                    <a:pt x="19073" y="4176"/>
                    <a:pt x="19085" y="4127"/>
                    <a:pt x="19104" y="4078"/>
                  </a:cubicBezTo>
                  <a:cubicBezTo>
                    <a:pt x="19220" y="3925"/>
                    <a:pt x="19374" y="3390"/>
                    <a:pt x="19564" y="3004"/>
                  </a:cubicBezTo>
                  <a:cubicBezTo>
                    <a:pt x="19761" y="2623"/>
                    <a:pt x="19951" y="1966"/>
                    <a:pt x="19914" y="1739"/>
                  </a:cubicBezTo>
                  <a:cubicBezTo>
                    <a:pt x="19877" y="1505"/>
                    <a:pt x="19927" y="897"/>
                    <a:pt x="19920" y="627"/>
                  </a:cubicBezTo>
                  <a:cubicBezTo>
                    <a:pt x="19920" y="357"/>
                    <a:pt x="19755" y="1"/>
                    <a:pt x="19755" y="1"/>
                  </a:cubicBezTo>
                  <a:close/>
                </a:path>
              </a:pathLst>
            </a:custGeom>
            <a:solidFill>
              <a:srgbClr val="354A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9" name="Google Shape;3559;p47"/>
            <p:cNvSpPr/>
            <p:nvPr/>
          </p:nvSpPr>
          <p:spPr>
            <a:xfrm>
              <a:off x="6453711" y="2241868"/>
              <a:ext cx="295033" cy="351688"/>
            </a:xfrm>
            <a:custGeom>
              <a:rect b="b" l="l" r="r" t="t"/>
              <a:pathLst>
                <a:path extrusionOk="0" h="5264" w="4416">
                  <a:moveTo>
                    <a:pt x="1327" y="1"/>
                  </a:moveTo>
                  <a:cubicBezTo>
                    <a:pt x="1235" y="253"/>
                    <a:pt x="1094" y="486"/>
                    <a:pt x="904" y="683"/>
                  </a:cubicBezTo>
                  <a:cubicBezTo>
                    <a:pt x="885" y="701"/>
                    <a:pt x="861" y="719"/>
                    <a:pt x="842" y="738"/>
                  </a:cubicBezTo>
                  <a:cubicBezTo>
                    <a:pt x="498" y="1045"/>
                    <a:pt x="154" y="1548"/>
                    <a:pt x="75" y="1775"/>
                  </a:cubicBezTo>
                  <a:cubicBezTo>
                    <a:pt x="1" y="2009"/>
                    <a:pt x="1" y="3083"/>
                    <a:pt x="75" y="3390"/>
                  </a:cubicBezTo>
                  <a:cubicBezTo>
                    <a:pt x="154" y="3697"/>
                    <a:pt x="541" y="4232"/>
                    <a:pt x="676" y="4575"/>
                  </a:cubicBezTo>
                  <a:cubicBezTo>
                    <a:pt x="725" y="4723"/>
                    <a:pt x="824" y="4987"/>
                    <a:pt x="934" y="5263"/>
                  </a:cubicBezTo>
                  <a:cubicBezTo>
                    <a:pt x="928" y="5226"/>
                    <a:pt x="904" y="4809"/>
                    <a:pt x="904" y="4711"/>
                  </a:cubicBezTo>
                  <a:cubicBezTo>
                    <a:pt x="904" y="4618"/>
                    <a:pt x="1075" y="4250"/>
                    <a:pt x="1149" y="4158"/>
                  </a:cubicBezTo>
                  <a:cubicBezTo>
                    <a:pt x="1229" y="4060"/>
                    <a:pt x="1518" y="3483"/>
                    <a:pt x="1573" y="3427"/>
                  </a:cubicBezTo>
                  <a:cubicBezTo>
                    <a:pt x="1628" y="3372"/>
                    <a:pt x="1726" y="2930"/>
                    <a:pt x="1800" y="2832"/>
                  </a:cubicBezTo>
                  <a:cubicBezTo>
                    <a:pt x="1825" y="2807"/>
                    <a:pt x="1849" y="2783"/>
                    <a:pt x="1874" y="2758"/>
                  </a:cubicBezTo>
                  <a:cubicBezTo>
                    <a:pt x="2033" y="2623"/>
                    <a:pt x="2199" y="2500"/>
                    <a:pt x="2377" y="2390"/>
                  </a:cubicBezTo>
                  <a:lnTo>
                    <a:pt x="3182" y="1990"/>
                  </a:lnTo>
                  <a:cubicBezTo>
                    <a:pt x="3335" y="1911"/>
                    <a:pt x="3857" y="1739"/>
                    <a:pt x="3857" y="1739"/>
                  </a:cubicBezTo>
                  <a:cubicBezTo>
                    <a:pt x="3894" y="1604"/>
                    <a:pt x="3937" y="1468"/>
                    <a:pt x="3986" y="1333"/>
                  </a:cubicBezTo>
                  <a:cubicBezTo>
                    <a:pt x="4041" y="1223"/>
                    <a:pt x="3986" y="891"/>
                    <a:pt x="4066" y="683"/>
                  </a:cubicBezTo>
                  <a:cubicBezTo>
                    <a:pt x="4170" y="449"/>
                    <a:pt x="4287" y="222"/>
                    <a:pt x="4416" y="1"/>
                  </a:cubicBezTo>
                  <a:close/>
                </a:path>
              </a:pathLst>
            </a:custGeom>
            <a:solidFill>
              <a:srgbClr val="57AB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0" name="Google Shape;3560;p47"/>
            <p:cNvSpPr/>
            <p:nvPr/>
          </p:nvSpPr>
          <p:spPr>
            <a:xfrm>
              <a:off x="6453310" y="2287433"/>
              <a:ext cx="125603" cy="306123"/>
            </a:xfrm>
            <a:custGeom>
              <a:rect b="b" l="l" r="r" t="t"/>
              <a:pathLst>
                <a:path extrusionOk="0" h="4582" w="1880">
                  <a:moveTo>
                    <a:pt x="903" y="1"/>
                  </a:moveTo>
                  <a:cubicBezTo>
                    <a:pt x="885" y="19"/>
                    <a:pt x="867" y="37"/>
                    <a:pt x="848" y="56"/>
                  </a:cubicBezTo>
                  <a:cubicBezTo>
                    <a:pt x="498" y="363"/>
                    <a:pt x="154" y="866"/>
                    <a:pt x="81" y="1093"/>
                  </a:cubicBezTo>
                  <a:cubicBezTo>
                    <a:pt x="1" y="1327"/>
                    <a:pt x="1" y="2401"/>
                    <a:pt x="81" y="2708"/>
                  </a:cubicBezTo>
                  <a:cubicBezTo>
                    <a:pt x="154" y="3015"/>
                    <a:pt x="547" y="3550"/>
                    <a:pt x="676" y="3893"/>
                  </a:cubicBezTo>
                  <a:cubicBezTo>
                    <a:pt x="731" y="4041"/>
                    <a:pt x="830" y="4305"/>
                    <a:pt x="934" y="4581"/>
                  </a:cubicBezTo>
                  <a:cubicBezTo>
                    <a:pt x="934" y="4544"/>
                    <a:pt x="903" y="4127"/>
                    <a:pt x="903" y="4029"/>
                  </a:cubicBezTo>
                  <a:cubicBezTo>
                    <a:pt x="903" y="3936"/>
                    <a:pt x="1075" y="3568"/>
                    <a:pt x="1155" y="3476"/>
                  </a:cubicBezTo>
                  <a:cubicBezTo>
                    <a:pt x="1229" y="3378"/>
                    <a:pt x="1517" y="2801"/>
                    <a:pt x="1573" y="2745"/>
                  </a:cubicBezTo>
                  <a:cubicBezTo>
                    <a:pt x="1634" y="2690"/>
                    <a:pt x="1726" y="2248"/>
                    <a:pt x="1806" y="2150"/>
                  </a:cubicBezTo>
                  <a:cubicBezTo>
                    <a:pt x="1831" y="2125"/>
                    <a:pt x="1855" y="2101"/>
                    <a:pt x="1880" y="2076"/>
                  </a:cubicBezTo>
                  <a:cubicBezTo>
                    <a:pt x="1763" y="1806"/>
                    <a:pt x="1671" y="1443"/>
                    <a:pt x="1536" y="1210"/>
                  </a:cubicBezTo>
                  <a:cubicBezTo>
                    <a:pt x="1358" y="903"/>
                    <a:pt x="903" y="1"/>
                    <a:pt x="9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1" name="Google Shape;3561;p47"/>
            <p:cNvSpPr/>
            <p:nvPr/>
          </p:nvSpPr>
          <p:spPr>
            <a:xfrm>
              <a:off x="6945635" y="2241467"/>
              <a:ext cx="290490" cy="892782"/>
            </a:xfrm>
            <a:custGeom>
              <a:rect b="b" l="l" r="r" t="t"/>
              <a:pathLst>
                <a:path extrusionOk="0" h="13363" w="4348">
                  <a:moveTo>
                    <a:pt x="3887" y="1"/>
                  </a:moveTo>
                  <a:lnTo>
                    <a:pt x="387" y="7"/>
                  </a:lnTo>
                  <a:lnTo>
                    <a:pt x="129" y="517"/>
                  </a:lnTo>
                  <a:cubicBezTo>
                    <a:pt x="49" y="670"/>
                    <a:pt x="49" y="2254"/>
                    <a:pt x="49" y="2488"/>
                  </a:cubicBezTo>
                  <a:cubicBezTo>
                    <a:pt x="49" y="2715"/>
                    <a:pt x="80" y="4305"/>
                    <a:pt x="49" y="4483"/>
                  </a:cubicBezTo>
                  <a:cubicBezTo>
                    <a:pt x="25" y="4661"/>
                    <a:pt x="0" y="5165"/>
                    <a:pt x="49" y="5337"/>
                  </a:cubicBezTo>
                  <a:cubicBezTo>
                    <a:pt x="105" y="5509"/>
                    <a:pt x="1253" y="6786"/>
                    <a:pt x="1333" y="6939"/>
                  </a:cubicBezTo>
                  <a:cubicBezTo>
                    <a:pt x="1406" y="7093"/>
                    <a:pt x="1535" y="7707"/>
                    <a:pt x="1535" y="7934"/>
                  </a:cubicBezTo>
                  <a:cubicBezTo>
                    <a:pt x="1535" y="8167"/>
                    <a:pt x="1357" y="9445"/>
                    <a:pt x="1333" y="9598"/>
                  </a:cubicBezTo>
                  <a:cubicBezTo>
                    <a:pt x="1308" y="9752"/>
                    <a:pt x="1308" y="10851"/>
                    <a:pt x="1308" y="11004"/>
                  </a:cubicBezTo>
                  <a:cubicBezTo>
                    <a:pt x="1308" y="11158"/>
                    <a:pt x="1842" y="11852"/>
                    <a:pt x="1867" y="11981"/>
                  </a:cubicBezTo>
                  <a:cubicBezTo>
                    <a:pt x="1891" y="12103"/>
                    <a:pt x="2573" y="12490"/>
                    <a:pt x="2604" y="12564"/>
                  </a:cubicBezTo>
                  <a:cubicBezTo>
                    <a:pt x="2634" y="12644"/>
                    <a:pt x="3070" y="13362"/>
                    <a:pt x="3070" y="13362"/>
                  </a:cubicBezTo>
                  <a:cubicBezTo>
                    <a:pt x="3070" y="13362"/>
                    <a:pt x="2966" y="12134"/>
                    <a:pt x="2997" y="11950"/>
                  </a:cubicBezTo>
                  <a:cubicBezTo>
                    <a:pt x="3021" y="11772"/>
                    <a:pt x="3070" y="10906"/>
                    <a:pt x="3070" y="10802"/>
                  </a:cubicBezTo>
                  <a:cubicBezTo>
                    <a:pt x="3070" y="10697"/>
                    <a:pt x="2942" y="10059"/>
                    <a:pt x="2966" y="9856"/>
                  </a:cubicBezTo>
                  <a:cubicBezTo>
                    <a:pt x="2997" y="9647"/>
                    <a:pt x="3427" y="8573"/>
                    <a:pt x="3506" y="8474"/>
                  </a:cubicBezTo>
                  <a:cubicBezTo>
                    <a:pt x="3580" y="8370"/>
                    <a:pt x="3734" y="7142"/>
                    <a:pt x="3734" y="7013"/>
                  </a:cubicBezTo>
                  <a:cubicBezTo>
                    <a:pt x="3734" y="6884"/>
                    <a:pt x="3635" y="5607"/>
                    <a:pt x="3648" y="5429"/>
                  </a:cubicBezTo>
                  <a:cubicBezTo>
                    <a:pt x="3660" y="5251"/>
                    <a:pt x="4016" y="4735"/>
                    <a:pt x="4096" y="4581"/>
                  </a:cubicBezTo>
                  <a:cubicBezTo>
                    <a:pt x="4170" y="4428"/>
                    <a:pt x="4348" y="3685"/>
                    <a:pt x="4323" y="3562"/>
                  </a:cubicBezTo>
                  <a:cubicBezTo>
                    <a:pt x="4299" y="3433"/>
                    <a:pt x="4274" y="2408"/>
                    <a:pt x="4249" y="2205"/>
                  </a:cubicBezTo>
                  <a:cubicBezTo>
                    <a:pt x="4225" y="1996"/>
                    <a:pt x="4323" y="1131"/>
                    <a:pt x="4323" y="1131"/>
                  </a:cubicBezTo>
                  <a:lnTo>
                    <a:pt x="3887" y="1"/>
                  </a:ln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2" name="Google Shape;3562;p47"/>
            <p:cNvSpPr/>
            <p:nvPr/>
          </p:nvSpPr>
          <p:spPr>
            <a:xfrm>
              <a:off x="6514040" y="2357984"/>
              <a:ext cx="688477" cy="1371877"/>
            </a:xfrm>
            <a:custGeom>
              <a:rect b="b" l="l" r="r" t="t"/>
              <a:pathLst>
                <a:path extrusionOk="0" h="20534" w="10305">
                  <a:moveTo>
                    <a:pt x="2954" y="1"/>
                  </a:moveTo>
                  <a:cubicBezTo>
                    <a:pt x="2954" y="1"/>
                    <a:pt x="2438" y="173"/>
                    <a:pt x="2285" y="252"/>
                  </a:cubicBezTo>
                  <a:lnTo>
                    <a:pt x="1480" y="652"/>
                  </a:lnTo>
                  <a:cubicBezTo>
                    <a:pt x="1302" y="762"/>
                    <a:pt x="1130" y="885"/>
                    <a:pt x="977" y="1026"/>
                  </a:cubicBezTo>
                  <a:cubicBezTo>
                    <a:pt x="946" y="1045"/>
                    <a:pt x="922" y="1069"/>
                    <a:pt x="903" y="1094"/>
                  </a:cubicBezTo>
                  <a:cubicBezTo>
                    <a:pt x="823" y="1192"/>
                    <a:pt x="731" y="1634"/>
                    <a:pt x="670" y="1689"/>
                  </a:cubicBezTo>
                  <a:cubicBezTo>
                    <a:pt x="615" y="1751"/>
                    <a:pt x="326" y="2322"/>
                    <a:pt x="252" y="2420"/>
                  </a:cubicBezTo>
                  <a:cubicBezTo>
                    <a:pt x="172" y="2518"/>
                    <a:pt x="1" y="2887"/>
                    <a:pt x="1" y="2979"/>
                  </a:cubicBezTo>
                  <a:cubicBezTo>
                    <a:pt x="1" y="3065"/>
                    <a:pt x="31" y="3488"/>
                    <a:pt x="31" y="3525"/>
                  </a:cubicBezTo>
                  <a:cubicBezTo>
                    <a:pt x="185" y="3924"/>
                    <a:pt x="351" y="4354"/>
                    <a:pt x="430" y="4489"/>
                  </a:cubicBezTo>
                  <a:cubicBezTo>
                    <a:pt x="559" y="4723"/>
                    <a:pt x="1057" y="5410"/>
                    <a:pt x="1401" y="5717"/>
                  </a:cubicBezTo>
                  <a:cubicBezTo>
                    <a:pt x="1744" y="6024"/>
                    <a:pt x="1978" y="6024"/>
                    <a:pt x="1941" y="6331"/>
                  </a:cubicBezTo>
                  <a:cubicBezTo>
                    <a:pt x="1898" y="6638"/>
                    <a:pt x="1714" y="7909"/>
                    <a:pt x="1941" y="8020"/>
                  </a:cubicBezTo>
                  <a:cubicBezTo>
                    <a:pt x="2168" y="8137"/>
                    <a:pt x="2401" y="8407"/>
                    <a:pt x="2512" y="8634"/>
                  </a:cubicBezTo>
                  <a:cubicBezTo>
                    <a:pt x="2629" y="8867"/>
                    <a:pt x="2972" y="9058"/>
                    <a:pt x="3089" y="9211"/>
                  </a:cubicBezTo>
                  <a:cubicBezTo>
                    <a:pt x="3200" y="9365"/>
                    <a:pt x="4471" y="10556"/>
                    <a:pt x="4624" y="10673"/>
                  </a:cubicBezTo>
                  <a:cubicBezTo>
                    <a:pt x="4778" y="10783"/>
                    <a:pt x="5472" y="11784"/>
                    <a:pt x="5619" y="11937"/>
                  </a:cubicBezTo>
                  <a:cubicBezTo>
                    <a:pt x="5773" y="12091"/>
                    <a:pt x="6730" y="12361"/>
                    <a:pt x="6964" y="12472"/>
                  </a:cubicBezTo>
                  <a:cubicBezTo>
                    <a:pt x="7191" y="12588"/>
                    <a:pt x="7566" y="12668"/>
                    <a:pt x="7682" y="12779"/>
                  </a:cubicBezTo>
                  <a:cubicBezTo>
                    <a:pt x="7805" y="12895"/>
                    <a:pt x="8302" y="14394"/>
                    <a:pt x="8345" y="14664"/>
                  </a:cubicBezTo>
                  <a:cubicBezTo>
                    <a:pt x="8370" y="14866"/>
                    <a:pt x="8591" y="15198"/>
                    <a:pt x="8708" y="15468"/>
                  </a:cubicBezTo>
                  <a:cubicBezTo>
                    <a:pt x="8744" y="15542"/>
                    <a:pt x="8763" y="15616"/>
                    <a:pt x="8775" y="15695"/>
                  </a:cubicBezTo>
                  <a:cubicBezTo>
                    <a:pt x="8806" y="15966"/>
                    <a:pt x="9070" y="17384"/>
                    <a:pt x="9070" y="17808"/>
                  </a:cubicBezTo>
                  <a:cubicBezTo>
                    <a:pt x="9070" y="18231"/>
                    <a:pt x="9187" y="18766"/>
                    <a:pt x="9223" y="19189"/>
                  </a:cubicBezTo>
                  <a:cubicBezTo>
                    <a:pt x="9260" y="19601"/>
                    <a:pt x="9610" y="20479"/>
                    <a:pt x="9635" y="20534"/>
                  </a:cubicBezTo>
                  <a:cubicBezTo>
                    <a:pt x="9623" y="20454"/>
                    <a:pt x="9377" y="18649"/>
                    <a:pt x="9340" y="18459"/>
                  </a:cubicBezTo>
                  <a:cubicBezTo>
                    <a:pt x="9303" y="18268"/>
                    <a:pt x="9684" y="16960"/>
                    <a:pt x="9635" y="16696"/>
                  </a:cubicBezTo>
                  <a:cubicBezTo>
                    <a:pt x="9586" y="16426"/>
                    <a:pt x="10187" y="15388"/>
                    <a:pt x="10114" y="15045"/>
                  </a:cubicBezTo>
                  <a:cubicBezTo>
                    <a:pt x="10034" y="14701"/>
                    <a:pt x="10304" y="13933"/>
                    <a:pt x="10114" y="13589"/>
                  </a:cubicBezTo>
                  <a:cubicBezTo>
                    <a:pt x="9936" y="13239"/>
                    <a:pt x="9819" y="12865"/>
                    <a:pt x="9770" y="12472"/>
                  </a:cubicBezTo>
                  <a:cubicBezTo>
                    <a:pt x="9727" y="12165"/>
                    <a:pt x="9537" y="11618"/>
                    <a:pt x="9537" y="11618"/>
                  </a:cubicBezTo>
                  <a:cubicBezTo>
                    <a:pt x="9537" y="11618"/>
                    <a:pt x="9101" y="10900"/>
                    <a:pt x="9070" y="10826"/>
                  </a:cubicBezTo>
                  <a:cubicBezTo>
                    <a:pt x="9039" y="10746"/>
                    <a:pt x="8358" y="10366"/>
                    <a:pt x="8333" y="10237"/>
                  </a:cubicBezTo>
                  <a:cubicBezTo>
                    <a:pt x="8309" y="10108"/>
                    <a:pt x="7774" y="9420"/>
                    <a:pt x="7774" y="9266"/>
                  </a:cubicBezTo>
                  <a:cubicBezTo>
                    <a:pt x="7774" y="9113"/>
                    <a:pt x="7768" y="8008"/>
                    <a:pt x="7799" y="7854"/>
                  </a:cubicBezTo>
                  <a:cubicBezTo>
                    <a:pt x="7823" y="7701"/>
                    <a:pt x="8001" y="6423"/>
                    <a:pt x="8001" y="6196"/>
                  </a:cubicBezTo>
                  <a:cubicBezTo>
                    <a:pt x="8001" y="5963"/>
                    <a:pt x="7873" y="5349"/>
                    <a:pt x="7799" y="5195"/>
                  </a:cubicBezTo>
                  <a:cubicBezTo>
                    <a:pt x="7725" y="5054"/>
                    <a:pt x="6773" y="3986"/>
                    <a:pt x="6558" y="3666"/>
                  </a:cubicBezTo>
                  <a:cubicBezTo>
                    <a:pt x="6497" y="3630"/>
                    <a:pt x="6442" y="3580"/>
                    <a:pt x="6393" y="3525"/>
                  </a:cubicBezTo>
                  <a:cubicBezTo>
                    <a:pt x="5938" y="3016"/>
                    <a:pt x="5085" y="2076"/>
                    <a:pt x="4968" y="1806"/>
                  </a:cubicBezTo>
                  <a:cubicBezTo>
                    <a:pt x="4858" y="1536"/>
                    <a:pt x="4010" y="959"/>
                    <a:pt x="3783" y="731"/>
                  </a:cubicBezTo>
                  <a:cubicBezTo>
                    <a:pt x="3550" y="498"/>
                    <a:pt x="2954" y="1"/>
                    <a:pt x="2954" y="1"/>
                  </a:cubicBez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3" name="Google Shape;3563;p47"/>
            <p:cNvSpPr/>
            <p:nvPr/>
          </p:nvSpPr>
          <p:spPr>
            <a:xfrm>
              <a:off x="6453711" y="2241868"/>
              <a:ext cx="295033" cy="351688"/>
            </a:xfrm>
            <a:custGeom>
              <a:rect b="b" l="l" r="r" t="t"/>
              <a:pathLst>
                <a:path extrusionOk="0" h="5264" w="4416">
                  <a:moveTo>
                    <a:pt x="1327" y="1"/>
                  </a:moveTo>
                  <a:cubicBezTo>
                    <a:pt x="1235" y="253"/>
                    <a:pt x="1094" y="486"/>
                    <a:pt x="904" y="683"/>
                  </a:cubicBezTo>
                  <a:cubicBezTo>
                    <a:pt x="885" y="701"/>
                    <a:pt x="861" y="719"/>
                    <a:pt x="842" y="738"/>
                  </a:cubicBezTo>
                  <a:cubicBezTo>
                    <a:pt x="498" y="1045"/>
                    <a:pt x="154" y="1548"/>
                    <a:pt x="75" y="1775"/>
                  </a:cubicBezTo>
                  <a:cubicBezTo>
                    <a:pt x="1" y="2009"/>
                    <a:pt x="1" y="3083"/>
                    <a:pt x="75" y="3390"/>
                  </a:cubicBezTo>
                  <a:cubicBezTo>
                    <a:pt x="154" y="3697"/>
                    <a:pt x="541" y="4232"/>
                    <a:pt x="676" y="4575"/>
                  </a:cubicBezTo>
                  <a:cubicBezTo>
                    <a:pt x="725" y="4723"/>
                    <a:pt x="824" y="4987"/>
                    <a:pt x="934" y="5263"/>
                  </a:cubicBezTo>
                  <a:cubicBezTo>
                    <a:pt x="928" y="5226"/>
                    <a:pt x="904" y="4809"/>
                    <a:pt x="904" y="4711"/>
                  </a:cubicBezTo>
                  <a:cubicBezTo>
                    <a:pt x="904" y="4618"/>
                    <a:pt x="1075" y="4250"/>
                    <a:pt x="1149" y="4158"/>
                  </a:cubicBezTo>
                  <a:cubicBezTo>
                    <a:pt x="1229" y="4060"/>
                    <a:pt x="1518" y="3483"/>
                    <a:pt x="1573" y="3427"/>
                  </a:cubicBezTo>
                  <a:cubicBezTo>
                    <a:pt x="1628" y="3372"/>
                    <a:pt x="1726" y="2930"/>
                    <a:pt x="1800" y="2832"/>
                  </a:cubicBezTo>
                  <a:cubicBezTo>
                    <a:pt x="1825" y="2807"/>
                    <a:pt x="1849" y="2783"/>
                    <a:pt x="1874" y="2758"/>
                  </a:cubicBezTo>
                  <a:cubicBezTo>
                    <a:pt x="2033" y="2623"/>
                    <a:pt x="2199" y="2500"/>
                    <a:pt x="2377" y="2390"/>
                  </a:cubicBezTo>
                  <a:lnTo>
                    <a:pt x="3182" y="1990"/>
                  </a:lnTo>
                  <a:cubicBezTo>
                    <a:pt x="3335" y="1911"/>
                    <a:pt x="3857" y="1739"/>
                    <a:pt x="3857" y="1739"/>
                  </a:cubicBezTo>
                  <a:cubicBezTo>
                    <a:pt x="3894" y="1604"/>
                    <a:pt x="3937" y="1468"/>
                    <a:pt x="3986" y="1333"/>
                  </a:cubicBezTo>
                  <a:cubicBezTo>
                    <a:pt x="4041" y="1223"/>
                    <a:pt x="3986" y="891"/>
                    <a:pt x="4066" y="683"/>
                  </a:cubicBezTo>
                  <a:cubicBezTo>
                    <a:pt x="4170" y="449"/>
                    <a:pt x="4287" y="222"/>
                    <a:pt x="4416" y="1"/>
                  </a:cubicBez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4" name="Google Shape;3564;p47"/>
            <p:cNvSpPr/>
            <p:nvPr/>
          </p:nvSpPr>
          <p:spPr>
            <a:xfrm>
              <a:off x="6453711" y="2287433"/>
              <a:ext cx="657678" cy="1104035"/>
            </a:xfrm>
            <a:custGeom>
              <a:rect b="b" l="l" r="r" t="t"/>
              <a:pathLst>
                <a:path extrusionOk="0" h="16525" w="9844">
                  <a:moveTo>
                    <a:pt x="904" y="1"/>
                  </a:moveTo>
                  <a:cubicBezTo>
                    <a:pt x="885" y="19"/>
                    <a:pt x="867" y="37"/>
                    <a:pt x="848" y="56"/>
                  </a:cubicBezTo>
                  <a:cubicBezTo>
                    <a:pt x="498" y="363"/>
                    <a:pt x="154" y="866"/>
                    <a:pt x="81" y="1093"/>
                  </a:cubicBezTo>
                  <a:cubicBezTo>
                    <a:pt x="1" y="1327"/>
                    <a:pt x="1" y="2401"/>
                    <a:pt x="81" y="2708"/>
                  </a:cubicBezTo>
                  <a:cubicBezTo>
                    <a:pt x="154" y="3015"/>
                    <a:pt x="547" y="3550"/>
                    <a:pt x="676" y="3893"/>
                  </a:cubicBezTo>
                  <a:cubicBezTo>
                    <a:pt x="732" y="4041"/>
                    <a:pt x="830" y="4305"/>
                    <a:pt x="934" y="4581"/>
                  </a:cubicBezTo>
                  <a:cubicBezTo>
                    <a:pt x="1088" y="4980"/>
                    <a:pt x="1254" y="5410"/>
                    <a:pt x="1333" y="5545"/>
                  </a:cubicBezTo>
                  <a:cubicBezTo>
                    <a:pt x="1462" y="5779"/>
                    <a:pt x="1960" y="6466"/>
                    <a:pt x="2304" y="6773"/>
                  </a:cubicBezTo>
                  <a:cubicBezTo>
                    <a:pt x="2647" y="7080"/>
                    <a:pt x="2881" y="7080"/>
                    <a:pt x="2844" y="7387"/>
                  </a:cubicBezTo>
                  <a:cubicBezTo>
                    <a:pt x="2801" y="7694"/>
                    <a:pt x="2617" y="8959"/>
                    <a:pt x="2844" y="9076"/>
                  </a:cubicBezTo>
                  <a:cubicBezTo>
                    <a:pt x="3071" y="9193"/>
                    <a:pt x="3304" y="9463"/>
                    <a:pt x="3415" y="9690"/>
                  </a:cubicBezTo>
                  <a:cubicBezTo>
                    <a:pt x="3532" y="9923"/>
                    <a:pt x="3875" y="10114"/>
                    <a:pt x="3992" y="10267"/>
                  </a:cubicBezTo>
                  <a:cubicBezTo>
                    <a:pt x="4103" y="10421"/>
                    <a:pt x="5374" y="11612"/>
                    <a:pt x="5527" y="11722"/>
                  </a:cubicBezTo>
                  <a:cubicBezTo>
                    <a:pt x="5681" y="11839"/>
                    <a:pt x="6375" y="12840"/>
                    <a:pt x="6522" y="12993"/>
                  </a:cubicBezTo>
                  <a:cubicBezTo>
                    <a:pt x="6676" y="13147"/>
                    <a:pt x="7633" y="13411"/>
                    <a:pt x="7867" y="13528"/>
                  </a:cubicBezTo>
                  <a:cubicBezTo>
                    <a:pt x="8094" y="13644"/>
                    <a:pt x="8469" y="13718"/>
                    <a:pt x="8585" y="13835"/>
                  </a:cubicBezTo>
                  <a:cubicBezTo>
                    <a:pt x="8708" y="13951"/>
                    <a:pt x="9205" y="15450"/>
                    <a:pt x="9248" y="15714"/>
                  </a:cubicBezTo>
                  <a:cubicBezTo>
                    <a:pt x="9273" y="15916"/>
                    <a:pt x="9494" y="16254"/>
                    <a:pt x="9611" y="16524"/>
                  </a:cubicBezTo>
                  <a:cubicBezTo>
                    <a:pt x="9758" y="16383"/>
                    <a:pt x="9795" y="15640"/>
                    <a:pt x="9795" y="15437"/>
                  </a:cubicBezTo>
                  <a:cubicBezTo>
                    <a:pt x="9795" y="15229"/>
                    <a:pt x="9844" y="14670"/>
                    <a:pt x="9844" y="14553"/>
                  </a:cubicBezTo>
                  <a:cubicBezTo>
                    <a:pt x="9844" y="14449"/>
                    <a:pt x="9623" y="14129"/>
                    <a:pt x="9469" y="13921"/>
                  </a:cubicBezTo>
                  <a:cubicBezTo>
                    <a:pt x="9316" y="13706"/>
                    <a:pt x="9033" y="13129"/>
                    <a:pt x="8929" y="12901"/>
                  </a:cubicBezTo>
                  <a:cubicBezTo>
                    <a:pt x="8800" y="12625"/>
                    <a:pt x="8597" y="12398"/>
                    <a:pt x="8346" y="12232"/>
                  </a:cubicBezTo>
                  <a:cubicBezTo>
                    <a:pt x="8039" y="12029"/>
                    <a:pt x="7756" y="11790"/>
                    <a:pt x="7504" y="11520"/>
                  </a:cubicBezTo>
                  <a:cubicBezTo>
                    <a:pt x="7339" y="11317"/>
                    <a:pt x="7062" y="10955"/>
                    <a:pt x="6780" y="10672"/>
                  </a:cubicBezTo>
                  <a:cubicBezTo>
                    <a:pt x="6497" y="10390"/>
                    <a:pt x="6141" y="9856"/>
                    <a:pt x="5883" y="9500"/>
                  </a:cubicBezTo>
                  <a:cubicBezTo>
                    <a:pt x="5632" y="9137"/>
                    <a:pt x="4962" y="8118"/>
                    <a:pt x="4784" y="7768"/>
                  </a:cubicBezTo>
                  <a:cubicBezTo>
                    <a:pt x="4606" y="7424"/>
                    <a:pt x="4379" y="6583"/>
                    <a:pt x="4121" y="6221"/>
                  </a:cubicBezTo>
                  <a:cubicBezTo>
                    <a:pt x="3863" y="5865"/>
                    <a:pt x="3611" y="5330"/>
                    <a:pt x="3200" y="4894"/>
                  </a:cubicBezTo>
                  <a:cubicBezTo>
                    <a:pt x="2789" y="4458"/>
                    <a:pt x="2715" y="4127"/>
                    <a:pt x="2561" y="3765"/>
                  </a:cubicBezTo>
                  <a:cubicBezTo>
                    <a:pt x="2408" y="3408"/>
                    <a:pt x="2175" y="2561"/>
                    <a:pt x="1997" y="2309"/>
                  </a:cubicBezTo>
                  <a:cubicBezTo>
                    <a:pt x="1947" y="2236"/>
                    <a:pt x="1911" y="2156"/>
                    <a:pt x="1880" y="2076"/>
                  </a:cubicBezTo>
                  <a:cubicBezTo>
                    <a:pt x="1763" y="1806"/>
                    <a:pt x="1671" y="1437"/>
                    <a:pt x="1536" y="1210"/>
                  </a:cubicBezTo>
                  <a:cubicBezTo>
                    <a:pt x="1358" y="903"/>
                    <a:pt x="904" y="1"/>
                    <a:pt x="90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5" name="Google Shape;3565;p47"/>
            <p:cNvSpPr/>
            <p:nvPr/>
          </p:nvSpPr>
          <p:spPr>
            <a:xfrm>
              <a:off x="7180674" y="2241467"/>
              <a:ext cx="274522" cy="564545"/>
            </a:xfrm>
            <a:custGeom>
              <a:rect b="b" l="l" r="r" t="t"/>
              <a:pathLst>
                <a:path extrusionOk="0" h="8450" w="4109">
                  <a:moveTo>
                    <a:pt x="369" y="1"/>
                  </a:moveTo>
                  <a:lnTo>
                    <a:pt x="805" y="1131"/>
                  </a:lnTo>
                  <a:cubicBezTo>
                    <a:pt x="805" y="1131"/>
                    <a:pt x="701" y="1996"/>
                    <a:pt x="725" y="2205"/>
                  </a:cubicBezTo>
                  <a:cubicBezTo>
                    <a:pt x="750" y="2408"/>
                    <a:pt x="781" y="3433"/>
                    <a:pt x="805" y="3562"/>
                  </a:cubicBezTo>
                  <a:cubicBezTo>
                    <a:pt x="830" y="3685"/>
                    <a:pt x="652" y="4428"/>
                    <a:pt x="572" y="4581"/>
                  </a:cubicBezTo>
                  <a:cubicBezTo>
                    <a:pt x="498" y="4735"/>
                    <a:pt x="142" y="5251"/>
                    <a:pt x="124" y="5429"/>
                  </a:cubicBezTo>
                  <a:cubicBezTo>
                    <a:pt x="111" y="5607"/>
                    <a:pt x="216" y="6896"/>
                    <a:pt x="216" y="7013"/>
                  </a:cubicBezTo>
                  <a:cubicBezTo>
                    <a:pt x="216" y="7130"/>
                    <a:pt x="81" y="8180"/>
                    <a:pt x="7" y="8431"/>
                  </a:cubicBezTo>
                  <a:cubicBezTo>
                    <a:pt x="38" y="8389"/>
                    <a:pt x="87" y="8327"/>
                    <a:pt x="148" y="8247"/>
                  </a:cubicBezTo>
                  <a:cubicBezTo>
                    <a:pt x="363" y="7977"/>
                    <a:pt x="713" y="7572"/>
                    <a:pt x="805" y="7424"/>
                  </a:cubicBezTo>
                  <a:cubicBezTo>
                    <a:pt x="940" y="7216"/>
                    <a:pt x="1088" y="6553"/>
                    <a:pt x="1112" y="6448"/>
                  </a:cubicBezTo>
                  <a:cubicBezTo>
                    <a:pt x="1143" y="6350"/>
                    <a:pt x="1370" y="5558"/>
                    <a:pt x="1474" y="5429"/>
                  </a:cubicBezTo>
                  <a:cubicBezTo>
                    <a:pt x="1573" y="5300"/>
                    <a:pt x="2162" y="4815"/>
                    <a:pt x="2371" y="4661"/>
                  </a:cubicBezTo>
                  <a:cubicBezTo>
                    <a:pt x="2574" y="4508"/>
                    <a:pt x="2856" y="4023"/>
                    <a:pt x="3138" y="3789"/>
                  </a:cubicBezTo>
                  <a:cubicBezTo>
                    <a:pt x="3415" y="3562"/>
                    <a:pt x="3599" y="2997"/>
                    <a:pt x="3667" y="2739"/>
                  </a:cubicBezTo>
                  <a:cubicBezTo>
                    <a:pt x="3734" y="2488"/>
                    <a:pt x="4109" y="848"/>
                    <a:pt x="4109" y="646"/>
                  </a:cubicBezTo>
                  <a:cubicBezTo>
                    <a:pt x="4109" y="437"/>
                    <a:pt x="4053" y="1"/>
                    <a:pt x="4053" y="1"/>
                  </a:cubicBezTo>
                  <a:close/>
                  <a:moveTo>
                    <a:pt x="7" y="8431"/>
                  </a:moveTo>
                  <a:cubicBezTo>
                    <a:pt x="1" y="8438"/>
                    <a:pt x="1" y="8444"/>
                    <a:pt x="1" y="8450"/>
                  </a:cubicBezTo>
                  <a:lnTo>
                    <a:pt x="7" y="8431"/>
                  </a:lnTo>
                  <a:close/>
                </a:path>
              </a:pathLst>
            </a:custGeom>
            <a:solidFill>
              <a:srgbClr val="567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6" name="Google Shape;3566;p47"/>
            <p:cNvSpPr/>
            <p:nvPr/>
          </p:nvSpPr>
          <p:spPr>
            <a:xfrm>
              <a:off x="7181476" y="2241467"/>
              <a:ext cx="69015" cy="565146"/>
            </a:xfrm>
            <a:custGeom>
              <a:rect b="b" l="l" r="r" t="t"/>
              <a:pathLst>
                <a:path extrusionOk="0" h="8459" w="1033">
                  <a:moveTo>
                    <a:pt x="363" y="1"/>
                  </a:moveTo>
                  <a:lnTo>
                    <a:pt x="799" y="1131"/>
                  </a:lnTo>
                  <a:cubicBezTo>
                    <a:pt x="799" y="1131"/>
                    <a:pt x="695" y="1996"/>
                    <a:pt x="726" y="2205"/>
                  </a:cubicBezTo>
                  <a:cubicBezTo>
                    <a:pt x="750" y="2408"/>
                    <a:pt x="775" y="3433"/>
                    <a:pt x="799" y="3562"/>
                  </a:cubicBezTo>
                  <a:cubicBezTo>
                    <a:pt x="824" y="3685"/>
                    <a:pt x="646" y="4428"/>
                    <a:pt x="572" y="4581"/>
                  </a:cubicBezTo>
                  <a:cubicBezTo>
                    <a:pt x="492" y="4735"/>
                    <a:pt x="136" y="5251"/>
                    <a:pt x="124" y="5429"/>
                  </a:cubicBezTo>
                  <a:cubicBezTo>
                    <a:pt x="112" y="5607"/>
                    <a:pt x="210" y="6896"/>
                    <a:pt x="210" y="7013"/>
                  </a:cubicBezTo>
                  <a:cubicBezTo>
                    <a:pt x="210" y="7130"/>
                    <a:pt x="81" y="8180"/>
                    <a:pt x="1" y="8431"/>
                  </a:cubicBezTo>
                  <a:cubicBezTo>
                    <a:pt x="17" y="8448"/>
                    <a:pt x="31" y="8459"/>
                    <a:pt x="42" y="8459"/>
                  </a:cubicBezTo>
                  <a:cubicBezTo>
                    <a:pt x="47" y="8459"/>
                    <a:pt x="52" y="8456"/>
                    <a:pt x="56" y="8450"/>
                  </a:cubicBezTo>
                  <a:cubicBezTo>
                    <a:pt x="93" y="8389"/>
                    <a:pt x="124" y="8321"/>
                    <a:pt x="142" y="8247"/>
                  </a:cubicBezTo>
                  <a:cubicBezTo>
                    <a:pt x="253" y="7860"/>
                    <a:pt x="320" y="7081"/>
                    <a:pt x="259" y="6731"/>
                  </a:cubicBezTo>
                  <a:cubicBezTo>
                    <a:pt x="179" y="6295"/>
                    <a:pt x="210" y="5558"/>
                    <a:pt x="283" y="5410"/>
                  </a:cubicBezTo>
                  <a:cubicBezTo>
                    <a:pt x="363" y="5263"/>
                    <a:pt x="566" y="4581"/>
                    <a:pt x="799" y="4225"/>
                  </a:cubicBezTo>
                  <a:cubicBezTo>
                    <a:pt x="1033" y="3869"/>
                    <a:pt x="897" y="3329"/>
                    <a:pt x="848" y="2838"/>
                  </a:cubicBezTo>
                  <a:cubicBezTo>
                    <a:pt x="799" y="2346"/>
                    <a:pt x="824" y="1511"/>
                    <a:pt x="873" y="1278"/>
                  </a:cubicBezTo>
                  <a:cubicBezTo>
                    <a:pt x="922" y="1039"/>
                    <a:pt x="897" y="873"/>
                    <a:pt x="719" y="584"/>
                  </a:cubicBezTo>
                  <a:cubicBezTo>
                    <a:pt x="621" y="394"/>
                    <a:pt x="529" y="203"/>
                    <a:pt x="45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7" name="Google Shape;3567;p47"/>
            <p:cNvSpPr/>
            <p:nvPr/>
          </p:nvSpPr>
          <p:spPr>
            <a:xfrm>
              <a:off x="7633983" y="2241868"/>
              <a:ext cx="150657" cy="116183"/>
            </a:xfrm>
            <a:custGeom>
              <a:rect b="b" l="l" r="r" t="t"/>
              <a:pathLst>
                <a:path extrusionOk="0" h="1739" w="2255">
                  <a:moveTo>
                    <a:pt x="1" y="1"/>
                  </a:moveTo>
                  <a:cubicBezTo>
                    <a:pt x="1" y="1"/>
                    <a:pt x="394" y="253"/>
                    <a:pt x="498" y="333"/>
                  </a:cubicBezTo>
                  <a:cubicBezTo>
                    <a:pt x="596" y="406"/>
                    <a:pt x="854" y="793"/>
                    <a:pt x="983" y="793"/>
                  </a:cubicBezTo>
                  <a:cubicBezTo>
                    <a:pt x="1112" y="793"/>
                    <a:pt x="1646" y="971"/>
                    <a:pt x="1800" y="971"/>
                  </a:cubicBezTo>
                  <a:cubicBezTo>
                    <a:pt x="1954" y="971"/>
                    <a:pt x="2082" y="1634"/>
                    <a:pt x="2248" y="1739"/>
                  </a:cubicBezTo>
                  <a:cubicBezTo>
                    <a:pt x="2236" y="1653"/>
                    <a:pt x="2230" y="1573"/>
                    <a:pt x="2236" y="1487"/>
                  </a:cubicBezTo>
                  <a:cubicBezTo>
                    <a:pt x="2230" y="1211"/>
                    <a:pt x="2254" y="824"/>
                    <a:pt x="2254" y="627"/>
                  </a:cubicBezTo>
                  <a:cubicBezTo>
                    <a:pt x="2248" y="357"/>
                    <a:pt x="2082" y="1"/>
                    <a:pt x="2082" y="1"/>
                  </a:cubicBezTo>
                  <a:close/>
                </a:path>
              </a:pathLst>
            </a:custGeom>
            <a:solidFill>
              <a:srgbClr val="B1DB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8" name="Google Shape;3568;p47"/>
            <p:cNvSpPr/>
            <p:nvPr/>
          </p:nvSpPr>
          <p:spPr>
            <a:xfrm>
              <a:off x="7633983" y="2241868"/>
              <a:ext cx="150256" cy="116183"/>
            </a:xfrm>
            <a:custGeom>
              <a:rect b="b" l="l" r="r" t="t"/>
              <a:pathLst>
                <a:path extrusionOk="0" h="1739" w="2249">
                  <a:moveTo>
                    <a:pt x="1" y="1"/>
                  </a:moveTo>
                  <a:cubicBezTo>
                    <a:pt x="1" y="1"/>
                    <a:pt x="394" y="253"/>
                    <a:pt x="498" y="333"/>
                  </a:cubicBezTo>
                  <a:cubicBezTo>
                    <a:pt x="596" y="406"/>
                    <a:pt x="854" y="793"/>
                    <a:pt x="983" y="793"/>
                  </a:cubicBezTo>
                  <a:cubicBezTo>
                    <a:pt x="1112" y="793"/>
                    <a:pt x="1646" y="971"/>
                    <a:pt x="1800" y="971"/>
                  </a:cubicBezTo>
                  <a:cubicBezTo>
                    <a:pt x="1954" y="971"/>
                    <a:pt x="2082" y="1634"/>
                    <a:pt x="2248" y="1739"/>
                  </a:cubicBezTo>
                  <a:cubicBezTo>
                    <a:pt x="2236" y="1653"/>
                    <a:pt x="2236" y="1573"/>
                    <a:pt x="2236" y="1487"/>
                  </a:cubicBezTo>
                  <a:cubicBezTo>
                    <a:pt x="2193" y="1432"/>
                    <a:pt x="2138" y="1376"/>
                    <a:pt x="2082" y="1327"/>
                  </a:cubicBezTo>
                  <a:cubicBezTo>
                    <a:pt x="1929" y="1229"/>
                    <a:pt x="2039" y="904"/>
                    <a:pt x="1800" y="904"/>
                  </a:cubicBezTo>
                  <a:cubicBezTo>
                    <a:pt x="1561" y="904"/>
                    <a:pt x="1137" y="818"/>
                    <a:pt x="959" y="713"/>
                  </a:cubicBezTo>
                  <a:cubicBezTo>
                    <a:pt x="781" y="609"/>
                    <a:pt x="596" y="253"/>
                    <a:pt x="406" y="185"/>
                  </a:cubicBezTo>
                  <a:cubicBezTo>
                    <a:pt x="302" y="142"/>
                    <a:pt x="210" y="81"/>
                    <a:pt x="14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9" name="Google Shape;3569;p47"/>
            <p:cNvSpPr/>
            <p:nvPr/>
          </p:nvSpPr>
          <p:spPr>
            <a:xfrm>
              <a:off x="7309886" y="2524141"/>
              <a:ext cx="420569" cy="1027738"/>
            </a:xfrm>
            <a:custGeom>
              <a:rect b="b" l="l" r="r" t="t"/>
              <a:pathLst>
                <a:path extrusionOk="0" h="15383" w="6295">
                  <a:moveTo>
                    <a:pt x="6215" y="0"/>
                  </a:moveTo>
                  <a:lnTo>
                    <a:pt x="6197" y="19"/>
                  </a:lnTo>
                  <a:cubicBezTo>
                    <a:pt x="6086" y="172"/>
                    <a:pt x="5478" y="989"/>
                    <a:pt x="5374" y="1106"/>
                  </a:cubicBezTo>
                  <a:cubicBezTo>
                    <a:pt x="5257" y="1235"/>
                    <a:pt x="4146" y="1695"/>
                    <a:pt x="3992" y="1812"/>
                  </a:cubicBezTo>
                  <a:cubicBezTo>
                    <a:pt x="3839" y="1929"/>
                    <a:pt x="3476" y="2770"/>
                    <a:pt x="3292" y="2850"/>
                  </a:cubicBezTo>
                  <a:cubicBezTo>
                    <a:pt x="3108" y="2923"/>
                    <a:pt x="2531" y="3808"/>
                    <a:pt x="2377" y="3881"/>
                  </a:cubicBezTo>
                  <a:cubicBezTo>
                    <a:pt x="2224" y="3961"/>
                    <a:pt x="2199" y="4802"/>
                    <a:pt x="2175" y="4999"/>
                  </a:cubicBezTo>
                  <a:cubicBezTo>
                    <a:pt x="2150" y="5189"/>
                    <a:pt x="2304" y="6380"/>
                    <a:pt x="2304" y="6380"/>
                  </a:cubicBezTo>
                  <a:cubicBezTo>
                    <a:pt x="2304" y="6380"/>
                    <a:pt x="2033" y="7258"/>
                    <a:pt x="1917" y="7455"/>
                  </a:cubicBezTo>
                  <a:cubicBezTo>
                    <a:pt x="1800" y="7645"/>
                    <a:pt x="1690" y="8720"/>
                    <a:pt x="1610" y="8990"/>
                  </a:cubicBezTo>
                  <a:cubicBezTo>
                    <a:pt x="1536" y="9254"/>
                    <a:pt x="1100" y="9985"/>
                    <a:pt x="971" y="10255"/>
                  </a:cubicBezTo>
                  <a:cubicBezTo>
                    <a:pt x="842" y="10525"/>
                    <a:pt x="689" y="12134"/>
                    <a:pt x="498" y="12441"/>
                  </a:cubicBezTo>
                  <a:cubicBezTo>
                    <a:pt x="308" y="12748"/>
                    <a:pt x="204" y="14013"/>
                    <a:pt x="118" y="14320"/>
                  </a:cubicBezTo>
                  <a:cubicBezTo>
                    <a:pt x="75" y="14486"/>
                    <a:pt x="32" y="14965"/>
                    <a:pt x="1" y="15382"/>
                  </a:cubicBezTo>
                  <a:cubicBezTo>
                    <a:pt x="32" y="15364"/>
                    <a:pt x="56" y="15345"/>
                    <a:pt x="75" y="15321"/>
                  </a:cubicBezTo>
                  <a:cubicBezTo>
                    <a:pt x="234" y="15020"/>
                    <a:pt x="375" y="14713"/>
                    <a:pt x="498" y="14400"/>
                  </a:cubicBezTo>
                  <a:cubicBezTo>
                    <a:pt x="535" y="14283"/>
                    <a:pt x="1266" y="12558"/>
                    <a:pt x="1493" y="12250"/>
                  </a:cubicBezTo>
                  <a:cubicBezTo>
                    <a:pt x="1726" y="11943"/>
                    <a:pt x="2304" y="10329"/>
                    <a:pt x="2261" y="10175"/>
                  </a:cubicBezTo>
                  <a:cubicBezTo>
                    <a:pt x="2224" y="10022"/>
                    <a:pt x="2875" y="9064"/>
                    <a:pt x="2991" y="8873"/>
                  </a:cubicBezTo>
                  <a:cubicBezTo>
                    <a:pt x="3108" y="8683"/>
                    <a:pt x="3642" y="7915"/>
                    <a:pt x="3685" y="7762"/>
                  </a:cubicBezTo>
                  <a:cubicBezTo>
                    <a:pt x="3722" y="7608"/>
                    <a:pt x="3759" y="5533"/>
                    <a:pt x="3876" y="5416"/>
                  </a:cubicBezTo>
                  <a:cubicBezTo>
                    <a:pt x="3992" y="5306"/>
                    <a:pt x="5024" y="3998"/>
                    <a:pt x="5220" y="3728"/>
                  </a:cubicBezTo>
                  <a:cubicBezTo>
                    <a:pt x="5411" y="3464"/>
                    <a:pt x="6295" y="2039"/>
                    <a:pt x="6295" y="1929"/>
                  </a:cubicBezTo>
                  <a:cubicBezTo>
                    <a:pt x="6295" y="1830"/>
                    <a:pt x="6209" y="486"/>
                    <a:pt x="6258" y="7"/>
                  </a:cubicBezTo>
                  <a:lnTo>
                    <a:pt x="6215" y="0"/>
                  </a:ln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0" name="Google Shape;3570;p47"/>
            <p:cNvSpPr/>
            <p:nvPr/>
          </p:nvSpPr>
          <p:spPr>
            <a:xfrm>
              <a:off x="6710931" y="2241467"/>
              <a:ext cx="260158" cy="361108"/>
            </a:xfrm>
            <a:custGeom>
              <a:rect b="b" l="l" r="r" t="t"/>
              <a:pathLst>
                <a:path extrusionOk="0" h="5405" w="3894">
                  <a:moveTo>
                    <a:pt x="560" y="1"/>
                  </a:moveTo>
                  <a:cubicBezTo>
                    <a:pt x="431" y="222"/>
                    <a:pt x="314" y="449"/>
                    <a:pt x="210" y="689"/>
                  </a:cubicBezTo>
                  <a:cubicBezTo>
                    <a:pt x="136" y="897"/>
                    <a:pt x="191" y="1223"/>
                    <a:pt x="136" y="1339"/>
                  </a:cubicBezTo>
                  <a:cubicBezTo>
                    <a:pt x="81" y="1468"/>
                    <a:pt x="38" y="1603"/>
                    <a:pt x="1" y="1745"/>
                  </a:cubicBezTo>
                  <a:cubicBezTo>
                    <a:pt x="1" y="1745"/>
                    <a:pt x="597" y="2242"/>
                    <a:pt x="824" y="2469"/>
                  </a:cubicBezTo>
                  <a:cubicBezTo>
                    <a:pt x="1057" y="2703"/>
                    <a:pt x="1898" y="3280"/>
                    <a:pt x="2015" y="3544"/>
                  </a:cubicBezTo>
                  <a:cubicBezTo>
                    <a:pt x="2132" y="3814"/>
                    <a:pt x="2979" y="4753"/>
                    <a:pt x="3433" y="5263"/>
                  </a:cubicBezTo>
                  <a:cubicBezTo>
                    <a:pt x="3489" y="5318"/>
                    <a:pt x="3544" y="5367"/>
                    <a:pt x="3605" y="5404"/>
                  </a:cubicBezTo>
                  <a:cubicBezTo>
                    <a:pt x="3587" y="5386"/>
                    <a:pt x="3575" y="5361"/>
                    <a:pt x="3569" y="5337"/>
                  </a:cubicBezTo>
                  <a:cubicBezTo>
                    <a:pt x="3513" y="5165"/>
                    <a:pt x="3544" y="4661"/>
                    <a:pt x="3569" y="4483"/>
                  </a:cubicBezTo>
                  <a:cubicBezTo>
                    <a:pt x="3593" y="4305"/>
                    <a:pt x="3569" y="2715"/>
                    <a:pt x="3569" y="2488"/>
                  </a:cubicBezTo>
                  <a:cubicBezTo>
                    <a:pt x="3569" y="2254"/>
                    <a:pt x="3569" y="670"/>
                    <a:pt x="3642" y="517"/>
                  </a:cubicBezTo>
                  <a:lnTo>
                    <a:pt x="3894" y="1"/>
                  </a:ln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1" name="Google Shape;3571;p47"/>
            <p:cNvSpPr/>
            <p:nvPr/>
          </p:nvSpPr>
          <p:spPr>
            <a:xfrm>
              <a:off x="6710931" y="2241868"/>
              <a:ext cx="240917" cy="361108"/>
            </a:xfrm>
            <a:custGeom>
              <a:rect b="b" l="l" r="r" t="t"/>
              <a:pathLst>
                <a:path extrusionOk="0" h="5405" w="3606">
                  <a:moveTo>
                    <a:pt x="560" y="1"/>
                  </a:moveTo>
                  <a:cubicBezTo>
                    <a:pt x="431" y="222"/>
                    <a:pt x="314" y="449"/>
                    <a:pt x="210" y="683"/>
                  </a:cubicBezTo>
                  <a:cubicBezTo>
                    <a:pt x="136" y="891"/>
                    <a:pt x="191" y="1223"/>
                    <a:pt x="136" y="1333"/>
                  </a:cubicBezTo>
                  <a:cubicBezTo>
                    <a:pt x="81" y="1468"/>
                    <a:pt x="38" y="1604"/>
                    <a:pt x="1" y="1739"/>
                  </a:cubicBezTo>
                  <a:cubicBezTo>
                    <a:pt x="1" y="1739"/>
                    <a:pt x="597" y="2236"/>
                    <a:pt x="830" y="2469"/>
                  </a:cubicBezTo>
                  <a:cubicBezTo>
                    <a:pt x="1057" y="2697"/>
                    <a:pt x="1904" y="3274"/>
                    <a:pt x="2015" y="3544"/>
                  </a:cubicBezTo>
                  <a:cubicBezTo>
                    <a:pt x="2132" y="3808"/>
                    <a:pt x="2985" y="4754"/>
                    <a:pt x="3440" y="5263"/>
                  </a:cubicBezTo>
                  <a:cubicBezTo>
                    <a:pt x="3489" y="5318"/>
                    <a:pt x="3544" y="5361"/>
                    <a:pt x="3605" y="5404"/>
                  </a:cubicBezTo>
                  <a:lnTo>
                    <a:pt x="3599" y="5398"/>
                  </a:lnTo>
                  <a:cubicBezTo>
                    <a:pt x="3562" y="5355"/>
                    <a:pt x="2973" y="4606"/>
                    <a:pt x="2819" y="4453"/>
                  </a:cubicBezTo>
                  <a:cubicBezTo>
                    <a:pt x="2666" y="4299"/>
                    <a:pt x="2390" y="3839"/>
                    <a:pt x="2261" y="3654"/>
                  </a:cubicBezTo>
                  <a:cubicBezTo>
                    <a:pt x="2132" y="3476"/>
                    <a:pt x="1874" y="3145"/>
                    <a:pt x="1751" y="3071"/>
                  </a:cubicBezTo>
                  <a:cubicBezTo>
                    <a:pt x="1628" y="2991"/>
                    <a:pt x="953" y="2482"/>
                    <a:pt x="805" y="2279"/>
                  </a:cubicBezTo>
                  <a:cubicBezTo>
                    <a:pt x="652" y="2083"/>
                    <a:pt x="130" y="1659"/>
                    <a:pt x="130" y="1659"/>
                  </a:cubicBezTo>
                  <a:cubicBezTo>
                    <a:pt x="130" y="1659"/>
                    <a:pt x="265" y="1303"/>
                    <a:pt x="234" y="1125"/>
                  </a:cubicBezTo>
                  <a:cubicBezTo>
                    <a:pt x="210" y="940"/>
                    <a:pt x="314" y="646"/>
                    <a:pt x="455" y="480"/>
                  </a:cubicBezTo>
                  <a:cubicBezTo>
                    <a:pt x="572" y="333"/>
                    <a:pt x="676" y="173"/>
                    <a:pt x="75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2" name="Google Shape;3572;p47"/>
            <p:cNvSpPr/>
            <p:nvPr/>
          </p:nvSpPr>
          <p:spPr>
            <a:xfrm>
              <a:off x="6475892" y="2504432"/>
              <a:ext cx="1269" cy="2539"/>
            </a:xfrm>
            <a:custGeom>
              <a:rect b="b" l="l" r="r" t="t"/>
              <a:pathLst>
                <a:path extrusionOk="0" h="38" w="19">
                  <a:moveTo>
                    <a:pt x="0" y="1"/>
                  </a:moveTo>
                  <a:lnTo>
                    <a:pt x="19" y="38"/>
                  </a:lnTo>
                  <a:cubicBezTo>
                    <a:pt x="13" y="25"/>
                    <a:pt x="7" y="13"/>
                    <a:pt x="0" y="1"/>
                  </a:cubicBezTo>
                  <a:close/>
                </a:path>
              </a:pathLst>
            </a:custGeom>
            <a:solidFill>
              <a:srgbClr val="58B5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3" name="Google Shape;3573;p47"/>
            <p:cNvSpPr/>
            <p:nvPr/>
          </p:nvSpPr>
          <p:spPr>
            <a:xfrm>
              <a:off x="6456583" y="2431008"/>
              <a:ext cx="643781" cy="960461"/>
            </a:xfrm>
            <a:custGeom>
              <a:rect b="b" l="l" r="r" t="t"/>
              <a:pathLst>
                <a:path extrusionOk="0" h="14376" w="9636">
                  <a:moveTo>
                    <a:pt x="1763" y="1"/>
                  </a:moveTo>
                  <a:cubicBezTo>
                    <a:pt x="1683" y="99"/>
                    <a:pt x="523" y="56"/>
                    <a:pt x="474" y="111"/>
                  </a:cubicBezTo>
                  <a:cubicBezTo>
                    <a:pt x="426" y="159"/>
                    <a:pt x="153" y="351"/>
                    <a:pt x="13" y="351"/>
                  </a:cubicBezTo>
                  <a:cubicBezTo>
                    <a:pt x="9" y="351"/>
                    <a:pt x="5" y="351"/>
                    <a:pt x="1" y="351"/>
                  </a:cubicBezTo>
                  <a:lnTo>
                    <a:pt x="1" y="351"/>
                  </a:lnTo>
                  <a:cubicBezTo>
                    <a:pt x="7" y="424"/>
                    <a:pt x="19" y="492"/>
                    <a:pt x="38" y="559"/>
                  </a:cubicBezTo>
                  <a:cubicBezTo>
                    <a:pt x="56" y="633"/>
                    <a:pt x="87" y="713"/>
                    <a:pt x="124" y="787"/>
                  </a:cubicBezTo>
                  <a:cubicBezTo>
                    <a:pt x="167" y="885"/>
                    <a:pt x="228" y="989"/>
                    <a:pt x="289" y="1100"/>
                  </a:cubicBezTo>
                  <a:cubicBezTo>
                    <a:pt x="357" y="1210"/>
                    <a:pt x="418" y="1321"/>
                    <a:pt x="480" y="1431"/>
                  </a:cubicBezTo>
                  <a:cubicBezTo>
                    <a:pt x="535" y="1530"/>
                    <a:pt x="590" y="1640"/>
                    <a:pt x="633" y="1744"/>
                  </a:cubicBezTo>
                  <a:cubicBezTo>
                    <a:pt x="689" y="1892"/>
                    <a:pt x="787" y="2156"/>
                    <a:pt x="891" y="2432"/>
                  </a:cubicBezTo>
                  <a:cubicBezTo>
                    <a:pt x="1045" y="2831"/>
                    <a:pt x="1211" y="3261"/>
                    <a:pt x="1290" y="3396"/>
                  </a:cubicBezTo>
                  <a:cubicBezTo>
                    <a:pt x="1419" y="3630"/>
                    <a:pt x="1917" y="4317"/>
                    <a:pt x="2261" y="4624"/>
                  </a:cubicBezTo>
                  <a:cubicBezTo>
                    <a:pt x="2604" y="4931"/>
                    <a:pt x="2838" y="4931"/>
                    <a:pt x="2801" y="5238"/>
                  </a:cubicBezTo>
                  <a:cubicBezTo>
                    <a:pt x="2758" y="5545"/>
                    <a:pt x="2574" y="6810"/>
                    <a:pt x="2801" y="6927"/>
                  </a:cubicBezTo>
                  <a:cubicBezTo>
                    <a:pt x="3028" y="7044"/>
                    <a:pt x="3261" y="7314"/>
                    <a:pt x="3372" y="7541"/>
                  </a:cubicBezTo>
                  <a:cubicBezTo>
                    <a:pt x="3489" y="7774"/>
                    <a:pt x="3832" y="7965"/>
                    <a:pt x="3949" y="8118"/>
                  </a:cubicBezTo>
                  <a:cubicBezTo>
                    <a:pt x="4060" y="8272"/>
                    <a:pt x="5331" y="9463"/>
                    <a:pt x="5484" y="9573"/>
                  </a:cubicBezTo>
                  <a:cubicBezTo>
                    <a:pt x="5638" y="9690"/>
                    <a:pt x="6332" y="10691"/>
                    <a:pt x="6479" y="10844"/>
                  </a:cubicBezTo>
                  <a:cubicBezTo>
                    <a:pt x="6633" y="10998"/>
                    <a:pt x="7590" y="11262"/>
                    <a:pt x="7818" y="11379"/>
                  </a:cubicBezTo>
                  <a:cubicBezTo>
                    <a:pt x="8051" y="11495"/>
                    <a:pt x="8426" y="11569"/>
                    <a:pt x="8542" y="11686"/>
                  </a:cubicBezTo>
                  <a:cubicBezTo>
                    <a:pt x="8665" y="11802"/>
                    <a:pt x="9162" y="13301"/>
                    <a:pt x="9199" y="13565"/>
                  </a:cubicBezTo>
                  <a:cubicBezTo>
                    <a:pt x="9230" y="13767"/>
                    <a:pt x="9451" y="14105"/>
                    <a:pt x="9568" y="14375"/>
                  </a:cubicBezTo>
                  <a:lnTo>
                    <a:pt x="9635" y="14332"/>
                  </a:lnTo>
                  <a:lnTo>
                    <a:pt x="9635" y="12337"/>
                  </a:lnTo>
                  <a:lnTo>
                    <a:pt x="8579" y="10525"/>
                  </a:lnTo>
                  <a:lnTo>
                    <a:pt x="7713" y="9807"/>
                  </a:lnTo>
                  <a:lnTo>
                    <a:pt x="5951" y="7811"/>
                  </a:lnTo>
                  <a:lnTo>
                    <a:pt x="4846" y="6123"/>
                  </a:lnTo>
                  <a:lnTo>
                    <a:pt x="4103" y="4280"/>
                  </a:lnTo>
                  <a:lnTo>
                    <a:pt x="2647" y="2199"/>
                  </a:lnTo>
                  <a:lnTo>
                    <a:pt x="1763" y="1"/>
                  </a:lnTo>
                  <a:close/>
                </a:path>
              </a:pathLst>
            </a:custGeom>
            <a:solidFill>
              <a:srgbClr val="354A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4" name="Google Shape;3574;p47"/>
            <p:cNvSpPr/>
            <p:nvPr/>
          </p:nvSpPr>
          <p:spPr>
            <a:xfrm>
              <a:off x="6453310" y="2287433"/>
              <a:ext cx="120726" cy="239247"/>
            </a:xfrm>
            <a:custGeom>
              <a:rect b="b" l="l" r="r" t="t"/>
              <a:pathLst>
                <a:path extrusionOk="0" h="3581" w="1807">
                  <a:moveTo>
                    <a:pt x="903" y="1"/>
                  </a:moveTo>
                  <a:cubicBezTo>
                    <a:pt x="885" y="19"/>
                    <a:pt x="867" y="37"/>
                    <a:pt x="848" y="56"/>
                  </a:cubicBezTo>
                  <a:cubicBezTo>
                    <a:pt x="498" y="363"/>
                    <a:pt x="154" y="866"/>
                    <a:pt x="81" y="1093"/>
                  </a:cubicBezTo>
                  <a:cubicBezTo>
                    <a:pt x="1" y="1327"/>
                    <a:pt x="1" y="2401"/>
                    <a:pt x="81" y="2708"/>
                  </a:cubicBezTo>
                  <a:cubicBezTo>
                    <a:pt x="99" y="2782"/>
                    <a:pt x="130" y="2862"/>
                    <a:pt x="167" y="2936"/>
                  </a:cubicBezTo>
                  <a:cubicBezTo>
                    <a:pt x="216" y="3034"/>
                    <a:pt x="271" y="3138"/>
                    <a:pt x="338" y="3249"/>
                  </a:cubicBezTo>
                  <a:cubicBezTo>
                    <a:pt x="400" y="3359"/>
                    <a:pt x="461" y="3470"/>
                    <a:pt x="523" y="3580"/>
                  </a:cubicBezTo>
                  <a:cubicBezTo>
                    <a:pt x="1167" y="3108"/>
                    <a:pt x="1665" y="2543"/>
                    <a:pt x="1806" y="2150"/>
                  </a:cubicBezTo>
                  <a:cubicBezTo>
                    <a:pt x="1468" y="1450"/>
                    <a:pt x="1167" y="731"/>
                    <a:pt x="903" y="1"/>
                  </a:cubicBezTo>
                  <a:close/>
                </a:path>
              </a:pathLst>
            </a:custGeom>
            <a:solidFill>
              <a:srgbClr val="354A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5" name="Google Shape;3575;p47"/>
            <p:cNvSpPr/>
            <p:nvPr/>
          </p:nvSpPr>
          <p:spPr>
            <a:xfrm>
              <a:off x="7309886" y="2525343"/>
              <a:ext cx="414022" cy="1026937"/>
            </a:xfrm>
            <a:custGeom>
              <a:rect b="b" l="l" r="r" t="t"/>
              <a:pathLst>
                <a:path extrusionOk="0" h="15371" w="6197">
                  <a:moveTo>
                    <a:pt x="6197" y="1"/>
                  </a:moveTo>
                  <a:cubicBezTo>
                    <a:pt x="6086" y="154"/>
                    <a:pt x="5478" y="971"/>
                    <a:pt x="5374" y="1088"/>
                  </a:cubicBezTo>
                  <a:cubicBezTo>
                    <a:pt x="5257" y="1217"/>
                    <a:pt x="4146" y="1677"/>
                    <a:pt x="3992" y="1794"/>
                  </a:cubicBezTo>
                  <a:cubicBezTo>
                    <a:pt x="3839" y="1911"/>
                    <a:pt x="3476" y="2752"/>
                    <a:pt x="3292" y="2832"/>
                  </a:cubicBezTo>
                  <a:cubicBezTo>
                    <a:pt x="3108" y="2905"/>
                    <a:pt x="2531" y="3790"/>
                    <a:pt x="2377" y="3869"/>
                  </a:cubicBezTo>
                  <a:cubicBezTo>
                    <a:pt x="2224" y="3943"/>
                    <a:pt x="2199" y="4790"/>
                    <a:pt x="2175" y="4981"/>
                  </a:cubicBezTo>
                  <a:cubicBezTo>
                    <a:pt x="2150" y="5171"/>
                    <a:pt x="2304" y="6362"/>
                    <a:pt x="2304" y="6362"/>
                  </a:cubicBezTo>
                  <a:cubicBezTo>
                    <a:pt x="2304" y="6362"/>
                    <a:pt x="2033" y="7247"/>
                    <a:pt x="1917" y="7437"/>
                  </a:cubicBezTo>
                  <a:cubicBezTo>
                    <a:pt x="1800" y="7627"/>
                    <a:pt x="1690" y="8702"/>
                    <a:pt x="1610" y="8972"/>
                  </a:cubicBezTo>
                  <a:cubicBezTo>
                    <a:pt x="1536" y="9242"/>
                    <a:pt x="1100" y="9967"/>
                    <a:pt x="971" y="10237"/>
                  </a:cubicBezTo>
                  <a:cubicBezTo>
                    <a:pt x="842" y="10507"/>
                    <a:pt x="689" y="12116"/>
                    <a:pt x="498" y="12423"/>
                  </a:cubicBezTo>
                  <a:cubicBezTo>
                    <a:pt x="308" y="12730"/>
                    <a:pt x="204" y="14001"/>
                    <a:pt x="118" y="14308"/>
                  </a:cubicBezTo>
                  <a:cubicBezTo>
                    <a:pt x="75" y="14468"/>
                    <a:pt x="32" y="14947"/>
                    <a:pt x="1" y="15370"/>
                  </a:cubicBezTo>
                  <a:cubicBezTo>
                    <a:pt x="1" y="15370"/>
                    <a:pt x="204" y="14584"/>
                    <a:pt x="253" y="14332"/>
                  </a:cubicBezTo>
                  <a:cubicBezTo>
                    <a:pt x="308" y="14075"/>
                    <a:pt x="461" y="13049"/>
                    <a:pt x="511" y="12847"/>
                  </a:cubicBezTo>
                  <a:cubicBezTo>
                    <a:pt x="560" y="12644"/>
                    <a:pt x="713" y="12232"/>
                    <a:pt x="793" y="11925"/>
                  </a:cubicBezTo>
                  <a:cubicBezTo>
                    <a:pt x="867" y="11618"/>
                    <a:pt x="842" y="10802"/>
                    <a:pt x="1020" y="10624"/>
                  </a:cubicBezTo>
                  <a:cubicBezTo>
                    <a:pt x="1204" y="10440"/>
                    <a:pt x="1217" y="9782"/>
                    <a:pt x="1481" y="9494"/>
                  </a:cubicBezTo>
                  <a:cubicBezTo>
                    <a:pt x="1751" y="9205"/>
                    <a:pt x="1788" y="8726"/>
                    <a:pt x="1843" y="8389"/>
                  </a:cubicBezTo>
                  <a:cubicBezTo>
                    <a:pt x="1892" y="8045"/>
                    <a:pt x="1941" y="7701"/>
                    <a:pt x="2021" y="7498"/>
                  </a:cubicBezTo>
                  <a:cubicBezTo>
                    <a:pt x="2095" y="7296"/>
                    <a:pt x="2377" y="6626"/>
                    <a:pt x="2402" y="6461"/>
                  </a:cubicBezTo>
                  <a:cubicBezTo>
                    <a:pt x="2433" y="6295"/>
                    <a:pt x="2353" y="5681"/>
                    <a:pt x="2291" y="5294"/>
                  </a:cubicBezTo>
                  <a:cubicBezTo>
                    <a:pt x="2224" y="4907"/>
                    <a:pt x="2353" y="4637"/>
                    <a:pt x="2377" y="4404"/>
                  </a:cubicBezTo>
                  <a:cubicBezTo>
                    <a:pt x="2402" y="4170"/>
                    <a:pt x="2561" y="3839"/>
                    <a:pt x="2672" y="3740"/>
                  </a:cubicBezTo>
                  <a:cubicBezTo>
                    <a:pt x="2789" y="3636"/>
                    <a:pt x="3053" y="3065"/>
                    <a:pt x="3292" y="3004"/>
                  </a:cubicBezTo>
                  <a:cubicBezTo>
                    <a:pt x="3532" y="2948"/>
                    <a:pt x="3630" y="2666"/>
                    <a:pt x="3759" y="2334"/>
                  </a:cubicBezTo>
                  <a:cubicBezTo>
                    <a:pt x="3888" y="1997"/>
                    <a:pt x="4066" y="1843"/>
                    <a:pt x="4244" y="1794"/>
                  </a:cubicBezTo>
                  <a:cubicBezTo>
                    <a:pt x="4428" y="1745"/>
                    <a:pt x="4913" y="1438"/>
                    <a:pt x="5042" y="1358"/>
                  </a:cubicBezTo>
                  <a:cubicBezTo>
                    <a:pt x="5165" y="1284"/>
                    <a:pt x="5503" y="1155"/>
                    <a:pt x="5656" y="922"/>
                  </a:cubicBezTo>
                  <a:cubicBezTo>
                    <a:pt x="5767" y="756"/>
                    <a:pt x="6049" y="265"/>
                    <a:pt x="619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76" name="Google Shape;3576;p47"/>
            <p:cNvGrpSpPr/>
            <p:nvPr/>
          </p:nvGrpSpPr>
          <p:grpSpPr>
            <a:xfrm>
              <a:off x="7237330" y="2147866"/>
              <a:ext cx="254412" cy="133553"/>
              <a:chOff x="7237330" y="2147866"/>
              <a:chExt cx="254412" cy="133553"/>
            </a:xfrm>
          </p:grpSpPr>
          <p:sp>
            <p:nvSpPr>
              <p:cNvPr id="3577" name="Google Shape;3577;p47"/>
              <p:cNvSpPr/>
              <p:nvPr/>
            </p:nvSpPr>
            <p:spPr>
              <a:xfrm>
                <a:off x="7262317" y="2160694"/>
                <a:ext cx="32069" cy="57857"/>
              </a:xfrm>
              <a:custGeom>
                <a:rect b="b" l="l" r="r" t="t"/>
                <a:pathLst>
                  <a:path extrusionOk="0" h="866" w="480">
                    <a:moveTo>
                      <a:pt x="363" y="0"/>
                    </a:moveTo>
                    <a:cubicBezTo>
                      <a:pt x="283" y="0"/>
                      <a:pt x="203" y="6"/>
                      <a:pt x="123" y="25"/>
                    </a:cubicBezTo>
                    <a:cubicBezTo>
                      <a:pt x="50" y="43"/>
                      <a:pt x="1" y="55"/>
                      <a:pt x="1" y="55"/>
                    </a:cubicBezTo>
                    <a:cubicBezTo>
                      <a:pt x="13" y="123"/>
                      <a:pt x="19" y="203"/>
                      <a:pt x="31" y="276"/>
                    </a:cubicBezTo>
                    <a:cubicBezTo>
                      <a:pt x="62" y="491"/>
                      <a:pt x="87" y="719"/>
                      <a:pt x="99" y="817"/>
                    </a:cubicBezTo>
                    <a:lnTo>
                      <a:pt x="105" y="866"/>
                    </a:lnTo>
                    <a:cubicBezTo>
                      <a:pt x="166" y="866"/>
                      <a:pt x="234" y="860"/>
                      <a:pt x="302" y="854"/>
                    </a:cubicBezTo>
                    <a:cubicBezTo>
                      <a:pt x="394" y="835"/>
                      <a:pt x="480" y="817"/>
                      <a:pt x="480" y="817"/>
                    </a:cubicBezTo>
                    <a:cubicBezTo>
                      <a:pt x="480" y="805"/>
                      <a:pt x="473" y="792"/>
                      <a:pt x="473" y="774"/>
                    </a:cubicBezTo>
                    <a:lnTo>
                      <a:pt x="467" y="682"/>
                    </a:lnTo>
                    <a:cubicBezTo>
                      <a:pt x="443" y="510"/>
                      <a:pt x="424" y="350"/>
                      <a:pt x="400" y="221"/>
                    </a:cubicBezTo>
                    <a:cubicBezTo>
                      <a:pt x="381" y="92"/>
                      <a:pt x="363" y="0"/>
                      <a:pt x="363" y="0"/>
                    </a:cubicBezTo>
                    <a:close/>
                  </a:path>
                </a:pathLst>
              </a:custGeom>
              <a:solidFill>
                <a:srgbClr val="354A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8" name="Google Shape;3578;p47"/>
              <p:cNvSpPr/>
              <p:nvPr/>
            </p:nvSpPr>
            <p:spPr>
              <a:xfrm>
                <a:off x="7303338" y="2154547"/>
                <a:ext cx="31668" cy="57457"/>
              </a:xfrm>
              <a:custGeom>
                <a:rect b="b" l="l" r="r" t="t"/>
                <a:pathLst>
                  <a:path extrusionOk="0" h="860" w="474">
                    <a:moveTo>
                      <a:pt x="363" y="0"/>
                    </a:moveTo>
                    <a:cubicBezTo>
                      <a:pt x="240" y="0"/>
                      <a:pt x="117" y="18"/>
                      <a:pt x="1" y="55"/>
                    </a:cubicBezTo>
                    <a:cubicBezTo>
                      <a:pt x="7" y="123"/>
                      <a:pt x="19" y="203"/>
                      <a:pt x="31" y="276"/>
                    </a:cubicBezTo>
                    <a:cubicBezTo>
                      <a:pt x="62" y="504"/>
                      <a:pt x="87" y="749"/>
                      <a:pt x="99" y="835"/>
                    </a:cubicBezTo>
                    <a:lnTo>
                      <a:pt x="99" y="860"/>
                    </a:lnTo>
                    <a:cubicBezTo>
                      <a:pt x="222" y="854"/>
                      <a:pt x="351" y="841"/>
                      <a:pt x="473" y="817"/>
                    </a:cubicBezTo>
                    <a:cubicBezTo>
                      <a:pt x="473" y="804"/>
                      <a:pt x="473" y="792"/>
                      <a:pt x="473" y="786"/>
                    </a:cubicBezTo>
                    <a:cubicBezTo>
                      <a:pt x="473" y="737"/>
                      <a:pt x="467" y="694"/>
                      <a:pt x="461" y="645"/>
                    </a:cubicBezTo>
                    <a:cubicBezTo>
                      <a:pt x="443" y="491"/>
                      <a:pt x="418" y="338"/>
                      <a:pt x="400" y="221"/>
                    </a:cubicBezTo>
                    <a:cubicBezTo>
                      <a:pt x="381" y="92"/>
                      <a:pt x="363" y="0"/>
                      <a:pt x="363" y="0"/>
                    </a:cubicBezTo>
                    <a:close/>
                  </a:path>
                </a:pathLst>
              </a:custGeom>
              <a:solidFill>
                <a:srgbClr val="354A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9" name="Google Shape;3579;p47"/>
              <p:cNvSpPr/>
              <p:nvPr/>
            </p:nvSpPr>
            <p:spPr>
              <a:xfrm>
                <a:off x="7345228" y="2147866"/>
                <a:ext cx="32002" cy="57590"/>
              </a:xfrm>
              <a:custGeom>
                <a:rect b="b" l="l" r="r" t="t"/>
                <a:pathLst>
                  <a:path extrusionOk="0" h="862" w="479">
                    <a:moveTo>
                      <a:pt x="323" y="0"/>
                    </a:moveTo>
                    <a:cubicBezTo>
                      <a:pt x="252" y="0"/>
                      <a:pt x="181" y="11"/>
                      <a:pt x="111" y="26"/>
                    </a:cubicBezTo>
                    <a:cubicBezTo>
                      <a:pt x="74" y="32"/>
                      <a:pt x="37" y="45"/>
                      <a:pt x="0" y="57"/>
                    </a:cubicBezTo>
                    <a:cubicBezTo>
                      <a:pt x="12" y="125"/>
                      <a:pt x="25" y="198"/>
                      <a:pt x="37" y="278"/>
                    </a:cubicBezTo>
                    <a:cubicBezTo>
                      <a:pt x="68" y="518"/>
                      <a:pt x="98" y="788"/>
                      <a:pt x="104" y="849"/>
                    </a:cubicBezTo>
                    <a:lnTo>
                      <a:pt x="104" y="861"/>
                    </a:lnTo>
                    <a:cubicBezTo>
                      <a:pt x="233" y="855"/>
                      <a:pt x="356" y="843"/>
                      <a:pt x="479" y="812"/>
                    </a:cubicBezTo>
                    <a:cubicBezTo>
                      <a:pt x="479" y="812"/>
                      <a:pt x="479" y="812"/>
                      <a:pt x="479" y="806"/>
                    </a:cubicBezTo>
                    <a:lnTo>
                      <a:pt x="479" y="794"/>
                    </a:lnTo>
                    <a:cubicBezTo>
                      <a:pt x="479" y="757"/>
                      <a:pt x="473" y="726"/>
                      <a:pt x="467" y="690"/>
                    </a:cubicBezTo>
                    <a:cubicBezTo>
                      <a:pt x="448" y="518"/>
                      <a:pt x="424" y="352"/>
                      <a:pt x="405" y="217"/>
                    </a:cubicBezTo>
                    <a:cubicBezTo>
                      <a:pt x="387" y="88"/>
                      <a:pt x="368" y="2"/>
                      <a:pt x="368" y="2"/>
                    </a:cubicBezTo>
                    <a:cubicBezTo>
                      <a:pt x="353" y="1"/>
                      <a:pt x="338" y="0"/>
                      <a:pt x="323" y="0"/>
                    </a:cubicBezTo>
                    <a:close/>
                  </a:path>
                </a:pathLst>
              </a:custGeom>
              <a:solidFill>
                <a:srgbClr val="354A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0" name="Google Shape;3580;p47"/>
              <p:cNvSpPr/>
              <p:nvPr/>
            </p:nvSpPr>
            <p:spPr>
              <a:xfrm>
                <a:off x="7252496" y="2193899"/>
                <a:ext cx="173973" cy="50508"/>
              </a:xfrm>
              <a:custGeom>
                <a:rect b="b" l="l" r="r" t="t"/>
                <a:pathLst>
                  <a:path extrusionOk="0" h="756" w="2604">
                    <a:moveTo>
                      <a:pt x="2524" y="1"/>
                    </a:moveTo>
                    <a:cubicBezTo>
                      <a:pt x="2364" y="31"/>
                      <a:pt x="2180" y="62"/>
                      <a:pt x="1996" y="93"/>
                    </a:cubicBezTo>
                    <a:lnTo>
                      <a:pt x="1867" y="117"/>
                    </a:lnTo>
                    <a:cubicBezTo>
                      <a:pt x="1738" y="136"/>
                      <a:pt x="1615" y="154"/>
                      <a:pt x="1492" y="172"/>
                    </a:cubicBezTo>
                    <a:lnTo>
                      <a:pt x="1480" y="172"/>
                    </a:lnTo>
                    <a:lnTo>
                      <a:pt x="1302" y="197"/>
                    </a:lnTo>
                    <a:lnTo>
                      <a:pt x="1228" y="197"/>
                    </a:lnTo>
                    <a:cubicBezTo>
                      <a:pt x="1099" y="215"/>
                      <a:pt x="977" y="234"/>
                      <a:pt x="854" y="246"/>
                    </a:cubicBezTo>
                    <a:lnTo>
                      <a:pt x="756" y="258"/>
                    </a:lnTo>
                    <a:lnTo>
                      <a:pt x="700" y="265"/>
                    </a:lnTo>
                    <a:lnTo>
                      <a:pt x="620" y="277"/>
                    </a:lnTo>
                    <a:lnTo>
                      <a:pt x="442" y="295"/>
                    </a:lnTo>
                    <a:lnTo>
                      <a:pt x="436" y="295"/>
                    </a:lnTo>
                    <a:lnTo>
                      <a:pt x="246" y="320"/>
                    </a:lnTo>
                    <a:lnTo>
                      <a:pt x="0" y="344"/>
                    </a:lnTo>
                    <a:cubicBezTo>
                      <a:pt x="25" y="467"/>
                      <a:pt x="43" y="596"/>
                      <a:pt x="62" y="670"/>
                    </a:cubicBezTo>
                    <a:cubicBezTo>
                      <a:pt x="68" y="719"/>
                      <a:pt x="74" y="756"/>
                      <a:pt x="74" y="756"/>
                    </a:cubicBezTo>
                    <a:cubicBezTo>
                      <a:pt x="221" y="737"/>
                      <a:pt x="375" y="725"/>
                      <a:pt x="528" y="713"/>
                    </a:cubicBezTo>
                    <a:cubicBezTo>
                      <a:pt x="1591" y="596"/>
                      <a:pt x="2604" y="418"/>
                      <a:pt x="2604" y="418"/>
                    </a:cubicBezTo>
                    <a:cubicBezTo>
                      <a:pt x="2604" y="387"/>
                      <a:pt x="2604" y="363"/>
                      <a:pt x="2598" y="332"/>
                    </a:cubicBezTo>
                    <a:cubicBezTo>
                      <a:pt x="2598" y="314"/>
                      <a:pt x="2592" y="289"/>
                      <a:pt x="2592" y="271"/>
                    </a:cubicBezTo>
                    <a:cubicBezTo>
                      <a:pt x="2573" y="179"/>
                      <a:pt x="2549" y="86"/>
                      <a:pt x="2524" y="1"/>
                    </a:cubicBezTo>
                    <a:close/>
                  </a:path>
                </a:pathLst>
              </a:custGeom>
              <a:solidFill>
                <a:srgbClr val="93BF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1" name="Google Shape;3581;p47"/>
              <p:cNvSpPr/>
              <p:nvPr/>
            </p:nvSpPr>
            <p:spPr>
              <a:xfrm>
                <a:off x="7237330" y="2198842"/>
                <a:ext cx="254412" cy="82577"/>
              </a:xfrm>
              <a:custGeom>
                <a:rect b="b" l="l" r="r" t="t"/>
                <a:pathLst>
                  <a:path extrusionOk="0" h="1236" w="3808">
                    <a:moveTo>
                      <a:pt x="3807" y="0"/>
                    </a:moveTo>
                    <a:lnTo>
                      <a:pt x="3807" y="0"/>
                    </a:lnTo>
                    <a:cubicBezTo>
                      <a:pt x="3807" y="0"/>
                      <a:pt x="3678" y="43"/>
                      <a:pt x="3439" y="105"/>
                    </a:cubicBezTo>
                    <a:lnTo>
                      <a:pt x="3334" y="135"/>
                    </a:lnTo>
                    <a:cubicBezTo>
                      <a:pt x="3193" y="166"/>
                      <a:pt x="3027" y="209"/>
                      <a:pt x="2825" y="252"/>
                    </a:cubicBezTo>
                    <a:cubicBezTo>
                      <a:pt x="2407" y="338"/>
                      <a:pt x="1867" y="436"/>
                      <a:pt x="1228" y="510"/>
                    </a:cubicBezTo>
                    <a:cubicBezTo>
                      <a:pt x="1081" y="528"/>
                      <a:pt x="921" y="547"/>
                      <a:pt x="755" y="565"/>
                    </a:cubicBezTo>
                    <a:lnTo>
                      <a:pt x="737" y="565"/>
                    </a:lnTo>
                    <a:cubicBezTo>
                      <a:pt x="590" y="577"/>
                      <a:pt x="436" y="590"/>
                      <a:pt x="283" y="596"/>
                    </a:cubicBezTo>
                    <a:cubicBezTo>
                      <a:pt x="190" y="602"/>
                      <a:pt x="92" y="608"/>
                      <a:pt x="0" y="614"/>
                    </a:cubicBezTo>
                    <a:cubicBezTo>
                      <a:pt x="19" y="663"/>
                      <a:pt x="43" y="712"/>
                      <a:pt x="68" y="762"/>
                    </a:cubicBezTo>
                    <a:cubicBezTo>
                      <a:pt x="172" y="934"/>
                      <a:pt x="313" y="1093"/>
                      <a:pt x="479" y="1216"/>
                    </a:cubicBezTo>
                    <a:cubicBezTo>
                      <a:pt x="479" y="1216"/>
                      <a:pt x="1061" y="1235"/>
                      <a:pt x="1748" y="1235"/>
                    </a:cubicBezTo>
                    <a:cubicBezTo>
                      <a:pt x="2341" y="1235"/>
                      <a:pt x="3013" y="1221"/>
                      <a:pt x="3457" y="1167"/>
                    </a:cubicBezTo>
                    <a:cubicBezTo>
                      <a:pt x="3457" y="1167"/>
                      <a:pt x="3476" y="1124"/>
                      <a:pt x="3506" y="1050"/>
                    </a:cubicBezTo>
                    <a:cubicBezTo>
                      <a:pt x="3629" y="768"/>
                      <a:pt x="3727" y="467"/>
                      <a:pt x="3783" y="160"/>
                    </a:cubicBezTo>
                    <a:cubicBezTo>
                      <a:pt x="3795" y="111"/>
                      <a:pt x="3801" y="55"/>
                      <a:pt x="3807" y="0"/>
                    </a:cubicBezTo>
                    <a:close/>
                  </a:path>
                </a:pathLst>
              </a:custGeom>
              <a:solidFill>
                <a:srgbClr val="A5D5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2" name="Google Shape;3582;p47"/>
              <p:cNvSpPr/>
              <p:nvPr/>
            </p:nvSpPr>
            <p:spPr>
              <a:xfrm>
                <a:off x="7237330" y="2198842"/>
                <a:ext cx="254412" cy="50909"/>
              </a:xfrm>
              <a:custGeom>
                <a:rect b="b" l="l" r="r" t="t"/>
                <a:pathLst>
                  <a:path extrusionOk="0" h="762" w="3808">
                    <a:moveTo>
                      <a:pt x="3807" y="0"/>
                    </a:moveTo>
                    <a:lnTo>
                      <a:pt x="3807" y="0"/>
                    </a:lnTo>
                    <a:cubicBezTo>
                      <a:pt x="3807" y="0"/>
                      <a:pt x="3678" y="43"/>
                      <a:pt x="3439" y="105"/>
                    </a:cubicBezTo>
                    <a:lnTo>
                      <a:pt x="3340" y="135"/>
                    </a:lnTo>
                    <a:cubicBezTo>
                      <a:pt x="3199" y="166"/>
                      <a:pt x="3027" y="209"/>
                      <a:pt x="2825" y="252"/>
                    </a:cubicBezTo>
                    <a:cubicBezTo>
                      <a:pt x="2407" y="338"/>
                      <a:pt x="1867" y="436"/>
                      <a:pt x="1228" y="510"/>
                    </a:cubicBezTo>
                    <a:cubicBezTo>
                      <a:pt x="1081" y="528"/>
                      <a:pt x="921" y="547"/>
                      <a:pt x="755" y="565"/>
                    </a:cubicBezTo>
                    <a:lnTo>
                      <a:pt x="737" y="565"/>
                    </a:lnTo>
                    <a:cubicBezTo>
                      <a:pt x="590" y="577"/>
                      <a:pt x="442" y="590"/>
                      <a:pt x="289" y="596"/>
                    </a:cubicBezTo>
                    <a:cubicBezTo>
                      <a:pt x="190" y="602"/>
                      <a:pt x="98" y="608"/>
                      <a:pt x="0" y="614"/>
                    </a:cubicBezTo>
                    <a:cubicBezTo>
                      <a:pt x="19" y="663"/>
                      <a:pt x="43" y="712"/>
                      <a:pt x="74" y="762"/>
                    </a:cubicBezTo>
                    <a:cubicBezTo>
                      <a:pt x="215" y="749"/>
                      <a:pt x="467" y="731"/>
                      <a:pt x="774" y="706"/>
                    </a:cubicBezTo>
                    <a:cubicBezTo>
                      <a:pt x="1492" y="639"/>
                      <a:pt x="2542" y="510"/>
                      <a:pt x="3359" y="295"/>
                    </a:cubicBezTo>
                    <a:lnTo>
                      <a:pt x="3445" y="270"/>
                    </a:lnTo>
                    <a:cubicBezTo>
                      <a:pt x="3568" y="240"/>
                      <a:pt x="3678" y="197"/>
                      <a:pt x="3783" y="160"/>
                    </a:cubicBezTo>
                    <a:cubicBezTo>
                      <a:pt x="3795" y="111"/>
                      <a:pt x="3801" y="55"/>
                      <a:pt x="3807" y="0"/>
                    </a:cubicBez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3" name="Google Shape;3583;p47"/>
              <p:cNvSpPr/>
              <p:nvPr/>
            </p:nvSpPr>
            <p:spPr>
              <a:xfrm>
                <a:off x="7262317" y="2160961"/>
                <a:ext cx="26724" cy="18640"/>
              </a:xfrm>
              <a:custGeom>
                <a:rect b="b" l="l" r="r" t="t"/>
                <a:pathLst>
                  <a:path extrusionOk="0" h="279" w="400">
                    <a:moveTo>
                      <a:pt x="319" y="1"/>
                    </a:moveTo>
                    <a:cubicBezTo>
                      <a:pt x="254" y="1"/>
                      <a:pt x="189" y="11"/>
                      <a:pt x="123" y="21"/>
                    </a:cubicBezTo>
                    <a:cubicBezTo>
                      <a:pt x="50" y="39"/>
                      <a:pt x="1" y="58"/>
                      <a:pt x="1" y="58"/>
                    </a:cubicBezTo>
                    <a:cubicBezTo>
                      <a:pt x="13" y="125"/>
                      <a:pt x="19" y="199"/>
                      <a:pt x="31" y="279"/>
                    </a:cubicBezTo>
                    <a:cubicBezTo>
                      <a:pt x="68" y="272"/>
                      <a:pt x="111" y="260"/>
                      <a:pt x="160" y="254"/>
                    </a:cubicBezTo>
                    <a:cubicBezTo>
                      <a:pt x="234" y="242"/>
                      <a:pt x="320" y="229"/>
                      <a:pt x="400" y="217"/>
                    </a:cubicBezTo>
                    <a:cubicBezTo>
                      <a:pt x="381" y="88"/>
                      <a:pt x="363" y="2"/>
                      <a:pt x="363" y="2"/>
                    </a:cubicBezTo>
                    <a:cubicBezTo>
                      <a:pt x="348" y="1"/>
                      <a:pt x="334" y="1"/>
                      <a:pt x="319" y="1"/>
                    </a:cubicBezTo>
                    <a:close/>
                  </a:path>
                </a:pathLst>
              </a:custGeom>
              <a:solidFill>
                <a:srgbClr val="567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4" name="Google Shape;3584;p47"/>
              <p:cNvSpPr/>
              <p:nvPr/>
            </p:nvSpPr>
            <p:spPr>
              <a:xfrm>
                <a:off x="7302937" y="2154547"/>
                <a:ext cx="27125" cy="18506"/>
              </a:xfrm>
              <a:custGeom>
                <a:rect b="b" l="l" r="r" t="t"/>
                <a:pathLst>
                  <a:path extrusionOk="0" h="277" w="406">
                    <a:moveTo>
                      <a:pt x="369" y="0"/>
                    </a:moveTo>
                    <a:cubicBezTo>
                      <a:pt x="240" y="0"/>
                      <a:pt x="117" y="18"/>
                      <a:pt x="1" y="55"/>
                    </a:cubicBezTo>
                    <a:cubicBezTo>
                      <a:pt x="13" y="123"/>
                      <a:pt x="25" y="203"/>
                      <a:pt x="31" y="276"/>
                    </a:cubicBezTo>
                    <a:lnTo>
                      <a:pt x="129" y="258"/>
                    </a:lnTo>
                    <a:cubicBezTo>
                      <a:pt x="209" y="246"/>
                      <a:pt x="308" y="227"/>
                      <a:pt x="406" y="215"/>
                    </a:cubicBezTo>
                    <a:cubicBezTo>
                      <a:pt x="381" y="86"/>
                      <a:pt x="369" y="0"/>
                      <a:pt x="369" y="0"/>
                    </a:cubicBezTo>
                    <a:close/>
                  </a:path>
                </a:pathLst>
              </a:custGeom>
              <a:solidFill>
                <a:srgbClr val="567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5" name="Google Shape;3585;p47"/>
              <p:cNvSpPr/>
              <p:nvPr/>
            </p:nvSpPr>
            <p:spPr>
              <a:xfrm>
                <a:off x="7345228" y="2147866"/>
                <a:ext cx="27125" cy="18640"/>
              </a:xfrm>
              <a:custGeom>
                <a:rect b="b" l="l" r="r" t="t"/>
                <a:pathLst>
                  <a:path extrusionOk="0" h="279" w="406">
                    <a:moveTo>
                      <a:pt x="323" y="0"/>
                    </a:moveTo>
                    <a:cubicBezTo>
                      <a:pt x="252" y="0"/>
                      <a:pt x="181" y="11"/>
                      <a:pt x="111" y="26"/>
                    </a:cubicBezTo>
                    <a:cubicBezTo>
                      <a:pt x="74" y="32"/>
                      <a:pt x="37" y="45"/>
                      <a:pt x="0" y="57"/>
                    </a:cubicBezTo>
                    <a:cubicBezTo>
                      <a:pt x="12" y="125"/>
                      <a:pt x="25" y="198"/>
                      <a:pt x="31" y="278"/>
                    </a:cubicBezTo>
                    <a:cubicBezTo>
                      <a:pt x="68" y="272"/>
                      <a:pt x="104" y="266"/>
                      <a:pt x="141" y="260"/>
                    </a:cubicBezTo>
                    <a:cubicBezTo>
                      <a:pt x="221" y="241"/>
                      <a:pt x="313" y="229"/>
                      <a:pt x="405" y="217"/>
                    </a:cubicBezTo>
                    <a:cubicBezTo>
                      <a:pt x="381" y="88"/>
                      <a:pt x="368" y="2"/>
                      <a:pt x="368" y="2"/>
                    </a:cubicBezTo>
                    <a:cubicBezTo>
                      <a:pt x="353" y="1"/>
                      <a:pt x="338" y="0"/>
                      <a:pt x="323" y="0"/>
                    </a:cubicBezTo>
                    <a:close/>
                  </a:path>
                </a:pathLst>
              </a:custGeom>
              <a:solidFill>
                <a:srgbClr val="567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6" name="Google Shape;3586;p47"/>
              <p:cNvSpPr/>
              <p:nvPr/>
            </p:nvSpPr>
            <p:spPr>
              <a:xfrm>
                <a:off x="7276280" y="2256232"/>
                <a:ext cx="14431" cy="12360"/>
              </a:xfrm>
              <a:custGeom>
                <a:rect b="b" l="l" r="r" t="t"/>
                <a:pathLst>
                  <a:path extrusionOk="0" h="185" w="216">
                    <a:moveTo>
                      <a:pt x="123" y="1"/>
                    </a:moveTo>
                    <a:cubicBezTo>
                      <a:pt x="43" y="1"/>
                      <a:pt x="0" y="93"/>
                      <a:pt x="56" y="154"/>
                    </a:cubicBezTo>
                    <a:cubicBezTo>
                      <a:pt x="75" y="175"/>
                      <a:pt x="98" y="185"/>
                      <a:pt x="122" y="185"/>
                    </a:cubicBezTo>
                    <a:cubicBezTo>
                      <a:pt x="167" y="185"/>
                      <a:pt x="211" y="150"/>
                      <a:pt x="215" y="93"/>
                    </a:cubicBezTo>
                    <a:cubicBezTo>
                      <a:pt x="215" y="44"/>
                      <a:pt x="172" y="1"/>
                      <a:pt x="12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7" name="Google Shape;3587;p47"/>
              <p:cNvSpPr/>
              <p:nvPr/>
            </p:nvSpPr>
            <p:spPr>
              <a:xfrm>
                <a:off x="7318504" y="2255030"/>
                <a:ext cx="12427" cy="12761"/>
              </a:xfrm>
              <a:custGeom>
                <a:rect b="b" l="l" r="r" t="t"/>
                <a:pathLst>
                  <a:path extrusionOk="0" h="191" w="186">
                    <a:moveTo>
                      <a:pt x="93" y="0"/>
                    </a:moveTo>
                    <a:cubicBezTo>
                      <a:pt x="44" y="0"/>
                      <a:pt x="1" y="43"/>
                      <a:pt x="1" y="99"/>
                    </a:cubicBezTo>
                    <a:cubicBezTo>
                      <a:pt x="1" y="148"/>
                      <a:pt x="44" y="191"/>
                      <a:pt x="93" y="191"/>
                    </a:cubicBezTo>
                    <a:cubicBezTo>
                      <a:pt x="148" y="191"/>
                      <a:pt x="185" y="148"/>
                      <a:pt x="185" y="99"/>
                    </a:cubicBezTo>
                    <a:cubicBezTo>
                      <a:pt x="185" y="43"/>
                      <a:pt x="148" y="0"/>
                      <a:pt x="9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8" name="Google Shape;3588;p47"/>
              <p:cNvSpPr/>
              <p:nvPr/>
            </p:nvSpPr>
            <p:spPr>
              <a:xfrm>
                <a:off x="7359125" y="2254228"/>
                <a:ext cx="12360" cy="12761"/>
              </a:xfrm>
              <a:custGeom>
                <a:rect b="b" l="l" r="r" t="t"/>
                <a:pathLst>
                  <a:path extrusionOk="0" h="191" w="185">
                    <a:moveTo>
                      <a:pt x="93" y="0"/>
                    </a:moveTo>
                    <a:cubicBezTo>
                      <a:pt x="38" y="0"/>
                      <a:pt x="1" y="43"/>
                      <a:pt x="1" y="92"/>
                    </a:cubicBezTo>
                    <a:cubicBezTo>
                      <a:pt x="1" y="148"/>
                      <a:pt x="38" y="190"/>
                      <a:pt x="93" y="190"/>
                    </a:cubicBezTo>
                    <a:cubicBezTo>
                      <a:pt x="142" y="190"/>
                      <a:pt x="185" y="148"/>
                      <a:pt x="185" y="92"/>
                    </a:cubicBezTo>
                    <a:cubicBezTo>
                      <a:pt x="185" y="43"/>
                      <a:pt x="142" y="0"/>
                      <a:pt x="9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9" name="Google Shape;3589;p47"/>
              <p:cNvSpPr/>
              <p:nvPr/>
            </p:nvSpPr>
            <p:spPr>
              <a:xfrm>
                <a:off x="7397274" y="2252959"/>
                <a:ext cx="14431" cy="12493"/>
              </a:xfrm>
              <a:custGeom>
                <a:rect b="b" l="l" r="r" t="t"/>
                <a:pathLst>
                  <a:path extrusionOk="0" h="187" w="216">
                    <a:moveTo>
                      <a:pt x="124" y="1"/>
                    </a:moveTo>
                    <a:cubicBezTo>
                      <a:pt x="44" y="1"/>
                      <a:pt x="1" y="99"/>
                      <a:pt x="56" y="160"/>
                    </a:cubicBezTo>
                    <a:cubicBezTo>
                      <a:pt x="74" y="179"/>
                      <a:pt x="98" y="187"/>
                      <a:pt x="121" y="187"/>
                    </a:cubicBezTo>
                    <a:cubicBezTo>
                      <a:pt x="169" y="187"/>
                      <a:pt x="216" y="153"/>
                      <a:pt x="216" y="99"/>
                    </a:cubicBezTo>
                    <a:cubicBezTo>
                      <a:pt x="216" y="44"/>
                      <a:pt x="179" y="1"/>
                      <a:pt x="12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0" name="Google Shape;3590;p47"/>
              <p:cNvSpPr/>
              <p:nvPr/>
            </p:nvSpPr>
            <p:spPr>
              <a:xfrm>
                <a:off x="7437494" y="2252157"/>
                <a:ext cx="14832" cy="12293"/>
              </a:xfrm>
              <a:custGeom>
                <a:rect b="b" l="l" r="r" t="t"/>
                <a:pathLst>
                  <a:path extrusionOk="0" h="184" w="222">
                    <a:moveTo>
                      <a:pt x="123" y="0"/>
                    </a:moveTo>
                    <a:cubicBezTo>
                      <a:pt x="44" y="0"/>
                      <a:pt x="1" y="99"/>
                      <a:pt x="62" y="154"/>
                    </a:cubicBezTo>
                    <a:cubicBezTo>
                      <a:pt x="80" y="174"/>
                      <a:pt x="103" y="183"/>
                      <a:pt x="126" y="183"/>
                    </a:cubicBezTo>
                    <a:cubicBezTo>
                      <a:pt x="172" y="183"/>
                      <a:pt x="218" y="146"/>
                      <a:pt x="222" y="93"/>
                    </a:cubicBezTo>
                    <a:cubicBezTo>
                      <a:pt x="222" y="43"/>
                      <a:pt x="179" y="0"/>
                      <a:pt x="12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91" name="Google Shape;3591;p47"/>
            <p:cNvSpPr/>
            <p:nvPr/>
          </p:nvSpPr>
          <p:spPr>
            <a:xfrm>
              <a:off x="7338213" y="2206192"/>
              <a:ext cx="1336" cy="67"/>
            </a:xfrm>
            <a:custGeom>
              <a:rect b="b" l="l" r="r" t="t"/>
              <a:pathLst>
                <a:path extrusionOk="0" h="1" w="20">
                  <a:moveTo>
                    <a:pt x="19" y="1"/>
                  </a:moveTo>
                  <a:lnTo>
                    <a:pt x="19" y="1"/>
                  </a:lnTo>
                  <a:lnTo>
                    <a:pt x="1" y="1"/>
                  </a:lnTo>
                  <a:close/>
                </a:path>
              </a:pathLst>
            </a:custGeom>
            <a:solidFill>
              <a:srgbClr val="0213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2" name="Google Shape;3592;p47"/>
            <p:cNvSpPr/>
            <p:nvPr/>
          </p:nvSpPr>
          <p:spPr>
            <a:xfrm>
              <a:off x="6747476" y="1726228"/>
              <a:ext cx="44362" cy="20978"/>
            </a:xfrm>
            <a:custGeom>
              <a:rect b="b" l="l" r="r" t="t"/>
              <a:pathLst>
                <a:path extrusionOk="0" h="314" w="664">
                  <a:moveTo>
                    <a:pt x="565" y="1"/>
                  </a:moveTo>
                  <a:cubicBezTo>
                    <a:pt x="529" y="1"/>
                    <a:pt x="492" y="7"/>
                    <a:pt x="455" y="25"/>
                  </a:cubicBezTo>
                  <a:cubicBezTo>
                    <a:pt x="418" y="37"/>
                    <a:pt x="387" y="68"/>
                    <a:pt x="369" y="105"/>
                  </a:cubicBezTo>
                  <a:cubicBezTo>
                    <a:pt x="361" y="121"/>
                    <a:pt x="355" y="137"/>
                    <a:pt x="351" y="153"/>
                  </a:cubicBezTo>
                  <a:lnTo>
                    <a:pt x="351" y="153"/>
                  </a:lnTo>
                  <a:cubicBezTo>
                    <a:pt x="341" y="140"/>
                    <a:pt x="330" y="128"/>
                    <a:pt x="320" y="117"/>
                  </a:cubicBezTo>
                  <a:cubicBezTo>
                    <a:pt x="289" y="86"/>
                    <a:pt x="252" y="68"/>
                    <a:pt x="209" y="62"/>
                  </a:cubicBezTo>
                  <a:cubicBezTo>
                    <a:pt x="194" y="59"/>
                    <a:pt x="179" y="58"/>
                    <a:pt x="163" y="58"/>
                  </a:cubicBezTo>
                  <a:cubicBezTo>
                    <a:pt x="142" y="58"/>
                    <a:pt x="120" y="61"/>
                    <a:pt x="99" y="68"/>
                  </a:cubicBezTo>
                  <a:cubicBezTo>
                    <a:pt x="62" y="80"/>
                    <a:pt x="25" y="99"/>
                    <a:pt x="0" y="123"/>
                  </a:cubicBezTo>
                  <a:cubicBezTo>
                    <a:pt x="43" y="98"/>
                    <a:pt x="92" y="87"/>
                    <a:pt x="141" y="87"/>
                  </a:cubicBezTo>
                  <a:cubicBezTo>
                    <a:pt x="162" y="87"/>
                    <a:pt x="183" y="89"/>
                    <a:pt x="203" y="93"/>
                  </a:cubicBezTo>
                  <a:cubicBezTo>
                    <a:pt x="264" y="117"/>
                    <a:pt x="320" y="166"/>
                    <a:pt x="344" y="228"/>
                  </a:cubicBezTo>
                  <a:lnTo>
                    <a:pt x="393" y="314"/>
                  </a:lnTo>
                  <a:lnTo>
                    <a:pt x="393" y="215"/>
                  </a:lnTo>
                  <a:cubicBezTo>
                    <a:pt x="393" y="185"/>
                    <a:pt x="400" y="154"/>
                    <a:pt x="412" y="123"/>
                  </a:cubicBezTo>
                  <a:cubicBezTo>
                    <a:pt x="424" y="93"/>
                    <a:pt x="443" y="68"/>
                    <a:pt x="473" y="56"/>
                  </a:cubicBezTo>
                  <a:cubicBezTo>
                    <a:pt x="512" y="30"/>
                    <a:pt x="559" y="19"/>
                    <a:pt x="605" y="19"/>
                  </a:cubicBezTo>
                  <a:cubicBezTo>
                    <a:pt x="625" y="19"/>
                    <a:pt x="645" y="21"/>
                    <a:pt x="664" y="25"/>
                  </a:cubicBezTo>
                  <a:cubicBezTo>
                    <a:pt x="633" y="7"/>
                    <a:pt x="602" y="1"/>
                    <a:pt x="565" y="1"/>
                  </a:cubicBezTo>
                  <a:close/>
                </a:path>
              </a:pathLst>
            </a:custGeom>
            <a:solidFill>
              <a:srgbClr val="93BF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93" name="Google Shape;3593;p47"/>
            <p:cNvGrpSpPr/>
            <p:nvPr/>
          </p:nvGrpSpPr>
          <p:grpSpPr>
            <a:xfrm>
              <a:off x="5866648" y="1340600"/>
              <a:ext cx="2564113" cy="681062"/>
              <a:chOff x="5866648" y="1340600"/>
              <a:chExt cx="2564113" cy="681062"/>
            </a:xfrm>
          </p:grpSpPr>
          <p:grpSp>
            <p:nvGrpSpPr>
              <p:cNvPr id="3594" name="Google Shape;3594;p47"/>
              <p:cNvGrpSpPr/>
              <p:nvPr/>
            </p:nvGrpSpPr>
            <p:grpSpPr>
              <a:xfrm>
                <a:off x="5866648" y="1340600"/>
                <a:ext cx="2564113" cy="681062"/>
                <a:chOff x="5866648" y="1340600"/>
                <a:chExt cx="2564113" cy="681062"/>
              </a:xfrm>
            </p:grpSpPr>
            <p:sp>
              <p:nvSpPr>
                <p:cNvPr id="3595" name="Google Shape;3595;p47"/>
                <p:cNvSpPr/>
                <p:nvPr/>
              </p:nvSpPr>
              <p:spPr>
                <a:xfrm>
                  <a:off x="5866648" y="1454110"/>
                  <a:ext cx="598618" cy="64605"/>
                </a:xfrm>
                <a:custGeom>
                  <a:rect b="b" l="l" r="r" t="t"/>
                  <a:pathLst>
                    <a:path extrusionOk="0" h="967" w="8960">
                      <a:moveTo>
                        <a:pt x="344" y="0"/>
                      </a:moveTo>
                      <a:cubicBezTo>
                        <a:pt x="230" y="0"/>
                        <a:pt x="115" y="1"/>
                        <a:pt x="1" y="2"/>
                      </a:cubicBezTo>
                      <a:lnTo>
                        <a:pt x="1" y="905"/>
                      </a:lnTo>
                      <a:cubicBezTo>
                        <a:pt x="271" y="893"/>
                        <a:pt x="517" y="881"/>
                        <a:pt x="676" y="862"/>
                      </a:cubicBezTo>
                      <a:cubicBezTo>
                        <a:pt x="959" y="838"/>
                        <a:pt x="1697" y="825"/>
                        <a:pt x="2431" y="825"/>
                      </a:cubicBezTo>
                      <a:cubicBezTo>
                        <a:pt x="3165" y="825"/>
                        <a:pt x="3894" y="838"/>
                        <a:pt x="4158" y="862"/>
                      </a:cubicBezTo>
                      <a:cubicBezTo>
                        <a:pt x="4680" y="917"/>
                        <a:pt x="6651" y="966"/>
                        <a:pt x="7148" y="966"/>
                      </a:cubicBezTo>
                      <a:cubicBezTo>
                        <a:pt x="7646" y="966"/>
                        <a:pt x="8960" y="709"/>
                        <a:pt x="8696" y="709"/>
                      </a:cubicBezTo>
                      <a:cubicBezTo>
                        <a:pt x="8432" y="709"/>
                        <a:pt x="5933" y="506"/>
                        <a:pt x="5245" y="457"/>
                      </a:cubicBezTo>
                      <a:cubicBezTo>
                        <a:pt x="4551" y="408"/>
                        <a:pt x="2199" y="150"/>
                        <a:pt x="1432" y="45"/>
                      </a:cubicBezTo>
                      <a:cubicBezTo>
                        <a:pt x="1183" y="11"/>
                        <a:pt x="777" y="0"/>
                        <a:pt x="34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6" name="Google Shape;3596;p47"/>
                <p:cNvSpPr/>
                <p:nvPr/>
              </p:nvSpPr>
              <p:spPr>
                <a:xfrm>
                  <a:off x="5866648" y="1340600"/>
                  <a:ext cx="2564101" cy="66276"/>
                </a:xfrm>
                <a:custGeom>
                  <a:rect b="b" l="l" r="r" t="t"/>
                  <a:pathLst>
                    <a:path extrusionOk="0" h="992" w="38379">
                      <a:moveTo>
                        <a:pt x="38379" y="1"/>
                      </a:moveTo>
                      <a:cubicBezTo>
                        <a:pt x="34842" y="68"/>
                        <a:pt x="28695" y="197"/>
                        <a:pt x="26884" y="283"/>
                      </a:cubicBezTo>
                      <a:cubicBezTo>
                        <a:pt x="26472" y="303"/>
                        <a:pt x="25830" y="312"/>
                        <a:pt x="25022" y="312"/>
                      </a:cubicBezTo>
                      <a:cubicBezTo>
                        <a:pt x="21672" y="312"/>
                        <a:pt x="15469" y="170"/>
                        <a:pt x="11016" y="170"/>
                      </a:cubicBezTo>
                      <a:cubicBezTo>
                        <a:pt x="9774" y="170"/>
                        <a:pt x="8669" y="181"/>
                        <a:pt x="7799" y="209"/>
                      </a:cubicBezTo>
                      <a:cubicBezTo>
                        <a:pt x="4023" y="332"/>
                        <a:pt x="1045" y="357"/>
                        <a:pt x="1" y="363"/>
                      </a:cubicBezTo>
                      <a:lnTo>
                        <a:pt x="1" y="756"/>
                      </a:lnTo>
                      <a:cubicBezTo>
                        <a:pt x="2469" y="713"/>
                        <a:pt x="8892" y="590"/>
                        <a:pt x="10114" y="473"/>
                      </a:cubicBezTo>
                      <a:cubicBezTo>
                        <a:pt x="10258" y="459"/>
                        <a:pt x="10501" y="453"/>
                        <a:pt x="10824" y="453"/>
                      </a:cubicBezTo>
                      <a:cubicBezTo>
                        <a:pt x="13811" y="453"/>
                        <a:pt x="23649" y="991"/>
                        <a:pt x="25296" y="991"/>
                      </a:cubicBezTo>
                      <a:cubicBezTo>
                        <a:pt x="25352" y="991"/>
                        <a:pt x="25398" y="990"/>
                        <a:pt x="25435" y="989"/>
                      </a:cubicBezTo>
                      <a:cubicBezTo>
                        <a:pt x="26663" y="952"/>
                        <a:pt x="34129" y="565"/>
                        <a:pt x="35511" y="516"/>
                      </a:cubicBezTo>
                      <a:cubicBezTo>
                        <a:pt x="36131" y="492"/>
                        <a:pt x="37292" y="461"/>
                        <a:pt x="38379" y="430"/>
                      </a:cubicBezTo>
                      <a:lnTo>
                        <a:pt x="3837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7" name="Google Shape;3597;p47"/>
                <p:cNvSpPr/>
                <p:nvPr/>
              </p:nvSpPr>
              <p:spPr>
                <a:xfrm>
                  <a:off x="6943564" y="1476224"/>
                  <a:ext cx="1487191" cy="57123"/>
                </a:xfrm>
                <a:custGeom>
                  <a:rect b="b" l="l" r="r" t="t"/>
                  <a:pathLst>
                    <a:path extrusionOk="0" h="855" w="22260">
                      <a:moveTo>
                        <a:pt x="21795" y="1"/>
                      </a:moveTo>
                      <a:cubicBezTo>
                        <a:pt x="21263" y="1"/>
                        <a:pt x="20630" y="9"/>
                        <a:pt x="19908" y="28"/>
                      </a:cubicBezTo>
                      <a:cubicBezTo>
                        <a:pt x="17396" y="77"/>
                        <a:pt x="14265" y="242"/>
                        <a:pt x="12195" y="261"/>
                      </a:cubicBezTo>
                      <a:cubicBezTo>
                        <a:pt x="11508" y="267"/>
                        <a:pt x="10544" y="269"/>
                        <a:pt x="9564" y="269"/>
                      </a:cubicBezTo>
                      <a:cubicBezTo>
                        <a:pt x="7604" y="269"/>
                        <a:pt x="5582" y="261"/>
                        <a:pt x="5582" y="261"/>
                      </a:cubicBezTo>
                      <a:cubicBezTo>
                        <a:pt x="5582" y="261"/>
                        <a:pt x="4798" y="238"/>
                        <a:pt x="3884" y="238"/>
                      </a:cubicBezTo>
                      <a:cubicBezTo>
                        <a:pt x="3376" y="238"/>
                        <a:pt x="2828" y="245"/>
                        <a:pt x="2352" y="267"/>
                      </a:cubicBezTo>
                      <a:cubicBezTo>
                        <a:pt x="1026" y="335"/>
                        <a:pt x="1" y="433"/>
                        <a:pt x="1" y="433"/>
                      </a:cubicBezTo>
                      <a:cubicBezTo>
                        <a:pt x="1" y="433"/>
                        <a:pt x="1505" y="629"/>
                        <a:pt x="2739" y="642"/>
                      </a:cubicBezTo>
                      <a:cubicBezTo>
                        <a:pt x="2802" y="642"/>
                        <a:pt x="2867" y="642"/>
                        <a:pt x="2934" y="642"/>
                      </a:cubicBezTo>
                      <a:cubicBezTo>
                        <a:pt x="3431" y="642"/>
                        <a:pt x="4043" y="635"/>
                        <a:pt x="4678" y="635"/>
                      </a:cubicBezTo>
                      <a:cubicBezTo>
                        <a:pt x="5644" y="635"/>
                        <a:pt x="6665" y="652"/>
                        <a:pt x="7424" y="740"/>
                      </a:cubicBezTo>
                      <a:cubicBezTo>
                        <a:pt x="8087" y="817"/>
                        <a:pt x="9494" y="855"/>
                        <a:pt x="10900" y="855"/>
                      </a:cubicBezTo>
                      <a:cubicBezTo>
                        <a:pt x="12306" y="855"/>
                        <a:pt x="13712" y="817"/>
                        <a:pt x="14375" y="740"/>
                      </a:cubicBezTo>
                      <a:cubicBezTo>
                        <a:pt x="14670" y="707"/>
                        <a:pt x="15263" y="694"/>
                        <a:pt x="16009" y="694"/>
                      </a:cubicBezTo>
                      <a:cubicBezTo>
                        <a:pt x="17907" y="694"/>
                        <a:pt x="20792" y="777"/>
                        <a:pt x="22260" y="826"/>
                      </a:cubicBezTo>
                      <a:lnTo>
                        <a:pt x="22260" y="3"/>
                      </a:lnTo>
                      <a:cubicBezTo>
                        <a:pt x="22115" y="2"/>
                        <a:pt x="21960" y="1"/>
                        <a:pt x="2179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8" name="Google Shape;3598;p47"/>
                <p:cNvSpPr/>
                <p:nvPr/>
              </p:nvSpPr>
              <p:spPr>
                <a:xfrm>
                  <a:off x="6217001" y="1696497"/>
                  <a:ext cx="1574578" cy="58125"/>
                </a:xfrm>
                <a:custGeom>
                  <a:rect b="b" l="l" r="r" t="t"/>
                  <a:pathLst>
                    <a:path extrusionOk="0" h="870" w="23568">
                      <a:moveTo>
                        <a:pt x="5268" y="0"/>
                      </a:moveTo>
                      <a:cubicBezTo>
                        <a:pt x="3858" y="0"/>
                        <a:pt x="1" y="538"/>
                        <a:pt x="1" y="538"/>
                      </a:cubicBezTo>
                      <a:cubicBezTo>
                        <a:pt x="206" y="585"/>
                        <a:pt x="772" y="599"/>
                        <a:pt x="1426" y="599"/>
                      </a:cubicBezTo>
                      <a:cubicBezTo>
                        <a:pt x="2472" y="599"/>
                        <a:pt x="3741" y="562"/>
                        <a:pt x="4115" y="562"/>
                      </a:cubicBezTo>
                      <a:cubicBezTo>
                        <a:pt x="4214" y="561"/>
                        <a:pt x="4383" y="560"/>
                        <a:pt x="4600" y="560"/>
                      </a:cubicBezTo>
                      <a:cubicBezTo>
                        <a:pt x="5711" y="560"/>
                        <a:pt x="8082" y="578"/>
                        <a:pt x="8806" y="660"/>
                      </a:cubicBezTo>
                      <a:cubicBezTo>
                        <a:pt x="9678" y="759"/>
                        <a:pt x="12822" y="667"/>
                        <a:pt x="13614" y="765"/>
                      </a:cubicBezTo>
                      <a:cubicBezTo>
                        <a:pt x="14406" y="869"/>
                        <a:pt x="19472" y="869"/>
                        <a:pt x="20148" y="869"/>
                      </a:cubicBezTo>
                      <a:cubicBezTo>
                        <a:pt x="20823" y="869"/>
                        <a:pt x="23568" y="458"/>
                        <a:pt x="23568" y="458"/>
                      </a:cubicBezTo>
                      <a:lnTo>
                        <a:pt x="23568" y="458"/>
                      </a:lnTo>
                      <a:cubicBezTo>
                        <a:pt x="23567" y="458"/>
                        <a:pt x="20135" y="507"/>
                        <a:pt x="19269" y="538"/>
                      </a:cubicBezTo>
                      <a:cubicBezTo>
                        <a:pt x="19241" y="538"/>
                        <a:pt x="19206" y="539"/>
                        <a:pt x="19168" y="539"/>
                      </a:cubicBezTo>
                      <a:cubicBezTo>
                        <a:pt x="18117" y="539"/>
                        <a:pt x="13542" y="250"/>
                        <a:pt x="11690" y="250"/>
                      </a:cubicBezTo>
                      <a:cubicBezTo>
                        <a:pt x="11557" y="250"/>
                        <a:pt x="11439" y="252"/>
                        <a:pt x="11336" y="255"/>
                      </a:cubicBezTo>
                      <a:cubicBezTo>
                        <a:pt x="11169" y="260"/>
                        <a:pt x="10984" y="263"/>
                        <a:pt x="10787" y="263"/>
                      </a:cubicBezTo>
                      <a:cubicBezTo>
                        <a:pt x="9116" y="263"/>
                        <a:pt x="6517" y="92"/>
                        <a:pt x="5540" y="10"/>
                      </a:cubicBezTo>
                      <a:cubicBezTo>
                        <a:pt x="5464" y="3"/>
                        <a:pt x="5373" y="0"/>
                        <a:pt x="526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9" name="Google Shape;3599;p47"/>
                <p:cNvSpPr/>
                <p:nvPr/>
              </p:nvSpPr>
              <p:spPr>
                <a:xfrm>
                  <a:off x="7851050" y="1983313"/>
                  <a:ext cx="579710" cy="38349"/>
                </a:xfrm>
                <a:custGeom>
                  <a:rect b="b" l="l" r="r" t="t"/>
                  <a:pathLst>
                    <a:path extrusionOk="0" h="574" w="8677">
                      <a:moveTo>
                        <a:pt x="6192" y="0"/>
                      </a:moveTo>
                      <a:cubicBezTo>
                        <a:pt x="5378" y="0"/>
                        <a:pt x="4414" y="67"/>
                        <a:pt x="3915" y="67"/>
                      </a:cubicBezTo>
                      <a:cubicBezTo>
                        <a:pt x="3813" y="67"/>
                        <a:pt x="3730" y="65"/>
                        <a:pt x="3672" y="58"/>
                      </a:cubicBezTo>
                      <a:cubicBezTo>
                        <a:pt x="3596" y="50"/>
                        <a:pt x="3451" y="47"/>
                        <a:pt x="3260" y="47"/>
                      </a:cubicBezTo>
                      <a:cubicBezTo>
                        <a:pt x="2257" y="47"/>
                        <a:pt x="0" y="138"/>
                        <a:pt x="0" y="138"/>
                      </a:cubicBezTo>
                      <a:cubicBezTo>
                        <a:pt x="0" y="138"/>
                        <a:pt x="2671" y="402"/>
                        <a:pt x="3354" y="402"/>
                      </a:cubicBezTo>
                      <a:cubicBezTo>
                        <a:pt x="3436" y="402"/>
                        <a:pt x="3490" y="398"/>
                        <a:pt x="3506" y="389"/>
                      </a:cubicBezTo>
                      <a:cubicBezTo>
                        <a:pt x="3556" y="365"/>
                        <a:pt x="3768" y="357"/>
                        <a:pt x="4052" y="357"/>
                      </a:cubicBezTo>
                      <a:cubicBezTo>
                        <a:pt x="4643" y="357"/>
                        <a:pt x="5548" y="393"/>
                        <a:pt x="5962" y="402"/>
                      </a:cubicBezTo>
                      <a:cubicBezTo>
                        <a:pt x="6417" y="414"/>
                        <a:pt x="7700" y="524"/>
                        <a:pt x="8677" y="574"/>
                      </a:cubicBezTo>
                      <a:lnTo>
                        <a:pt x="8677" y="193"/>
                      </a:lnTo>
                      <a:cubicBezTo>
                        <a:pt x="8093" y="162"/>
                        <a:pt x="7516" y="113"/>
                        <a:pt x="7172" y="58"/>
                      </a:cubicBezTo>
                      <a:cubicBezTo>
                        <a:pt x="6920" y="15"/>
                        <a:pt x="6573" y="0"/>
                        <a:pt x="619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0" name="Google Shape;3600;p47"/>
                <p:cNvSpPr/>
                <p:nvPr/>
              </p:nvSpPr>
              <p:spPr>
                <a:xfrm>
                  <a:off x="5866648" y="1797180"/>
                  <a:ext cx="184730" cy="31401"/>
                </a:xfrm>
                <a:custGeom>
                  <a:rect b="b" l="l" r="r" t="t"/>
                  <a:pathLst>
                    <a:path extrusionOk="0" h="470" w="2765">
                      <a:moveTo>
                        <a:pt x="1" y="1"/>
                      </a:moveTo>
                      <a:lnTo>
                        <a:pt x="1" y="394"/>
                      </a:lnTo>
                      <a:cubicBezTo>
                        <a:pt x="597" y="432"/>
                        <a:pt x="1197" y="470"/>
                        <a:pt x="1592" y="470"/>
                      </a:cubicBezTo>
                      <a:cubicBezTo>
                        <a:pt x="1645" y="470"/>
                        <a:pt x="1694" y="469"/>
                        <a:pt x="1739" y="467"/>
                      </a:cubicBezTo>
                      <a:cubicBezTo>
                        <a:pt x="2562" y="437"/>
                        <a:pt x="2764" y="142"/>
                        <a:pt x="2764" y="142"/>
                      </a:cubicBezTo>
                      <a:cubicBezTo>
                        <a:pt x="2764" y="142"/>
                        <a:pt x="1100" y="99"/>
                        <a:pt x="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01" name="Google Shape;3601;p47"/>
              <p:cNvGrpSpPr/>
              <p:nvPr/>
            </p:nvGrpSpPr>
            <p:grpSpPr>
              <a:xfrm>
                <a:off x="6441818" y="1631023"/>
                <a:ext cx="1254231" cy="241318"/>
                <a:chOff x="6441818" y="1631023"/>
                <a:chExt cx="1254231" cy="241318"/>
              </a:xfrm>
            </p:grpSpPr>
            <p:sp>
              <p:nvSpPr>
                <p:cNvPr id="3602" name="Google Shape;3602;p47"/>
                <p:cNvSpPr/>
                <p:nvPr/>
              </p:nvSpPr>
              <p:spPr>
                <a:xfrm>
                  <a:off x="6441818" y="1731840"/>
                  <a:ext cx="126872" cy="81041"/>
                </a:xfrm>
                <a:custGeom>
                  <a:rect b="b" l="l" r="r" t="t"/>
                  <a:pathLst>
                    <a:path extrusionOk="0" h="1213" w="1899">
                      <a:moveTo>
                        <a:pt x="1789" y="0"/>
                      </a:moveTo>
                      <a:cubicBezTo>
                        <a:pt x="1706" y="0"/>
                        <a:pt x="1626" y="15"/>
                        <a:pt x="1548" y="45"/>
                      </a:cubicBezTo>
                      <a:cubicBezTo>
                        <a:pt x="1438" y="88"/>
                        <a:pt x="1333" y="156"/>
                        <a:pt x="1253" y="248"/>
                      </a:cubicBezTo>
                      <a:cubicBezTo>
                        <a:pt x="1210" y="291"/>
                        <a:pt x="1174" y="346"/>
                        <a:pt x="1149" y="408"/>
                      </a:cubicBezTo>
                      <a:cubicBezTo>
                        <a:pt x="1125" y="463"/>
                        <a:pt x="1106" y="524"/>
                        <a:pt x="1100" y="592"/>
                      </a:cubicBezTo>
                      <a:cubicBezTo>
                        <a:pt x="1095" y="643"/>
                        <a:pt x="1095" y="695"/>
                        <a:pt x="1101" y="747"/>
                      </a:cubicBezTo>
                      <a:lnTo>
                        <a:pt x="1101" y="747"/>
                      </a:lnTo>
                      <a:cubicBezTo>
                        <a:pt x="1053" y="720"/>
                        <a:pt x="1003" y="697"/>
                        <a:pt x="953" y="678"/>
                      </a:cubicBezTo>
                      <a:cubicBezTo>
                        <a:pt x="871" y="645"/>
                        <a:pt x="786" y="629"/>
                        <a:pt x="701" y="629"/>
                      </a:cubicBezTo>
                      <a:cubicBezTo>
                        <a:pt x="658" y="629"/>
                        <a:pt x="615" y="633"/>
                        <a:pt x="572" y="641"/>
                      </a:cubicBezTo>
                      <a:cubicBezTo>
                        <a:pt x="449" y="666"/>
                        <a:pt x="332" y="721"/>
                        <a:pt x="234" y="801"/>
                      </a:cubicBezTo>
                      <a:cubicBezTo>
                        <a:pt x="136" y="874"/>
                        <a:pt x="62" y="973"/>
                        <a:pt x="1" y="1083"/>
                      </a:cubicBezTo>
                      <a:cubicBezTo>
                        <a:pt x="81" y="991"/>
                        <a:pt x="179" y="917"/>
                        <a:pt x="283" y="862"/>
                      </a:cubicBezTo>
                      <a:cubicBezTo>
                        <a:pt x="375" y="807"/>
                        <a:pt x="480" y="770"/>
                        <a:pt x="590" y="758"/>
                      </a:cubicBezTo>
                      <a:cubicBezTo>
                        <a:pt x="612" y="755"/>
                        <a:pt x="633" y="754"/>
                        <a:pt x="655" y="754"/>
                      </a:cubicBezTo>
                      <a:cubicBezTo>
                        <a:pt x="739" y="754"/>
                        <a:pt x="824" y="773"/>
                        <a:pt x="897" y="807"/>
                      </a:cubicBezTo>
                      <a:cubicBezTo>
                        <a:pt x="996" y="850"/>
                        <a:pt x="1088" y="911"/>
                        <a:pt x="1174" y="985"/>
                      </a:cubicBezTo>
                      <a:lnTo>
                        <a:pt x="1425" y="1212"/>
                      </a:lnTo>
                      <a:lnTo>
                        <a:pt x="1296" y="899"/>
                      </a:lnTo>
                      <a:cubicBezTo>
                        <a:pt x="1253" y="807"/>
                        <a:pt x="1241" y="702"/>
                        <a:pt x="1241" y="604"/>
                      </a:cubicBezTo>
                      <a:cubicBezTo>
                        <a:pt x="1247" y="549"/>
                        <a:pt x="1253" y="500"/>
                        <a:pt x="1272" y="457"/>
                      </a:cubicBezTo>
                      <a:cubicBezTo>
                        <a:pt x="1290" y="408"/>
                        <a:pt x="1315" y="365"/>
                        <a:pt x="1346" y="322"/>
                      </a:cubicBezTo>
                      <a:cubicBezTo>
                        <a:pt x="1475" y="150"/>
                        <a:pt x="1677" y="33"/>
                        <a:pt x="1898" y="9"/>
                      </a:cubicBezTo>
                      <a:cubicBezTo>
                        <a:pt x="1861" y="3"/>
                        <a:pt x="1825" y="0"/>
                        <a:pt x="1789" y="0"/>
                      </a:cubicBezTo>
                      <a:close/>
                    </a:path>
                  </a:pathLst>
                </a:custGeom>
                <a:solidFill>
                  <a:srgbClr val="93BF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3" name="Google Shape;3603;p47"/>
                <p:cNvSpPr/>
                <p:nvPr/>
              </p:nvSpPr>
              <p:spPr>
                <a:xfrm>
                  <a:off x="7504371" y="1785689"/>
                  <a:ext cx="57056" cy="45631"/>
                </a:xfrm>
                <a:custGeom>
                  <a:rect b="b" l="l" r="r" t="t"/>
                  <a:pathLst>
                    <a:path extrusionOk="0" h="683" w="854">
                      <a:moveTo>
                        <a:pt x="0" y="1"/>
                      </a:moveTo>
                      <a:lnTo>
                        <a:pt x="0" y="1"/>
                      </a:lnTo>
                      <a:cubicBezTo>
                        <a:pt x="56" y="25"/>
                        <a:pt x="105" y="50"/>
                        <a:pt x="154" y="87"/>
                      </a:cubicBezTo>
                      <a:cubicBezTo>
                        <a:pt x="197" y="118"/>
                        <a:pt x="234" y="161"/>
                        <a:pt x="258" y="210"/>
                      </a:cubicBezTo>
                      <a:cubicBezTo>
                        <a:pt x="283" y="259"/>
                        <a:pt x="295" y="314"/>
                        <a:pt x="295" y="363"/>
                      </a:cubicBezTo>
                      <a:cubicBezTo>
                        <a:pt x="289" y="418"/>
                        <a:pt x="283" y="474"/>
                        <a:pt x="265" y="523"/>
                      </a:cubicBezTo>
                      <a:lnTo>
                        <a:pt x="203" y="682"/>
                      </a:lnTo>
                      <a:lnTo>
                        <a:pt x="326" y="566"/>
                      </a:lnTo>
                      <a:cubicBezTo>
                        <a:pt x="363" y="529"/>
                        <a:pt x="406" y="504"/>
                        <a:pt x="455" y="486"/>
                      </a:cubicBezTo>
                      <a:cubicBezTo>
                        <a:pt x="482" y="476"/>
                        <a:pt x="509" y="471"/>
                        <a:pt x="536" y="471"/>
                      </a:cubicBezTo>
                      <a:cubicBezTo>
                        <a:pt x="558" y="471"/>
                        <a:pt x="580" y="474"/>
                        <a:pt x="602" y="480"/>
                      </a:cubicBezTo>
                      <a:cubicBezTo>
                        <a:pt x="707" y="511"/>
                        <a:pt x="799" y="584"/>
                        <a:pt x="854" y="676"/>
                      </a:cubicBezTo>
                      <a:cubicBezTo>
                        <a:pt x="836" y="621"/>
                        <a:pt x="811" y="566"/>
                        <a:pt x="768" y="523"/>
                      </a:cubicBezTo>
                      <a:cubicBezTo>
                        <a:pt x="725" y="480"/>
                        <a:pt x="676" y="443"/>
                        <a:pt x="621" y="425"/>
                      </a:cubicBezTo>
                      <a:cubicBezTo>
                        <a:pt x="588" y="411"/>
                        <a:pt x="553" y="405"/>
                        <a:pt x="519" y="405"/>
                      </a:cubicBezTo>
                      <a:cubicBezTo>
                        <a:pt x="489" y="405"/>
                        <a:pt x="459" y="410"/>
                        <a:pt x="430" y="418"/>
                      </a:cubicBezTo>
                      <a:cubicBezTo>
                        <a:pt x="407" y="426"/>
                        <a:pt x="385" y="436"/>
                        <a:pt x="362" y="448"/>
                      </a:cubicBezTo>
                      <a:lnTo>
                        <a:pt x="362" y="448"/>
                      </a:lnTo>
                      <a:cubicBezTo>
                        <a:pt x="367" y="420"/>
                        <a:pt x="369" y="392"/>
                        <a:pt x="369" y="363"/>
                      </a:cubicBezTo>
                      <a:cubicBezTo>
                        <a:pt x="363" y="302"/>
                        <a:pt x="344" y="234"/>
                        <a:pt x="314" y="179"/>
                      </a:cubicBezTo>
                      <a:cubicBezTo>
                        <a:pt x="277" y="130"/>
                        <a:pt x="228" y="87"/>
                        <a:pt x="172" y="56"/>
                      </a:cubicBezTo>
                      <a:cubicBezTo>
                        <a:pt x="117" y="25"/>
                        <a:pt x="62" y="7"/>
                        <a:pt x="0" y="1"/>
                      </a:cubicBezTo>
                      <a:close/>
                    </a:path>
                  </a:pathLst>
                </a:custGeom>
                <a:solidFill>
                  <a:srgbClr val="93BF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4" name="Google Shape;3604;p47"/>
                <p:cNvSpPr/>
                <p:nvPr/>
              </p:nvSpPr>
              <p:spPr>
                <a:xfrm>
                  <a:off x="7624563" y="1849292"/>
                  <a:ext cx="43560" cy="23049"/>
                </a:xfrm>
                <a:custGeom>
                  <a:rect b="b" l="l" r="r" t="t"/>
                  <a:pathLst>
                    <a:path extrusionOk="0" h="345" w="652">
                      <a:moveTo>
                        <a:pt x="111" y="1"/>
                      </a:moveTo>
                      <a:cubicBezTo>
                        <a:pt x="74" y="1"/>
                        <a:pt x="37" y="1"/>
                        <a:pt x="1" y="13"/>
                      </a:cubicBezTo>
                      <a:cubicBezTo>
                        <a:pt x="10" y="12"/>
                        <a:pt x="19" y="12"/>
                        <a:pt x="28" y="12"/>
                      </a:cubicBezTo>
                      <a:cubicBezTo>
                        <a:pt x="91" y="12"/>
                        <a:pt x="150" y="31"/>
                        <a:pt x="203" y="68"/>
                      </a:cubicBezTo>
                      <a:cubicBezTo>
                        <a:pt x="252" y="117"/>
                        <a:pt x="277" y="179"/>
                        <a:pt x="283" y="246"/>
                      </a:cubicBezTo>
                      <a:lnTo>
                        <a:pt x="289" y="344"/>
                      </a:lnTo>
                      <a:lnTo>
                        <a:pt x="326" y="252"/>
                      </a:lnTo>
                      <a:cubicBezTo>
                        <a:pt x="338" y="222"/>
                        <a:pt x="357" y="197"/>
                        <a:pt x="381" y="173"/>
                      </a:cubicBezTo>
                      <a:cubicBezTo>
                        <a:pt x="400" y="154"/>
                        <a:pt x="430" y="142"/>
                        <a:pt x="461" y="136"/>
                      </a:cubicBezTo>
                      <a:cubicBezTo>
                        <a:pt x="475" y="133"/>
                        <a:pt x="489" y="132"/>
                        <a:pt x="502" y="132"/>
                      </a:cubicBezTo>
                      <a:cubicBezTo>
                        <a:pt x="556" y="132"/>
                        <a:pt x="608" y="151"/>
                        <a:pt x="652" y="185"/>
                      </a:cubicBezTo>
                      <a:cubicBezTo>
                        <a:pt x="627" y="154"/>
                        <a:pt x="602" y="136"/>
                        <a:pt x="566" y="117"/>
                      </a:cubicBezTo>
                      <a:cubicBezTo>
                        <a:pt x="529" y="105"/>
                        <a:pt x="492" y="99"/>
                        <a:pt x="455" y="99"/>
                      </a:cubicBezTo>
                      <a:cubicBezTo>
                        <a:pt x="418" y="99"/>
                        <a:pt x="381" y="117"/>
                        <a:pt x="351" y="142"/>
                      </a:cubicBezTo>
                      <a:cubicBezTo>
                        <a:pt x="338" y="152"/>
                        <a:pt x="326" y="163"/>
                        <a:pt x="316" y="176"/>
                      </a:cubicBezTo>
                      <a:lnTo>
                        <a:pt x="316" y="176"/>
                      </a:lnTo>
                      <a:cubicBezTo>
                        <a:pt x="312" y="160"/>
                        <a:pt x="307" y="145"/>
                        <a:pt x="302" y="130"/>
                      </a:cubicBezTo>
                      <a:cubicBezTo>
                        <a:pt x="283" y="93"/>
                        <a:pt x="252" y="62"/>
                        <a:pt x="222" y="37"/>
                      </a:cubicBezTo>
                      <a:cubicBezTo>
                        <a:pt x="191" y="19"/>
                        <a:pt x="148" y="7"/>
                        <a:pt x="111" y="1"/>
                      </a:cubicBezTo>
                      <a:close/>
                    </a:path>
                  </a:pathLst>
                </a:custGeom>
                <a:solidFill>
                  <a:srgbClr val="93BF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5" name="Google Shape;3605;p47"/>
                <p:cNvSpPr/>
                <p:nvPr/>
              </p:nvSpPr>
              <p:spPr>
                <a:xfrm>
                  <a:off x="6765916" y="1640043"/>
                  <a:ext cx="37013" cy="24720"/>
                </a:xfrm>
                <a:custGeom>
                  <a:rect b="b" l="l" r="r" t="t"/>
                  <a:pathLst>
                    <a:path extrusionOk="0" h="370" w="554">
                      <a:moveTo>
                        <a:pt x="18" y="0"/>
                      </a:moveTo>
                      <a:cubicBezTo>
                        <a:pt x="12" y="0"/>
                        <a:pt x="7" y="1"/>
                        <a:pt x="1" y="1"/>
                      </a:cubicBezTo>
                      <a:cubicBezTo>
                        <a:pt x="62" y="13"/>
                        <a:pt x="124" y="44"/>
                        <a:pt x="167" y="99"/>
                      </a:cubicBezTo>
                      <a:cubicBezTo>
                        <a:pt x="203" y="148"/>
                        <a:pt x="216" y="216"/>
                        <a:pt x="197" y="277"/>
                      </a:cubicBezTo>
                      <a:lnTo>
                        <a:pt x="185" y="369"/>
                      </a:lnTo>
                      <a:lnTo>
                        <a:pt x="240" y="296"/>
                      </a:lnTo>
                      <a:cubicBezTo>
                        <a:pt x="259" y="271"/>
                        <a:pt x="277" y="253"/>
                        <a:pt x="308" y="234"/>
                      </a:cubicBezTo>
                      <a:cubicBezTo>
                        <a:pt x="326" y="225"/>
                        <a:pt x="347" y="220"/>
                        <a:pt x="367" y="220"/>
                      </a:cubicBezTo>
                      <a:cubicBezTo>
                        <a:pt x="374" y="220"/>
                        <a:pt x="381" y="220"/>
                        <a:pt x="388" y="222"/>
                      </a:cubicBezTo>
                      <a:cubicBezTo>
                        <a:pt x="455" y="228"/>
                        <a:pt x="510" y="259"/>
                        <a:pt x="553" y="308"/>
                      </a:cubicBezTo>
                      <a:cubicBezTo>
                        <a:pt x="523" y="247"/>
                        <a:pt x="461" y="198"/>
                        <a:pt x="394" y="185"/>
                      </a:cubicBezTo>
                      <a:cubicBezTo>
                        <a:pt x="384" y="184"/>
                        <a:pt x="374" y="183"/>
                        <a:pt x="364" y="183"/>
                      </a:cubicBezTo>
                      <a:cubicBezTo>
                        <a:pt x="338" y="183"/>
                        <a:pt x="312" y="189"/>
                        <a:pt x="289" y="198"/>
                      </a:cubicBezTo>
                      <a:cubicBezTo>
                        <a:pt x="273" y="206"/>
                        <a:pt x="258" y="215"/>
                        <a:pt x="245" y="225"/>
                      </a:cubicBezTo>
                      <a:lnTo>
                        <a:pt x="245" y="225"/>
                      </a:lnTo>
                      <a:cubicBezTo>
                        <a:pt x="244" y="209"/>
                        <a:pt x="243" y="193"/>
                        <a:pt x="240" y="179"/>
                      </a:cubicBezTo>
                      <a:cubicBezTo>
                        <a:pt x="234" y="136"/>
                        <a:pt x="222" y="105"/>
                        <a:pt x="191" y="75"/>
                      </a:cubicBezTo>
                      <a:cubicBezTo>
                        <a:pt x="146" y="30"/>
                        <a:pt x="81" y="0"/>
                        <a:pt x="18" y="0"/>
                      </a:cubicBezTo>
                      <a:close/>
                    </a:path>
                  </a:pathLst>
                </a:custGeom>
                <a:solidFill>
                  <a:srgbClr val="93BF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6" name="Google Shape;3606;p47"/>
                <p:cNvSpPr/>
                <p:nvPr/>
              </p:nvSpPr>
              <p:spPr>
                <a:xfrm>
                  <a:off x="6676122" y="1631023"/>
                  <a:ext cx="57857" cy="26791"/>
                </a:xfrm>
                <a:custGeom>
                  <a:rect b="b" l="l" r="r" t="t"/>
                  <a:pathLst>
                    <a:path extrusionOk="0" h="401" w="866">
                      <a:moveTo>
                        <a:pt x="737" y="1"/>
                      </a:moveTo>
                      <a:cubicBezTo>
                        <a:pt x="688" y="1"/>
                        <a:pt x="639" y="7"/>
                        <a:pt x="589" y="26"/>
                      </a:cubicBezTo>
                      <a:cubicBezTo>
                        <a:pt x="546" y="44"/>
                        <a:pt x="504" y="75"/>
                        <a:pt x="479" y="124"/>
                      </a:cubicBezTo>
                      <a:cubicBezTo>
                        <a:pt x="469" y="141"/>
                        <a:pt x="460" y="160"/>
                        <a:pt x="453" y="180"/>
                      </a:cubicBezTo>
                      <a:lnTo>
                        <a:pt x="453" y="180"/>
                      </a:lnTo>
                      <a:cubicBezTo>
                        <a:pt x="440" y="162"/>
                        <a:pt x="427" y="146"/>
                        <a:pt x="411" y="130"/>
                      </a:cubicBezTo>
                      <a:cubicBezTo>
                        <a:pt x="375" y="87"/>
                        <a:pt x="332" y="62"/>
                        <a:pt x="276" y="50"/>
                      </a:cubicBezTo>
                      <a:cubicBezTo>
                        <a:pt x="252" y="44"/>
                        <a:pt x="227" y="41"/>
                        <a:pt x="203" y="41"/>
                      </a:cubicBezTo>
                      <a:cubicBezTo>
                        <a:pt x="178" y="41"/>
                        <a:pt x="154" y="44"/>
                        <a:pt x="129" y="50"/>
                      </a:cubicBezTo>
                      <a:cubicBezTo>
                        <a:pt x="80" y="62"/>
                        <a:pt x="37" y="81"/>
                        <a:pt x="0" y="111"/>
                      </a:cubicBezTo>
                      <a:cubicBezTo>
                        <a:pt x="43" y="93"/>
                        <a:pt x="86" y="81"/>
                        <a:pt x="135" y="81"/>
                      </a:cubicBezTo>
                      <a:cubicBezTo>
                        <a:pt x="147" y="79"/>
                        <a:pt x="158" y="78"/>
                        <a:pt x="170" y="78"/>
                      </a:cubicBezTo>
                      <a:cubicBezTo>
                        <a:pt x="201" y="78"/>
                        <a:pt x="233" y="84"/>
                        <a:pt x="264" y="93"/>
                      </a:cubicBezTo>
                      <a:cubicBezTo>
                        <a:pt x="307" y="111"/>
                        <a:pt x="338" y="136"/>
                        <a:pt x="368" y="167"/>
                      </a:cubicBezTo>
                      <a:cubicBezTo>
                        <a:pt x="399" y="197"/>
                        <a:pt x="418" y="234"/>
                        <a:pt x="436" y="277"/>
                      </a:cubicBezTo>
                      <a:lnTo>
                        <a:pt x="491" y="400"/>
                      </a:lnTo>
                      <a:lnTo>
                        <a:pt x="497" y="265"/>
                      </a:lnTo>
                      <a:cubicBezTo>
                        <a:pt x="497" y="228"/>
                        <a:pt x="510" y="185"/>
                        <a:pt x="528" y="148"/>
                      </a:cubicBezTo>
                      <a:cubicBezTo>
                        <a:pt x="546" y="111"/>
                        <a:pt x="577" y="87"/>
                        <a:pt x="614" y="68"/>
                      </a:cubicBezTo>
                      <a:cubicBezTo>
                        <a:pt x="663" y="42"/>
                        <a:pt x="715" y="30"/>
                        <a:pt x="767" y="30"/>
                      </a:cubicBezTo>
                      <a:cubicBezTo>
                        <a:pt x="800" y="30"/>
                        <a:pt x="833" y="34"/>
                        <a:pt x="866" y="44"/>
                      </a:cubicBezTo>
                      <a:cubicBezTo>
                        <a:pt x="829" y="19"/>
                        <a:pt x="780" y="7"/>
                        <a:pt x="737" y="1"/>
                      </a:cubicBezTo>
                      <a:close/>
                    </a:path>
                  </a:pathLst>
                </a:custGeom>
                <a:solidFill>
                  <a:srgbClr val="93BF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7" name="Google Shape;3607;p47"/>
                <p:cNvSpPr/>
                <p:nvPr/>
              </p:nvSpPr>
              <p:spPr>
                <a:xfrm>
                  <a:off x="7584810" y="1695428"/>
                  <a:ext cx="111239" cy="55051"/>
                </a:xfrm>
                <a:custGeom>
                  <a:rect b="b" l="l" r="r" t="t"/>
                  <a:pathLst>
                    <a:path extrusionOk="0" h="824" w="1665">
                      <a:moveTo>
                        <a:pt x="1400" y="1"/>
                      </a:moveTo>
                      <a:cubicBezTo>
                        <a:pt x="1308" y="7"/>
                        <a:pt x="1216" y="32"/>
                        <a:pt x="1130" y="75"/>
                      </a:cubicBezTo>
                      <a:cubicBezTo>
                        <a:pt x="1044" y="118"/>
                        <a:pt x="970" y="197"/>
                        <a:pt x="927" y="290"/>
                      </a:cubicBezTo>
                      <a:cubicBezTo>
                        <a:pt x="912" y="325"/>
                        <a:pt x="900" y="363"/>
                        <a:pt x="891" y="401"/>
                      </a:cubicBezTo>
                      <a:lnTo>
                        <a:pt x="891" y="401"/>
                      </a:lnTo>
                      <a:cubicBezTo>
                        <a:pt x="863" y="368"/>
                        <a:pt x="833" y="337"/>
                        <a:pt x="798" y="308"/>
                      </a:cubicBezTo>
                      <a:cubicBezTo>
                        <a:pt x="725" y="247"/>
                        <a:pt x="626" y="204"/>
                        <a:pt x="528" y="185"/>
                      </a:cubicBezTo>
                      <a:cubicBezTo>
                        <a:pt x="504" y="182"/>
                        <a:pt x="479" y="181"/>
                        <a:pt x="454" y="181"/>
                      </a:cubicBezTo>
                      <a:cubicBezTo>
                        <a:pt x="381" y="181"/>
                        <a:pt x="309" y="194"/>
                        <a:pt x="239" y="222"/>
                      </a:cubicBezTo>
                      <a:cubicBezTo>
                        <a:pt x="154" y="253"/>
                        <a:pt x="68" y="302"/>
                        <a:pt x="0" y="369"/>
                      </a:cubicBezTo>
                      <a:cubicBezTo>
                        <a:pt x="80" y="326"/>
                        <a:pt x="166" y="296"/>
                        <a:pt x="258" y="283"/>
                      </a:cubicBezTo>
                      <a:cubicBezTo>
                        <a:pt x="301" y="274"/>
                        <a:pt x="344" y="270"/>
                        <a:pt x="387" y="270"/>
                      </a:cubicBezTo>
                      <a:cubicBezTo>
                        <a:pt x="430" y="270"/>
                        <a:pt x="473" y="274"/>
                        <a:pt x="516" y="283"/>
                      </a:cubicBezTo>
                      <a:cubicBezTo>
                        <a:pt x="596" y="302"/>
                        <a:pt x="669" y="345"/>
                        <a:pt x="731" y="400"/>
                      </a:cubicBezTo>
                      <a:cubicBezTo>
                        <a:pt x="792" y="455"/>
                        <a:pt x="841" y="523"/>
                        <a:pt x="884" y="597"/>
                      </a:cubicBezTo>
                      <a:lnTo>
                        <a:pt x="1013" y="824"/>
                      </a:lnTo>
                      <a:lnTo>
                        <a:pt x="995" y="560"/>
                      </a:lnTo>
                      <a:cubicBezTo>
                        <a:pt x="989" y="486"/>
                        <a:pt x="1001" y="406"/>
                        <a:pt x="1032" y="333"/>
                      </a:cubicBezTo>
                      <a:cubicBezTo>
                        <a:pt x="1062" y="259"/>
                        <a:pt x="1111" y="197"/>
                        <a:pt x="1179" y="154"/>
                      </a:cubicBezTo>
                      <a:cubicBezTo>
                        <a:pt x="1282" y="83"/>
                        <a:pt x="1404" y="47"/>
                        <a:pt x="1527" y="47"/>
                      </a:cubicBezTo>
                      <a:cubicBezTo>
                        <a:pt x="1573" y="47"/>
                        <a:pt x="1619" y="52"/>
                        <a:pt x="1664" y="62"/>
                      </a:cubicBezTo>
                      <a:cubicBezTo>
                        <a:pt x="1584" y="19"/>
                        <a:pt x="1492" y="1"/>
                        <a:pt x="1400" y="1"/>
                      </a:cubicBezTo>
                      <a:close/>
                    </a:path>
                  </a:pathLst>
                </a:custGeom>
                <a:solidFill>
                  <a:srgbClr val="93BF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608" name="Google Shape;3608;p47"/>
            <p:cNvGrpSpPr/>
            <p:nvPr/>
          </p:nvGrpSpPr>
          <p:grpSpPr>
            <a:xfrm>
              <a:off x="5866648" y="2245173"/>
              <a:ext cx="2564115" cy="276928"/>
              <a:chOff x="5866648" y="2245173"/>
              <a:chExt cx="2564115" cy="276928"/>
            </a:xfrm>
          </p:grpSpPr>
          <p:sp>
            <p:nvSpPr>
              <p:cNvPr id="3609" name="Google Shape;3609;p47"/>
              <p:cNvSpPr/>
              <p:nvPr/>
            </p:nvSpPr>
            <p:spPr>
              <a:xfrm>
                <a:off x="6073426" y="2424558"/>
                <a:ext cx="796776" cy="31802"/>
              </a:xfrm>
              <a:custGeom>
                <a:rect b="b" l="l" r="r" t="t"/>
                <a:pathLst>
                  <a:path extrusionOk="0" h="476" w="11926">
                    <a:moveTo>
                      <a:pt x="5036" y="1"/>
                    </a:moveTo>
                    <a:cubicBezTo>
                      <a:pt x="2155" y="1"/>
                      <a:pt x="1" y="201"/>
                      <a:pt x="1" y="201"/>
                    </a:cubicBezTo>
                    <a:cubicBezTo>
                      <a:pt x="3084" y="442"/>
                      <a:pt x="8017" y="475"/>
                      <a:pt x="10459" y="475"/>
                    </a:cubicBezTo>
                    <a:cubicBezTo>
                      <a:pt x="11363" y="475"/>
                      <a:pt x="11925" y="471"/>
                      <a:pt x="11925" y="471"/>
                    </a:cubicBezTo>
                    <a:cubicBezTo>
                      <a:pt x="9610" y="106"/>
                      <a:pt x="7131" y="1"/>
                      <a:pt x="5036" y="1"/>
                    </a:cubicBezTo>
                    <a:close/>
                  </a:path>
                </a:pathLst>
              </a:custGeom>
              <a:solidFill>
                <a:srgbClr val="D0F3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0" name="Google Shape;3610;p47"/>
              <p:cNvSpPr/>
              <p:nvPr/>
            </p:nvSpPr>
            <p:spPr>
              <a:xfrm>
                <a:off x="7791522" y="2339643"/>
                <a:ext cx="639238" cy="22649"/>
              </a:xfrm>
              <a:custGeom>
                <a:rect b="b" l="l" r="r" t="t"/>
                <a:pathLst>
                  <a:path extrusionOk="0" h="339" w="9568">
                    <a:moveTo>
                      <a:pt x="4062" y="0"/>
                    </a:moveTo>
                    <a:cubicBezTo>
                      <a:pt x="1739" y="0"/>
                      <a:pt x="1" y="145"/>
                      <a:pt x="1" y="145"/>
                    </a:cubicBezTo>
                    <a:cubicBezTo>
                      <a:pt x="2473" y="316"/>
                      <a:pt x="6441" y="339"/>
                      <a:pt x="8398" y="339"/>
                    </a:cubicBezTo>
                    <a:cubicBezTo>
                      <a:pt x="9119" y="339"/>
                      <a:pt x="9568" y="336"/>
                      <a:pt x="9568" y="336"/>
                    </a:cubicBezTo>
                    <a:cubicBezTo>
                      <a:pt x="7717" y="76"/>
                      <a:pt x="5738" y="0"/>
                      <a:pt x="4062" y="0"/>
                    </a:cubicBezTo>
                    <a:close/>
                  </a:path>
                </a:pathLst>
              </a:custGeom>
              <a:solidFill>
                <a:srgbClr val="D0F3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1" name="Google Shape;3611;p47"/>
              <p:cNvSpPr/>
              <p:nvPr/>
            </p:nvSpPr>
            <p:spPr>
              <a:xfrm>
                <a:off x="6805334" y="2500054"/>
                <a:ext cx="555926" cy="22047"/>
              </a:xfrm>
              <a:custGeom>
                <a:rect b="b" l="l" r="r" t="t"/>
                <a:pathLst>
                  <a:path extrusionOk="0" h="330" w="8321">
                    <a:moveTo>
                      <a:pt x="1054" y="1"/>
                    </a:moveTo>
                    <a:cubicBezTo>
                      <a:pt x="405" y="1"/>
                      <a:pt x="0" y="4"/>
                      <a:pt x="0" y="4"/>
                    </a:cubicBezTo>
                    <a:cubicBezTo>
                      <a:pt x="1607" y="256"/>
                      <a:pt x="3328" y="329"/>
                      <a:pt x="4785" y="329"/>
                    </a:cubicBezTo>
                    <a:cubicBezTo>
                      <a:pt x="6806" y="329"/>
                      <a:pt x="8320" y="188"/>
                      <a:pt x="8320" y="188"/>
                    </a:cubicBezTo>
                    <a:cubicBezTo>
                      <a:pt x="6182" y="23"/>
                      <a:pt x="2767" y="1"/>
                      <a:pt x="1054" y="1"/>
                    </a:cubicBezTo>
                    <a:close/>
                  </a:path>
                </a:pathLst>
              </a:custGeom>
              <a:solidFill>
                <a:srgbClr val="D0F3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2" name="Google Shape;3612;p47"/>
              <p:cNvSpPr/>
              <p:nvPr/>
            </p:nvSpPr>
            <p:spPr>
              <a:xfrm>
                <a:off x="8175949" y="2260473"/>
                <a:ext cx="254813" cy="16703"/>
              </a:xfrm>
              <a:custGeom>
                <a:rect b="b" l="l" r="r" t="t"/>
                <a:pathLst>
                  <a:path extrusionOk="0" h="250" w="3814">
                    <a:moveTo>
                      <a:pt x="3005" y="0"/>
                    </a:moveTo>
                    <a:cubicBezTo>
                      <a:pt x="2003" y="0"/>
                      <a:pt x="1002" y="44"/>
                      <a:pt x="0" y="127"/>
                    </a:cubicBezTo>
                    <a:cubicBezTo>
                      <a:pt x="1069" y="207"/>
                      <a:pt x="2530" y="237"/>
                      <a:pt x="3814" y="249"/>
                    </a:cubicBezTo>
                    <a:lnTo>
                      <a:pt x="3814" y="10"/>
                    </a:lnTo>
                    <a:cubicBezTo>
                      <a:pt x="3544" y="3"/>
                      <a:pt x="3274" y="0"/>
                      <a:pt x="3005" y="0"/>
                    </a:cubicBezTo>
                    <a:close/>
                  </a:path>
                </a:pathLst>
              </a:custGeom>
              <a:solidFill>
                <a:srgbClr val="D0F3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3" name="Google Shape;3613;p47"/>
              <p:cNvSpPr/>
              <p:nvPr/>
            </p:nvSpPr>
            <p:spPr>
              <a:xfrm>
                <a:off x="7672599" y="2245173"/>
                <a:ext cx="341733" cy="13162"/>
              </a:xfrm>
              <a:custGeom>
                <a:rect b="b" l="l" r="r" t="t"/>
                <a:pathLst>
                  <a:path extrusionOk="0" h="197" w="5115">
                    <a:moveTo>
                      <a:pt x="2284" y="1"/>
                    </a:moveTo>
                    <a:cubicBezTo>
                      <a:pt x="986" y="1"/>
                      <a:pt x="0" y="98"/>
                      <a:pt x="0" y="98"/>
                    </a:cubicBezTo>
                    <a:cubicBezTo>
                      <a:pt x="1107" y="180"/>
                      <a:pt x="2771" y="196"/>
                      <a:pt x="3898" y="196"/>
                    </a:cubicBezTo>
                    <a:cubicBezTo>
                      <a:pt x="4615" y="196"/>
                      <a:pt x="5115" y="190"/>
                      <a:pt x="5115" y="190"/>
                    </a:cubicBezTo>
                    <a:cubicBezTo>
                      <a:pt x="4166" y="44"/>
                      <a:pt x="3155" y="1"/>
                      <a:pt x="2284" y="1"/>
                    </a:cubicBezTo>
                    <a:close/>
                  </a:path>
                </a:pathLst>
              </a:custGeom>
              <a:solidFill>
                <a:srgbClr val="D0F3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4" name="Google Shape;3614;p47"/>
              <p:cNvSpPr/>
              <p:nvPr/>
            </p:nvSpPr>
            <p:spPr>
              <a:xfrm>
                <a:off x="6181725" y="2271029"/>
                <a:ext cx="341800" cy="12828"/>
              </a:xfrm>
              <a:custGeom>
                <a:rect b="b" l="l" r="r" t="t"/>
                <a:pathLst>
                  <a:path extrusionOk="0" h="192" w="5116">
                    <a:moveTo>
                      <a:pt x="5115" y="190"/>
                    </a:moveTo>
                    <a:cubicBezTo>
                      <a:pt x="5115" y="190"/>
                      <a:pt x="5115" y="190"/>
                      <a:pt x="5116" y="190"/>
                    </a:cubicBezTo>
                    <a:cubicBezTo>
                      <a:pt x="5116" y="190"/>
                      <a:pt x="5115" y="190"/>
                      <a:pt x="5115" y="190"/>
                    </a:cubicBezTo>
                    <a:close/>
                    <a:moveTo>
                      <a:pt x="2285" y="1"/>
                    </a:moveTo>
                    <a:cubicBezTo>
                      <a:pt x="987" y="1"/>
                      <a:pt x="1" y="98"/>
                      <a:pt x="1" y="98"/>
                    </a:cubicBezTo>
                    <a:cubicBezTo>
                      <a:pt x="1143" y="179"/>
                      <a:pt x="2880" y="192"/>
                      <a:pt x="4006" y="192"/>
                    </a:cubicBezTo>
                    <a:cubicBezTo>
                      <a:pt x="4531" y="192"/>
                      <a:pt x="4924" y="189"/>
                      <a:pt x="5062" y="189"/>
                    </a:cubicBezTo>
                    <a:cubicBezTo>
                      <a:pt x="5092" y="189"/>
                      <a:pt x="5110" y="189"/>
                      <a:pt x="5115" y="190"/>
                    </a:cubicBezTo>
                    <a:lnTo>
                      <a:pt x="5115" y="190"/>
                    </a:lnTo>
                    <a:cubicBezTo>
                      <a:pt x="4166" y="44"/>
                      <a:pt x="3155" y="1"/>
                      <a:pt x="2285" y="1"/>
                    </a:cubicBezTo>
                    <a:close/>
                  </a:path>
                </a:pathLst>
              </a:custGeom>
              <a:solidFill>
                <a:srgbClr val="D0F3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5" name="Google Shape;3615;p47"/>
              <p:cNvSpPr/>
              <p:nvPr/>
            </p:nvSpPr>
            <p:spPr>
              <a:xfrm>
                <a:off x="7733664" y="2413668"/>
                <a:ext cx="643380" cy="39084"/>
              </a:xfrm>
              <a:custGeom>
                <a:rect b="b" l="l" r="r" t="t"/>
                <a:pathLst>
                  <a:path extrusionOk="0" h="585" w="9630">
                    <a:moveTo>
                      <a:pt x="5864" y="0"/>
                    </a:moveTo>
                    <a:cubicBezTo>
                      <a:pt x="5813" y="0"/>
                      <a:pt x="5763" y="1"/>
                      <a:pt x="5712" y="1"/>
                    </a:cubicBezTo>
                    <a:cubicBezTo>
                      <a:pt x="3255" y="20"/>
                      <a:pt x="1" y="585"/>
                      <a:pt x="1" y="585"/>
                    </a:cubicBezTo>
                    <a:cubicBezTo>
                      <a:pt x="1192" y="424"/>
                      <a:pt x="2724" y="372"/>
                      <a:pt x="4213" y="372"/>
                    </a:cubicBezTo>
                    <a:cubicBezTo>
                      <a:pt x="6994" y="372"/>
                      <a:pt x="9629" y="554"/>
                      <a:pt x="9629" y="554"/>
                    </a:cubicBezTo>
                    <a:cubicBezTo>
                      <a:pt x="9629" y="554"/>
                      <a:pt x="8228" y="0"/>
                      <a:pt x="5864" y="0"/>
                    </a:cubicBezTo>
                    <a:close/>
                  </a:path>
                </a:pathLst>
              </a:custGeom>
              <a:solidFill>
                <a:srgbClr val="D0F3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6" name="Google Shape;3616;p47"/>
              <p:cNvSpPr/>
              <p:nvPr/>
            </p:nvSpPr>
            <p:spPr>
              <a:xfrm>
                <a:off x="5866648" y="2278311"/>
                <a:ext cx="222878" cy="20577"/>
              </a:xfrm>
              <a:custGeom>
                <a:rect b="b" l="l" r="r" t="t"/>
                <a:pathLst>
                  <a:path extrusionOk="0" h="308" w="3336">
                    <a:moveTo>
                      <a:pt x="94" y="1"/>
                    </a:moveTo>
                    <a:cubicBezTo>
                      <a:pt x="63" y="1"/>
                      <a:pt x="32" y="1"/>
                      <a:pt x="1" y="1"/>
                    </a:cubicBezTo>
                    <a:lnTo>
                      <a:pt x="1" y="173"/>
                    </a:lnTo>
                    <a:cubicBezTo>
                      <a:pt x="1733" y="197"/>
                      <a:pt x="3231" y="296"/>
                      <a:pt x="3335" y="308"/>
                    </a:cubicBezTo>
                    <a:cubicBezTo>
                      <a:pt x="2267" y="105"/>
                      <a:pt x="1181" y="1"/>
                      <a:pt x="94" y="1"/>
                    </a:cubicBezTo>
                    <a:close/>
                  </a:path>
                </a:pathLst>
              </a:custGeom>
              <a:solidFill>
                <a:srgbClr val="D0F3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7" name="Google Shape;3617;p47"/>
              <p:cNvSpPr/>
              <p:nvPr/>
            </p:nvSpPr>
            <p:spPr>
              <a:xfrm>
                <a:off x="5911811" y="2353806"/>
                <a:ext cx="539958" cy="25922"/>
              </a:xfrm>
              <a:custGeom>
                <a:rect b="b" l="l" r="r" t="t"/>
                <a:pathLst>
                  <a:path extrusionOk="0" h="388" w="8082">
                    <a:moveTo>
                      <a:pt x="4889" y="0"/>
                    </a:moveTo>
                    <a:cubicBezTo>
                      <a:pt x="4856" y="0"/>
                      <a:pt x="4823" y="1"/>
                      <a:pt x="4790" y="1"/>
                    </a:cubicBezTo>
                    <a:cubicBezTo>
                      <a:pt x="3036" y="16"/>
                      <a:pt x="804" y="285"/>
                      <a:pt x="173" y="365"/>
                    </a:cubicBezTo>
                    <a:lnTo>
                      <a:pt x="173" y="365"/>
                    </a:lnTo>
                    <a:cubicBezTo>
                      <a:pt x="1141" y="246"/>
                      <a:pt x="2347" y="206"/>
                      <a:pt x="3523" y="206"/>
                    </a:cubicBezTo>
                    <a:cubicBezTo>
                      <a:pt x="5861" y="206"/>
                      <a:pt x="8081" y="363"/>
                      <a:pt x="8081" y="363"/>
                    </a:cubicBezTo>
                    <a:cubicBezTo>
                      <a:pt x="8081" y="363"/>
                      <a:pt x="6886" y="0"/>
                      <a:pt x="4889" y="0"/>
                    </a:cubicBezTo>
                    <a:close/>
                    <a:moveTo>
                      <a:pt x="173" y="365"/>
                    </a:moveTo>
                    <a:cubicBezTo>
                      <a:pt x="115" y="372"/>
                      <a:pt x="57" y="380"/>
                      <a:pt x="0" y="388"/>
                    </a:cubicBezTo>
                    <a:cubicBezTo>
                      <a:pt x="0" y="388"/>
                      <a:pt x="62" y="379"/>
                      <a:pt x="173" y="365"/>
                    </a:cubicBezTo>
                    <a:close/>
                  </a:path>
                </a:pathLst>
              </a:custGeom>
              <a:solidFill>
                <a:srgbClr val="D0F3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18" name="Google Shape;3618;p47"/>
            <p:cNvGrpSpPr/>
            <p:nvPr/>
          </p:nvGrpSpPr>
          <p:grpSpPr>
            <a:xfrm>
              <a:off x="6159809" y="2669180"/>
              <a:ext cx="1924710" cy="280152"/>
              <a:chOff x="6159809" y="2669180"/>
              <a:chExt cx="1924710" cy="280152"/>
            </a:xfrm>
          </p:grpSpPr>
          <p:sp>
            <p:nvSpPr>
              <p:cNvPr id="3619" name="Google Shape;3619;p47"/>
              <p:cNvSpPr/>
              <p:nvPr/>
            </p:nvSpPr>
            <p:spPr>
              <a:xfrm flipH="1">
                <a:off x="8026188" y="2919851"/>
                <a:ext cx="58325" cy="28261"/>
              </a:xfrm>
              <a:custGeom>
                <a:rect b="b" l="l" r="r" t="t"/>
                <a:pathLst>
                  <a:path extrusionOk="0" h="423" w="873">
                    <a:moveTo>
                      <a:pt x="225" y="1"/>
                    </a:moveTo>
                    <a:cubicBezTo>
                      <a:pt x="213" y="1"/>
                      <a:pt x="203" y="4"/>
                      <a:pt x="197" y="15"/>
                    </a:cubicBezTo>
                    <a:cubicBezTo>
                      <a:pt x="185" y="46"/>
                      <a:pt x="246" y="126"/>
                      <a:pt x="258" y="126"/>
                    </a:cubicBezTo>
                    <a:cubicBezTo>
                      <a:pt x="277" y="132"/>
                      <a:pt x="295" y="138"/>
                      <a:pt x="283" y="138"/>
                    </a:cubicBezTo>
                    <a:cubicBezTo>
                      <a:pt x="265" y="142"/>
                      <a:pt x="248" y="145"/>
                      <a:pt x="230" y="145"/>
                    </a:cubicBezTo>
                    <a:cubicBezTo>
                      <a:pt x="217" y="145"/>
                      <a:pt x="204" y="143"/>
                      <a:pt x="191" y="138"/>
                    </a:cubicBezTo>
                    <a:cubicBezTo>
                      <a:pt x="160" y="128"/>
                      <a:pt x="71" y="78"/>
                      <a:pt x="37" y="78"/>
                    </a:cubicBezTo>
                    <a:cubicBezTo>
                      <a:pt x="31" y="78"/>
                      <a:pt x="27" y="79"/>
                      <a:pt x="25" y="83"/>
                    </a:cubicBezTo>
                    <a:cubicBezTo>
                      <a:pt x="1" y="138"/>
                      <a:pt x="80" y="224"/>
                      <a:pt x="80" y="224"/>
                    </a:cubicBezTo>
                    <a:cubicBezTo>
                      <a:pt x="50" y="261"/>
                      <a:pt x="43" y="304"/>
                      <a:pt x="56" y="347"/>
                    </a:cubicBezTo>
                    <a:cubicBezTo>
                      <a:pt x="111" y="322"/>
                      <a:pt x="160" y="292"/>
                      <a:pt x="197" y="249"/>
                    </a:cubicBezTo>
                    <a:cubicBezTo>
                      <a:pt x="203" y="246"/>
                      <a:pt x="210" y="245"/>
                      <a:pt x="217" y="245"/>
                    </a:cubicBezTo>
                    <a:cubicBezTo>
                      <a:pt x="245" y="245"/>
                      <a:pt x="277" y="261"/>
                      <a:pt x="277" y="261"/>
                    </a:cubicBezTo>
                    <a:cubicBezTo>
                      <a:pt x="234" y="267"/>
                      <a:pt x="166" y="341"/>
                      <a:pt x="179" y="359"/>
                    </a:cubicBezTo>
                    <a:cubicBezTo>
                      <a:pt x="216" y="386"/>
                      <a:pt x="263" y="403"/>
                      <a:pt x="311" y="403"/>
                    </a:cubicBezTo>
                    <a:cubicBezTo>
                      <a:pt x="318" y="403"/>
                      <a:pt x="325" y="403"/>
                      <a:pt x="332" y="402"/>
                    </a:cubicBezTo>
                    <a:cubicBezTo>
                      <a:pt x="369" y="390"/>
                      <a:pt x="400" y="371"/>
                      <a:pt x="430" y="353"/>
                    </a:cubicBezTo>
                    <a:cubicBezTo>
                      <a:pt x="449" y="353"/>
                      <a:pt x="504" y="365"/>
                      <a:pt x="504" y="365"/>
                    </a:cubicBezTo>
                    <a:cubicBezTo>
                      <a:pt x="473" y="371"/>
                      <a:pt x="449" y="384"/>
                      <a:pt x="430" y="402"/>
                    </a:cubicBezTo>
                    <a:cubicBezTo>
                      <a:pt x="425" y="412"/>
                      <a:pt x="441" y="422"/>
                      <a:pt x="460" y="422"/>
                    </a:cubicBezTo>
                    <a:cubicBezTo>
                      <a:pt x="464" y="422"/>
                      <a:pt x="469" y="422"/>
                      <a:pt x="473" y="421"/>
                    </a:cubicBezTo>
                    <a:cubicBezTo>
                      <a:pt x="504" y="408"/>
                      <a:pt x="596" y="378"/>
                      <a:pt x="615" y="378"/>
                    </a:cubicBezTo>
                    <a:cubicBezTo>
                      <a:pt x="658" y="371"/>
                      <a:pt x="707" y="365"/>
                      <a:pt x="750" y="347"/>
                    </a:cubicBezTo>
                    <a:cubicBezTo>
                      <a:pt x="799" y="328"/>
                      <a:pt x="842" y="298"/>
                      <a:pt x="872" y="255"/>
                    </a:cubicBezTo>
                    <a:cubicBezTo>
                      <a:pt x="854" y="212"/>
                      <a:pt x="823" y="169"/>
                      <a:pt x="780" y="138"/>
                    </a:cubicBezTo>
                    <a:cubicBezTo>
                      <a:pt x="701" y="83"/>
                      <a:pt x="615" y="46"/>
                      <a:pt x="516" y="28"/>
                    </a:cubicBezTo>
                    <a:cubicBezTo>
                      <a:pt x="493" y="25"/>
                      <a:pt x="471" y="24"/>
                      <a:pt x="447" y="24"/>
                    </a:cubicBezTo>
                    <a:cubicBezTo>
                      <a:pt x="414" y="24"/>
                      <a:pt x="380" y="27"/>
                      <a:pt x="344" y="34"/>
                    </a:cubicBezTo>
                    <a:cubicBezTo>
                      <a:pt x="320" y="28"/>
                      <a:pt x="295" y="21"/>
                      <a:pt x="271" y="9"/>
                    </a:cubicBezTo>
                    <a:cubicBezTo>
                      <a:pt x="257" y="6"/>
                      <a:pt x="240" y="1"/>
                      <a:pt x="22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0" name="Google Shape;3620;p47"/>
              <p:cNvSpPr/>
              <p:nvPr/>
            </p:nvSpPr>
            <p:spPr>
              <a:xfrm>
                <a:off x="8026193" y="2750666"/>
                <a:ext cx="58325" cy="27993"/>
              </a:xfrm>
              <a:custGeom>
                <a:rect b="b" l="l" r="r" t="t"/>
                <a:pathLst>
                  <a:path extrusionOk="0" h="419" w="873">
                    <a:moveTo>
                      <a:pt x="229" y="1"/>
                    </a:moveTo>
                    <a:cubicBezTo>
                      <a:pt x="215" y="1"/>
                      <a:pt x="203" y="6"/>
                      <a:pt x="197" y="18"/>
                    </a:cubicBezTo>
                    <a:cubicBezTo>
                      <a:pt x="178" y="42"/>
                      <a:pt x="240" y="122"/>
                      <a:pt x="258" y="128"/>
                    </a:cubicBezTo>
                    <a:cubicBezTo>
                      <a:pt x="271" y="128"/>
                      <a:pt x="289" y="135"/>
                      <a:pt x="283" y="135"/>
                    </a:cubicBezTo>
                    <a:cubicBezTo>
                      <a:pt x="267" y="141"/>
                      <a:pt x="252" y="144"/>
                      <a:pt x="237" y="144"/>
                    </a:cubicBezTo>
                    <a:cubicBezTo>
                      <a:pt x="221" y="144"/>
                      <a:pt x="206" y="141"/>
                      <a:pt x="191" y="135"/>
                    </a:cubicBezTo>
                    <a:cubicBezTo>
                      <a:pt x="159" y="124"/>
                      <a:pt x="71" y="74"/>
                      <a:pt x="37" y="74"/>
                    </a:cubicBezTo>
                    <a:cubicBezTo>
                      <a:pt x="31" y="74"/>
                      <a:pt x="27" y="76"/>
                      <a:pt x="25" y="79"/>
                    </a:cubicBezTo>
                    <a:cubicBezTo>
                      <a:pt x="0" y="135"/>
                      <a:pt x="74" y="227"/>
                      <a:pt x="74" y="227"/>
                    </a:cubicBezTo>
                    <a:cubicBezTo>
                      <a:pt x="49" y="257"/>
                      <a:pt x="43" y="300"/>
                      <a:pt x="49" y="343"/>
                    </a:cubicBezTo>
                    <a:cubicBezTo>
                      <a:pt x="105" y="325"/>
                      <a:pt x="154" y="288"/>
                      <a:pt x="197" y="251"/>
                    </a:cubicBezTo>
                    <a:cubicBezTo>
                      <a:pt x="205" y="246"/>
                      <a:pt x="215" y="244"/>
                      <a:pt x="225" y="244"/>
                    </a:cubicBezTo>
                    <a:cubicBezTo>
                      <a:pt x="251" y="244"/>
                      <a:pt x="277" y="257"/>
                      <a:pt x="277" y="257"/>
                    </a:cubicBezTo>
                    <a:cubicBezTo>
                      <a:pt x="234" y="263"/>
                      <a:pt x="166" y="343"/>
                      <a:pt x="178" y="356"/>
                    </a:cubicBezTo>
                    <a:cubicBezTo>
                      <a:pt x="214" y="386"/>
                      <a:pt x="259" y="400"/>
                      <a:pt x="305" y="400"/>
                    </a:cubicBezTo>
                    <a:cubicBezTo>
                      <a:pt x="314" y="400"/>
                      <a:pt x="323" y="400"/>
                      <a:pt x="332" y="399"/>
                    </a:cubicBezTo>
                    <a:cubicBezTo>
                      <a:pt x="369" y="386"/>
                      <a:pt x="399" y="374"/>
                      <a:pt x="430" y="349"/>
                    </a:cubicBezTo>
                    <a:cubicBezTo>
                      <a:pt x="449" y="356"/>
                      <a:pt x="504" y="368"/>
                      <a:pt x="504" y="368"/>
                    </a:cubicBezTo>
                    <a:cubicBezTo>
                      <a:pt x="473" y="368"/>
                      <a:pt x="449" y="380"/>
                      <a:pt x="424" y="405"/>
                    </a:cubicBezTo>
                    <a:cubicBezTo>
                      <a:pt x="424" y="410"/>
                      <a:pt x="440" y="419"/>
                      <a:pt x="459" y="419"/>
                    </a:cubicBezTo>
                    <a:cubicBezTo>
                      <a:pt x="464" y="419"/>
                      <a:pt x="468" y="418"/>
                      <a:pt x="473" y="417"/>
                    </a:cubicBezTo>
                    <a:cubicBezTo>
                      <a:pt x="504" y="411"/>
                      <a:pt x="590" y="374"/>
                      <a:pt x="614" y="374"/>
                    </a:cubicBezTo>
                    <a:cubicBezTo>
                      <a:pt x="657" y="374"/>
                      <a:pt x="707" y="362"/>
                      <a:pt x="749" y="343"/>
                    </a:cubicBezTo>
                    <a:cubicBezTo>
                      <a:pt x="792" y="325"/>
                      <a:pt x="835" y="294"/>
                      <a:pt x="872" y="257"/>
                    </a:cubicBezTo>
                    <a:cubicBezTo>
                      <a:pt x="854" y="208"/>
                      <a:pt x="817" y="165"/>
                      <a:pt x="780" y="141"/>
                    </a:cubicBezTo>
                    <a:cubicBezTo>
                      <a:pt x="700" y="85"/>
                      <a:pt x="608" y="49"/>
                      <a:pt x="516" y="30"/>
                    </a:cubicBezTo>
                    <a:cubicBezTo>
                      <a:pt x="489" y="27"/>
                      <a:pt x="459" y="26"/>
                      <a:pt x="430" y="26"/>
                    </a:cubicBezTo>
                    <a:cubicBezTo>
                      <a:pt x="401" y="26"/>
                      <a:pt x="372" y="27"/>
                      <a:pt x="344" y="30"/>
                    </a:cubicBezTo>
                    <a:cubicBezTo>
                      <a:pt x="320" y="24"/>
                      <a:pt x="295" y="18"/>
                      <a:pt x="271" y="12"/>
                    </a:cubicBezTo>
                    <a:cubicBezTo>
                      <a:pt x="258" y="6"/>
                      <a:pt x="243" y="1"/>
                      <a:pt x="22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1" name="Google Shape;3621;p47"/>
              <p:cNvSpPr/>
              <p:nvPr/>
            </p:nvSpPr>
            <p:spPr>
              <a:xfrm flipH="1">
                <a:off x="7760853" y="2845306"/>
                <a:ext cx="58325" cy="28194"/>
              </a:xfrm>
              <a:custGeom>
                <a:rect b="b" l="l" r="r" t="t"/>
                <a:pathLst>
                  <a:path extrusionOk="0" h="422" w="873">
                    <a:moveTo>
                      <a:pt x="229" y="0"/>
                    </a:moveTo>
                    <a:cubicBezTo>
                      <a:pt x="216" y="0"/>
                      <a:pt x="203" y="5"/>
                      <a:pt x="197" y="20"/>
                    </a:cubicBezTo>
                    <a:cubicBezTo>
                      <a:pt x="179" y="45"/>
                      <a:pt x="240" y="125"/>
                      <a:pt x="259" y="131"/>
                    </a:cubicBezTo>
                    <a:cubicBezTo>
                      <a:pt x="277" y="131"/>
                      <a:pt x="289" y="137"/>
                      <a:pt x="283" y="137"/>
                    </a:cubicBezTo>
                    <a:cubicBezTo>
                      <a:pt x="268" y="140"/>
                      <a:pt x="253" y="142"/>
                      <a:pt x="237" y="142"/>
                    </a:cubicBezTo>
                    <a:cubicBezTo>
                      <a:pt x="222" y="142"/>
                      <a:pt x="206" y="140"/>
                      <a:pt x="191" y="137"/>
                    </a:cubicBezTo>
                    <a:cubicBezTo>
                      <a:pt x="160" y="126"/>
                      <a:pt x="71" y="76"/>
                      <a:pt x="37" y="76"/>
                    </a:cubicBezTo>
                    <a:cubicBezTo>
                      <a:pt x="31" y="76"/>
                      <a:pt x="27" y="78"/>
                      <a:pt x="25" y="82"/>
                    </a:cubicBezTo>
                    <a:cubicBezTo>
                      <a:pt x="1" y="137"/>
                      <a:pt x="81" y="223"/>
                      <a:pt x="81" y="223"/>
                    </a:cubicBezTo>
                    <a:cubicBezTo>
                      <a:pt x="50" y="260"/>
                      <a:pt x="44" y="303"/>
                      <a:pt x="56" y="346"/>
                    </a:cubicBezTo>
                    <a:cubicBezTo>
                      <a:pt x="105" y="321"/>
                      <a:pt x="160" y="290"/>
                      <a:pt x="197" y="247"/>
                    </a:cubicBezTo>
                    <a:cubicBezTo>
                      <a:pt x="203" y="245"/>
                      <a:pt x="210" y="244"/>
                      <a:pt x="217" y="244"/>
                    </a:cubicBezTo>
                    <a:cubicBezTo>
                      <a:pt x="246" y="244"/>
                      <a:pt x="277" y="260"/>
                      <a:pt x="277" y="260"/>
                    </a:cubicBezTo>
                    <a:cubicBezTo>
                      <a:pt x="234" y="266"/>
                      <a:pt x="167" y="340"/>
                      <a:pt x="179" y="358"/>
                    </a:cubicBezTo>
                    <a:cubicBezTo>
                      <a:pt x="215" y="389"/>
                      <a:pt x="259" y="402"/>
                      <a:pt x="305" y="402"/>
                    </a:cubicBezTo>
                    <a:cubicBezTo>
                      <a:pt x="314" y="402"/>
                      <a:pt x="323" y="402"/>
                      <a:pt x="332" y="401"/>
                    </a:cubicBezTo>
                    <a:cubicBezTo>
                      <a:pt x="369" y="389"/>
                      <a:pt x="400" y="370"/>
                      <a:pt x="431" y="352"/>
                    </a:cubicBezTo>
                    <a:cubicBezTo>
                      <a:pt x="449" y="352"/>
                      <a:pt x="504" y="364"/>
                      <a:pt x="504" y="364"/>
                    </a:cubicBezTo>
                    <a:cubicBezTo>
                      <a:pt x="474" y="370"/>
                      <a:pt x="449" y="383"/>
                      <a:pt x="431" y="401"/>
                    </a:cubicBezTo>
                    <a:cubicBezTo>
                      <a:pt x="426" y="415"/>
                      <a:pt x="439" y="422"/>
                      <a:pt x="456" y="422"/>
                    </a:cubicBezTo>
                    <a:cubicBezTo>
                      <a:pt x="461" y="422"/>
                      <a:pt x="467" y="421"/>
                      <a:pt x="474" y="419"/>
                    </a:cubicBezTo>
                    <a:cubicBezTo>
                      <a:pt x="504" y="407"/>
                      <a:pt x="596" y="376"/>
                      <a:pt x="615" y="376"/>
                    </a:cubicBezTo>
                    <a:cubicBezTo>
                      <a:pt x="658" y="370"/>
                      <a:pt x="707" y="364"/>
                      <a:pt x="750" y="346"/>
                    </a:cubicBezTo>
                    <a:cubicBezTo>
                      <a:pt x="799" y="327"/>
                      <a:pt x="842" y="297"/>
                      <a:pt x="873" y="260"/>
                    </a:cubicBezTo>
                    <a:cubicBezTo>
                      <a:pt x="854" y="211"/>
                      <a:pt x="824" y="168"/>
                      <a:pt x="781" y="137"/>
                    </a:cubicBezTo>
                    <a:cubicBezTo>
                      <a:pt x="686" y="61"/>
                      <a:pt x="570" y="22"/>
                      <a:pt x="451" y="22"/>
                    </a:cubicBezTo>
                    <a:cubicBezTo>
                      <a:pt x="415" y="22"/>
                      <a:pt x="380" y="25"/>
                      <a:pt x="345" y="33"/>
                    </a:cubicBezTo>
                    <a:cubicBezTo>
                      <a:pt x="332" y="33"/>
                      <a:pt x="289" y="20"/>
                      <a:pt x="271" y="8"/>
                    </a:cubicBezTo>
                    <a:cubicBezTo>
                      <a:pt x="259" y="5"/>
                      <a:pt x="243" y="0"/>
                      <a:pt x="22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2" name="Google Shape;3622;p47"/>
              <p:cNvSpPr/>
              <p:nvPr/>
            </p:nvSpPr>
            <p:spPr>
              <a:xfrm flipH="1">
                <a:off x="6402591" y="2825317"/>
                <a:ext cx="73892" cy="35543"/>
              </a:xfrm>
              <a:custGeom>
                <a:rect b="b" l="l" r="r" t="t"/>
                <a:pathLst>
                  <a:path extrusionOk="0" h="532" w="1106">
                    <a:moveTo>
                      <a:pt x="286" y="1"/>
                    </a:moveTo>
                    <a:cubicBezTo>
                      <a:pt x="270" y="1"/>
                      <a:pt x="254" y="6"/>
                      <a:pt x="246" y="20"/>
                    </a:cubicBezTo>
                    <a:cubicBezTo>
                      <a:pt x="234" y="51"/>
                      <a:pt x="301" y="155"/>
                      <a:pt x="326" y="161"/>
                    </a:cubicBezTo>
                    <a:cubicBezTo>
                      <a:pt x="344" y="168"/>
                      <a:pt x="369" y="168"/>
                      <a:pt x="356" y="174"/>
                    </a:cubicBezTo>
                    <a:cubicBezTo>
                      <a:pt x="338" y="180"/>
                      <a:pt x="318" y="183"/>
                      <a:pt x="298" y="183"/>
                    </a:cubicBezTo>
                    <a:cubicBezTo>
                      <a:pt x="278" y="183"/>
                      <a:pt x="258" y="180"/>
                      <a:pt x="240" y="174"/>
                    </a:cubicBezTo>
                    <a:cubicBezTo>
                      <a:pt x="199" y="159"/>
                      <a:pt x="96" y="97"/>
                      <a:pt x="50" y="97"/>
                    </a:cubicBezTo>
                    <a:cubicBezTo>
                      <a:pt x="41" y="97"/>
                      <a:pt x="34" y="100"/>
                      <a:pt x="31" y="106"/>
                    </a:cubicBezTo>
                    <a:cubicBezTo>
                      <a:pt x="0" y="180"/>
                      <a:pt x="111" y="284"/>
                      <a:pt x="111" y="284"/>
                    </a:cubicBezTo>
                    <a:cubicBezTo>
                      <a:pt x="74" y="327"/>
                      <a:pt x="62" y="383"/>
                      <a:pt x="80" y="438"/>
                    </a:cubicBezTo>
                    <a:cubicBezTo>
                      <a:pt x="148" y="407"/>
                      <a:pt x="209" y="370"/>
                      <a:pt x="264" y="315"/>
                    </a:cubicBezTo>
                    <a:cubicBezTo>
                      <a:pt x="271" y="311"/>
                      <a:pt x="280" y="309"/>
                      <a:pt x="289" y="309"/>
                    </a:cubicBezTo>
                    <a:cubicBezTo>
                      <a:pt x="320" y="309"/>
                      <a:pt x="356" y="327"/>
                      <a:pt x="356" y="327"/>
                    </a:cubicBezTo>
                    <a:cubicBezTo>
                      <a:pt x="307" y="340"/>
                      <a:pt x="221" y="432"/>
                      <a:pt x="234" y="456"/>
                    </a:cubicBezTo>
                    <a:cubicBezTo>
                      <a:pt x="282" y="488"/>
                      <a:pt x="344" y="507"/>
                      <a:pt x="404" y="507"/>
                    </a:cubicBezTo>
                    <a:cubicBezTo>
                      <a:pt x="413" y="507"/>
                      <a:pt x="422" y="506"/>
                      <a:pt x="430" y="505"/>
                    </a:cubicBezTo>
                    <a:cubicBezTo>
                      <a:pt x="473" y="493"/>
                      <a:pt x="516" y="468"/>
                      <a:pt x="559" y="444"/>
                    </a:cubicBezTo>
                    <a:cubicBezTo>
                      <a:pt x="577" y="450"/>
                      <a:pt x="651" y="462"/>
                      <a:pt x="651" y="462"/>
                    </a:cubicBezTo>
                    <a:cubicBezTo>
                      <a:pt x="608" y="468"/>
                      <a:pt x="577" y="487"/>
                      <a:pt x="547" y="511"/>
                    </a:cubicBezTo>
                    <a:cubicBezTo>
                      <a:pt x="542" y="522"/>
                      <a:pt x="565" y="532"/>
                      <a:pt x="591" y="532"/>
                    </a:cubicBezTo>
                    <a:cubicBezTo>
                      <a:pt x="597" y="532"/>
                      <a:pt x="603" y="531"/>
                      <a:pt x="608" y="530"/>
                    </a:cubicBezTo>
                    <a:cubicBezTo>
                      <a:pt x="645" y="518"/>
                      <a:pt x="756" y="475"/>
                      <a:pt x="780" y="475"/>
                    </a:cubicBezTo>
                    <a:cubicBezTo>
                      <a:pt x="842" y="468"/>
                      <a:pt x="897" y="456"/>
                      <a:pt x="952" y="438"/>
                    </a:cubicBezTo>
                    <a:cubicBezTo>
                      <a:pt x="1013" y="413"/>
                      <a:pt x="1063" y="376"/>
                      <a:pt x="1106" y="327"/>
                    </a:cubicBezTo>
                    <a:cubicBezTo>
                      <a:pt x="1081" y="266"/>
                      <a:pt x="1044" y="211"/>
                      <a:pt x="989" y="174"/>
                    </a:cubicBezTo>
                    <a:cubicBezTo>
                      <a:pt x="869" y="78"/>
                      <a:pt x="719" y="27"/>
                      <a:pt x="565" y="27"/>
                    </a:cubicBezTo>
                    <a:cubicBezTo>
                      <a:pt x="522" y="27"/>
                      <a:pt x="479" y="31"/>
                      <a:pt x="436" y="39"/>
                    </a:cubicBezTo>
                    <a:cubicBezTo>
                      <a:pt x="406" y="33"/>
                      <a:pt x="375" y="20"/>
                      <a:pt x="338" y="14"/>
                    </a:cubicBezTo>
                    <a:cubicBezTo>
                      <a:pt x="325" y="8"/>
                      <a:pt x="305" y="1"/>
                      <a:pt x="2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3" name="Google Shape;3623;p47"/>
              <p:cNvSpPr/>
              <p:nvPr/>
            </p:nvSpPr>
            <p:spPr>
              <a:xfrm>
                <a:off x="6251696" y="2913856"/>
                <a:ext cx="73892" cy="35476"/>
              </a:xfrm>
              <a:custGeom>
                <a:rect b="b" l="l" r="r" t="t"/>
                <a:pathLst>
                  <a:path extrusionOk="0" h="531" w="1106">
                    <a:moveTo>
                      <a:pt x="286" y="1"/>
                    </a:moveTo>
                    <a:cubicBezTo>
                      <a:pt x="270" y="1"/>
                      <a:pt x="255" y="6"/>
                      <a:pt x="246" y="23"/>
                    </a:cubicBezTo>
                    <a:cubicBezTo>
                      <a:pt x="234" y="54"/>
                      <a:pt x="308" y="158"/>
                      <a:pt x="326" y="158"/>
                    </a:cubicBezTo>
                    <a:cubicBezTo>
                      <a:pt x="344" y="164"/>
                      <a:pt x="369" y="164"/>
                      <a:pt x="357" y="171"/>
                    </a:cubicBezTo>
                    <a:cubicBezTo>
                      <a:pt x="334" y="178"/>
                      <a:pt x="309" y="183"/>
                      <a:pt x="284" y="183"/>
                    </a:cubicBezTo>
                    <a:cubicBezTo>
                      <a:pt x="269" y="183"/>
                      <a:pt x="254" y="181"/>
                      <a:pt x="240" y="177"/>
                    </a:cubicBezTo>
                    <a:cubicBezTo>
                      <a:pt x="198" y="161"/>
                      <a:pt x="90" y="96"/>
                      <a:pt x="47" y="96"/>
                    </a:cubicBezTo>
                    <a:cubicBezTo>
                      <a:pt x="39" y="96"/>
                      <a:pt x="34" y="98"/>
                      <a:pt x="31" y="103"/>
                    </a:cubicBezTo>
                    <a:cubicBezTo>
                      <a:pt x="1" y="177"/>
                      <a:pt x="111" y="281"/>
                      <a:pt x="111" y="281"/>
                    </a:cubicBezTo>
                    <a:cubicBezTo>
                      <a:pt x="74" y="324"/>
                      <a:pt x="62" y="379"/>
                      <a:pt x="80" y="435"/>
                    </a:cubicBezTo>
                    <a:cubicBezTo>
                      <a:pt x="148" y="410"/>
                      <a:pt x="209" y="367"/>
                      <a:pt x="265" y="318"/>
                    </a:cubicBezTo>
                    <a:cubicBezTo>
                      <a:pt x="273" y="311"/>
                      <a:pt x="285" y="308"/>
                      <a:pt x="296" y="308"/>
                    </a:cubicBezTo>
                    <a:cubicBezTo>
                      <a:pt x="325" y="308"/>
                      <a:pt x="357" y="324"/>
                      <a:pt x="357" y="324"/>
                    </a:cubicBezTo>
                    <a:cubicBezTo>
                      <a:pt x="308" y="336"/>
                      <a:pt x="222" y="435"/>
                      <a:pt x="234" y="453"/>
                    </a:cubicBezTo>
                    <a:cubicBezTo>
                      <a:pt x="278" y="487"/>
                      <a:pt x="333" y="506"/>
                      <a:pt x="388" y="506"/>
                    </a:cubicBezTo>
                    <a:cubicBezTo>
                      <a:pt x="402" y="506"/>
                      <a:pt x="417" y="505"/>
                      <a:pt x="430" y="502"/>
                    </a:cubicBezTo>
                    <a:cubicBezTo>
                      <a:pt x="473" y="490"/>
                      <a:pt x="516" y="471"/>
                      <a:pt x="559" y="447"/>
                    </a:cubicBezTo>
                    <a:cubicBezTo>
                      <a:pt x="578" y="447"/>
                      <a:pt x="651" y="465"/>
                      <a:pt x="651" y="465"/>
                    </a:cubicBezTo>
                    <a:cubicBezTo>
                      <a:pt x="608" y="465"/>
                      <a:pt x="578" y="484"/>
                      <a:pt x="547" y="508"/>
                    </a:cubicBezTo>
                    <a:cubicBezTo>
                      <a:pt x="542" y="518"/>
                      <a:pt x="563" y="531"/>
                      <a:pt x="587" y="531"/>
                    </a:cubicBezTo>
                    <a:cubicBezTo>
                      <a:pt x="594" y="531"/>
                      <a:pt x="601" y="530"/>
                      <a:pt x="608" y="527"/>
                    </a:cubicBezTo>
                    <a:cubicBezTo>
                      <a:pt x="645" y="521"/>
                      <a:pt x="756" y="478"/>
                      <a:pt x="780" y="478"/>
                    </a:cubicBezTo>
                    <a:cubicBezTo>
                      <a:pt x="842" y="471"/>
                      <a:pt x="897" y="459"/>
                      <a:pt x="952" y="435"/>
                    </a:cubicBezTo>
                    <a:cubicBezTo>
                      <a:pt x="1014" y="410"/>
                      <a:pt x="1069" y="373"/>
                      <a:pt x="1106" y="324"/>
                    </a:cubicBezTo>
                    <a:cubicBezTo>
                      <a:pt x="1081" y="263"/>
                      <a:pt x="1044" y="214"/>
                      <a:pt x="989" y="177"/>
                    </a:cubicBezTo>
                    <a:cubicBezTo>
                      <a:pt x="891" y="109"/>
                      <a:pt x="780" y="60"/>
                      <a:pt x="658" y="35"/>
                    </a:cubicBezTo>
                    <a:cubicBezTo>
                      <a:pt x="627" y="33"/>
                      <a:pt x="596" y="31"/>
                      <a:pt x="566" y="31"/>
                    </a:cubicBezTo>
                    <a:cubicBezTo>
                      <a:pt x="524" y="31"/>
                      <a:pt x="482" y="34"/>
                      <a:pt x="443" y="42"/>
                    </a:cubicBezTo>
                    <a:cubicBezTo>
                      <a:pt x="406" y="35"/>
                      <a:pt x="375" y="23"/>
                      <a:pt x="338" y="11"/>
                    </a:cubicBezTo>
                    <a:cubicBezTo>
                      <a:pt x="325" y="8"/>
                      <a:pt x="305" y="1"/>
                      <a:pt x="2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4" name="Google Shape;3624;p47"/>
              <p:cNvSpPr/>
              <p:nvPr/>
            </p:nvSpPr>
            <p:spPr>
              <a:xfrm>
                <a:off x="7837794" y="2669180"/>
                <a:ext cx="74360" cy="35276"/>
              </a:xfrm>
              <a:custGeom>
                <a:rect b="b" l="l" r="r" t="t"/>
                <a:pathLst>
                  <a:path extrusionOk="0" h="528" w="1113">
                    <a:moveTo>
                      <a:pt x="296" y="0"/>
                    </a:moveTo>
                    <a:cubicBezTo>
                      <a:pt x="279" y="0"/>
                      <a:pt x="262" y="5"/>
                      <a:pt x="253" y="20"/>
                    </a:cubicBezTo>
                    <a:cubicBezTo>
                      <a:pt x="234" y="51"/>
                      <a:pt x="308" y="155"/>
                      <a:pt x="332" y="162"/>
                    </a:cubicBezTo>
                    <a:cubicBezTo>
                      <a:pt x="351" y="162"/>
                      <a:pt x="375" y="168"/>
                      <a:pt x="363" y="168"/>
                    </a:cubicBezTo>
                    <a:cubicBezTo>
                      <a:pt x="343" y="178"/>
                      <a:pt x="321" y="182"/>
                      <a:pt x="299" y="182"/>
                    </a:cubicBezTo>
                    <a:cubicBezTo>
                      <a:pt x="281" y="182"/>
                      <a:pt x="263" y="179"/>
                      <a:pt x="247" y="174"/>
                    </a:cubicBezTo>
                    <a:cubicBezTo>
                      <a:pt x="205" y="158"/>
                      <a:pt x="92" y="94"/>
                      <a:pt x="51" y="94"/>
                    </a:cubicBezTo>
                    <a:cubicBezTo>
                      <a:pt x="44" y="94"/>
                      <a:pt x="40" y="96"/>
                      <a:pt x="38" y="100"/>
                    </a:cubicBezTo>
                    <a:cubicBezTo>
                      <a:pt x="1" y="174"/>
                      <a:pt x="111" y="278"/>
                      <a:pt x="111" y="278"/>
                    </a:cubicBezTo>
                    <a:cubicBezTo>
                      <a:pt x="81" y="321"/>
                      <a:pt x="68" y="376"/>
                      <a:pt x="81" y="432"/>
                    </a:cubicBezTo>
                    <a:cubicBezTo>
                      <a:pt x="154" y="407"/>
                      <a:pt x="216" y="364"/>
                      <a:pt x="265" y="315"/>
                    </a:cubicBezTo>
                    <a:cubicBezTo>
                      <a:pt x="273" y="311"/>
                      <a:pt x="283" y="309"/>
                      <a:pt x="293" y="309"/>
                    </a:cubicBezTo>
                    <a:cubicBezTo>
                      <a:pt x="327" y="309"/>
                      <a:pt x="363" y="327"/>
                      <a:pt x="363" y="327"/>
                    </a:cubicBezTo>
                    <a:cubicBezTo>
                      <a:pt x="308" y="333"/>
                      <a:pt x="228" y="432"/>
                      <a:pt x="240" y="450"/>
                    </a:cubicBezTo>
                    <a:cubicBezTo>
                      <a:pt x="284" y="484"/>
                      <a:pt x="340" y="503"/>
                      <a:pt x="395" y="503"/>
                    </a:cubicBezTo>
                    <a:cubicBezTo>
                      <a:pt x="409" y="503"/>
                      <a:pt x="423" y="502"/>
                      <a:pt x="437" y="499"/>
                    </a:cubicBezTo>
                    <a:cubicBezTo>
                      <a:pt x="480" y="487"/>
                      <a:pt x="523" y="469"/>
                      <a:pt x="560" y="444"/>
                    </a:cubicBezTo>
                    <a:cubicBezTo>
                      <a:pt x="584" y="444"/>
                      <a:pt x="652" y="462"/>
                      <a:pt x="652" y="462"/>
                    </a:cubicBezTo>
                    <a:cubicBezTo>
                      <a:pt x="615" y="462"/>
                      <a:pt x="578" y="481"/>
                      <a:pt x="554" y="505"/>
                    </a:cubicBezTo>
                    <a:cubicBezTo>
                      <a:pt x="549" y="515"/>
                      <a:pt x="566" y="528"/>
                      <a:pt x="591" y="528"/>
                    </a:cubicBezTo>
                    <a:cubicBezTo>
                      <a:pt x="598" y="528"/>
                      <a:pt x="606" y="527"/>
                      <a:pt x="615" y="524"/>
                    </a:cubicBezTo>
                    <a:cubicBezTo>
                      <a:pt x="646" y="518"/>
                      <a:pt x="762" y="475"/>
                      <a:pt x="787" y="475"/>
                    </a:cubicBezTo>
                    <a:cubicBezTo>
                      <a:pt x="848" y="469"/>
                      <a:pt x="904" y="456"/>
                      <a:pt x="959" y="432"/>
                    </a:cubicBezTo>
                    <a:cubicBezTo>
                      <a:pt x="1020" y="407"/>
                      <a:pt x="1069" y="370"/>
                      <a:pt x="1112" y="321"/>
                    </a:cubicBezTo>
                    <a:cubicBezTo>
                      <a:pt x="1088" y="260"/>
                      <a:pt x="1045" y="211"/>
                      <a:pt x="996" y="174"/>
                    </a:cubicBezTo>
                    <a:cubicBezTo>
                      <a:pt x="897" y="106"/>
                      <a:pt x="781" y="57"/>
                      <a:pt x="664" y="33"/>
                    </a:cubicBezTo>
                    <a:cubicBezTo>
                      <a:pt x="634" y="30"/>
                      <a:pt x="603" y="29"/>
                      <a:pt x="573" y="29"/>
                    </a:cubicBezTo>
                    <a:cubicBezTo>
                      <a:pt x="529" y="29"/>
                      <a:pt x="486" y="32"/>
                      <a:pt x="443" y="39"/>
                    </a:cubicBezTo>
                    <a:cubicBezTo>
                      <a:pt x="412" y="33"/>
                      <a:pt x="375" y="20"/>
                      <a:pt x="345" y="8"/>
                    </a:cubicBezTo>
                    <a:cubicBezTo>
                      <a:pt x="332" y="5"/>
                      <a:pt x="314" y="0"/>
                      <a:pt x="29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5" name="Google Shape;3625;p47"/>
              <p:cNvSpPr/>
              <p:nvPr/>
            </p:nvSpPr>
            <p:spPr>
              <a:xfrm>
                <a:off x="6299978" y="2677944"/>
                <a:ext cx="43961" cy="21446"/>
              </a:xfrm>
              <a:custGeom>
                <a:rect b="b" l="l" r="r" t="t"/>
                <a:pathLst>
                  <a:path extrusionOk="0" h="321" w="658">
                    <a:moveTo>
                      <a:pt x="166" y="1"/>
                    </a:moveTo>
                    <a:cubicBezTo>
                      <a:pt x="158" y="1"/>
                      <a:pt x="151" y="3"/>
                      <a:pt x="148" y="11"/>
                    </a:cubicBezTo>
                    <a:cubicBezTo>
                      <a:pt x="142" y="29"/>
                      <a:pt x="185" y="91"/>
                      <a:pt x="197" y="97"/>
                    </a:cubicBezTo>
                    <a:cubicBezTo>
                      <a:pt x="209" y="103"/>
                      <a:pt x="222" y="103"/>
                      <a:pt x="215" y="103"/>
                    </a:cubicBezTo>
                    <a:cubicBezTo>
                      <a:pt x="203" y="106"/>
                      <a:pt x="191" y="108"/>
                      <a:pt x="179" y="108"/>
                    </a:cubicBezTo>
                    <a:cubicBezTo>
                      <a:pt x="166" y="108"/>
                      <a:pt x="154" y="106"/>
                      <a:pt x="142" y="103"/>
                    </a:cubicBezTo>
                    <a:cubicBezTo>
                      <a:pt x="121" y="93"/>
                      <a:pt x="56" y="56"/>
                      <a:pt x="29" y="56"/>
                    </a:cubicBezTo>
                    <a:cubicBezTo>
                      <a:pt x="24" y="56"/>
                      <a:pt x="21" y="57"/>
                      <a:pt x="19" y="60"/>
                    </a:cubicBezTo>
                    <a:cubicBezTo>
                      <a:pt x="1" y="103"/>
                      <a:pt x="68" y="171"/>
                      <a:pt x="68" y="171"/>
                    </a:cubicBezTo>
                    <a:cubicBezTo>
                      <a:pt x="43" y="195"/>
                      <a:pt x="37" y="232"/>
                      <a:pt x="50" y="263"/>
                    </a:cubicBezTo>
                    <a:cubicBezTo>
                      <a:pt x="86" y="244"/>
                      <a:pt x="123" y="226"/>
                      <a:pt x="154" y="189"/>
                    </a:cubicBezTo>
                    <a:cubicBezTo>
                      <a:pt x="160" y="186"/>
                      <a:pt x="167" y="185"/>
                      <a:pt x="174" y="185"/>
                    </a:cubicBezTo>
                    <a:cubicBezTo>
                      <a:pt x="195" y="185"/>
                      <a:pt x="215" y="195"/>
                      <a:pt x="215" y="195"/>
                    </a:cubicBezTo>
                    <a:cubicBezTo>
                      <a:pt x="179" y="201"/>
                      <a:pt x="129" y="263"/>
                      <a:pt x="136" y="275"/>
                    </a:cubicBezTo>
                    <a:cubicBezTo>
                      <a:pt x="166" y="295"/>
                      <a:pt x="201" y="307"/>
                      <a:pt x="233" y="307"/>
                    </a:cubicBezTo>
                    <a:cubicBezTo>
                      <a:pt x="239" y="307"/>
                      <a:pt x="246" y="307"/>
                      <a:pt x="252" y="306"/>
                    </a:cubicBezTo>
                    <a:cubicBezTo>
                      <a:pt x="283" y="293"/>
                      <a:pt x="308" y="287"/>
                      <a:pt x="332" y="269"/>
                    </a:cubicBezTo>
                    <a:cubicBezTo>
                      <a:pt x="344" y="269"/>
                      <a:pt x="387" y="281"/>
                      <a:pt x="387" y="281"/>
                    </a:cubicBezTo>
                    <a:cubicBezTo>
                      <a:pt x="363" y="281"/>
                      <a:pt x="338" y="293"/>
                      <a:pt x="326" y="306"/>
                    </a:cubicBezTo>
                    <a:cubicBezTo>
                      <a:pt x="321" y="315"/>
                      <a:pt x="330" y="320"/>
                      <a:pt x="345" y="320"/>
                    </a:cubicBezTo>
                    <a:cubicBezTo>
                      <a:pt x="350" y="320"/>
                      <a:pt x="356" y="320"/>
                      <a:pt x="363" y="318"/>
                    </a:cubicBezTo>
                    <a:cubicBezTo>
                      <a:pt x="381" y="312"/>
                      <a:pt x="449" y="287"/>
                      <a:pt x="461" y="287"/>
                    </a:cubicBezTo>
                    <a:cubicBezTo>
                      <a:pt x="498" y="287"/>
                      <a:pt x="535" y="275"/>
                      <a:pt x="565" y="263"/>
                    </a:cubicBezTo>
                    <a:cubicBezTo>
                      <a:pt x="602" y="250"/>
                      <a:pt x="633" y="226"/>
                      <a:pt x="658" y="195"/>
                    </a:cubicBezTo>
                    <a:cubicBezTo>
                      <a:pt x="645" y="164"/>
                      <a:pt x="621" y="128"/>
                      <a:pt x="590" y="109"/>
                    </a:cubicBezTo>
                    <a:cubicBezTo>
                      <a:pt x="529" y="66"/>
                      <a:pt x="461" y="42"/>
                      <a:pt x="393" y="23"/>
                    </a:cubicBezTo>
                    <a:cubicBezTo>
                      <a:pt x="372" y="20"/>
                      <a:pt x="351" y="19"/>
                      <a:pt x="329" y="19"/>
                    </a:cubicBezTo>
                    <a:cubicBezTo>
                      <a:pt x="308" y="19"/>
                      <a:pt x="286" y="20"/>
                      <a:pt x="265" y="23"/>
                    </a:cubicBezTo>
                    <a:cubicBezTo>
                      <a:pt x="240" y="23"/>
                      <a:pt x="222" y="17"/>
                      <a:pt x="203" y="5"/>
                    </a:cubicBezTo>
                    <a:cubicBezTo>
                      <a:pt x="193" y="5"/>
                      <a:pt x="178" y="1"/>
                      <a:pt x="16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6" name="Google Shape;3626;p47"/>
              <p:cNvSpPr/>
              <p:nvPr/>
            </p:nvSpPr>
            <p:spPr>
              <a:xfrm>
                <a:off x="6443032" y="2705536"/>
                <a:ext cx="43961" cy="20978"/>
              </a:xfrm>
              <a:custGeom>
                <a:rect b="b" l="l" r="r" t="t"/>
                <a:pathLst>
                  <a:path extrusionOk="0" h="314" w="658">
                    <a:moveTo>
                      <a:pt x="165" y="0"/>
                    </a:moveTo>
                    <a:cubicBezTo>
                      <a:pt x="156" y="0"/>
                      <a:pt x="147" y="2"/>
                      <a:pt x="142" y="10"/>
                    </a:cubicBezTo>
                    <a:cubicBezTo>
                      <a:pt x="136" y="29"/>
                      <a:pt x="179" y="96"/>
                      <a:pt x="191" y="96"/>
                    </a:cubicBezTo>
                    <a:cubicBezTo>
                      <a:pt x="203" y="96"/>
                      <a:pt x="216" y="102"/>
                      <a:pt x="210" y="102"/>
                    </a:cubicBezTo>
                    <a:cubicBezTo>
                      <a:pt x="200" y="105"/>
                      <a:pt x="190" y="107"/>
                      <a:pt x="178" y="107"/>
                    </a:cubicBezTo>
                    <a:cubicBezTo>
                      <a:pt x="167" y="107"/>
                      <a:pt x="154" y="105"/>
                      <a:pt x="142" y="102"/>
                    </a:cubicBezTo>
                    <a:cubicBezTo>
                      <a:pt x="116" y="92"/>
                      <a:pt x="51" y="55"/>
                      <a:pt x="27" y="55"/>
                    </a:cubicBezTo>
                    <a:cubicBezTo>
                      <a:pt x="23" y="55"/>
                      <a:pt x="20" y="56"/>
                      <a:pt x="19" y="59"/>
                    </a:cubicBezTo>
                    <a:cubicBezTo>
                      <a:pt x="1" y="102"/>
                      <a:pt x="62" y="164"/>
                      <a:pt x="62" y="164"/>
                    </a:cubicBezTo>
                    <a:cubicBezTo>
                      <a:pt x="44" y="188"/>
                      <a:pt x="38" y="225"/>
                      <a:pt x="44" y="256"/>
                    </a:cubicBezTo>
                    <a:cubicBezTo>
                      <a:pt x="87" y="237"/>
                      <a:pt x="124" y="213"/>
                      <a:pt x="154" y="182"/>
                    </a:cubicBezTo>
                    <a:cubicBezTo>
                      <a:pt x="159" y="179"/>
                      <a:pt x="165" y="178"/>
                      <a:pt x="171" y="178"/>
                    </a:cubicBezTo>
                    <a:cubicBezTo>
                      <a:pt x="189" y="178"/>
                      <a:pt x="210" y="188"/>
                      <a:pt x="210" y="188"/>
                    </a:cubicBezTo>
                    <a:cubicBezTo>
                      <a:pt x="179" y="194"/>
                      <a:pt x="130" y="256"/>
                      <a:pt x="136" y="268"/>
                    </a:cubicBezTo>
                    <a:cubicBezTo>
                      <a:pt x="161" y="288"/>
                      <a:pt x="195" y="300"/>
                      <a:pt x="230" y="300"/>
                    </a:cubicBezTo>
                    <a:cubicBezTo>
                      <a:pt x="238" y="300"/>
                      <a:pt x="245" y="300"/>
                      <a:pt x="253" y="299"/>
                    </a:cubicBezTo>
                    <a:cubicBezTo>
                      <a:pt x="277" y="287"/>
                      <a:pt x="308" y="280"/>
                      <a:pt x="326" y="262"/>
                    </a:cubicBezTo>
                    <a:lnTo>
                      <a:pt x="381" y="274"/>
                    </a:lnTo>
                    <a:cubicBezTo>
                      <a:pt x="357" y="274"/>
                      <a:pt x="338" y="287"/>
                      <a:pt x="320" y="299"/>
                    </a:cubicBezTo>
                    <a:cubicBezTo>
                      <a:pt x="320" y="308"/>
                      <a:pt x="330" y="313"/>
                      <a:pt x="342" y="313"/>
                    </a:cubicBezTo>
                    <a:cubicBezTo>
                      <a:pt x="347" y="313"/>
                      <a:pt x="352" y="313"/>
                      <a:pt x="357" y="311"/>
                    </a:cubicBezTo>
                    <a:cubicBezTo>
                      <a:pt x="375" y="305"/>
                      <a:pt x="449" y="280"/>
                      <a:pt x="461" y="280"/>
                    </a:cubicBezTo>
                    <a:cubicBezTo>
                      <a:pt x="498" y="280"/>
                      <a:pt x="529" y="268"/>
                      <a:pt x="566" y="256"/>
                    </a:cubicBezTo>
                    <a:cubicBezTo>
                      <a:pt x="603" y="244"/>
                      <a:pt x="633" y="219"/>
                      <a:pt x="658" y="188"/>
                    </a:cubicBezTo>
                    <a:cubicBezTo>
                      <a:pt x="646" y="151"/>
                      <a:pt x="621" y="121"/>
                      <a:pt x="584" y="102"/>
                    </a:cubicBezTo>
                    <a:cubicBezTo>
                      <a:pt x="511" y="44"/>
                      <a:pt x="424" y="17"/>
                      <a:pt x="332" y="17"/>
                    </a:cubicBezTo>
                    <a:cubicBezTo>
                      <a:pt x="308" y="17"/>
                      <a:pt x="283" y="19"/>
                      <a:pt x="259" y="22"/>
                    </a:cubicBezTo>
                    <a:cubicBezTo>
                      <a:pt x="240" y="22"/>
                      <a:pt x="222" y="16"/>
                      <a:pt x="197" y="4"/>
                    </a:cubicBezTo>
                    <a:cubicBezTo>
                      <a:pt x="190" y="4"/>
                      <a:pt x="177" y="0"/>
                      <a:pt x="16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7" name="Google Shape;3627;p47"/>
              <p:cNvSpPr/>
              <p:nvPr/>
            </p:nvSpPr>
            <p:spPr>
              <a:xfrm flipH="1">
                <a:off x="6159809" y="2779125"/>
                <a:ext cx="43961" cy="21580"/>
              </a:xfrm>
              <a:custGeom>
                <a:rect b="b" l="l" r="r" t="t"/>
                <a:pathLst>
                  <a:path extrusionOk="0" h="323" w="658">
                    <a:moveTo>
                      <a:pt x="171" y="1"/>
                    </a:moveTo>
                    <a:cubicBezTo>
                      <a:pt x="161" y="1"/>
                      <a:pt x="151" y="4"/>
                      <a:pt x="148" y="13"/>
                    </a:cubicBezTo>
                    <a:cubicBezTo>
                      <a:pt x="142" y="31"/>
                      <a:pt x="185" y="93"/>
                      <a:pt x="197" y="99"/>
                    </a:cubicBezTo>
                    <a:cubicBezTo>
                      <a:pt x="210" y="105"/>
                      <a:pt x="222" y="105"/>
                      <a:pt x="216" y="105"/>
                    </a:cubicBezTo>
                    <a:cubicBezTo>
                      <a:pt x="204" y="108"/>
                      <a:pt x="191" y="110"/>
                      <a:pt x="179" y="110"/>
                    </a:cubicBezTo>
                    <a:cubicBezTo>
                      <a:pt x="167" y="110"/>
                      <a:pt x="154" y="108"/>
                      <a:pt x="142" y="105"/>
                    </a:cubicBezTo>
                    <a:cubicBezTo>
                      <a:pt x="121" y="95"/>
                      <a:pt x="57" y="58"/>
                      <a:pt x="30" y="58"/>
                    </a:cubicBezTo>
                    <a:cubicBezTo>
                      <a:pt x="25" y="58"/>
                      <a:pt x="21" y="59"/>
                      <a:pt x="19" y="62"/>
                    </a:cubicBezTo>
                    <a:cubicBezTo>
                      <a:pt x="1" y="105"/>
                      <a:pt x="68" y="172"/>
                      <a:pt x="68" y="172"/>
                    </a:cubicBezTo>
                    <a:cubicBezTo>
                      <a:pt x="44" y="197"/>
                      <a:pt x="38" y="234"/>
                      <a:pt x="50" y="265"/>
                    </a:cubicBezTo>
                    <a:cubicBezTo>
                      <a:pt x="87" y="246"/>
                      <a:pt x="124" y="222"/>
                      <a:pt x="154" y="191"/>
                    </a:cubicBezTo>
                    <a:cubicBezTo>
                      <a:pt x="161" y="188"/>
                      <a:pt x="167" y="187"/>
                      <a:pt x="174" y="187"/>
                    </a:cubicBezTo>
                    <a:cubicBezTo>
                      <a:pt x="195" y="187"/>
                      <a:pt x="216" y="197"/>
                      <a:pt x="216" y="197"/>
                    </a:cubicBezTo>
                    <a:cubicBezTo>
                      <a:pt x="179" y="203"/>
                      <a:pt x="130" y="258"/>
                      <a:pt x="136" y="277"/>
                    </a:cubicBezTo>
                    <a:cubicBezTo>
                      <a:pt x="167" y="297"/>
                      <a:pt x="201" y="309"/>
                      <a:pt x="233" y="309"/>
                    </a:cubicBezTo>
                    <a:cubicBezTo>
                      <a:pt x="240" y="309"/>
                      <a:pt x="246" y="309"/>
                      <a:pt x="253" y="308"/>
                    </a:cubicBezTo>
                    <a:cubicBezTo>
                      <a:pt x="283" y="295"/>
                      <a:pt x="308" y="283"/>
                      <a:pt x="332" y="271"/>
                    </a:cubicBezTo>
                    <a:cubicBezTo>
                      <a:pt x="345" y="271"/>
                      <a:pt x="388" y="277"/>
                      <a:pt x="388" y="277"/>
                    </a:cubicBezTo>
                    <a:cubicBezTo>
                      <a:pt x="363" y="283"/>
                      <a:pt x="345" y="295"/>
                      <a:pt x="326" y="308"/>
                    </a:cubicBezTo>
                    <a:cubicBezTo>
                      <a:pt x="322" y="317"/>
                      <a:pt x="334" y="322"/>
                      <a:pt x="348" y="322"/>
                    </a:cubicBezTo>
                    <a:cubicBezTo>
                      <a:pt x="353" y="322"/>
                      <a:pt x="358" y="322"/>
                      <a:pt x="363" y="320"/>
                    </a:cubicBezTo>
                    <a:cubicBezTo>
                      <a:pt x="382" y="314"/>
                      <a:pt x="449" y="289"/>
                      <a:pt x="468" y="289"/>
                    </a:cubicBezTo>
                    <a:cubicBezTo>
                      <a:pt x="498" y="283"/>
                      <a:pt x="535" y="277"/>
                      <a:pt x="566" y="265"/>
                    </a:cubicBezTo>
                    <a:cubicBezTo>
                      <a:pt x="603" y="252"/>
                      <a:pt x="633" y="228"/>
                      <a:pt x="658" y="197"/>
                    </a:cubicBezTo>
                    <a:cubicBezTo>
                      <a:pt x="646" y="160"/>
                      <a:pt x="621" y="130"/>
                      <a:pt x="590" y="111"/>
                    </a:cubicBezTo>
                    <a:cubicBezTo>
                      <a:pt x="529" y="68"/>
                      <a:pt x="461" y="37"/>
                      <a:pt x="394" y="25"/>
                    </a:cubicBezTo>
                    <a:cubicBezTo>
                      <a:pt x="372" y="22"/>
                      <a:pt x="351" y="21"/>
                      <a:pt x="329" y="21"/>
                    </a:cubicBezTo>
                    <a:cubicBezTo>
                      <a:pt x="308" y="21"/>
                      <a:pt x="286" y="22"/>
                      <a:pt x="265" y="25"/>
                    </a:cubicBezTo>
                    <a:cubicBezTo>
                      <a:pt x="240" y="19"/>
                      <a:pt x="222" y="13"/>
                      <a:pt x="204" y="7"/>
                    </a:cubicBezTo>
                    <a:cubicBezTo>
                      <a:pt x="194" y="4"/>
                      <a:pt x="182" y="1"/>
                      <a:pt x="17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628" name="Google Shape;3628;p47"/>
          <p:cNvGrpSpPr/>
          <p:nvPr/>
        </p:nvGrpSpPr>
        <p:grpSpPr>
          <a:xfrm rot="1527683">
            <a:off x="291003" y="3471018"/>
            <a:ext cx="1823169" cy="1255989"/>
            <a:chOff x="5783550" y="3994050"/>
            <a:chExt cx="604959" cy="604890"/>
          </a:xfrm>
        </p:grpSpPr>
        <p:sp>
          <p:nvSpPr>
            <p:cNvPr id="3629" name="Google Shape;3629;p47"/>
            <p:cNvSpPr/>
            <p:nvPr/>
          </p:nvSpPr>
          <p:spPr>
            <a:xfrm>
              <a:off x="6086900" y="3994486"/>
              <a:ext cx="161759" cy="604455"/>
            </a:xfrm>
            <a:custGeom>
              <a:rect b="b" l="l" r="r" t="t"/>
              <a:pathLst>
                <a:path extrusionOk="0" h="8333" w="2230">
                  <a:moveTo>
                    <a:pt x="0" y="0"/>
                  </a:moveTo>
                  <a:lnTo>
                    <a:pt x="0" y="7375"/>
                  </a:lnTo>
                  <a:lnTo>
                    <a:pt x="2229" y="8333"/>
                  </a:lnTo>
                  <a:lnTo>
                    <a:pt x="2229" y="958"/>
                  </a:lnTo>
                  <a:lnTo>
                    <a:pt x="0" y="0"/>
                  </a:lnTo>
                  <a:close/>
                </a:path>
              </a:pathLst>
            </a:custGeom>
            <a:solidFill>
              <a:srgbClr val="6B919E"/>
            </a:solidFill>
            <a:ln cap="flat" cmpd="sng" w="9525">
              <a:solidFill>
                <a:srgbClr val="6B919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0" name="Google Shape;3630;p47"/>
            <p:cNvSpPr/>
            <p:nvPr/>
          </p:nvSpPr>
          <p:spPr>
            <a:xfrm>
              <a:off x="6248585" y="3994050"/>
              <a:ext cx="139925" cy="604890"/>
            </a:xfrm>
            <a:custGeom>
              <a:rect b="b" l="l" r="r" t="t"/>
              <a:pathLst>
                <a:path extrusionOk="0" h="8339" w="1929">
                  <a:moveTo>
                    <a:pt x="1928" y="0"/>
                  </a:moveTo>
                  <a:lnTo>
                    <a:pt x="0" y="964"/>
                  </a:lnTo>
                  <a:lnTo>
                    <a:pt x="0" y="8339"/>
                  </a:lnTo>
                  <a:lnTo>
                    <a:pt x="1928" y="7375"/>
                  </a:lnTo>
                  <a:lnTo>
                    <a:pt x="1928" y="0"/>
                  </a:lnTo>
                  <a:close/>
                </a:path>
              </a:pathLst>
            </a:custGeom>
            <a:solidFill>
              <a:srgbClr val="567682"/>
            </a:solidFill>
            <a:ln cap="flat" cmpd="sng" w="9525">
              <a:solidFill>
                <a:srgbClr val="56768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1" name="Google Shape;3631;p47"/>
            <p:cNvSpPr/>
            <p:nvPr/>
          </p:nvSpPr>
          <p:spPr>
            <a:xfrm>
              <a:off x="5783550" y="3994050"/>
              <a:ext cx="160453" cy="603585"/>
            </a:xfrm>
            <a:custGeom>
              <a:rect b="b" l="l" r="r" t="t"/>
              <a:pathLst>
                <a:path extrusionOk="0" h="8321" w="2212">
                  <a:moveTo>
                    <a:pt x="1" y="0"/>
                  </a:moveTo>
                  <a:lnTo>
                    <a:pt x="1" y="7375"/>
                  </a:lnTo>
                  <a:lnTo>
                    <a:pt x="2211" y="8320"/>
                  </a:lnTo>
                  <a:lnTo>
                    <a:pt x="2211" y="946"/>
                  </a:lnTo>
                  <a:lnTo>
                    <a:pt x="1" y="0"/>
                  </a:lnTo>
                  <a:close/>
                </a:path>
              </a:pathLst>
            </a:custGeom>
            <a:solidFill>
              <a:srgbClr val="6B919E"/>
            </a:solidFill>
            <a:ln cap="flat" cmpd="sng" w="9525">
              <a:solidFill>
                <a:srgbClr val="6B919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2" name="Google Shape;3632;p47"/>
            <p:cNvSpPr/>
            <p:nvPr/>
          </p:nvSpPr>
          <p:spPr>
            <a:xfrm>
              <a:off x="5945967" y="3994050"/>
              <a:ext cx="143044" cy="604890"/>
            </a:xfrm>
            <a:custGeom>
              <a:rect b="b" l="l" r="r" t="t"/>
              <a:pathLst>
                <a:path extrusionOk="0" h="8339" w="1972">
                  <a:moveTo>
                    <a:pt x="1959" y="0"/>
                  </a:moveTo>
                  <a:lnTo>
                    <a:pt x="37" y="964"/>
                  </a:lnTo>
                  <a:lnTo>
                    <a:pt x="0" y="946"/>
                  </a:lnTo>
                  <a:lnTo>
                    <a:pt x="0" y="8320"/>
                  </a:lnTo>
                  <a:lnTo>
                    <a:pt x="37" y="8339"/>
                  </a:lnTo>
                  <a:lnTo>
                    <a:pt x="1959" y="7375"/>
                  </a:lnTo>
                  <a:lnTo>
                    <a:pt x="1971" y="7381"/>
                  </a:lnTo>
                  <a:lnTo>
                    <a:pt x="1971" y="6"/>
                  </a:lnTo>
                  <a:lnTo>
                    <a:pt x="1959" y="0"/>
                  </a:lnTo>
                  <a:close/>
                </a:path>
              </a:pathLst>
            </a:custGeom>
            <a:solidFill>
              <a:srgbClr val="567682"/>
            </a:solidFill>
            <a:ln cap="flat" cmpd="sng" w="9525">
              <a:solidFill>
                <a:srgbClr val="56768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33" name="Google Shape;3633;p47"/>
            <p:cNvGrpSpPr/>
            <p:nvPr/>
          </p:nvGrpSpPr>
          <p:grpSpPr>
            <a:xfrm>
              <a:off x="5841942" y="4120413"/>
              <a:ext cx="494920" cy="390327"/>
              <a:chOff x="5841942" y="4120413"/>
              <a:chExt cx="494920" cy="390327"/>
            </a:xfrm>
          </p:grpSpPr>
          <p:sp>
            <p:nvSpPr>
              <p:cNvPr id="3634" name="Google Shape;3634;p47"/>
              <p:cNvSpPr/>
              <p:nvPr/>
            </p:nvSpPr>
            <p:spPr>
              <a:xfrm>
                <a:off x="5943929" y="4129770"/>
                <a:ext cx="57957" cy="148412"/>
              </a:xfrm>
              <a:custGeom>
                <a:rect b="b" l="l" r="r" t="t"/>
                <a:pathLst>
                  <a:path extrusionOk="0" h="2046" w="799">
                    <a:moveTo>
                      <a:pt x="609" y="0"/>
                    </a:moveTo>
                    <a:cubicBezTo>
                      <a:pt x="420" y="0"/>
                      <a:pt x="60" y="297"/>
                      <a:pt x="32" y="297"/>
                    </a:cubicBezTo>
                    <a:cubicBezTo>
                      <a:pt x="32" y="297"/>
                      <a:pt x="31" y="297"/>
                      <a:pt x="31" y="297"/>
                    </a:cubicBezTo>
                    <a:lnTo>
                      <a:pt x="0" y="266"/>
                    </a:lnTo>
                    <a:lnTo>
                      <a:pt x="0" y="1580"/>
                    </a:lnTo>
                    <a:cubicBezTo>
                      <a:pt x="56" y="1598"/>
                      <a:pt x="111" y="1623"/>
                      <a:pt x="160" y="1660"/>
                    </a:cubicBezTo>
                    <a:cubicBezTo>
                      <a:pt x="234" y="1770"/>
                      <a:pt x="86" y="2016"/>
                      <a:pt x="234" y="2041"/>
                    </a:cubicBezTo>
                    <a:cubicBezTo>
                      <a:pt x="249" y="2044"/>
                      <a:pt x="265" y="2046"/>
                      <a:pt x="280" y="2046"/>
                    </a:cubicBezTo>
                    <a:cubicBezTo>
                      <a:pt x="518" y="2046"/>
                      <a:pt x="762" y="1667"/>
                      <a:pt x="762" y="1488"/>
                    </a:cubicBezTo>
                    <a:cubicBezTo>
                      <a:pt x="762" y="1451"/>
                      <a:pt x="737" y="1439"/>
                      <a:pt x="731" y="1408"/>
                    </a:cubicBezTo>
                    <a:cubicBezTo>
                      <a:pt x="719" y="1273"/>
                      <a:pt x="799" y="1193"/>
                      <a:pt x="737" y="1064"/>
                    </a:cubicBezTo>
                    <a:cubicBezTo>
                      <a:pt x="688" y="984"/>
                      <a:pt x="664" y="898"/>
                      <a:pt x="664" y="812"/>
                    </a:cubicBezTo>
                    <a:cubicBezTo>
                      <a:pt x="670" y="585"/>
                      <a:pt x="725" y="370"/>
                      <a:pt x="725" y="143"/>
                    </a:cubicBezTo>
                    <a:cubicBezTo>
                      <a:pt x="731" y="94"/>
                      <a:pt x="706" y="45"/>
                      <a:pt x="670" y="14"/>
                    </a:cubicBezTo>
                    <a:cubicBezTo>
                      <a:pt x="653" y="4"/>
                      <a:pt x="632" y="0"/>
                      <a:pt x="609" y="0"/>
                    </a:cubicBezTo>
                    <a:close/>
                  </a:path>
                </a:pathLst>
              </a:custGeom>
              <a:solidFill>
                <a:srgbClr val="D0F3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5" name="Google Shape;3635;p47"/>
              <p:cNvSpPr/>
              <p:nvPr/>
            </p:nvSpPr>
            <p:spPr>
              <a:xfrm>
                <a:off x="5841942" y="4129262"/>
                <a:ext cx="102495" cy="168577"/>
              </a:xfrm>
              <a:custGeom>
                <a:rect b="b" l="l" r="r" t="t"/>
                <a:pathLst>
                  <a:path extrusionOk="0" h="2324" w="1413">
                    <a:moveTo>
                      <a:pt x="742" y="0"/>
                    </a:moveTo>
                    <a:cubicBezTo>
                      <a:pt x="579" y="0"/>
                      <a:pt x="418" y="50"/>
                      <a:pt x="283" y="169"/>
                    </a:cubicBezTo>
                    <a:cubicBezTo>
                      <a:pt x="191" y="255"/>
                      <a:pt x="0" y="353"/>
                      <a:pt x="37" y="494"/>
                    </a:cubicBezTo>
                    <a:cubicBezTo>
                      <a:pt x="55" y="577"/>
                      <a:pt x="82" y="609"/>
                      <a:pt x="125" y="609"/>
                    </a:cubicBezTo>
                    <a:cubicBezTo>
                      <a:pt x="156" y="609"/>
                      <a:pt x="195" y="593"/>
                      <a:pt x="246" y="568"/>
                    </a:cubicBezTo>
                    <a:cubicBezTo>
                      <a:pt x="315" y="531"/>
                      <a:pt x="386" y="504"/>
                      <a:pt x="460" y="504"/>
                    </a:cubicBezTo>
                    <a:cubicBezTo>
                      <a:pt x="510" y="504"/>
                      <a:pt x="562" y="517"/>
                      <a:pt x="614" y="549"/>
                    </a:cubicBezTo>
                    <a:cubicBezTo>
                      <a:pt x="737" y="623"/>
                      <a:pt x="645" y="764"/>
                      <a:pt x="571" y="856"/>
                    </a:cubicBezTo>
                    <a:cubicBezTo>
                      <a:pt x="467" y="967"/>
                      <a:pt x="393" y="1102"/>
                      <a:pt x="344" y="1243"/>
                    </a:cubicBezTo>
                    <a:cubicBezTo>
                      <a:pt x="301" y="1372"/>
                      <a:pt x="277" y="1519"/>
                      <a:pt x="369" y="1636"/>
                    </a:cubicBezTo>
                    <a:cubicBezTo>
                      <a:pt x="461" y="1753"/>
                      <a:pt x="657" y="1759"/>
                      <a:pt x="725" y="1863"/>
                    </a:cubicBezTo>
                    <a:cubicBezTo>
                      <a:pt x="798" y="1974"/>
                      <a:pt x="811" y="2134"/>
                      <a:pt x="958" y="2201"/>
                    </a:cubicBezTo>
                    <a:cubicBezTo>
                      <a:pt x="997" y="2218"/>
                      <a:pt x="1034" y="2221"/>
                      <a:pt x="1073" y="2221"/>
                    </a:cubicBezTo>
                    <a:cubicBezTo>
                      <a:pt x="1091" y="2221"/>
                      <a:pt x="1109" y="2220"/>
                      <a:pt x="1127" y="2220"/>
                    </a:cubicBezTo>
                    <a:cubicBezTo>
                      <a:pt x="1170" y="2220"/>
                      <a:pt x="1216" y="2223"/>
                      <a:pt x="1265" y="2244"/>
                    </a:cubicBezTo>
                    <a:cubicBezTo>
                      <a:pt x="1314" y="2262"/>
                      <a:pt x="1363" y="2293"/>
                      <a:pt x="1412" y="2324"/>
                    </a:cubicBezTo>
                    <a:lnTo>
                      <a:pt x="1412" y="2262"/>
                    </a:lnTo>
                    <a:cubicBezTo>
                      <a:pt x="1345" y="2134"/>
                      <a:pt x="1314" y="1998"/>
                      <a:pt x="1259" y="1863"/>
                    </a:cubicBezTo>
                    <a:cubicBezTo>
                      <a:pt x="1216" y="1784"/>
                      <a:pt x="1087" y="1569"/>
                      <a:pt x="1284" y="1562"/>
                    </a:cubicBezTo>
                    <a:cubicBezTo>
                      <a:pt x="1327" y="1569"/>
                      <a:pt x="1369" y="1575"/>
                      <a:pt x="1412" y="1593"/>
                    </a:cubicBezTo>
                    <a:lnTo>
                      <a:pt x="1412" y="273"/>
                    </a:lnTo>
                    <a:cubicBezTo>
                      <a:pt x="1232" y="111"/>
                      <a:pt x="984" y="0"/>
                      <a:pt x="742" y="0"/>
                    </a:cubicBezTo>
                    <a:close/>
                  </a:path>
                </a:pathLst>
              </a:custGeom>
              <a:solidFill>
                <a:srgbClr val="D0F3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6" name="Google Shape;3636;p47"/>
              <p:cNvSpPr/>
              <p:nvPr/>
            </p:nvSpPr>
            <p:spPr>
              <a:xfrm>
                <a:off x="5902511" y="4322288"/>
                <a:ext cx="41491" cy="95822"/>
              </a:xfrm>
              <a:custGeom>
                <a:rect b="b" l="l" r="r" t="t"/>
                <a:pathLst>
                  <a:path extrusionOk="0" h="1321" w="572">
                    <a:moveTo>
                      <a:pt x="571" y="1"/>
                    </a:moveTo>
                    <a:cubicBezTo>
                      <a:pt x="528" y="44"/>
                      <a:pt x="479" y="74"/>
                      <a:pt x="424" y="99"/>
                    </a:cubicBezTo>
                    <a:cubicBezTo>
                      <a:pt x="283" y="185"/>
                      <a:pt x="0" y="351"/>
                      <a:pt x="37" y="553"/>
                    </a:cubicBezTo>
                    <a:cubicBezTo>
                      <a:pt x="62" y="713"/>
                      <a:pt x="246" y="615"/>
                      <a:pt x="295" y="737"/>
                    </a:cubicBezTo>
                    <a:cubicBezTo>
                      <a:pt x="338" y="836"/>
                      <a:pt x="227" y="971"/>
                      <a:pt x="221" y="1057"/>
                    </a:cubicBezTo>
                    <a:cubicBezTo>
                      <a:pt x="369" y="1087"/>
                      <a:pt x="498" y="1186"/>
                      <a:pt x="571" y="1321"/>
                    </a:cubicBezTo>
                    <a:lnTo>
                      <a:pt x="571" y="1"/>
                    </a:lnTo>
                    <a:close/>
                  </a:path>
                </a:pathLst>
              </a:custGeom>
              <a:solidFill>
                <a:srgbClr val="D0F3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7" name="Google Shape;3637;p47"/>
              <p:cNvSpPr/>
              <p:nvPr/>
            </p:nvSpPr>
            <p:spPr>
              <a:xfrm>
                <a:off x="5943929" y="4293345"/>
                <a:ext cx="96692" cy="217395"/>
              </a:xfrm>
              <a:custGeom>
                <a:rect b="b" l="l" r="r" t="t"/>
                <a:pathLst>
                  <a:path extrusionOk="0" h="2997" w="1333">
                    <a:moveTo>
                      <a:pt x="0" y="0"/>
                    </a:moveTo>
                    <a:lnTo>
                      <a:pt x="0" y="123"/>
                    </a:lnTo>
                    <a:cubicBezTo>
                      <a:pt x="25" y="172"/>
                      <a:pt x="31" y="234"/>
                      <a:pt x="31" y="289"/>
                    </a:cubicBezTo>
                    <a:cubicBezTo>
                      <a:pt x="37" y="326"/>
                      <a:pt x="25" y="363"/>
                      <a:pt x="0" y="400"/>
                    </a:cubicBezTo>
                    <a:lnTo>
                      <a:pt x="0" y="1720"/>
                    </a:lnTo>
                    <a:cubicBezTo>
                      <a:pt x="43" y="1806"/>
                      <a:pt x="68" y="1904"/>
                      <a:pt x="68" y="1996"/>
                    </a:cubicBezTo>
                    <a:cubicBezTo>
                      <a:pt x="68" y="2383"/>
                      <a:pt x="191" y="2776"/>
                      <a:pt x="492" y="2997"/>
                    </a:cubicBezTo>
                    <a:cubicBezTo>
                      <a:pt x="516" y="2917"/>
                      <a:pt x="535" y="2837"/>
                      <a:pt x="547" y="2751"/>
                    </a:cubicBezTo>
                    <a:cubicBezTo>
                      <a:pt x="590" y="2426"/>
                      <a:pt x="522" y="2137"/>
                      <a:pt x="768" y="1879"/>
                    </a:cubicBezTo>
                    <a:cubicBezTo>
                      <a:pt x="878" y="1763"/>
                      <a:pt x="854" y="1720"/>
                      <a:pt x="848" y="1572"/>
                    </a:cubicBezTo>
                    <a:cubicBezTo>
                      <a:pt x="842" y="1493"/>
                      <a:pt x="854" y="1321"/>
                      <a:pt x="915" y="1284"/>
                    </a:cubicBezTo>
                    <a:cubicBezTo>
                      <a:pt x="959" y="1304"/>
                      <a:pt x="1023" y="1319"/>
                      <a:pt x="1083" y="1319"/>
                    </a:cubicBezTo>
                    <a:cubicBezTo>
                      <a:pt x="1133" y="1319"/>
                      <a:pt x="1180" y="1309"/>
                      <a:pt x="1210" y="1284"/>
                    </a:cubicBezTo>
                    <a:cubicBezTo>
                      <a:pt x="1253" y="1247"/>
                      <a:pt x="1302" y="1020"/>
                      <a:pt x="1314" y="964"/>
                    </a:cubicBezTo>
                    <a:cubicBezTo>
                      <a:pt x="1333" y="793"/>
                      <a:pt x="1278" y="621"/>
                      <a:pt x="1167" y="486"/>
                    </a:cubicBezTo>
                    <a:cubicBezTo>
                      <a:pt x="1075" y="369"/>
                      <a:pt x="940" y="277"/>
                      <a:pt x="792" y="240"/>
                    </a:cubicBezTo>
                    <a:cubicBezTo>
                      <a:pt x="651" y="209"/>
                      <a:pt x="498" y="234"/>
                      <a:pt x="356" y="166"/>
                    </a:cubicBezTo>
                    <a:cubicBezTo>
                      <a:pt x="295" y="136"/>
                      <a:pt x="240" y="86"/>
                      <a:pt x="178" y="62"/>
                    </a:cubicBezTo>
                    <a:cubicBezTo>
                      <a:pt x="135" y="43"/>
                      <a:pt x="62" y="25"/>
                      <a:pt x="0" y="0"/>
                    </a:cubicBezTo>
                    <a:close/>
                  </a:path>
                </a:pathLst>
              </a:custGeom>
              <a:solidFill>
                <a:srgbClr val="D0F3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8" name="Google Shape;3638;p47"/>
              <p:cNvSpPr/>
              <p:nvPr/>
            </p:nvSpPr>
            <p:spPr>
              <a:xfrm>
                <a:off x="6040984" y="4241697"/>
                <a:ext cx="45989" cy="100755"/>
              </a:xfrm>
              <a:custGeom>
                <a:rect b="b" l="l" r="r" t="t"/>
                <a:pathLst>
                  <a:path extrusionOk="0" h="1389" w="634">
                    <a:moveTo>
                      <a:pt x="633" y="0"/>
                    </a:moveTo>
                    <a:cubicBezTo>
                      <a:pt x="590" y="37"/>
                      <a:pt x="541" y="68"/>
                      <a:pt x="486" y="98"/>
                    </a:cubicBezTo>
                    <a:cubicBezTo>
                      <a:pt x="105" y="295"/>
                      <a:pt x="1" y="872"/>
                      <a:pt x="210" y="1265"/>
                    </a:cubicBezTo>
                    <a:cubicBezTo>
                      <a:pt x="255" y="1356"/>
                      <a:pt x="320" y="1389"/>
                      <a:pt x="394" y="1389"/>
                    </a:cubicBezTo>
                    <a:cubicBezTo>
                      <a:pt x="469" y="1389"/>
                      <a:pt x="553" y="1355"/>
                      <a:pt x="633" y="1314"/>
                    </a:cubicBezTo>
                    <a:lnTo>
                      <a:pt x="633" y="0"/>
                    </a:lnTo>
                    <a:close/>
                  </a:path>
                </a:pathLst>
              </a:custGeom>
              <a:solidFill>
                <a:srgbClr val="D0F3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9" name="Google Shape;3639;p47"/>
              <p:cNvSpPr/>
              <p:nvPr/>
            </p:nvSpPr>
            <p:spPr>
              <a:xfrm>
                <a:off x="6086464" y="4120413"/>
                <a:ext cx="162194" cy="360584"/>
              </a:xfrm>
              <a:custGeom>
                <a:rect b="b" l="l" r="r" t="t"/>
                <a:pathLst>
                  <a:path extrusionOk="0" h="4971" w="2236">
                    <a:moveTo>
                      <a:pt x="234" y="0"/>
                    </a:moveTo>
                    <a:cubicBezTo>
                      <a:pt x="153" y="0"/>
                      <a:pt x="74" y="21"/>
                      <a:pt x="0" y="63"/>
                    </a:cubicBezTo>
                    <a:lnTo>
                      <a:pt x="0" y="1058"/>
                    </a:lnTo>
                    <a:cubicBezTo>
                      <a:pt x="56" y="1150"/>
                      <a:pt x="68" y="1291"/>
                      <a:pt x="105" y="1359"/>
                    </a:cubicBezTo>
                    <a:cubicBezTo>
                      <a:pt x="111" y="1362"/>
                      <a:pt x="118" y="1364"/>
                      <a:pt x="126" y="1364"/>
                    </a:cubicBezTo>
                    <a:cubicBezTo>
                      <a:pt x="134" y="1364"/>
                      <a:pt x="142" y="1362"/>
                      <a:pt x="148" y="1359"/>
                    </a:cubicBezTo>
                    <a:cubicBezTo>
                      <a:pt x="184" y="1248"/>
                      <a:pt x="166" y="1113"/>
                      <a:pt x="172" y="997"/>
                    </a:cubicBezTo>
                    <a:cubicBezTo>
                      <a:pt x="189" y="992"/>
                      <a:pt x="205" y="990"/>
                      <a:pt x="221" y="990"/>
                    </a:cubicBezTo>
                    <a:cubicBezTo>
                      <a:pt x="398" y="990"/>
                      <a:pt x="495" y="1260"/>
                      <a:pt x="541" y="1396"/>
                    </a:cubicBezTo>
                    <a:cubicBezTo>
                      <a:pt x="577" y="1525"/>
                      <a:pt x="657" y="1562"/>
                      <a:pt x="455" y="1611"/>
                    </a:cubicBezTo>
                    <a:cubicBezTo>
                      <a:pt x="430" y="1619"/>
                      <a:pt x="404" y="1622"/>
                      <a:pt x="379" y="1622"/>
                    </a:cubicBezTo>
                    <a:cubicBezTo>
                      <a:pt x="304" y="1622"/>
                      <a:pt x="232" y="1589"/>
                      <a:pt x="191" y="1525"/>
                    </a:cubicBezTo>
                    <a:cubicBezTo>
                      <a:pt x="123" y="1574"/>
                      <a:pt x="62" y="1623"/>
                      <a:pt x="6" y="1672"/>
                    </a:cubicBezTo>
                    <a:lnTo>
                      <a:pt x="6" y="2992"/>
                    </a:lnTo>
                    <a:cubicBezTo>
                      <a:pt x="80" y="2956"/>
                      <a:pt x="154" y="2913"/>
                      <a:pt x="203" y="2882"/>
                    </a:cubicBezTo>
                    <a:lnTo>
                      <a:pt x="203" y="2882"/>
                    </a:lnTo>
                    <a:cubicBezTo>
                      <a:pt x="197" y="3035"/>
                      <a:pt x="332" y="3189"/>
                      <a:pt x="381" y="3330"/>
                    </a:cubicBezTo>
                    <a:cubicBezTo>
                      <a:pt x="510" y="3735"/>
                      <a:pt x="418" y="4128"/>
                      <a:pt x="412" y="4546"/>
                    </a:cubicBezTo>
                    <a:cubicBezTo>
                      <a:pt x="412" y="4632"/>
                      <a:pt x="436" y="4951"/>
                      <a:pt x="541" y="4970"/>
                    </a:cubicBezTo>
                    <a:cubicBezTo>
                      <a:pt x="544" y="4970"/>
                      <a:pt x="548" y="4971"/>
                      <a:pt x="552" y="4971"/>
                    </a:cubicBezTo>
                    <a:cubicBezTo>
                      <a:pt x="670" y="4971"/>
                      <a:pt x="775" y="4611"/>
                      <a:pt x="799" y="4521"/>
                    </a:cubicBezTo>
                    <a:cubicBezTo>
                      <a:pt x="909" y="4159"/>
                      <a:pt x="915" y="3778"/>
                      <a:pt x="1118" y="3441"/>
                    </a:cubicBezTo>
                    <a:cubicBezTo>
                      <a:pt x="1222" y="3227"/>
                      <a:pt x="1302" y="2998"/>
                      <a:pt x="1361" y="2768"/>
                    </a:cubicBezTo>
                    <a:lnTo>
                      <a:pt x="1361" y="2768"/>
                    </a:lnTo>
                    <a:cubicBezTo>
                      <a:pt x="1407" y="2665"/>
                      <a:pt x="1384" y="2513"/>
                      <a:pt x="1449" y="2440"/>
                    </a:cubicBezTo>
                    <a:cubicBezTo>
                      <a:pt x="1478" y="2407"/>
                      <a:pt x="1506" y="2393"/>
                      <a:pt x="1531" y="2393"/>
                    </a:cubicBezTo>
                    <a:cubicBezTo>
                      <a:pt x="1659" y="2393"/>
                      <a:pt x="1746" y="2738"/>
                      <a:pt x="1756" y="2814"/>
                    </a:cubicBezTo>
                    <a:cubicBezTo>
                      <a:pt x="1781" y="3060"/>
                      <a:pt x="1732" y="3306"/>
                      <a:pt x="1726" y="3557"/>
                    </a:cubicBezTo>
                    <a:cubicBezTo>
                      <a:pt x="1726" y="3649"/>
                      <a:pt x="1699" y="4030"/>
                      <a:pt x="1855" y="4030"/>
                    </a:cubicBezTo>
                    <a:cubicBezTo>
                      <a:pt x="1867" y="4030"/>
                      <a:pt x="1879" y="4028"/>
                      <a:pt x="1892" y="4024"/>
                    </a:cubicBezTo>
                    <a:cubicBezTo>
                      <a:pt x="2045" y="3975"/>
                      <a:pt x="1965" y="3649"/>
                      <a:pt x="1990" y="3533"/>
                    </a:cubicBezTo>
                    <a:cubicBezTo>
                      <a:pt x="2008" y="3416"/>
                      <a:pt x="2119" y="3017"/>
                      <a:pt x="2211" y="2968"/>
                    </a:cubicBezTo>
                    <a:cubicBezTo>
                      <a:pt x="2217" y="2962"/>
                      <a:pt x="2229" y="2962"/>
                      <a:pt x="2235" y="2956"/>
                    </a:cubicBezTo>
                    <a:lnTo>
                      <a:pt x="2235" y="819"/>
                    </a:lnTo>
                    <a:cubicBezTo>
                      <a:pt x="2163" y="892"/>
                      <a:pt x="2083" y="954"/>
                      <a:pt x="2009" y="954"/>
                    </a:cubicBezTo>
                    <a:cubicBezTo>
                      <a:pt x="1983" y="954"/>
                      <a:pt x="1958" y="947"/>
                      <a:pt x="1935" y="929"/>
                    </a:cubicBezTo>
                    <a:cubicBezTo>
                      <a:pt x="1861" y="874"/>
                      <a:pt x="1879" y="671"/>
                      <a:pt x="1824" y="585"/>
                    </a:cubicBezTo>
                    <a:cubicBezTo>
                      <a:pt x="1744" y="475"/>
                      <a:pt x="1701" y="450"/>
                      <a:pt x="1566" y="432"/>
                    </a:cubicBezTo>
                    <a:cubicBezTo>
                      <a:pt x="1578" y="407"/>
                      <a:pt x="1578" y="346"/>
                      <a:pt x="1597" y="315"/>
                    </a:cubicBezTo>
                    <a:lnTo>
                      <a:pt x="1597" y="315"/>
                    </a:lnTo>
                    <a:cubicBezTo>
                      <a:pt x="1578" y="321"/>
                      <a:pt x="1549" y="321"/>
                      <a:pt x="1520" y="321"/>
                    </a:cubicBezTo>
                    <a:cubicBezTo>
                      <a:pt x="1491" y="321"/>
                      <a:pt x="1462" y="321"/>
                      <a:pt x="1443" y="327"/>
                    </a:cubicBezTo>
                    <a:cubicBezTo>
                      <a:pt x="1431" y="156"/>
                      <a:pt x="1701" y="149"/>
                      <a:pt x="1763" y="27"/>
                    </a:cubicBezTo>
                    <a:cubicBezTo>
                      <a:pt x="1735" y="22"/>
                      <a:pt x="1707" y="20"/>
                      <a:pt x="1679" y="20"/>
                    </a:cubicBezTo>
                    <a:cubicBezTo>
                      <a:pt x="1595" y="20"/>
                      <a:pt x="1511" y="40"/>
                      <a:pt x="1437" y="82"/>
                    </a:cubicBezTo>
                    <a:cubicBezTo>
                      <a:pt x="1351" y="137"/>
                      <a:pt x="1333" y="260"/>
                      <a:pt x="1259" y="297"/>
                    </a:cubicBezTo>
                    <a:cubicBezTo>
                      <a:pt x="1234" y="309"/>
                      <a:pt x="1203" y="315"/>
                      <a:pt x="1170" y="315"/>
                    </a:cubicBezTo>
                    <a:cubicBezTo>
                      <a:pt x="944" y="315"/>
                      <a:pt x="562" y="63"/>
                      <a:pt x="375" y="20"/>
                    </a:cubicBezTo>
                    <a:cubicBezTo>
                      <a:pt x="328" y="7"/>
                      <a:pt x="280" y="0"/>
                      <a:pt x="234" y="0"/>
                    </a:cubicBezTo>
                    <a:close/>
                  </a:path>
                </a:pathLst>
              </a:custGeom>
              <a:solidFill>
                <a:srgbClr val="D0F3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0" name="Google Shape;3640;p47"/>
              <p:cNvSpPr/>
              <p:nvPr/>
            </p:nvSpPr>
            <p:spPr>
              <a:xfrm>
                <a:off x="6248585" y="4132527"/>
                <a:ext cx="88278" cy="227695"/>
              </a:xfrm>
              <a:custGeom>
                <a:rect b="b" l="l" r="r" t="t"/>
                <a:pathLst>
                  <a:path extrusionOk="0" h="3139" w="1217">
                    <a:moveTo>
                      <a:pt x="716" y="1"/>
                    </a:moveTo>
                    <a:cubicBezTo>
                      <a:pt x="645" y="1"/>
                      <a:pt x="625" y="82"/>
                      <a:pt x="541" y="167"/>
                    </a:cubicBezTo>
                    <a:cubicBezTo>
                      <a:pt x="412" y="289"/>
                      <a:pt x="252" y="369"/>
                      <a:pt x="148" y="492"/>
                    </a:cubicBezTo>
                    <a:cubicBezTo>
                      <a:pt x="111" y="529"/>
                      <a:pt x="56" y="590"/>
                      <a:pt x="0" y="652"/>
                    </a:cubicBezTo>
                    <a:lnTo>
                      <a:pt x="0" y="2789"/>
                    </a:lnTo>
                    <a:cubicBezTo>
                      <a:pt x="13" y="2784"/>
                      <a:pt x="26" y="2782"/>
                      <a:pt x="38" y="2782"/>
                    </a:cubicBezTo>
                    <a:cubicBezTo>
                      <a:pt x="204" y="2782"/>
                      <a:pt x="314" y="3139"/>
                      <a:pt x="531" y="3139"/>
                    </a:cubicBezTo>
                    <a:cubicBezTo>
                      <a:pt x="534" y="3139"/>
                      <a:pt x="537" y="3139"/>
                      <a:pt x="541" y="3139"/>
                    </a:cubicBezTo>
                    <a:cubicBezTo>
                      <a:pt x="602" y="2930"/>
                      <a:pt x="547" y="2825"/>
                      <a:pt x="707" y="2678"/>
                    </a:cubicBezTo>
                    <a:cubicBezTo>
                      <a:pt x="823" y="2561"/>
                      <a:pt x="1007" y="2488"/>
                      <a:pt x="1075" y="2322"/>
                    </a:cubicBezTo>
                    <a:cubicBezTo>
                      <a:pt x="1136" y="2150"/>
                      <a:pt x="1149" y="1966"/>
                      <a:pt x="1112" y="1794"/>
                    </a:cubicBezTo>
                    <a:cubicBezTo>
                      <a:pt x="1038" y="1536"/>
                      <a:pt x="799" y="1640"/>
                      <a:pt x="565" y="1579"/>
                    </a:cubicBezTo>
                    <a:cubicBezTo>
                      <a:pt x="559" y="1450"/>
                      <a:pt x="694" y="1382"/>
                      <a:pt x="700" y="1247"/>
                    </a:cubicBezTo>
                    <a:cubicBezTo>
                      <a:pt x="700" y="1180"/>
                      <a:pt x="596" y="1180"/>
                      <a:pt x="602" y="1094"/>
                    </a:cubicBezTo>
                    <a:cubicBezTo>
                      <a:pt x="633" y="1026"/>
                      <a:pt x="676" y="959"/>
                      <a:pt x="725" y="910"/>
                    </a:cubicBezTo>
                    <a:cubicBezTo>
                      <a:pt x="801" y="806"/>
                      <a:pt x="897" y="732"/>
                      <a:pt x="1000" y="732"/>
                    </a:cubicBezTo>
                    <a:cubicBezTo>
                      <a:pt x="1062" y="732"/>
                      <a:pt x="1127" y="759"/>
                      <a:pt x="1192" y="824"/>
                    </a:cubicBezTo>
                    <a:cubicBezTo>
                      <a:pt x="1216" y="707"/>
                      <a:pt x="1192" y="572"/>
                      <a:pt x="1057" y="572"/>
                    </a:cubicBezTo>
                    <a:cubicBezTo>
                      <a:pt x="1044" y="431"/>
                      <a:pt x="952" y="99"/>
                      <a:pt x="799" y="25"/>
                    </a:cubicBezTo>
                    <a:cubicBezTo>
                      <a:pt x="764" y="8"/>
                      <a:pt x="738" y="1"/>
                      <a:pt x="716" y="1"/>
                    </a:cubicBezTo>
                    <a:close/>
                  </a:path>
                </a:pathLst>
              </a:custGeom>
              <a:solidFill>
                <a:srgbClr val="D0F3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1" name="Google Shape;3641;p47"/>
              <p:cNvSpPr/>
              <p:nvPr/>
            </p:nvSpPr>
            <p:spPr>
              <a:xfrm>
                <a:off x="6036559" y="4124983"/>
                <a:ext cx="50414" cy="109677"/>
              </a:xfrm>
              <a:custGeom>
                <a:rect b="b" l="l" r="r" t="t"/>
                <a:pathLst>
                  <a:path extrusionOk="0" h="1512" w="695">
                    <a:moveTo>
                      <a:pt x="694" y="0"/>
                    </a:moveTo>
                    <a:cubicBezTo>
                      <a:pt x="584" y="80"/>
                      <a:pt x="504" y="185"/>
                      <a:pt x="461" y="314"/>
                    </a:cubicBezTo>
                    <a:cubicBezTo>
                      <a:pt x="420" y="304"/>
                      <a:pt x="373" y="293"/>
                      <a:pt x="329" y="293"/>
                    </a:cubicBezTo>
                    <a:cubicBezTo>
                      <a:pt x="288" y="293"/>
                      <a:pt x="248" y="302"/>
                      <a:pt x="215" y="332"/>
                    </a:cubicBezTo>
                    <a:cubicBezTo>
                      <a:pt x="265" y="393"/>
                      <a:pt x="344" y="436"/>
                      <a:pt x="424" y="443"/>
                    </a:cubicBezTo>
                    <a:cubicBezTo>
                      <a:pt x="430" y="473"/>
                      <a:pt x="430" y="504"/>
                      <a:pt x="424" y="535"/>
                    </a:cubicBezTo>
                    <a:cubicBezTo>
                      <a:pt x="320" y="578"/>
                      <a:pt x="222" y="633"/>
                      <a:pt x="136" y="700"/>
                    </a:cubicBezTo>
                    <a:cubicBezTo>
                      <a:pt x="62" y="762"/>
                      <a:pt x="13" y="854"/>
                      <a:pt x="13" y="952"/>
                    </a:cubicBezTo>
                    <a:cubicBezTo>
                      <a:pt x="7" y="1026"/>
                      <a:pt x="1" y="1106"/>
                      <a:pt x="1" y="1179"/>
                    </a:cubicBezTo>
                    <a:cubicBezTo>
                      <a:pt x="13" y="1327"/>
                      <a:pt x="62" y="1474"/>
                      <a:pt x="203" y="1505"/>
                    </a:cubicBezTo>
                    <a:cubicBezTo>
                      <a:pt x="220" y="1509"/>
                      <a:pt x="237" y="1511"/>
                      <a:pt x="254" y="1511"/>
                    </a:cubicBezTo>
                    <a:cubicBezTo>
                      <a:pt x="336" y="1511"/>
                      <a:pt x="413" y="1464"/>
                      <a:pt x="449" y="1388"/>
                    </a:cubicBezTo>
                    <a:cubicBezTo>
                      <a:pt x="527" y="1255"/>
                      <a:pt x="321" y="897"/>
                      <a:pt x="548" y="897"/>
                    </a:cubicBezTo>
                    <a:cubicBezTo>
                      <a:pt x="551" y="897"/>
                      <a:pt x="555" y="897"/>
                      <a:pt x="559" y="897"/>
                    </a:cubicBezTo>
                    <a:cubicBezTo>
                      <a:pt x="621" y="903"/>
                      <a:pt x="670" y="946"/>
                      <a:pt x="694" y="1001"/>
                    </a:cubicBezTo>
                    <a:lnTo>
                      <a:pt x="694" y="0"/>
                    </a:lnTo>
                    <a:close/>
                  </a:path>
                </a:pathLst>
              </a:custGeom>
              <a:solidFill>
                <a:srgbClr val="D0F3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2" name="Google Shape;3642;p47"/>
              <p:cNvSpPr/>
              <p:nvPr/>
            </p:nvSpPr>
            <p:spPr>
              <a:xfrm>
                <a:off x="6257144" y="4391780"/>
                <a:ext cx="68983" cy="88133"/>
              </a:xfrm>
              <a:custGeom>
                <a:rect b="b" l="l" r="r" t="t"/>
                <a:pathLst>
                  <a:path extrusionOk="0" h="1215" w="951">
                    <a:moveTo>
                      <a:pt x="871" y="0"/>
                    </a:moveTo>
                    <a:lnTo>
                      <a:pt x="871" y="0"/>
                    </a:lnTo>
                    <a:cubicBezTo>
                      <a:pt x="822" y="43"/>
                      <a:pt x="693" y="246"/>
                      <a:pt x="644" y="265"/>
                    </a:cubicBezTo>
                    <a:cubicBezTo>
                      <a:pt x="624" y="270"/>
                      <a:pt x="607" y="273"/>
                      <a:pt x="593" y="273"/>
                    </a:cubicBezTo>
                    <a:cubicBezTo>
                      <a:pt x="469" y="273"/>
                      <a:pt x="563" y="73"/>
                      <a:pt x="607" y="7"/>
                    </a:cubicBezTo>
                    <a:lnTo>
                      <a:pt x="607" y="7"/>
                    </a:lnTo>
                    <a:cubicBezTo>
                      <a:pt x="420" y="72"/>
                      <a:pt x="255" y="227"/>
                      <a:pt x="147" y="416"/>
                    </a:cubicBezTo>
                    <a:lnTo>
                      <a:pt x="147" y="416"/>
                    </a:lnTo>
                    <a:lnTo>
                      <a:pt x="153" y="393"/>
                    </a:lnTo>
                    <a:lnTo>
                      <a:pt x="153" y="393"/>
                    </a:lnTo>
                    <a:cubicBezTo>
                      <a:pt x="145" y="409"/>
                      <a:pt x="137" y="428"/>
                      <a:pt x="128" y="450"/>
                    </a:cubicBezTo>
                    <a:lnTo>
                      <a:pt x="128" y="450"/>
                    </a:lnTo>
                    <a:cubicBezTo>
                      <a:pt x="45" y="606"/>
                      <a:pt x="1" y="781"/>
                      <a:pt x="11" y="946"/>
                    </a:cubicBezTo>
                    <a:lnTo>
                      <a:pt x="12" y="943"/>
                    </a:lnTo>
                    <a:lnTo>
                      <a:pt x="12" y="943"/>
                    </a:lnTo>
                    <a:cubicBezTo>
                      <a:pt x="2" y="1082"/>
                      <a:pt x="24" y="1195"/>
                      <a:pt x="110" y="1210"/>
                    </a:cubicBezTo>
                    <a:cubicBezTo>
                      <a:pt x="124" y="1213"/>
                      <a:pt x="138" y="1214"/>
                      <a:pt x="152" y="1214"/>
                    </a:cubicBezTo>
                    <a:cubicBezTo>
                      <a:pt x="364" y="1214"/>
                      <a:pt x="471" y="898"/>
                      <a:pt x="678" y="898"/>
                    </a:cubicBezTo>
                    <a:cubicBezTo>
                      <a:pt x="692" y="898"/>
                      <a:pt x="708" y="900"/>
                      <a:pt x="724" y="903"/>
                    </a:cubicBezTo>
                    <a:cubicBezTo>
                      <a:pt x="738" y="976"/>
                      <a:pt x="777" y="1017"/>
                      <a:pt x="820" y="1017"/>
                    </a:cubicBezTo>
                    <a:cubicBezTo>
                      <a:pt x="849" y="1017"/>
                      <a:pt x="881" y="998"/>
                      <a:pt x="908" y="958"/>
                    </a:cubicBezTo>
                    <a:cubicBezTo>
                      <a:pt x="951" y="897"/>
                      <a:pt x="902" y="700"/>
                      <a:pt x="896" y="633"/>
                    </a:cubicBezTo>
                    <a:cubicBezTo>
                      <a:pt x="859" y="393"/>
                      <a:pt x="810" y="246"/>
                      <a:pt x="871" y="0"/>
                    </a:cubicBezTo>
                    <a:close/>
                  </a:path>
                </a:pathLst>
              </a:custGeom>
              <a:solidFill>
                <a:srgbClr val="D0F3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pic>
        <p:nvPicPr>
          <p:cNvPr id="3643" name="Google Shape;3643;p47" title="Cline Dion  My Heart Will Go On Official 25th Anniversary Alternate Music Video.mp3">
            <a:hlinkClick r:id="rId8"/>
          </p:cNvPr>
          <p:cNvPicPr preferRelativeResize="0"/>
          <p:nvPr/>
        </p:nvPicPr>
        <p:blipFill>
          <a:blip r:embed="rId9">
            <a:alphaModFix/>
          </a:blip>
          <a:stretch>
            <a:fillRect/>
          </a:stretch>
        </p:blipFill>
        <p:spPr>
          <a:xfrm>
            <a:off x="8426475" y="3650563"/>
            <a:ext cx="457200" cy="4572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0" name="Shape 2200"/>
        <p:cNvGrpSpPr/>
        <p:nvPr/>
      </p:nvGrpSpPr>
      <p:grpSpPr>
        <a:xfrm>
          <a:off x="0" y="0"/>
          <a:ext cx="0" cy="0"/>
          <a:chOff x="0" y="0"/>
          <a:chExt cx="0" cy="0"/>
        </a:xfrm>
      </p:grpSpPr>
      <p:sp>
        <p:nvSpPr>
          <p:cNvPr id="2201" name="Google Shape;2201;p30"/>
          <p:cNvSpPr txBox="1"/>
          <p:nvPr>
            <p:ph type="title"/>
          </p:nvPr>
        </p:nvSpPr>
        <p:spPr>
          <a:xfrm>
            <a:off x="2488375" y="1328850"/>
            <a:ext cx="850500" cy="850500"/>
          </a:xfrm>
          <a:prstGeom prst="rect">
            <a:avLst/>
          </a:prstGeom>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2202" name="Google Shape;2202;p30"/>
          <p:cNvSpPr txBox="1"/>
          <p:nvPr>
            <p:ph idx="2" type="title"/>
          </p:nvPr>
        </p:nvSpPr>
        <p:spPr>
          <a:xfrm>
            <a:off x="5524475" y="1328850"/>
            <a:ext cx="850500" cy="850500"/>
          </a:xfrm>
          <a:prstGeom prst="rect">
            <a:avLst/>
          </a:prstGeom>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2203" name="Google Shape;2203;p30"/>
          <p:cNvSpPr txBox="1"/>
          <p:nvPr>
            <p:ph idx="4" type="title"/>
          </p:nvPr>
        </p:nvSpPr>
        <p:spPr>
          <a:xfrm>
            <a:off x="900500" y="603738"/>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rPr>
              <a:t>TABLE OF </a:t>
            </a:r>
            <a:r>
              <a:rPr lang="en"/>
              <a:t>CONTENTS</a:t>
            </a:r>
            <a:endParaRPr/>
          </a:p>
        </p:txBody>
      </p:sp>
      <p:sp>
        <p:nvSpPr>
          <p:cNvPr id="2204" name="Google Shape;2204;p30"/>
          <p:cNvSpPr txBox="1"/>
          <p:nvPr>
            <p:ph idx="6" type="subTitle"/>
          </p:nvPr>
        </p:nvSpPr>
        <p:spPr>
          <a:xfrm>
            <a:off x="1417700" y="2008625"/>
            <a:ext cx="3090600" cy="749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solidFill>
                  <a:schemeClr val="accent3"/>
                </a:solidFill>
                <a:latin typeface="Abel"/>
                <a:ea typeface="Abel"/>
                <a:cs typeface="Abel"/>
                <a:sym typeface="Abel"/>
              </a:rPr>
              <a:t>DATA EXPLAINED</a:t>
            </a:r>
            <a:endParaRPr b="1">
              <a:solidFill>
                <a:schemeClr val="accent3"/>
              </a:solidFill>
              <a:latin typeface="Abel"/>
              <a:ea typeface="Abel"/>
              <a:cs typeface="Abel"/>
              <a:sym typeface="Abel"/>
            </a:endParaRPr>
          </a:p>
        </p:txBody>
      </p:sp>
      <p:sp>
        <p:nvSpPr>
          <p:cNvPr id="2205" name="Google Shape;2205;p30"/>
          <p:cNvSpPr txBox="1"/>
          <p:nvPr>
            <p:ph idx="9" type="title"/>
          </p:nvPr>
        </p:nvSpPr>
        <p:spPr>
          <a:xfrm>
            <a:off x="3994350" y="2995350"/>
            <a:ext cx="850500" cy="850500"/>
          </a:xfrm>
          <a:prstGeom prst="rect">
            <a:avLst/>
          </a:prstGeom>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sp>
        <p:nvSpPr>
          <p:cNvPr id="2206" name="Google Shape;2206;p30"/>
          <p:cNvSpPr txBox="1"/>
          <p:nvPr>
            <p:ph idx="14" type="subTitle"/>
          </p:nvPr>
        </p:nvSpPr>
        <p:spPr>
          <a:xfrm>
            <a:off x="2639850" y="4082875"/>
            <a:ext cx="3559500" cy="750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chemeClr val="accent3"/>
                </a:solidFill>
                <a:latin typeface="Abel"/>
                <a:ea typeface="Abel"/>
                <a:cs typeface="Abel"/>
                <a:sym typeface="Abel"/>
              </a:rPr>
              <a:t>RESULTS EXPLAINED</a:t>
            </a:r>
            <a:endParaRPr b="1">
              <a:solidFill>
                <a:schemeClr val="accent3"/>
              </a:solidFill>
              <a:latin typeface="Abel"/>
              <a:ea typeface="Abel"/>
              <a:cs typeface="Abel"/>
              <a:sym typeface="Abel"/>
            </a:endParaRPr>
          </a:p>
        </p:txBody>
      </p:sp>
      <p:sp>
        <p:nvSpPr>
          <p:cNvPr id="2207" name="Google Shape;2207;p30"/>
          <p:cNvSpPr txBox="1"/>
          <p:nvPr>
            <p:ph idx="5" type="subTitle"/>
          </p:nvPr>
        </p:nvSpPr>
        <p:spPr>
          <a:xfrm>
            <a:off x="4628375" y="2008625"/>
            <a:ext cx="2642700" cy="749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solidFill>
                  <a:schemeClr val="accent3"/>
                </a:solidFill>
                <a:latin typeface="Abel"/>
                <a:ea typeface="Abel"/>
                <a:cs typeface="Abel"/>
                <a:sym typeface="Abel"/>
              </a:rPr>
              <a:t>JOURNEY EXPLAINED</a:t>
            </a:r>
            <a:endParaRPr b="1">
              <a:solidFill>
                <a:schemeClr val="accent3"/>
              </a:solidFill>
              <a:latin typeface="Abel"/>
              <a:ea typeface="Abel"/>
              <a:cs typeface="Abel"/>
              <a:sym typeface="Abel"/>
            </a:endParaRPr>
          </a:p>
        </p:txBody>
      </p:sp>
      <p:pic>
        <p:nvPicPr>
          <p:cNvPr id="2208" name="Google Shape;2208;p30"/>
          <p:cNvPicPr preferRelativeResize="0"/>
          <p:nvPr/>
        </p:nvPicPr>
        <p:blipFill>
          <a:blip r:embed="rId3">
            <a:alphaModFix/>
          </a:blip>
          <a:stretch>
            <a:fillRect/>
          </a:stretch>
        </p:blipFill>
        <p:spPr>
          <a:xfrm>
            <a:off x="7739681" y="152400"/>
            <a:ext cx="513139" cy="513151"/>
          </a:xfrm>
          <a:prstGeom prst="rect">
            <a:avLst/>
          </a:prstGeom>
          <a:noFill/>
          <a:ln>
            <a:noFill/>
          </a:ln>
        </p:spPr>
      </p:pic>
      <p:pic>
        <p:nvPicPr>
          <p:cNvPr id="2209" name="Google Shape;2209;p30"/>
          <p:cNvPicPr preferRelativeResize="0"/>
          <p:nvPr/>
        </p:nvPicPr>
        <p:blipFill>
          <a:blip r:embed="rId4">
            <a:alphaModFix/>
          </a:blip>
          <a:stretch>
            <a:fillRect/>
          </a:stretch>
        </p:blipFill>
        <p:spPr>
          <a:xfrm>
            <a:off x="36686" y="1107709"/>
            <a:ext cx="520489" cy="520491"/>
          </a:xfrm>
          <a:prstGeom prst="rect">
            <a:avLst/>
          </a:prstGeom>
          <a:noFill/>
          <a:ln>
            <a:noFill/>
          </a:ln>
        </p:spPr>
      </p:pic>
      <p:sp>
        <p:nvSpPr>
          <p:cNvPr id="2210" name="Google Shape;2210;p30"/>
          <p:cNvSpPr txBox="1"/>
          <p:nvPr>
            <p:ph idx="7" type="title"/>
          </p:nvPr>
        </p:nvSpPr>
        <p:spPr>
          <a:xfrm>
            <a:off x="1294600" y="3013150"/>
            <a:ext cx="850500" cy="850500"/>
          </a:xfrm>
          <a:prstGeom prst="rect">
            <a:avLst/>
          </a:prstGeom>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2211" name="Google Shape;2211;p30"/>
          <p:cNvSpPr txBox="1"/>
          <p:nvPr>
            <p:ph idx="15" type="subTitle"/>
          </p:nvPr>
        </p:nvSpPr>
        <p:spPr>
          <a:xfrm>
            <a:off x="398505" y="3777975"/>
            <a:ext cx="2642700" cy="749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solidFill>
                  <a:schemeClr val="accent3"/>
                </a:solidFill>
                <a:latin typeface="Abel"/>
                <a:ea typeface="Abel"/>
                <a:cs typeface="Abel"/>
                <a:sym typeface="Abel"/>
              </a:rPr>
              <a:t>MODELS EXPLAINED</a:t>
            </a:r>
            <a:endParaRPr b="1">
              <a:solidFill>
                <a:schemeClr val="accent3"/>
              </a:solidFill>
              <a:latin typeface="Abel"/>
              <a:ea typeface="Abel"/>
              <a:cs typeface="Abel"/>
              <a:sym typeface="Abel"/>
            </a:endParaRPr>
          </a:p>
        </p:txBody>
      </p:sp>
      <p:pic>
        <p:nvPicPr>
          <p:cNvPr id="2212" name="Google Shape;2212;p30"/>
          <p:cNvPicPr preferRelativeResize="0"/>
          <p:nvPr/>
        </p:nvPicPr>
        <p:blipFill>
          <a:blip r:embed="rId5">
            <a:alphaModFix/>
          </a:blip>
          <a:stretch>
            <a:fillRect/>
          </a:stretch>
        </p:blipFill>
        <p:spPr>
          <a:xfrm>
            <a:off x="587150" y="-4"/>
            <a:ext cx="513139" cy="51314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6" name="Shape 2216"/>
        <p:cNvGrpSpPr/>
        <p:nvPr/>
      </p:nvGrpSpPr>
      <p:grpSpPr>
        <a:xfrm>
          <a:off x="0" y="0"/>
          <a:ext cx="0" cy="0"/>
          <a:chOff x="0" y="0"/>
          <a:chExt cx="0" cy="0"/>
        </a:xfrm>
      </p:grpSpPr>
      <p:sp>
        <p:nvSpPr>
          <p:cNvPr id="2217" name="Google Shape;2217;p31"/>
          <p:cNvSpPr txBox="1"/>
          <p:nvPr>
            <p:ph type="title"/>
          </p:nvPr>
        </p:nvSpPr>
        <p:spPr>
          <a:xfrm>
            <a:off x="1018375" y="2335375"/>
            <a:ext cx="71073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Problem Statement</a:t>
            </a:r>
            <a:endParaRPr>
              <a:solidFill>
                <a:schemeClr val="lt2"/>
              </a:solidFill>
            </a:endParaRPr>
          </a:p>
          <a:p>
            <a:pPr indent="0" lvl="0" marL="0" rtl="0" algn="ctr">
              <a:spcBef>
                <a:spcPts val="0"/>
              </a:spcBef>
              <a:spcAft>
                <a:spcPts val="0"/>
              </a:spcAft>
              <a:buNone/>
            </a:pPr>
            <a:r>
              <a:rPr lang="en"/>
              <a:t>DATA</a:t>
            </a:r>
            <a:r>
              <a:rPr lang="en"/>
              <a:t> </a:t>
            </a:r>
            <a:r>
              <a:rPr lang="en">
                <a:solidFill>
                  <a:schemeClr val="lt2"/>
                </a:solidFill>
              </a:rPr>
              <a:t>EXPLAINED</a:t>
            </a:r>
            <a:endParaRPr>
              <a:solidFill>
                <a:schemeClr val="lt2"/>
              </a:solidFill>
            </a:endParaRPr>
          </a:p>
        </p:txBody>
      </p:sp>
      <p:sp>
        <p:nvSpPr>
          <p:cNvPr id="2218" name="Google Shape;2218;p31"/>
          <p:cNvSpPr txBox="1"/>
          <p:nvPr>
            <p:ph idx="1" type="subTitle"/>
          </p:nvPr>
        </p:nvSpPr>
        <p:spPr>
          <a:xfrm>
            <a:off x="2560100" y="3194775"/>
            <a:ext cx="4023900" cy="429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sp>
        <p:nvSpPr>
          <p:cNvPr id="2219" name="Google Shape;2219;p31"/>
          <p:cNvSpPr txBox="1"/>
          <p:nvPr>
            <p:ph idx="2" type="title"/>
          </p:nvPr>
        </p:nvSpPr>
        <p:spPr>
          <a:xfrm>
            <a:off x="3917350" y="876125"/>
            <a:ext cx="1216200" cy="1216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pic>
        <p:nvPicPr>
          <p:cNvPr id="2220" name="Google Shape;2220;p31"/>
          <p:cNvPicPr preferRelativeResize="0"/>
          <p:nvPr/>
        </p:nvPicPr>
        <p:blipFill>
          <a:blip r:embed="rId3">
            <a:alphaModFix/>
          </a:blip>
          <a:stretch>
            <a:fillRect/>
          </a:stretch>
        </p:blipFill>
        <p:spPr>
          <a:xfrm>
            <a:off x="3516375" y="1446325"/>
            <a:ext cx="771800" cy="771800"/>
          </a:xfrm>
          <a:prstGeom prst="rect">
            <a:avLst/>
          </a:prstGeom>
          <a:noFill/>
          <a:ln>
            <a:noFill/>
          </a:ln>
        </p:spPr>
      </p:pic>
      <p:pic>
        <p:nvPicPr>
          <p:cNvPr id="2221" name="Google Shape;2221;p31"/>
          <p:cNvPicPr preferRelativeResize="0"/>
          <p:nvPr/>
        </p:nvPicPr>
        <p:blipFill>
          <a:blip r:embed="rId4">
            <a:alphaModFix/>
          </a:blip>
          <a:stretch>
            <a:fillRect/>
          </a:stretch>
        </p:blipFill>
        <p:spPr>
          <a:xfrm>
            <a:off x="8715050" y="2218125"/>
            <a:ext cx="518775" cy="518775"/>
          </a:xfrm>
          <a:prstGeom prst="rect">
            <a:avLst/>
          </a:prstGeom>
          <a:noFill/>
          <a:ln>
            <a:noFill/>
          </a:ln>
        </p:spPr>
      </p:pic>
      <p:pic>
        <p:nvPicPr>
          <p:cNvPr id="2222" name="Google Shape;2222;p31"/>
          <p:cNvPicPr preferRelativeResize="0"/>
          <p:nvPr/>
        </p:nvPicPr>
        <p:blipFill>
          <a:blip r:embed="rId5">
            <a:alphaModFix/>
          </a:blip>
          <a:stretch>
            <a:fillRect/>
          </a:stretch>
        </p:blipFill>
        <p:spPr>
          <a:xfrm>
            <a:off x="-1039175" y="945513"/>
            <a:ext cx="1888775" cy="1888775"/>
          </a:xfrm>
          <a:prstGeom prst="rect">
            <a:avLst/>
          </a:prstGeom>
          <a:noFill/>
          <a:ln>
            <a:noFill/>
          </a:ln>
        </p:spPr>
      </p:pic>
      <p:pic>
        <p:nvPicPr>
          <p:cNvPr id="2223" name="Google Shape;2223;p31"/>
          <p:cNvPicPr preferRelativeResize="0"/>
          <p:nvPr/>
        </p:nvPicPr>
        <p:blipFill>
          <a:blip r:embed="rId6">
            <a:alphaModFix/>
          </a:blip>
          <a:stretch>
            <a:fillRect/>
          </a:stretch>
        </p:blipFill>
        <p:spPr>
          <a:xfrm>
            <a:off x="7815593" y="2931975"/>
            <a:ext cx="955181" cy="955200"/>
          </a:xfrm>
          <a:prstGeom prst="rect">
            <a:avLst/>
          </a:prstGeom>
          <a:noFill/>
          <a:ln>
            <a:noFill/>
          </a:ln>
        </p:spPr>
      </p:pic>
      <p:pic>
        <p:nvPicPr>
          <p:cNvPr id="2224" name="Google Shape;2224;p31"/>
          <p:cNvPicPr preferRelativeResize="0"/>
          <p:nvPr/>
        </p:nvPicPr>
        <p:blipFill>
          <a:blip r:embed="rId7">
            <a:alphaModFix/>
          </a:blip>
          <a:stretch>
            <a:fillRect/>
          </a:stretch>
        </p:blipFill>
        <p:spPr>
          <a:xfrm>
            <a:off x="7067175" y="4372175"/>
            <a:ext cx="842275" cy="842275"/>
          </a:xfrm>
          <a:prstGeom prst="rect">
            <a:avLst/>
          </a:prstGeom>
          <a:noFill/>
          <a:ln>
            <a:noFill/>
          </a:ln>
        </p:spPr>
      </p:pic>
      <p:pic>
        <p:nvPicPr>
          <p:cNvPr id="2225" name="Google Shape;2225;p31"/>
          <p:cNvPicPr preferRelativeResize="0"/>
          <p:nvPr/>
        </p:nvPicPr>
        <p:blipFill>
          <a:blip r:embed="rId6">
            <a:alphaModFix/>
          </a:blip>
          <a:stretch>
            <a:fillRect/>
          </a:stretch>
        </p:blipFill>
        <p:spPr>
          <a:xfrm>
            <a:off x="1275943" y="3416975"/>
            <a:ext cx="955181" cy="955200"/>
          </a:xfrm>
          <a:prstGeom prst="rect">
            <a:avLst/>
          </a:prstGeom>
          <a:noFill/>
          <a:ln>
            <a:noFill/>
          </a:ln>
        </p:spPr>
      </p:pic>
      <p:grpSp>
        <p:nvGrpSpPr>
          <p:cNvPr id="2226" name="Google Shape;2226;p31"/>
          <p:cNvGrpSpPr/>
          <p:nvPr/>
        </p:nvGrpSpPr>
        <p:grpSpPr>
          <a:xfrm>
            <a:off x="1106155" y="3513515"/>
            <a:ext cx="6931696" cy="1629976"/>
            <a:chOff x="1106155" y="2981740"/>
            <a:chExt cx="6931696" cy="1629976"/>
          </a:xfrm>
        </p:grpSpPr>
        <p:sp>
          <p:nvSpPr>
            <p:cNvPr id="2227" name="Google Shape;2227;p31"/>
            <p:cNvSpPr/>
            <p:nvPr/>
          </p:nvSpPr>
          <p:spPr>
            <a:xfrm flipH="1">
              <a:off x="5918747" y="3634324"/>
              <a:ext cx="837259" cy="496897"/>
            </a:xfrm>
            <a:custGeom>
              <a:rect b="b" l="l" r="r" t="t"/>
              <a:pathLst>
                <a:path extrusionOk="0" h="3514" w="5921">
                  <a:moveTo>
                    <a:pt x="3113" y="0"/>
                  </a:moveTo>
                  <a:lnTo>
                    <a:pt x="1" y="3174"/>
                  </a:lnTo>
                  <a:lnTo>
                    <a:pt x="3202" y="3514"/>
                  </a:lnTo>
                  <a:lnTo>
                    <a:pt x="5920" y="0"/>
                  </a:lnTo>
                  <a:close/>
                </a:path>
              </a:pathLst>
            </a:custGeom>
            <a:solidFill>
              <a:srgbClr val="B0E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8" name="Google Shape;2228;p31"/>
            <p:cNvSpPr/>
            <p:nvPr/>
          </p:nvSpPr>
          <p:spPr>
            <a:xfrm flipH="1">
              <a:off x="3669124" y="3602508"/>
              <a:ext cx="1497338" cy="523906"/>
            </a:xfrm>
            <a:custGeom>
              <a:rect b="b" l="l" r="r" t="t"/>
              <a:pathLst>
                <a:path extrusionOk="0" h="3705" w="10589">
                  <a:moveTo>
                    <a:pt x="3174" y="1"/>
                  </a:moveTo>
                  <a:lnTo>
                    <a:pt x="0" y="708"/>
                  </a:lnTo>
                  <a:cubicBezTo>
                    <a:pt x="0" y="708"/>
                    <a:pt x="4159" y="3705"/>
                    <a:pt x="4248" y="3705"/>
                  </a:cubicBezTo>
                  <a:cubicBezTo>
                    <a:pt x="4329" y="3705"/>
                    <a:pt x="9739" y="3113"/>
                    <a:pt x="9739" y="2971"/>
                  </a:cubicBezTo>
                  <a:cubicBezTo>
                    <a:pt x="9739" y="2828"/>
                    <a:pt x="10588" y="1"/>
                    <a:pt x="10588" y="1"/>
                  </a:cubicBezTo>
                  <a:close/>
                </a:path>
              </a:pathLst>
            </a:custGeom>
            <a:solidFill>
              <a:srgbClr val="1079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 name="Google Shape;2229;p31"/>
            <p:cNvSpPr/>
            <p:nvPr/>
          </p:nvSpPr>
          <p:spPr>
            <a:xfrm flipH="1">
              <a:off x="3660498" y="3453608"/>
              <a:ext cx="1441624" cy="312505"/>
            </a:xfrm>
            <a:custGeom>
              <a:rect b="b" l="l" r="r" t="t"/>
              <a:pathLst>
                <a:path extrusionOk="0" h="2210" w="10195">
                  <a:moveTo>
                    <a:pt x="5573" y="1"/>
                  </a:moveTo>
                  <a:lnTo>
                    <a:pt x="4955" y="626"/>
                  </a:lnTo>
                  <a:lnTo>
                    <a:pt x="4527" y="626"/>
                  </a:lnTo>
                  <a:lnTo>
                    <a:pt x="4527" y="1054"/>
                  </a:lnTo>
                  <a:lnTo>
                    <a:pt x="4133" y="1475"/>
                  </a:lnTo>
                  <a:lnTo>
                    <a:pt x="1" y="1475"/>
                  </a:lnTo>
                  <a:lnTo>
                    <a:pt x="1" y="2209"/>
                  </a:lnTo>
                  <a:lnTo>
                    <a:pt x="4445" y="2209"/>
                  </a:lnTo>
                  <a:lnTo>
                    <a:pt x="5268" y="1394"/>
                  </a:lnTo>
                  <a:lnTo>
                    <a:pt x="10195" y="1394"/>
                  </a:lnTo>
                  <a:lnTo>
                    <a:pt x="10195" y="626"/>
                  </a:lnTo>
                  <a:lnTo>
                    <a:pt x="6002" y="626"/>
                  </a:lnTo>
                  <a:lnTo>
                    <a:pt x="6117" y="544"/>
                  </a:lnTo>
                  <a:lnTo>
                    <a:pt x="5573" y="1"/>
                  </a:lnTo>
                  <a:close/>
                </a:path>
              </a:pathLst>
            </a:custGeom>
            <a:solidFill>
              <a:srgbClr val="B0E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0" name="Google Shape;2230;p31"/>
            <p:cNvSpPr/>
            <p:nvPr/>
          </p:nvSpPr>
          <p:spPr>
            <a:xfrm flipH="1">
              <a:off x="5995668" y="3458416"/>
              <a:ext cx="227945" cy="107751"/>
            </a:xfrm>
            <a:custGeom>
              <a:rect b="b" l="l" r="r" t="t"/>
              <a:pathLst>
                <a:path extrusionOk="0" h="762" w="1612">
                  <a:moveTo>
                    <a:pt x="1" y="1"/>
                  </a:moveTo>
                  <a:lnTo>
                    <a:pt x="1" y="762"/>
                  </a:lnTo>
                  <a:lnTo>
                    <a:pt x="1611" y="762"/>
                  </a:lnTo>
                  <a:lnTo>
                    <a:pt x="1611" y="1"/>
                  </a:lnTo>
                  <a:close/>
                </a:path>
              </a:pathLst>
            </a:custGeom>
            <a:solidFill>
              <a:srgbClr val="1079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1" name="Google Shape;2231;p31"/>
            <p:cNvSpPr/>
            <p:nvPr/>
          </p:nvSpPr>
          <p:spPr>
            <a:xfrm flipH="1">
              <a:off x="6107095" y="3458416"/>
              <a:ext cx="116518" cy="107751"/>
            </a:xfrm>
            <a:custGeom>
              <a:rect b="b" l="l" r="r" t="t"/>
              <a:pathLst>
                <a:path extrusionOk="0" h="762" w="824">
                  <a:moveTo>
                    <a:pt x="1" y="1"/>
                  </a:moveTo>
                  <a:lnTo>
                    <a:pt x="1" y="762"/>
                  </a:lnTo>
                  <a:lnTo>
                    <a:pt x="823" y="762"/>
                  </a:lnTo>
                  <a:lnTo>
                    <a:pt x="823" y="1"/>
                  </a:lnTo>
                  <a:close/>
                </a:path>
              </a:pathLst>
            </a:custGeom>
            <a:solidFill>
              <a:srgbClr val="1079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 name="Google Shape;2232;p31"/>
            <p:cNvSpPr/>
            <p:nvPr/>
          </p:nvSpPr>
          <p:spPr>
            <a:xfrm flipH="1">
              <a:off x="2371725" y="3617921"/>
              <a:ext cx="1489702" cy="240389"/>
            </a:xfrm>
            <a:custGeom>
              <a:rect b="b" l="l" r="r" t="t"/>
              <a:pathLst>
                <a:path extrusionOk="0" h="1700" w="10535">
                  <a:moveTo>
                    <a:pt x="1421" y="1"/>
                  </a:moveTo>
                  <a:lnTo>
                    <a:pt x="0" y="1700"/>
                  </a:lnTo>
                  <a:lnTo>
                    <a:pt x="10534" y="1700"/>
                  </a:lnTo>
                  <a:lnTo>
                    <a:pt x="7306" y="1"/>
                  </a:lnTo>
                  <a:close/>
                </a:path>
              </a:pathLst>
            </a:custGeom>
            <a:solidFill>
              <a:srgbClr val="FFF0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3" name="Google Shape;2233;p31"/>
            <p:cNvSpPr/>
            <p:nvPr/>
          </p:nvSpPr>
          <p:spPr>
            <a:xfrm flipH="1">
              <a:off x="2323789" y="3606467"/>
              <a:ext cx="1565495" cy="268245"/>
            </a:xfrm>
            <a:custGeom>
              <a:rect b="b" l="l" r="r" t="t"/>
              <a:pathLst>
                <a:path extrusionOk="0" h="1897" w="11071">
                  <a:moveTo>
                    <a:pt x="7476" y="170"/>
                  </a:moveTo>
                  <a:lnTo>
                    <a:pt x="10364" y="1699"/>
                  </a:lnTo>
                  <a:lnTo>
                    <a:pt x="367" y="1699"/>
                  </a:lnTo>
                  <a:lnTo>
                    <a:pt x="1645" y="170"/>
                  </a:lnTo>
                  <a:close/>
                  <a:moveTo>
                    <a:pt x="1556" y="0"/>
                  </a:moveTo>
                  <a:lnTo>
                    <a:pt x="0" y="1896"/>
                  </a:lnTo>
                  <a:lnTo>
                    <a:pt x="11071" y="1896"/>
                  </a:lnTo>
                  <a:lnTo>
                    <a:pt x="7530" y="0"/>
                  </a:lnTo>
                  <a:close/>
                </a:path>
              </a:pathLst>
            </a:custGeom>
            <a:solidFill>
              <a:srgbClr val="FFF0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31"/>
            <p:cNvSpPr/>
            <p:nvPr/>
          </p:nvSpPr>
          <p:spPr>
            <a:xfrm flipH="1">
              <a:off x="1106178" y="3874571"/>
              <a:ext cx="6931673" cy="737144"/>
            </a:xfrm>
            <a:custGeom>
              <a:rect b="b" l="l" r="r" t="t"/>
              <a:pathLst>
                <a:path extrusionOk="0" h="5213" w="49020">
                  <a:moveTo>
                    <a:pt x="25118" y="0"/>
                  </a:moveTo>
                  <a:lnTo>
                    <a:pt x="23106" y="1359"/>
                  </a:lnTo>
                  <a:lnTo>
                    <a:pt x="12464" y="1359"/>
                  </a:lnTo>
                  <a:lnTo>
                    <a:pt x="11839" y="734"/>
                  </a:lnTo>
                  <a:lnTo>
                    <a:pt x="4451" y="734"/>
                  </a:lnTo>
                  <a:cubicBezTo>
                    <a:pt x="4451" y="734"/>
                    <a:pt x="2351" y="2460"/>
                    <a:pt x="1645" y="4105"/>
                  </a:cubicBezTo>
                  <a:lnTo>
                    <a:pt x="0" y="4105"/>
                  </a:lnTo>
                  <a:lnTo>
                    <a:pt x="544" y="4839"/>
                  </a:lnTo>
                  <a:lnTo>
                    <a:pt x="44486" y="5213"/>
                  </a:lnTo>
                  <a:lnTo>
                    <a:pt x="49019" y="0"/>
                  </a:lnTo>
                  <a:close/>
                </a:path>
              </a:pathLst>
            </a:custGeom>
            <a:solidFill>
              <a:srgbClr val="1079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31"/>
            <p:cNvSpPr/>
            <p:nvPr/>
          </p:nvSpPr>
          <p:spPr>
            <a:xfrm flipH="1">
              <a:off x="2824387" y="3442155"/>
              <a:ext cx="4752198" cy="272063"/>
            </a:xfrm>
            <a:custGeom>
              <a:rect b="b" l="l" r="r" t="t"/>
              <a:pathLst>
                <a:path extrusionOk="0" h="1924" w="33607">
                  <a:moveTo>
                    <a:pt x="28203" y="0"/>
                  </a:moveTo>
                  <a:lnTo>
                    <a:pt x="11098" y="116"/>
                  </a:lnTo>
                  <a:lnTo>
                    <a:pt x="10303" y="822"/>
                  </a:lnTo>
                  <a:lnTo>
                    <a:pt x="1019" y="822"/>
                  </a:lnTo>
                  <a:lnTo>
                    <a:pt x="0" y="1923"/>
                  </a:lnTo>
                  <a:lnTo>
                    <a:pt x="21747" y="1923"/>
                  </a:lnTo>
                  <a:lnTo>
                    <a:pt x="22508" y="1162"/>
                  </a:lnTo>
                  <a:lnTo>
                    <a:pt x="33606" y="1162"/>
                  </a:lnTo>
                  <a:lnTo>
                    <a:pt x="28203" y="0"/>
                  </a:lnTo>
                  <a:close/>
                </a:path>
              </a:pathLst>
            </a:custGeom>
            <a:solidFill>
              <a:srgbClr val="B0E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6" name="Google Shape;2236;p31"/>
            <p:cNvSpPr/>
            <p:nvPr/>
          </p:nvSpPr>
          <p:spPr>
            <a:xfrm flipH="1">
              <a:off x="3772921" y="3061492"/>
              <a:ext cx="2190222" cy="408660"/>
            </a:xfrm>
            <a:custGeom>
              <a:rect b="b" l="l" r="r" t="t"/>
              <a:pathLst>
                <a:path extrusionOk="0" h="2890" w="15489">
                  <a:moveTo>
                    <a:pt x="4928" y="1"/>
                  </a:moveTo>
                  <a:lnTo>
                    <a:pt x="4669" y="259"/>
                  </a:lnTo>
                  <a:lnTo>
                    <a:pt x="1047" y="259"/>
                  </a:lnTo>
                  <a:lnTo>
                    <a:pt x="537" y="769"/>
                  </a:lnTo>
                  <a:lnTo>
                    <a:pt x="3140" y="769"/>
                  </a:lnTo>
                  <a:lnTo>
                    <a:pt x="0" y="2889"/>
                  </a:lnTo>
                  <a:lnTo>
                    <a:pt x="3507" y="2835"/>
                  </a:lnTo>
                  <a:lnTo>
                    <a:pt x="5607" y="708"/>
                  </a:lnTo>
                  <a:lnTo>
                    <a:pt x="12280" y="708"/>
                  </a:lnTo>
                  <a:lnTo>
                    <a:pt x="11241" y="1"/>
                  </a:lnTo>
                  <a:close/>
                  <a:moveTo>
                    <a:pt x="12280" y="708"/>
                  </a:moveTo>
                  <a:lnTo>
                    <a:pt x="15489" y="2889"/>
                  </a:lnTo>
                  <a:lnTo>
                    <a:pt x="12376" y="769"/>
                  </a:lnTo>
                  <a:lnTo>
                    <a:pt x="12288" y="708"/>
                  </a:lnTo>
                  <a:close/>
                </a:path>
              </a:pathLst>
            </a:custGeom>
            <a:solidFill>
              <a:srgbClr val="B0E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 name="Google Shape;2237;p31"/>
            <p:cNvSpPr/>
            <p:nvPr/>
          </p:nvSpPr>
          <p:spPr>
            <a:xfrm flipH="1">
              <a:off x="4957748" y="2981740"/>
              <a:ext cx="108740" cy="79894"/>
            </a:xfrm>
            <a:custGeom>
              <a:rect b="b" l="l" r="r" t="t"/>
              <a:pathLst>
                <a:path extrusionOk="0" h="565" w="769">
                  <a:moveTo>
                    <a:pt x="0" y="1"/>
                  </a:moveTo>
                  <a:lnTo>
                    <a:pt x="0" y="565"/>
                  </a:lnTo>
                  <a:lnTo>
                    <a:pt x="768" y="565"/>
                  </a:lnTo>
                  <a:lnTo>
                    <a:pt x="768" y="1"/>
                  </a:lnTo>
                  <a:close/>
                </a:path>
              </a:pathLst>
            </a:custGeom>
            <a:solidFill>
              <a:srgbClr val="B0E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 name="Google Shape;2238;p31"/>
            <p:cNvSpPr/>
            <p:nvPr/>
          </p:nvSpPr>
          <p:spPr>
            <a:xfrm flipH="1">
              <a:off x="5014451" y="2981740"/>
              <a:ext cx="52037" cy="79894"/>
            </a:xfrm>
            <a:custGeom>
              <a:rect b="b" l="l" r="r" t="t"/>
              <a:pathLst>
                <a:path extrusionOk="0" h="565" w="368">
                  <a:moveTo>
                    <a:pt x="0" y="1"/>
                  </a:moveTo>
                  <a:lnTo>
                    <a:pt x="0" y="565"/>
                  </a:lnTo>
                  <a:lnTo>
                    <a:pt x="367" y="565"/>
                  </a:lnTo>
                  <a:lnTo>
                    <a:pt x="367" y="1"/>
                  </a:lnTo>
                  <a:close/>
                </a:path>
              </a:pathLst>
            </a:custGeom>
            <a:solidFill>
              <a:srgbClr val="B0E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9" name="Google Shape;2239;p31"/>
            <p:cNvSpPr/>
            <p:nvPr/>
          </p:nvSpPr>
          <p:spPr>
            <a:xfrm flipH="1">
              <a:off x="6620258" y="3425752"/>
              <a:ext cx="251984" cy="76076"/>
            </a:xfrm>
            <a:custGeom>
              <a:rect b="b" l="l" r="r" t="t"/>
              <a:pathLst>
                <a:path extrusionOk="0" h="538" w="1782">
                  <a:moveTo>
                    <a:pt x="1" y="0"/>
                  </a:moveTo>
                  <a:lnTo>
                    <a:pt x="1" y="537"/>
                  </a:lnTo>
                  <a:lnTo>
                    <a:pt x="1781" y="537"/>
                  </a:lnTo>
                  <a:lnTo>
                    <a:pt x="1781" y="0"/>
                  </a:lnTo>
                  <a:close/>
                </a:path>
              </a:pathLst>
            </a:custGeom>
            <a:solidFill>
              <a:srgbClr val="B0E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0" name="Google Shape;2240;p31"/>
            <p:cNvSpPr/>
            <p:nvPr/>
          </p:nvSpPr>
          <p:spPr>
            <a:xfrm flipH="1">
              <a:off x="6631853" y="3501686"/>
              <a:ext cx="152010" cy="56845"/>
            </a:xfrm>
            <a:custGeom>
              <a:rect b="b" l="l" r="r" t="t"/>
              <a:pathLst>
                <a:path extrusionOk="0" h="402" w="1075">
                  <a:moveTo>
                    <a:pt x="1" y="0"/>
                  </a:moveTo>
                  <a:lnTo>
                    <a:pt x="1" y="401"/>
                  </a:lnTo>
                  <a:lnTo>
                    <a:pt x="1075" y="401"/>
                  </a:lnTo>
                  <a:lnTo>
                    <a:pt x="1075" y="0"/>
                  </a:lnTo>
                  <a:close/>
                </a:path>
              </a:pathLst>
            </a:custGeom>
            <a:solidFill>
              <a:srgbClr val="B0E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 name="Google Shape;2241;p31"/>
            <p:cNvSpPr/>
            <p:nvPr/>
          </p:nvSpPr>
          <p:spPr>
            <a:xfrm flipH="1">
              <a:off x="6707787" y="3501686"/>
              <a:ext cx="76076" cy="56845"/>
            </a:xfrm>
            <a:custGeom>
              <a:rect b="b" l="l" r="r" t="t"/>
              <a:pathLst>
                <a:path extrusionOk="0" h="402" w="538">
                  <a:moveTo>
                    <a:pt x="1" y="0"/>
                  </a:moveTo>
                  <a:lnTo>
                    <a:pt x="1" y="401"/>
                  </a:lnTo>
                  <a:lnTo>
                    <a:pt x="538" y="401"/>
                  </a:lnTo>
                  <a:lnTo>
                    <a:pt x="538" y="0"/>
                  </a:lnTo>
                  <a:close/>
                </a:path>
              </a:pathLst>
            </a:custGeom>
            <a:solidFill>
              <a:srgbClr val="B0E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31"/>
            <p:cNvSpPr/>
            <p:nvPr/>
          </p:nvSpPr>
          <p:spPr>
            <a:xfrm flipH="1">
              <a:off x="6872102" y="3425752"/>
              <a:ext cx="276871" cy="64481"/>
            </a:xfrm>
            <a:custGeom>
              <a:rect b="b" l="l" r="r" t="t"/>
              <a:pathLst>
                <a:path extrusionOk="0" h="456" w="1958">
                  <a:moveTo>
                    <a:pt x="0" y="0"/>
                  </a:moveTo>
                  <a:lnTo>
                    <a:pt x="0" y="456"/>
                  </a:lnTo>
                  <a:lnTo>
                    <a:pt x="1958" y="456"/>
                  </a:lnTo>
                  <a:lnTo>
                    <a:pt x="1958" y="0"/>
                  </a:lnTo>
                  <a:close/>
                </a:path>
              </a:pathLst>
            </a:custGeom>
            <a:solidFill>
              <a:srgbClr val="B0E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31"/>
            <p:cNvSpPr/>
            <p:nvPr/>
          </p:nvSpPr>
          <p:spPr>
            <a:xfrm flipH="1">
              <a:off x="7192102" y="3425752"/>
              <a:ext cx="68440" cy="64481"/>
            </a:xfrm>
            <a:custGeom>
              <a:rect b="b" l="l" r="r" t="t"/>
              <a:pathLst>
                <a:path extrusionOk="0" h="456" w="484">
                  <a:moveTo>
                    <a:pt x="1" y="0"/>
                  </a:moveTo>
                  <a:lnTo>
                    <a:pt x="1" y="456"/>
                  </a:lnTo>
                  <a:lnTo>
                    <a:pt x="483" y="456"/>
                  </a:lnTo>
                  <a:lnTo>
                    <a:pt x="483" y="0"/>
                  </a:lnTo>
                  <a:close/>
                </a:path>
              </a:pathLst>
            </a:custGeom>
            <a:solidFill>
              <a:srgbClr val="B0E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31"/>
            <p:cNvSpPr/>
            <p:nvPr/>
          </p:nvSpPr>
          <p:spPr>
            <a:xfrm flipH="1">
              <a:off x="6872103" y="3458416"/>
              <a:ext cx="388440" cy="31816"/>
            </a:xfrm>
            <a:custGeom>
              <a:rect b="b" l="l" r="r" t="t"/>
              <a:pathLst>
                <a:path extrusionOk="0" h="225" w="2747">
                  <a:moveTo>
                    <a:pt x="1" y="1"/>
                  </a:moveTo>
                  <a:lnTo>
                    <a:pt x="1" y="225"/>
                  </a:lnTo>
                  <a:lnTo>
                    <a:pt x="2747" y="225"/>
                  </a:lnTo>
                  <a:lnTo>
                    <a:pt x="2747" y="1"/>
                  </a:lnTo>
                  <a:close/>
                </a:path>
              </a:pathLst>
            </a:custGeom>
            <a:solidFill>
              <a:srgbClr val="B0E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31"/>
            <p:cNvSpPr/>
            <p:nvPr/>
          </p:nvSpPr>
          <p:spPr>
            <a:xfrm flipH="1">
              <a:off x="3588384" y="3117206"/>
              <a:ext cx="1914482" cy="341352"/>
            </a:xfrm>
            <a:custGeom>
              <a:rect b="b" l="l" r="r" t="t"/>
              <a:pathLst>
                <a:path extrusionOk="0" h="2414" w="13539">
                  <a:moveTo>
                    <a:pt x="2631" y="1"/>
                  </a:moveTo>
                  <a:lnTo>
                    <a:pt x="1" y="2414"/>
                  </a:lnTo>
                  <a:lnTo>
                    <a:pt x="13538" y="2298"/>
                  </a:lnTo>
                  <a:lnTo>
                    <a:pt x="8496" y="1"/>
                  </a:lnTo>
                  <a:close/>
                </a:path>
              </a:pathLst>
            </a:custGeom>
            <a:solidFill>
              <a:srgbClr val="FFF0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6" name="Google Shape;2246;p31"/>
            <p:cNvSpPr/>
            <p:nvPr/>
          </p:nvSpPr>
          <p:spPr>
            <a:xfrm flipH="1">
              <a:off x="6404048" y="3425752"/>
              <a:ext cx="144375" cy="132779"/>
            </a:xfrm>
            <a:custGeom>
              <a:rect b="b" l="l" r="r" t="t"/>
              <a:pathLst>
                <a:path extrusionOk="0" h="939" w="1021">
                  <a:moveTo>
                    <a:pt x="1" y="0"/>
                  </a:moveTo>
                  <a:lnTo>
                    <a:pt x="1" y="938"/>
                  </a:lnTo>
                  <a:lnTo>
                    <a:pt x="1020" y="938"/>
                  </a:lnTo>
                  <a:lnTo>
                    <a:pt x="1020" y="0"/>
                  </a:lnTo>
                  <a:close/>
                </a:path>
              </a:pathLst>
            </a:custGeom>
            <a:solidFill>
              <a:srgbClr val="B0E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 name="Google Shape;2247;p31"/>
            <p:cNvSpPr/>
            <p:nvPr/>
          </p:nvSpPr>
          <p:spPr>
            <a:xfrm flipH="1">
              <a:off x="6476164" y="3425752"/>
              <a:ext cx="72258" cy="132779"/>
            </a:xfrm>
            <a:custGeom>
              <a:rect b="b" l="l" r="r" t="t"/>
              <a:pathLst>
                <a:path extrusionOk="0" h="939" w="511">
                  <a:moveTo>
                    <a:pt x="1" y="0"/>
                  </a:moveTo>
                  <a:lnTo>
                    <a:pt x="1" y="938"/>
                  </a:lnTo>
                  <a:lnTo>
                    <a:pt x="510" y="938"/>
                  </a:lnTo>
                  <a:lnTo>
                    <a:pt x="510" y="0"/>
                  </a:lnTo>
                  <a:close/>
                </a:path>
              </a:pathLst>
            </a:custGeom>
            <a:solidFill>
              <a:srgbClr val="B0E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31"/>
            <p:cNvSpPr/>
            <p:nvPr/>
          </p:nvSpPr>
          <p:spPr>
            <a:xfrm flipH="1">
              <a:off x="1106155" y="3874571"/>
              <a:ext cx="3479836" cy="68299"/>
            </a:xfrm>
            <a:custGeom>
              <a:rect b="b" l="l" r="r" t="t"/>
              <a:pathLst>
                <a:path extrusionOk="0" h="483" w="24609">
                  <a:moveTo>
                    <a:pt x="707" y="0"/>
                  </a:moveTo>
                  <a:lnTo>
                    <a:pt x="0" y="483"/>
                  </a:lnTo>
                  <a:lnTo>
                    <a:pt x="24180" y="483"/>
                  </a:lnTo>
                  <a:lnTo>
                    <a:pt x="24608" y="0"/>
                  </a:lnTo>
                  <a:close/>
                </a:path>
              </a:pathLst>
            </a:custGeom>
            <a:solidFill>
              <a:srgbClr val="B0E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 name="Google Shape;2249;p31"/>
            <p:cNvSpPr/>
            <p:nvPr/>
          </p:nvSpPr>
          <p:spPr>
            <a:xfrm flipH="1">
              <a:off x="6327271" y="3978363"/>
              <a:ext cx="1121624" cy="36624"/>
            </a:xfrm>
            <a:custGeom>
              <a:rect b="b" l="l" r="r" t="t"/>
              <a:pathLst>
                <a:path extrusionOk="0" h="259" w="7932">
                  <a:moveTo>
                    <a:pt x="286" y="0"/>
                  </a:moveTo>
                  <a:cubicBezTo>
                    <a:pt x="198" y="88"/>
                    <a:pt x="82" y="170"/>
                    <a:pt x="1" y="258"/>
                  </a:cubicBezTo>
                  <a:lnTo>
                    <a:pt x="7932" y="258"/>
                  </a:lnTo>
                  <a:lnTo>
                    <a:pt x="7674" y="0"/>
                  </a:lnTo>
                  <a:close/>
                </a:path>
              </a:pathLst>
            </a:custGeom>
            <a:solidFill>
              <a:srgbClr val="B0E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31"/>
            <p:cNvSpPr/>
            <p:nvPr/>
          </p:nvSpPr>
          <p:spPr>
            <a:xfrm flipH="1">
              <a:off x="7148832" y="3401713"/>
              <a:ext cx="43411" cy="108740"/>
            </a:xfrm>
            <a:custGeom>
              <a:rect b="b" l="l" r="r" t="t"/>
              <a:pathLst>
                <a:path extrusionOk="0" h="769" w="307">
                  <a:moveTo>
                    <a:pt x="0" y="1"/>
                  </a:moveTo>
                  <a:lnTo>
                    <a:pt x="0" y="769"/>
                  </a:lnTo>
                  <a:lnTo>
                    <a:pt x="306" y="769"/>
                  </a:lnTo>
                  <a:lnTo>
                    <a:pt x="306" y="1"/>
                  </a:lnTo>
                  <a:close/>
                </a:path>
              </a:pathLst>
            </a:custGeom>
            <a:solidFill>
              <a:srgbClr val="B0E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1" name="Google Shape;2251;p31"/>
            <p:cNvSpPr/>
            <p:nvPr/>
          </p:nvSpPr>
          <p:spPr>
            <a:xfrm flipH="1">
              <a:off x="7140206" y="3425752"/>
              <a:ext cx="8767" cy="64481"/>
            </a:xfrm>
            <a:custGeom>
              <a:rect b="b" l="l" r="r" t="t"/>
              <a:pathLst>
                <a:path extrusionOk="0" h="456" w="62">
                  <a:moveTo>
                    <a:pt x="0" y="0"/>
                  </a:moveTo>
                  <a:lnTo>
                    <a:pt x="0" y="456"/>
                  </a:lnTo>
                  <a:lnTo>
                    <a:pt x="61" y="456"/>
                  </a:lnTo>
                  <a:lnTo>
                    <a:pt x="61" y="0"/>
                  </a:lnTo>
                  <a:close/>
                </a:path>
              </a:pathLst>
            </a:custGeom>
            <a:solidFill>
              <a:srgbClr val="B0E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 name="Google Shape;2252;p31"/>
            <p:cNvSpPr/>
            <p:nvPr/>
          </p:nvSpPr>
          <p:spPr>
            <a:xfrm flipH="1">
              <a:off x="6631853" y="3501686"/>
              <a:ext cx="152010" cy="8767"/>
            </a:xfrm>
            <a:custGeom>
              <a:rect b="b" l="l" r="r" t="t"/>
              <a:pathLst>
                <a:path extrusionOk="0" h="62" w="1075">
                  <a:moveTo>
                    <a:pt x="1" y="0"/>
                  </a:moveTo>
                  <a:lnTo>
                    <a:pt x="1" y="62"/>
                  </a:lnTo>
                  <a:lnTo>
                    <a:pt x="1075" y="62"/>
                  </a:lnTo>
                  <a:lnTo>
                    <a:pt x="1075" y="0"/>
                  </a:lnTo>
                  <a:close/>
                </a:path>
              </a:pathLst>
            </a:custGeom>
            <a:solidFill>
              <a:srgbClr val="B0E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31"/>
            <p:cNvSpPr/>
            <p:nvPr/>
          </p:nvSpPr>
          <p:spPr>
            <a:xfrm flipH="1">
              <a:off x="6404048" y="3549764"/>
              <a:ext cx="144375" cy="8767"/>
            </a:xfrm>
            <a:custGeom>
              <a:rect b="b" l="l" r="r" t="t"/>
              <a:pathLst>
                <a:path extrusionOk="0" h="62" w="1021">
                  <a:moveTo>
                    <a:pt x="1" y="0"/>
                  </a:moveTo>
                  <a:lnTo>
                    <a:pt x="1" y="61"/>
                  </a:lnTo>
                  <a:lnTo>
                    <a:pt x="1020" y="61"/>
                  </a:lnTo>
                  <a:lnTo>
                    <a:pt x="1020" y="0"/>
                  </a:lnTo>
                  <a:close/>
                </a:path>
              </a:pathLst>
            </a:custGeom>
            <a:solidFill>
              <a:srgbClr val="B0E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31"/>
            <p:cNvSpPr/>
            <p:nvPr/>
          </p:nvSpPr>
          <p:spPr>
            <a:xfrm flipH="1">
              <a:off x="6872100" y="3425752"/>
              <a:ext cx="3959" cy="64481"/>
            </a:xfrm>
            <a:custGeom>
              <a:rect b="b" l="l" r="r" t="t"/>
              <a:pathLst>
                <a:path extrusionOk="0" h="456" w="28">
                  <a:moveTo>
                    <a:pt x="0" y="0"/>
                  </a:moveTo>
                  <a:lnTo>
                    <a:pt x="0" y="456"/>
                  </a:lnTo>
                  <a:lnTo>
                    <a:pt x="28" y="456"/>
                  </a:lnTo>
                  <a:lnTo>
                    <a:pt x="28" y="0"/>
                  </a:lnTo>
                  <a:close/>
                </a:path>
              </a:pathLst>
            </a:custGeom>
            <a:solidFill>
              <a:srgbClr val="B0E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31"/>
            <p:cNvSpPr/>
            <p:nvPr/>
          </p:nvSpPr>
          <p:spPr>
            <a:xfrm flipH="1">
              <a:off x="4506108" y="3722702"/>
              <a:ext cx="1753988" cy="340362"/>
            </a:xfrm>
            <a:custGeom>
              <a:rect b="b" l="l" r="r" t="t"/>
              <a:pathLst>
                <a:path extrusionOk="0" h="2407" w="12404">
                  <a:moveTo>
                    <a:pt x="1448" y="0"/>
                  </a:moveTo>
                  <a:lnTo>
                    <a:pt x="1" y="2379"/>
                  </a:lnTo>
                  <a:lnTo>
                    <a:pt x="10595" y="2406"/>
                  </a:lnTo>
                  <a:lnTo>
                    <a:pt x="12403" y="1074"/>
                  </a:lnTo>
                  <a:lnTo>
                    <a:pt x="9094" y="0"/>
                  </a:lnTo>
                  <a:close/>
                </a:path>
              </a:pathLst>
            </a:custGeom>
            <a:solidFill>
              <a:srgbClr val="FFF0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 name="Google Shape;2256;p31"/>
            <p:cNvSpPr/>
            <p:nvPr/>
          </p:nvSpPr>
          <p:spPr>
            <a:xfrm flipH="1">
              <a:off x="4486028" y="3714077"/>
              <a:ext cx="1789480" cy="356623"/>
            </a:xfrm>
            <a:custGeom>
              <a:rect b="b" l="l" r="r" t="t"/>
              <a:pathLst>
                <a:path extrusionOk="0" h="2522" w="12655">
                  <a:moveTo>
                    <a:pt x="9203" y="116"/>
                  </a:moveTo>
                  <a:lnTo>
                    <a:pt x="12403" y="1162"/>
                  </a:lnTo>
                  <a:lnTo>
                    <a:pt x="10677" y="2406"/>
                  </a:lnTo>
                  <a:lnTo>
                    <a:pt x="225" y="2379"/>
                  </a:lnTo>
                  <a:lnTo>
                    <a:pt x="1584" y="116"/>
                  </a:lnTo>
                  <a:close/>
                  <a:moveTo>
                    <a:pt x="1503" y="0"/>
                  </a:moveTo>
                  <a:lnTo>
                    <a:pt x="1" y="2494"/>
                  </a:lnTo>
                  <a:lnTo>
                    <a:pt x="10704" y="2522"/>
                  </a:lnTo>
                  <a:lnTo>
                    <a:pt x="12655" y="1135"/>
                  </a:lnTo>
                  <a:lnTo>
                    <a:pt x="9230" y="0"/>
                  </a:lnTo>
                  <a:close/>
                </a:path>
              </a:pathLst>
            </a:custGeom>
            <a:solidFill>
              <a:srgbClr val="FFF0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 name="Google Shape;2257;p31"/>
            <p:cNvSpPr/>
            <p:nvPr/>
          </p:nvSpPr>
          <p:spPr>
            <a:xfrm flipH="1">
              <a:off x="3112685" y="4231053"/>
              <a:ext cx="408519" cy="111569"/>
            </a:xfrm>
            <a:custGeom>
              <a:rect b="b" l="l" r="r" t="t"/>
              <a:pathLst>
                <a:path extrusionOk="0" h="789" w="2889">
                  <a:moveTo>
                    <a:pt x="0" y="0"/>
                  </a:moveTo>
                  <a:lnTo>
                    <a:pt x="0" y="789"/>
                  </a:lnTo>
                  <a:lnTo>
                    <a:pt x="2888" y="789"/>
                  </a:lnTo>
                  <a:lnTo>
                    <a:pt x="2888" y="0"/>
                  </a:lnTo>
                  <a:close/>
                </a:path>
              </a:pathLst>
            </a:custGeom>
            <a:solidFill>
              <a:srgbClr val="293A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31"/>
            <p:cNvSpPr/>
            <p:nvPr/>
          </p:nvSpPr>
          <p:spPr>
            <a:xfrm flipH="1">
              <a:off x="3316450" y="4231053"/>
              <a:ext cx="204754" cy="111569"/>
            </a:xfrm>
            <a:custGeom>
              <a:rect b="b" l="l" r="r" t="t"/>
              <a:pathLst>
                <a:path extrusionOk="0" h="789" w="1448">
                  <a:moveTo>
                    <a:pt x="0" y="0"/>
                  </a:moveTo>
                  <a:lnTo>
                    <a:pt x="0" y="789"/>
                  </a:lnTo>
                  <a:lnTo>
                    <a:pt x="1448" y="789"/>
                  </a:lnTo>
                  <a:lnTo>
                    <a:pt x="1448" y="0"/>
                  </a:lnTo>
                  <a:close/>
                </a:path>
              </a:pathLst>
            </a:custGeom>
            <a:solidFill>
              <a:srgbClr val="293A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31"/>
            <p:cNvSpPr/>
            <p:nvPr/>
          </p:nvSpPr>
          <p:spPr>
            <a:xfrm flipH="1">
              <a:off x="3112685" y="4231053"/>
              <a:ext cx="408519" cy="24180"/>
            </a:xfrm>
            <a:custGeom>
              <a:rect b="b" l="l" r="r" t="t"/>
              <a:pathLst>
                <a:path extrusionOk="0" h="171" w="2889">
                  <a:moveTo>
                    <a:pt x="0" y="0"/>
                  </a:moveTo>
                  <a:lnTo>
                    <a:pt x="0" y="170"/>
                  </a:lnTo>
                  <a:lnTo>
                    <a:pt x="2888" y="170"/>
                  </a:lnTo>
                  <a:lnTo>
                    <a:pt x="2888" y="0"/>
                  </a:lnTo>
                  <a:close/>
                </a:path>
              </a:pathLst>
            </a:custGeom>
            <a:solidFill>
              <a:srgbClr val="DDDDD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 name="Google Shape;2260;p31"/>
            <p:cNvSpPr/>
            <p:nvPr/>
          </p:nvSpPr>
          <p:spPr>
            <a:xfrm flipH="1">
              <a:off x="4037197" y="4179158"/>
              <a:ext cx="400883" cy="216350"/>
            </a:xfrm>
            <a:custGeom>
              <a:rect b="b" l="l" r="r" t="t"/>
              <a:pathLst>
                <a:path extrusionOk="0" h="1530" w="2835">
                  <a:moveTo>
                    <a:pt x="1" y="0"/>
                  </a:moveTo>
                  <a:lnTo>
                    <a:pt x="1" y="1530"/>
                  </a:lnTo>
                  <a:lnTo>
                    <a:pt x="2835" y="1530"/>
                  </a:lnTo>
                  <a:lnTo>
                    <a:pt x="2835" y="0"/>
                  </a:lnTo>
                  <a:close/>
                </a:path>
              </a:pathLst>
            </a:custGeom>
            <a:solidFill>
              <a:srgbClr val="293A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1" name="Google Shape;2261;p31"/>
            <p:cNvSpPr/>
            <p:nvPr/>
          </p:nvSpPr>
          <p:spPr>
            <a:xfrm flipH="1">
              <a:off x="4237002" y="4179158"/>
              <a:ext cx="201078" cy="216350"/>
            </a:xfrm>
            <a:custGeom>
              <a:rect b="b" l="l" r="r" t="t"/>
              <a:pathLst>
                <a:path extrusionOk="0" h="1530" w="1422">
                  <a:moveTo>
                    <a:pt x="1" y="0"/>
                  </a:moveTo>
                  <a:lnTo>
                    <a:pt x="1" y="1530"/>
                  </a:lnTo>
                  <a:lnTo>
                    <a:pt x="1421" y="1530"/>
                  </a:lnTo>
                  <a:lnTo>
                    <a:pt x="1421" y="0"/>
                  </a:lnTo>
                  <a:close/>
                </a:path>
              </a:pathLst>
            </a:custGeom>
            <a:solidFill>
              <a:srgbClr val="293A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 name="Google Shape;2262;p31"/>
            <p:cNvSpPr/>
            <p:nvPr/>
          </p:nvSpPr>
          <p:spPr>
            <a:xfrm flipH="1">
              <a:off x="4037197" y="4179158"/>
              <a:ext cx="400883" cy="39593"/>
            </a:xfrm>
            <a:custGeom>
              <a:rect b="b" l="l" r="r" t="t"/>
              <a:pathLst>
                <a:path extrusionOk="0" h="280" w="2835">
                  <a:moveTo>
                    <a:pt x="1" y="0"/>
                  </a:moveTo>
                  <a:lnTo>
                    <a:pt x="1" y="279"/>
                  </a:lnTo>
                  <a:lnTo>
                    <a:pt x="2835" y="279"/>
                  </a:lnTo>
                  <a:lnTo>
                    <a:pt x="2835" y="0"/>
                  </a:lnTo>
                  <a:close/>
                </a:path>
              </a:pathLst>
            </a:custGeom>
            <a:solidFill>
              <a:srgbClr val="293A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 name="Google Shape;2263;p31"/>
            <p:cNvSpPr/>
            <p:nvPr/>
          </p:nvSpPr>
          <p:spPr>
            <a:xfrm flipH="1">
              <a:off x="4578214" y="4179158"/>
              <a:ext cx="139425" cy="216350"/>
            </a:xfrm>
            <a:custGeom>
              <a:rect b="b" l="l" r="r" t="t"/>
              <a:pathLst>
                <a:path extrusionOk="0" h="1530" w="986">
                  <a:moveTo>
                    <a:pt x="0" y="0"/>
                  </a:moveTo>
                  <a:lnTo>
                    <a:pt x="0" y="1530"/>
                  </a:lnTo>
                  <a:lnTo>
                    <a:pt x="985" y="1530"/>
                  </a:lnTo>
                  <a:lnTo>
                    <a:pt x="985" y="0"/>
                  </a:lnTo>
                  <a:close/>
                </a:path>
              </a:pathLst>
            </a:custGeom>
            <a:solidFill>
              <a:srgbClr val="293A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 name="Google Shape;2264;p31"/>
            <p:cNvSpPr/>
            <p:nvPr/>
          </p:nvSpPr>
          <p:spPr>
            <a:xfrm flipH="1">
              <a:off x="4650331" y="4179158"/>
              <a:ext cx="67309" cy="216350"/>
            </a:xfrm>
            <a:custGeom>
              <a:rect b="b" l="l" r="r" t="t"/>
              <a:pathLst>
                <a:path extrusionOk="0" h="1530" w="476">
                  <a:moveTo>
                    <a:pt x="0" y="0"/>
                  </a:moveTo>
                  <a:lnTo>
                    <a:pt x="0" y="1530"/>
                  </a:lnTo>
                  <a:lnTo>
                    <a:pt x="476" y="1530"/>
                  </a:lnTo>
                  <a:lnTo>
                    <a:pt x="476" y="0"/>
                  </a:lnTo>
                  <a:close/>
                </a:path>
              </a:pathLst>
            </a:custGeom>
            <a:solidFill>
              <a:srgbClr val="293A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31"/>
            <p:cNvSpPr/>
            <p:nvPr/>
          </p:nvSpPr>
          <p:spPr>
            <a:xfrm flipH="1">
              <a:off x="4578214" y="4179158"/>
              <a:ext cx="139425" cy="24180"/>
            </a:xfrm>
            <a:custGeom>
              <a:rect b="b" l="l" r="r" t="t"/>
              <a:pathLst>
                <a:path extrusionOk="0" h="171" w="986">
                  <a:moveTo>
                    <a:pt x="0" y="0"/>
                  </a:moveTo>
                  <a:lnTo>
                    <a:pt x="0" y="170"/>
                  </a:lnTo>
                  <a:lnTo>
                    <a:pt x="985" y="170"/>
                  </a:lnTo>
                  <a:lnTo>
                    <a:pt x="985" y="0"/>
                  </a:lnTo>
                  <a:close/>
                </a:path>
              </a:pathLst>
            </a:custGeom>
            <a:solidFill>
              <a:srgbClr val="293A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 name="Google Shape;2266;p31"/>
            <p:cNvSpPr/>
            <p:nvPr/>
          </p:nvSpPr>
          <p:spPr>
            <a:xfrm flipH="1">
              <a:off x="6199434" y="4251274"/>
              <a:ext cx="276871" cy="72117"/>
            </a:xfrm>
            <a:custGeom>
              <a:rect b="b" l="l" r="r" t="t"/>
              <a:pathLst>
                <a:path extrusionOk="0" h="510" w="1958">
                  <a:moveTo>
                    <a:pt x="0" y="0"/>
                  </a:moveTo>
                  <a:lnTo>
                    <a:pt x="0" y="510"/>
                  </a:lnTo>
                  <a:lnTo>
                    <a:pt x="1958" y="510"/>
                  </a:lnTo>
                  <a:lnTo>
                    <a:pt x="1958" y="0"/>
                  </a:lnTo>
                  <a:close/>
                </a:path>
              </a:pathLst>
            </a:custGeom>
            <a:solidFill>
              <a:srgbClr val="293A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7" name="Google Shape;2267;p31"/>
            <p:cNvSpPr/>
            <p:nvPr/>
          </p:nvSpPr>
          <p:spPr>
            <a:xfrm flipH="1">
              <a:off x="6339708" y="4251274"/>
              <a:ext cx="136597" cy="72117"/>
            </a:xfrm>
            <a:custGeom>
              <a:rect b="b" l="l" r="r" t="t"/>
              <a:pathLst>
                <a:path extrusionOk="0" h="510" w="966">
                  <a:moveTo>
                    <a:pt x="0" y="0"/>
                  </a:moveTo>
                  <a:lnTo>
                    <a:pt x="0" y="510"/>
                  </a:lnTo>
                  <a:lnTo>
                    <a:pt x="965" y="510"/>
                  </a:lnTo>
                  <a:lnTo>
                    <a:pt x="965" y="0"/>
                  </a:lnTo>
                  <a:close/>
                </a:path>
              </a:pathLst>
            </a:custGeom>
            <a:solidFill>
              <a:srgbClr val="293A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8" name="Google Shape;2268;p31"/>
            <p:cNvSpPr/>
            <p:nvPr/>
          </p:nvSpPr>
          <p:spPr>
            <a:xfrm flipH="1">
              <a:off x="6199434" y="4251274"/>
              <a:ext cx="276871" cy="11595"/>
            </a:xfrm>
            <a:custGeom>
              <a:rect b="b" l="l" r="r" t="t"/>
              <a:pathLst>
                <a:path extrusionOk="0" h="82" w="1958">
                  <a:moveTo>
                    <a:pt x="0" y="0"/>
                  </a:moveTo>
                  <a:lnTo>
                    <a:pt x="0" y="82"/>
                  </a:lnTo>
                  <a:lnTo>
                    <a:pt x="1958" y="82"/>
                  </a:lnTo>
                  <a:lnTo>
                    <a:pt x="1958" y="0"/>
                  </a:lnTo>
                  <a:close/>
                </a:path>
              </a:pathLst>
            </a:custGeom>
            <a:solidFill>
              <a:srgbClr val="293A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9" name="Google Shape;2269;p31"/>
            <p:cNvSpPr/>
            <p:nvPr/>
          </p:nvSpPr>
          <p:spPr>
            <a:xfrm flipH="1">
              <a:off x="6892324" y="4251274"/>
              <a:ext cx="312364" cy="72117"/>
            </a:xfrm>
            <a:custGeom>
              <a:rect b="b" l="l" r="r" t="t"/>
              <a:pathLst>
                <a:path extrusionOk="0" h="510" w="2209">
                  <a:moveTo>
                    <a:pt x="0" y="0"/>
                  </a:moveTo>
                  <a:lnTo>
                    <a:pt x="0" y="510"/>
                  </a:lnTo>
                  <a:lnTo>
                    <a:pt x="2209" y="510"/>
                  </a:lnTo>
                  <a:lnTo>
                    <a:pt x="2209" y="0"/>
                  </a:lnTo>
                  <a:close/>
                </a:path>
              </a:pathLst>
            </a:custGeom>
            <a:solidFill>
              <a:srgbClr val="293A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0" name="Google Shape;2270;p31"/>
            <p:cNvSpPr/>
            <p:nvPr/>
          </p:nvSpPr>
          <p:spPr>
            <a:xfrm flipH="1">
              <a:off x="7048010" y="4251274"/>
              <a:ext cx="156677" cy="72117"/>
            </a:xfrm>
            <a:custGeom>
              <a:rect b="b" l="l" r="r" t="t"/>
              <a:pathLst>
                <a:path extrusionOk="0" h="510" w="1108">
                  <a:moveTo>
                    <a:pt x="0" y="0"/>
                  </a:moveTo>
                  <a:lnTo>
                    <a:pt x="0" y="510"/>
                  </a:lnTo>
                  <a:lnTo>
                    <a:pt x="1108" y="510"/>
                  </a:lnTo>
                  <a:lnTo>
                    <a:pt x="1108" y="0"/>
                  </a:lnTo>
                  <a:close/>
                </a:path>
              </a:pathLst>
            </a:custGeom>
            <a:solidFill>
              <a:srgbClr val="293A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 name="Google Shape;2271;p31"/>
            <p:cNvSpPr/>
            <p:nvPr/>
          </p:nvSpPr>
          <p:spPr>
            <a:xfrm flipH="1">
              <a:off x="6892324" y="4251274"/>
              <a:ext cx="312364" cy="15413"/>
            </a:xfrm>
            <a:custGeom>
              <a:rect b="b" l="l" r="r" t="t"/>
              <a:pathLst>
                <a:path extrusionOk="0" h="109" w="2209">
                  <a:moveTo>
                    <a:pt x="0" y="0"/>
                  </a:moveTo>
                  <a:lnTo>
                    <a:pt x="0" y="109"/>
                  </a:lnTo>
                  <a:lnTo>
                    <a:pt x="2209" y="109"/>
                  </a:lnTo>
                  <a:lnTo>
                    <a:pt x="2209" y="0"/>
                  </a:lnTo>
                  <a:close/>
                </a:path>
              </a:pathLst>
            </a:custGeom>
            <a:solidFill>
              <a:srgbClr val="293A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2" name="Google Shape;2272;p31"/>
            <p:cNvSpPr/>
            <p:nvPr/>
          </p:nvSpPr>
          <p:spPr>
            <a:xfrm flipH="1">
              <a:off x="1834656" y="3982180"/>
              <a:ext cx="92337" cy="88520"/>
            </a:xfrm>
            <a:custGeom>
              <a:rect b="b" l="l" r="r" t="t"/>
              <a:pathLst>
                <a:path extrusionOk="0" h="626" w="653">
                  <a:moveTo>
                    <a:pt x="340" y="0"/>
                  </a:moveTo>
                  <a:cubicBezTo>
                    <a:pt x="143" y="0"/>
                    <a:pt x="1" y="143"/>
                    <a:pt x="1" y="313"/>
                  </a:cubicBezTo>
                  <a:cubicBezTo>
                    <a:pt x="1" y="483"/>
                    <a:pt x="143" y="626"/>
                    <a:pt x="340" y="626"/>
                  </a:cubicBezTo>
                  <a:cubicBezTo>
                    <a:pt x="510" y="626"/>
                    <a:pt x="653" y="483"/>
                    <a:pt x="653" y="313"/>
                  </a:cubicBezTo>
                  <a:cubicBezTo>
                    <a:pt x="653" y="143"/>
                    <a:pt x="510" y="0"/>
                    <a:pt x="340" y="0"/>
                  </a:cubicBezTo>
                  <a:close/>
                </a:path>
              </a:pathLst>
            </a:custGeom>
            <a:solidFill>
              <a:srgbClr val="293A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3" name="Google Shape;2273;p31"/>
            <p:cNvSpPr/>
            <p:nvPr/>
          </p:nvSpPr>
          <p:spPr>
            <a:xfrm flipH="1">
              <a:off x="1850917" y="3998442"/>
              <a:ext cx="55855" cy="55996"/>
            </a:xfrm>
            <a:custGeom>
              <a:rect b="b" l="l" r="r" t="t"/>
              <a:pathLst>
                <a:path extrusionOk="0" h="396" w="395">
                  <a:moveTo>
                    <a:pt x="197" y="1"/>
                  </a:moveTo>
                  <a:cubicBezTo>
                    <a:pt x="82" y="1"/>
                    <a:pt x="0" y="89"/>
                    <a:pt x="0" y="198"/>
                  </a:cubicBezTo>
                  <a:cubicBezTo>
                    <a:pt x="0" y="313"/>
                    <a:pt x="82" y="395"/>
                    <a:pt x="197" y="395"/>
                  </a:cubicBezTo>
                  <a:cubicBezTo>
                    <a:pt x="279" y="395"/>
                    <a:pt x="394" y="313"/>
                    <a:pt x="394" y="198"/>
                  </a:cubicBezTo>
                  <a:cubicBezTo>
                    <a:pt x="394" y="89"/>
                    <a:pt x="279" y="1"/>
                    <a:pt x="197" y="1"/>
                  </a:cubicBezTo>
                  <a:close/>
                </a:path>
              </a:pathLst>
            </a:custGeom>
            <a:solidFill>
              <a:srgbClr val="293A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 name="Google Shape;2274;p31"/>
            <p:cNvSpPr/>
            <p:nvPr/>
          </p:nvSpPr>
          <p:spPr>
            <a:xfrm flipH="1">
              <a:off x="5302781" y="3098116"/>
              <a:ext cx="556570" cy="39452"/>
            </a:xfrm>
            <a:custGeom>
              <a:rect b="b" l="l" r="r" t="t"/>
              <a:pathLst>
                <a:path extrusionOk="0" h="279" w="3936">
                  <a:moveTo>
                    <a:pt x="313" y="0"/>
                  </a:moveTo>
                  <a:lnTo>
                    <a:pt x="0" y="279"/>
                  </a:lnTo>
                  <a:lnTo>
                    <a:pt x="3596" y="279"/>
                  </a:lnTo>
                  <a:lnTo>
                    <a:pt x="3935" y="0"/>
                  </a:lnTo>
                  <a:close/>
                </a:path>
              </a:pathLst>
            </a:custGeom>
            <a:solidFill>
              <a:srgbClr val="B0E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5" name="Google Shape;2275;p31"/>
            <p:cNvSpPr/>
            <p:nvPr/>
          </p:nvSpPr>
          <p:spPr>
            <a:xfrm flipH="1">
              <a:off x="2824387" y="3562208"/>
              <a:ext cx="4752198" cy="152010"/>
            </a:xfrm>
            <a:custGeom>
              <a:rect b="b" l="l" r="r" t="t"/>
              <a:pathLst>
                <a:path extrusionOk="0" h="1075" w="33607">
                  <a:moveTo>
                    <a:pt x="22427" y="1"/>
                  </a:moveTo>
                  <a:lnTo>
                    <a:pt x="21604" y="796"/>
                  </a:lnTo>
                  <a:lnTo>
                    <a:pt x="252" y="796"/>
                  </a:lnTo>
                  <a:lnTo>
                    <a:pt x="0" y="1074"/>
                  </a:lnTo>
                  <a:lnTo>
                    <a:pt x="21747" y="1074"/>
                  </a:lnTo>
                  <a:lnTo>
                    <a:pt x="21774" y="1047"/>
                  </a:lnTo>
                  <a:lnTo>
                    <a:pt x="22508" y="313"/>
                  </a:lnTo>
                  <a:lnTo>
                    <a:pt x="33606" y="313"/>
                  </a:lnTo>
                  <a:lnTo>
                    <a:pt x="32247" y="1"/>
                  </a:lnTo>
                  <a:close/>
                </a:path>
              </a:pathLst>
            </a:custGeom>
            <a:solidFill>
              <a:srgbClr val="293A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6" name="Google Shape;2276;p31"/>
            <p:cNvSpPr/>
            <p:nvPr/>
          </p:nvSpPr>
          <p:spPr>
            <a:xfrm flipH="1">
              <a:off x="1610711" y="4454898"/>
              <a:ext cx="6427140" cy="156818"/>
            </a:xfrm>
            <a:custGeom>
              <a:rect b="b" l="l" r="r" t="t"/>
              <a:pathLst>
                <a:path extrusionOk="0" h="1109" w="45452">
                  <a:moveTo>
                    <a:pt x="0" y="1"/>
                  </a:moveTo>
                  <a:lnTo>
                    <a:pt x="795" y="1109"/>
                  </a:lnTo>
                  <a:lnTo>
                    <a:pt x="44486" y="1109"/>
                  </a:lnTo>
                  <a:lnTo>
                    <a:pt x="45451" y="1"/>
                  </a:lnTo>
                  <a:close/>
                </a:path>
              </a:pathLst>
            </a:custGeom>
            <a:solidFill>
              <a:srgbClr val="1079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 name="Google Shape;2277;p31"/>
            <p:cNvSpPr/>
            <p:nvPr/>
          </p:nvSpPr>
          <p:spPr>
            <a:xfrm flipH="1">
              <a:off x="1610711" y="4454898"/>
              <a:ext cx="6427140" cy="156818"/>
            </a:xfrm>
            <a:custGeom>
              <a:rect b="b" l="l" r="r" t="t"/>
              <a:pathLst>
                <a:path extrusionOk="0" h="1109" w="45452">
                  <a:moveTo>
                    <a:pt x="0" y="1"/>
                  </a:moveTo>
                  <a:lnTo>
                    <a:pt x="795" y="1109"/>
                  </a:lnTo>
                  <a:lnTo>
                    <a:pt x="44486" y="1109"/>
                  </a:lnTo>
                  <a:lnTo>
                    <a:pt x="45451" y="1"/>
                  </a:lnTo>
                  <a:close/>
                </a:path>
              </a:pathLst>
            </a:custGeom>
            <a:solidFill>
              <a:srgbClr val="293A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1" name="Shape 2281"/>
        <p:cNvGrpSpPr/>
        <p:nvPr/>
      </p:nvGrpSpPr>
      <p:grpSpPr>
        <a:xfrm>
          <a:off x="0" y="0"/>
          <a:ext cx="0" cy="0"/>
          <a:chOff x="0" y="0"/>
          <a:chExt cx="0" cy="0"/>
        </a:xfrm>
      </p:grpSpPr>
      <p:sp>
        <p:nvSpPr>
          <p:cNvPr id="2282" name="Google Shape;2282;p32"/>
          <p:cNvSpPr txBox="1"/>
          <p:nvPr>
            <p:ph type="title"/>
          </p:nvPr>
        </p:nvSpPr>
        <p:spPr>
          <a:xfrm>
            <a:off x="4626998" y="982825"/>
            <a:ext cx="4106700" cy="775800"/>
          </a:xfrm>
          <a:prstGeom prst="rect">
            <a:avLst/>
          </a:prstGeom>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500">
                <a:latin typeface="Raleway"/>
                <a:ea typeface="Raleway"/>
                <a:cs typeface="Raleway"/>
                <a:sym typeface="Raleway"/>
              </a:rPr>
              <a:t>Total: </a:t>
            </a:r>
            <a:r>
              <a:rPr lang="en" sz="1500">
                <a:latin typeface="Raleway"/>
                <a:ea typeface="Raleway"/>
                <a:cs typeface="Raleway"/>
                <a:sym typeface="Raleway"/>
              </a:rPr>
              <a:t>891  </a:t>
            </a:r>
            <a:endParaRPr sz="1500">
              <a:latin typeface="Raleway"/>
              <a:ea typeface="Raleway"/>
              <a:cs typeface="Raleway"/>
              <a:sym typeface="Raleway"/>
            </a:endParaRPr>
          </a:p>
          <a:p>
            <a:pPr indent="0" lvl="0" marL="0" rtl="0" algn="l">
              <a:spcBef>
                <a:spcPts val="0"/>
              </a:spcBef>
              <a:spcAft>
                <a:spcPts val="0"/>
              </a:spcAft>
              <a:buNone/>
            </a:pPr>
            <a:r>
              <a:rPr lang="en" sz="1500">
                <a:latin typeface="Raleway"/>
                <a:ea typeface="Raleway"/>
                <a:cs typeface="Raleway"/>
                <a:sym typeface="Raleway"/>
              </a:rPr>
              <a:t>Male: 571</a:t>
            </a:r>
            <a:endParaRPr sz="1500">
              <a:latin typeface="Raleway"/>
              <a:ea typeface="Raleway"/>
              <a:cs typeface="Raleway"/>
              <a:sym typeface="Raleway"/>
            </a:endParaRPr>
          </a:p>
          <a:p>
            <a:pPr indent="0" lvl="0" marL="0" rtl="0" algn="l">
              <a:spcBef>
                <a:spcPts val="0"/>
              </a:spcBef>
              <a:spcAft>
                <a:spcPts val="0"/>
              </a:spcAft>
              <a:buNone/>
            </a:pPr>
            <a:r>
              <a:rPr lang="en" sz="1500">
                <a:latin typeface="Raleway"/>
                <a:ea typeface="Raleway"/>
                <a:cs typeface="Raleway"/>
                <a:sym typeface="Raleway"/>
              </a:rPr>
              <a:t>Female: 314</a:t>
            </a:r>
            <a:endParaRPr sz="1500">
              <a:latin typeface="Raleway"/>
              <a:ea typeface="Raleway"/>
              <a:cs typeface="Raleway"/>
              <a:sym typeface="Raleway"/>
            </a:endParaRPr>
          </a:p>
        </p:txBody>
      </p:sp>
      <p:sp>
        <p:nvSpPr>
          <p:cNvPr id="2283" name="Google Shape;2283;p32"/>
          <p:cNvSpPr txBox="1"/>
          <p:nvPr>
            <p:ph idx="1" type="subTitle"/>
          </p:nvPr>
        </p:nvSpPr>
        <p:spPr>
          <a:xfrm>
            <a:off x="4095973" y="1759125"/>
            <a:ext cx="4106700" cy="305700"/>
          </a:xfrm>
          <a:prstGeom prst="rect">
            <a:avLst/>
          </a:prstGeom>
          <a:ln cap="flat" cmpd="sng" w="9525">
            <a:solidFill>
              <a:schemeClr val="accent3"/>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Raleway"/>
                <a:ea typeface="Raleway"/>
                <a:cs typeface="Raleway"/>
                <a:sym typeface="Raleway"/>
              </a:rPr>
              <a:t>Passenger Breakdown</a:t>
            </a:r>
            <a:endParaRPr sz="1200">
              <a:latin typeface="Raleway"/>
              <a:ea typeface="Raleway"/>
              <a:cs typeface="Raleway"/>
              <a:sym typeface="Raleway"/>
            </a:endParaRPr>
          </a:p>
          <a:p>
            <a:pPr indent="0" lvl="0" marL="0" rtl="0" algn="ctr">
              <a:spcBef>
                <a:spcPts val="0"/>
              </a:spcBef>
              <a:spcAft>
                <a:spcPts val="0"/>
              </a:spcAft>
              <a:buNone/>
            </a:pPr>
            <a:r>
              <a:t/>
            </a:r>
            <a:endParaRPr sz="1200">
              <a:latin typeface="Raleway"/>
              <a:ea typeface="Raleway"/>
              <a:cs typeface="Raleway"/>
              <a:sym typeface="Raleway"/>
            </a:endParaRPr>
          </a:p>
        </p:txBody>
      </p:sp>
      <p:sp>
        <p:nvSpPr>
          <p:cNvPr id="2284" name="Google Shape;2284;p32"/>
          <p:cNvSpPr txBox="1"/>
          <p:nvPr>
            <p:ph idx="2" type="title"/>
          </p:nvPr>
        </p:nvSpPr>
        <p:spPr>
          <a:xfrm>
            <a:off x="4627438" y="2375375"/>
            <a:ext cx="4105800" cy="775800"/>
          </a:xfrm>
          <a:prstGeom prst="rect">
            <a:avLst/>
          </a:prstGeom>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500">
                <a:latin typeface="Raleway"/>
                <a:ea typeface="Raleway"/>
                <a:cs typeface="Raleway"/>
                <a:sym typeface="Raleway"/>
              </a:rPr>
              <a:t>Survived: 342</a:t>
            </a:r>
            <a:endParaRPr sz="1500">
              <a:latin typeface="Raleway"/>
              <a:ea typeface="Raleway"/>
              <a:cs typeface="Raleway"/>
              <a:sym typeface="Raleway"/>
            </a:endParaRPr>
          </a:p>
          <a:p>
            <a:pPr indent="0" lvl="0" marL="0" rtl="0" algn="l">
              <a:spcBef>
                <a:spcPts val="0"/>
              </a:spcBef>
              <a:spcAft>
                <a:spcPts val="0"/>
              </a:spcAft>
              <a:buNone/>
            </a:pPr>
            <a:r>
              <a:rPr lang="en" sz="1500">
                <a:latin typeface="Raleway"/>
                <a:ea typeface="Raleway"/>
                <a:cs typeface="Raleway"/>
                <a:sym typeface="Raleway"/>
              </a:rPr>
              <a:t>Died: 549</a:t>
            </a:r>
            <a:endParaRPr sz="1500">
              <a:latin typeface="Raleway"/>
              <a:ea typeface="Raleway"/>
              <a:cs typeface="Raleway"/>
              <a:sym typeface="Raleway"/>
            </a:endParaRPr>
          </a:p>
        </p:txBody>
      </p:sp>
      <p:sp>
        <p:nvSpPr>
          <p:cNvPr id="2285" name="Google Shape;2285;p32"/>
          <p:cNvSpPr txBox="1"/>
          <p:nvPr>
            <p:ph idx="3" type="subTitle"/>
          </p:nvPr>
        </p:nvSpPr>
        <p:spPr>
          <a:xfrm>
            <a:off x="4095973" y="3064775"/>
            <a:ext cx="4106700" cy="305700"/>
          </a:xfrm>
          <a:prstGeom prst="rect">
            <a:avLst/>
          </a:prstGeom>
          <a:ln cap="flat" cmpd="sng" w="9525">
            <a:solidFill>
              <a:schemeClr val="accent3"/>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Raleway"/>
                <a:ea typeface="Raleway"/>
                <a:cs typeface="Raleway"/>
                <a:sym typeface="Raleway"/>
              </a:rPr>
              <a:t>Survival Breakdown</a:t>
            </a:r>
            <a:endParaRPr sz="1200">
              <a:latin typeface="Raleway"/>
              <a:ea typeface="Raleway"/>
              <a:cs typeface="Raleway"/>
              <a:sym typeface="Raleway"/>
            </a:endParaRPr>
          </a:p>
        </p:txBody>
      </p:sp>
      <p:sp>
        <p:nvSpPr>
          <p:cNvPr id="2286" name="Google Shape;2286;p32"/>
          <p:cNvSpPr txBox="1"/>
          <p:nvPr>
            <p:ph idx="4" type="title"/>
          </p:nvPr>
        </p:nvSpPr>
        <p:spPr>
          <a:xfrm>
            <a:off x="4627438" y="3686000"/>
            <a:ext cx="4105800" cy="775800"/>
          </a:xfrm>
          <a:prstGeom prst="rect">
            <a:avLst/>
          </a:prstGeom>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500">
                <a:latin typeface="Raleway"/>
                <a:ea typeface="Raleway"/>
                <a:cs typeface="Raleway"/>
                <a:sym typeface="Raleway"/>
              </a:rPr>
              <a:t>Male: 109</a:t>
            </a:r>
            <a:endParaRPr sz="1500">
              <a:latin typeface="Raleway"/>
              <a:ea typeface="Raleway"/>
              <a:cs typeface="Raleway"/>
              <a:sym typeface="Raleway"/>
            </a:endParaRPr>
          </a:p>
          <a:p>
            <a:pPr indent="0" lvl="0" marL="0" rtl="0" algn="l">
              <a:spcBef>
                <a:spcPts val="0"/>
              </a:spcBef>
              <a:spcAft>
                <a:spcPts val="0"/>
              </a:spcAft>
              <a:buNone/>
            </a:pPr>
            <a:r>
              <a:rPr lang="en" sz="1500">
                <a:latin typeface="Raleway"/>
                <a:ea typeface="Raleway"/>
                <a:cs typeface="Raleway"/>
                <a:sym typeface="Raleway"/>
              </a:rPr>
              <a:t>Female: 233</a:t>
            </a:r>
            <a:endParaRPr sz="1500">
              <a:latin typeface="Raleway"/>
              <a:ea typeface="Raleway"/>
              <a:cs typeface="Raleway"/>
              <a:sym typeface="Raleway"/>
            </a:endParaRPr>
          </a:p>
        </p:txBody>
      </p:sp>
      <p:sp>
        <p:nvSpPr>
          <p:cNvPr id="2287" name="Google Shape;2287;p32"/>
          <p:cNvSpPr txBox="1"/>
          <p:nvPr>
            <p:ph idx="5" type="subTitle"/>
          </p:nvPr>
        </p:nvSpPr>
        <p:spPr>
          <a:xfrm>
            <a:off x="4096573" y="4370425"/>
            <a:ext cx="4106700" cy="305700"/>
          </a:xfrm>
          <a:prstGeom prst="rect">
            <a:avLst/>
          </a:prstGeom>
          <a:ln cap="flat" cmpd="sng" w="9525">
            <a:solidFill>
              <a:schemeClr val="accent3"/>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Raleway"/>
                <a:ea typeface="Raleway"/>
                <a:cs typeface="Raleway"/>
                <a:sym typeface="Raleway"/>
              </a:rPr>
              <a:t>Survivors Breakdown</a:t>
            </a:r>
            <a:endParaRPr sz="1200">
              <a:latin typeface="Raleway"/>
              <a:ea typeface="Raleway"/>
              <a:cs typeface="Raleway"/>
              <a:sym typeface="Raleway"/>
            </a:endParaRPr>
          </a:p>
        </p:txBody>
      </p:sp>
      <p:pic>
        <p:nvPicPr>
          <p:cNvPr id="2288" name="Google Shape;2288;p32"/>
          <p:cNvPicPr preferRelativeResize="0"/>
          <p:nvPr/>
        </p:nvPicPr>
        <p:blipFill>
          <a:blip r:embed="rId3">
            <a:alphaModFix/>
          </a:blip>
          <a:stretch>
            <a:fillRect/>
          </a:stretch>
        </p:blipFill>
        <p:spPr>
          <a:xfrm>
            <a:off x="3547174" y="1776325"/>
            <a:ext cx="323975" cy="323975"/>
          </a:xfrm>
          <a:prstGeom prst="rect">
            <a:avLst/>
          </a:prstGeom>
          <a:noFill/>
          <a:ln>
            <a:noFill/>
          </a:ln>
        </p:spPr>
      </p:pic>
      <p:grpSp>
        <p:nvGrpSpPr>
          <p:cNvPr id="2289" name="Google Shape;2289;p32"/>
          <p:cNvGrpSpPr/>
          <p:nvPr/>
        </p:nvGrpSpPr>
        <p:grpSpPr>
          <a:xfrm>
            <a:off x="-150322" y="2355016"/>
            <a:ext cx="5881731" cy="3026460"/>
            <a:chOff x="71350" y="1480600"/>
            <a:chExt cx="7517550" cy="3868175"/>
          </a:xfrm>
        </p:grpSpPr>
        <p:sp>
          <p:nvSpPr>
            <p:cNvPr id="2290" name="Google Shape;2290;p32"/>
            <p:cNvSpPr/>
            <p:nvPr/>
          </p:nvSpPr>
          <p:spPr>
            <a:xfrm>
              <a:off x="1426700" y="2554925"/>
              <a:ext cx="107225" cy="719200"/>
            </a:xfrm>
            <a:custGeom>
              <a:rect b="b" l="l" r="r" t="t"/>
              <a:pathLst>
                <a:path extrusionOk="0" h="28768" w="4289">
                  <a:moveTo>
                    <a:pt x="3783" y="1"/>
                  </a:moveTo>
                  <a:cubicBezTo>
                    <a:pt x="3745" y="1"/>
                    <a:pt x="3703" y="26"/>
                    <a:pt x="3718" y="70"/>
                  </a:cubicBezTo>
                  <a:cubicBezTo>
                    <a:pt x="3900" y="1668"/>
                    <a:pt x="3444" y="3265"/>
                    <a:pt x="3375" y="4863"/>
                  </a:cubicBezTo>
                  <a:cubicBezTo>
                    <a:pt x="3330" y="6849"/>
                    <a:pt x="3398" y="8903"/>
                    <a:pt x="2964" y="10843"/>
                  </a:cubicBezTo>
                  <a:cubicBezTo>
                    <a:pt x="2759" y="11825"/>
                    <a:pt x="2371" y="12738"/>
                    <a:pt x="2028" y="13674"/>
                  </a:cubicBezTo>
                  <a:cubicBezTo>
                    <a:pt x="1663" y="14587"/>
                    <a:pt x="1412" y="15523"/>
                    <a:pt x="1252" y="16504"/>
                  </a:cubicBezTo>
                  <a:cubicBezTo>
                    <a:pt x="956" y="18399"/>
                    <a:pt x="956" y="20293"/>
                    <a:pt x="1161" y="22188"/>
                  </a:cubicBezTo>
                  <a:cubicBezTo>
                    <a:pt x="1230" y="22735"/>
                    <a:pt x="1367" y="23283"/>
                    <a:pt x="1344" y="23808"/>
                  </a:cubicBezTo>
                  <a:cubicBezTo>
                    <a:pt x="1298" y="24356"/>
                    <a:pt x="1115" y="24904"/>
                    <a:pt x="956" y="25429"/>
                  </a:cubicBezTo>
                  <a:cubicBezTo>
                    <a:pt x="819" y="25885"/>
                    <a:pt x="705" y="26342"/>
                    <a:pt x="568" y="26775"/>
                  </a:cubicBezTo>
                  <a:cubicBezTo>
                    <a:pt x="431" y="27232"/>
                    <a:pt x="202" y="27666"/>
                    <a:pt x="88" y="28122"/>
                  </a:cubicBezTo>
                  <a:cubicBezTo>
                    <a:pt x="1" y="28438"/>
                    <a:pt x="291" y="28768"/>
                    <a:pt x="586" y="28768"/>
                  </a:cubicBezTo>
                  <a:cubicBezTo>
                    <a:pt x="674" y="28768"/>
                    <a:pt x="763" y="28738"/>
                    <a:pt x="842" y="28670"/>
                  </a:cubicBezTo>
                  <a:cubicBezTo>
                    <a:pt x="1549" y="28122"/>
                    <a:pt x="1732" y="27209"/>
                    <a:pt x="1983" y="26365"/>
                  </a:cubicBezTo>
                  <a:cubicBezTo>
                    <a:pt x="2234" y="25452"/>
                    <a:pt x="2599" y="24493"/>
                    <a:pt x="2553" y="23511"/>
                  </a:cubicBezTo>
                  <a:cubicBezTo>
                    <a:pt x="2508" y="22530"/>
                    <a:pt x="2325" y="21548"/>
                    <a:pt x="2257" y="20544"/>
                  </a:cubicBezTo>
                  <a:cubicBezTo>
                    <a:pt x="2211" y="19563"/>
                    <a:pt x="2211" y="18558"/>
                    <a:pt x="2280" y="17554"/>
                  </a:cubicBezTo>
                  <a:cubicBezTo>
                    <a:pt x="2348" y="16550"/>
                    <a:pt x="2553" y="15545"/>
                    <a:pt x="2827" y="14587"/>
                  </a:cubicBezTo>
                  <a:cubicBezTo>
                    <a:pt x="3147" y="13582"/>
                    <a:pt x="3581" y="12624"/>
                    <a:pt x="3832" y="11597"/>
                  </a:cubicBezTo>
                  <a:cubicBezTo>
                    <a:pt x="4060" y="10638"/>
                    <a:pt x="4197" y="9657"/>
                    <a:pt x="4243" y="8675"/>
                  </a:cubicBezTo>
                  <a:cubicBezTo>
                    <a:pt x="4288" y="7648"/>
                    <a:pt x="4174" y="6598"/>
                    <a:pt x="4128" y="5571"/>
                  </a:cubicBezTo>
                  <a:cubicBezTo>
                    <a:pt x="4083" y="4521"/>
                    <a:pt x="4083" y="3471"/>
                    <a:pt x="4128" y="2398"/>
                  </a:cubicBezTo>
                  <a:cubicBezTo>
                    <a:pt x="4151" y="1645"/>
                    <a:pt x="4243" y="709"/>
                    <a:pt x="3832" y="24"/>
                  </a:cubicBezTo>
                  <a:cubicBezTo>
                    <a:pt x="3824" y="8"/>
                    <a:pt x="3804" y="1"/>
                    <a:pt x="378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1" name="Google Shape;2291;p32"/>
            <p:cNvSpPr/>
            <p:nvPr/>
          </p:nvSpPr>
          <p:spPr>
            <a:xfrm>
              <a:off x="1452875" y="2881175"/>
              <a:ext cx="132000" cy="387625"/>
            </a:xfrm>
            <a:custGeom>
              <a:rect b="b" l="l" r="r" t="t"/>
              <a:pathLst>
                <a:path extrusionOk="0" h="15505" w="5280">
                  <a:moveTo>
                    <a:pt x="5096" y="0"/>
                  </a:moveTo>
                  <a:cubicBezTo>
                    <a:pt x="5069" y="0"/>
                    <a:pt x="5043" y="9"/>
                    <a:pt x="5022" y="30"/>
                  </a:cubicBezTo>
                  <a:cubicBezTo>
                    <a:pt x="4200" y="1149"/>
                    <a:pt x="3698" y="2427"/>
                    <a:pt x="3561" y="3819"/>
                  </a:cubicBezTo>
                  <a:cubicBezTo>
                    <a:pt x="3447" y="5234"/>
                    <a:pt x="3538" y="6650"/>
                    <a:pt x="3424" y="8065"/>
                  </a:cubicBezTo>
                  <a:cubicBezTo>
                    <a:pt x="3333" y="9343"/>
                    <a:pt x="3378" y="10735"/>
                    <a:pt x="2693" y="11877"/>
                  </a:cubicBezTo>
                  <a:cubicBezTo>
                    <a:pt x="2328" y="12516"/>
                    <a:pt x="1735" y="12927"/>
                    <a:pt x="1141" y="13383"/>
                  </a:cubicBezTo>
                  <a:cubicBezTo>
                    <a:pt x="616" y="13794"/>
                    <a:pt x="0" y="14410"/>
                    <a:pt x="183" y="15163"/>
                  </a:cubicBezTo>
                  <a:cubicBezTo>
                    <a:pt x="231" y="15375"/>
                    <a:pt x="442" y="15505"/>
                    <a:pt x="650" y="15505"/>
                  </a:cubicBezTo>
                  <a:cubicBezTo>
                    <a:pt x="734" y="15505"/>
                    <a:pt x="818" y="15483"/>
                    <a:pt x="890" y="15437"/>
                  </a:cubicBezTo>
                  <a:cubicBezTo>
                    <a:pt x="1187" y="15232"/>
                    <a:pt x="1233" y="14935"/>
                    <a:pt x="1461" y="14661"/>
                  </a:cubicBezTo>
                  <a:cubicBezTo>
                    <a:pt x="1712" y="14365"/>
                    <a:pt x="2054" y="14159"/>
                    <a:pt x="2351" y="13931"/>
                  </a:cubicBezTo>
                  <a:cubicBezTo>
                    <a:pt x="2944" y="13497"/>
                    <a:pt x="3424" y="12972"/>
                    <a:pt x="3766" y="12310"/>
                  </a:cubicBezTo>
                  <a:cubicBezTo>
                    <a:pt x="4360" y="11146"/>
                    <a:pt x="4428" y="9845"/>
                    <a:pt x="4451" y="8567"/>
                  </a:cubicBezTo>
                  <a:cubicBezTo>
                    <a:pt x="4474" y="7220"/>
                    <a:pt x="4451" y="5896"/>
                    <a:pt x="4428" y="4550"/>
                  </a:cubicBezTo>
                  <a:cubicBezTo>
                    <a:pt x="4428" y="3043"/>
                    <a:pt x="4382" y="1491"/>
                    <a:pt x="5227" y="167"/>
                  </a:cubicBezTo>
                  <a:cubicBezTo>
                    <a:pt x="5280" y="97"/>
                    <a:pt x="5184" y="0"/>
                    <a:pt x="509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2" name="Google Shape;2292;p32"/>
            <p:cNvSpPr/>
            <p:nvPr/>
          </p:nvSpPr>
          <p:spPr>
            <a:xfrm>
              <a:off x="1447725" y="3139225"/>
              <a:ext cx="295050" cy="135075"/>
            </a:xfrm>
            <a:custGeom>
              <a:rect b="b" l="l" r="r" t="t"/>
              <a:pathLst>
                <a:path extrusionOk="0" h="5403" w="11802">
                  <a:moveTo>
                    <a:pt x="9939" y="0"/>
                  </a:moveTo>
                  <a:cubicBezTo>
                    <a:pt x="9424" y="0"/>
                    <a:pt x="8895" y="154"/>
                    <a:pt x="8446" y="368"/>
                  </a:cubicBezTo>
                  <a:cubicBezTo>
                    <a:pt x="7487" y="847"/>
                    <a:pt x="6803" y="1714"/>
                    <a:pt x="5981" y="2353"/>
                  </a:cubicBezTo>
                  <a:cubicBezTo>
                    <a:pt x="5113" y="3015"/>
                    <a:pt x="4155" y="3472"/>
                    <a:pt x="3105" y="3700"/>
                  </a:cubicBezTo>
                  <a:cubicBezTo>
                    <a:pt x="2511" y="3814"/>
                    <a:pt x="1872" y="3814"/>
                    <a:pt x="1324" y="4043"/>
                  </a:cubicBezTo>
                  <a:cubicBezTo>
                    <a:pt x="1096" y="4134"/>
                    <a:pt x="891" y="4294"/>
                    <a:pt x="640" y="4385"/>
                  </a:cubicBezTo>
                  <a:cubicBezTo>
                    <a:pt x="389" y="4476"/>
                    <a:pt x="229" y="4499"/>
                    <a:pt x="69" y="4750"/>
                  </a:cubicBezTo>
                  <a:cubicBezTo>
                    <a:pt x="23" y="4864"/>
                    <a:pt x="1" y="5024"/>
                    <a:pt x="92" y="5138"/>
                  </a:cubicBezTo>
                  <a:cubicBezTo>
                    <a:pt x="92" y="5138"/>
                    <a:pt x="115" y="5161"/>
                    <a:pt x="115" y="5184"/>
                  </a:cubicBezTo>
                  <a:cubicBezTo>
                    <a:pt x="243" y="5330"/>
                    <a:pt x="370" y="5403"/>
                    <a:pt x="545" y="5403"/>
                  </a:cubicBezTo>
                  <a:cubicBezTo>
                    <a:pt x="589" y="5403"/>
                    <a:pt x="635" y="5398"/>
                    <a:pt x="685" y="5389"/>
                  </a:cubicBezTo>
                  <a:cubicBezTo>
                    <a:pt x="1142" y="5298"/>
                    <a:pt x="1507" y="4978"/>
                    <a:pt x="1964" y="4864"/>
                  </a:cubicBezTo>
                  <a:cubicBezTo>
                    <a:pt x="2534" y="4727"/>
                    <a:pt x="3128" y="4682"/>
                    <a:pt x="3698" y="4545"/>
                  </a:cubicBezTo>
                  <a:cubicBezTo>
                    <a:pt x="4634" y="4294"/>
                    <a:pt x="5501" y="3860"/>
                    <a:pt x="6278" y="3267"/>
                  </a:cubicBezTo>
                  <a:cubicBezTo>
                    <a:pt x="7054" y="2673"/>
                    <a:pt x="7647" y="1897"/>
                    <a:pt x="8446" y="1349"/>
                  </a:cubicBezTo>
                  <a:cubicBezTo>
                    <a:pt x="9382" y="687"/>
                    <a:pt x="10614" y="550"/>
                    <a:pt x="11733" y="391"/>
                  </a:cubicBezTo>
                  <a:cubicBezTo>
                    <a:pt x="11778" y="391"/>
                    <a:pt x="11801" y="276"/>
                    <a:pt x="11733" y="276"/>
                  </a:cubicBezTo>
                  <a:cubicBezTo>
                    <a:pt x="11185" y="185"/>
                    <a:pt x="10614" y="2"/>
                    <a:pt x="10044" y="2"/>
                  </a:cubicBezTo>
                  <a:cubicBezTo>
                    <a:pt x="10009" y="1"/>
                    <a:pt x="9974" y="0"/>
                    <a:pt x="993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3" name="Google Shape;2293;p32"/>
            <p:cNvSpPr/>
            <p:nvPr/>
          </p:nvSpPr>
          <p:spPr>
            <a:xfrm>
              <a:off x="1396950" y="3063575"/>
              <a:ext cx="63350" cy="200625"/>
            </a:xfrm>
            <a:custGeom>
              <a:rect b="b" l="l" r="r" t="t"/>
              <a:pathLst>
                <a:path extrusionOk="0" h="8025" w="2534">
                  <a:moveTo>
                    <a:pt x="1683" y="1"/>
                  </a:moveTo>
                  <a:cubicBezTo>
                    <a:pt x="1674" y="1"/>
                    <a:pt x="1666" y="6"/>
                    <a:pt x="1666" y="16"/>
                  </a:cubicBezTo>
                  <a:cubicBezTo>
                    <a:pt x="1507" y="769"/>
                    <a:pt x="1392" y="1522"/>
                    <a:pt x="1301" y="2275"/>
                  </a:cubicBezTo>
                  <a:cubicBezTo>
                    <a:pt x="1210" y="3028"/>
                    <a:pt x="1210" y="3782"/>
                    <a:pt x="1187" y="4535"/>
                  </a:cubicBezTo>
                  <a:cubicBezTo>
                    <a:pt x="1164" y="4855"/>
                    <a:pt x="1164" y="5174"/>
                    <a:pt x="1073" y="5494"/>
                  </a:cubicBezTo>
                  <a:cubicBezTo>
                    <a:pt x="1004" y="5699"/>
                    <a:pt x="890" y="5813"/>
                    <a:pt x="731" y="5996"/>
                  </a:cubicBezTo>
                  <a:cubicBezTo>
                    <a:pt x="502" y="6224"/>
                    <a:pt x="297" y="6452"/>
                    <a:pt x="160" y="6726"/>
                  </a:cubicBezTo>
                  <a:cubicBezTo>
                    <a:pt x="0" y="7114"/>
                    <a:pt x="46" y="7411"/>
                    <a:pt x="228" y="7753"/>
                  </a:cubicBezTo>
                  <a:cubicBezTo>
                    <a:pt x="318" y="7933"/>
                    <a:pt x="513" y="8024"/>
                    <a:pt x="707" y="8024"/>
                  </a:cubicBezTo>
                  <a:cubicBezTo>
                    <a:pt x="907" y="8024"/>
                    <a:pt x="1106" y="7927"/>
                    <a:pt x="1187" y="7730"/>
                  </a:cubicBezTo>
                  <a:cubicBezTo>
                    <a:pt x="1233" y="7639"/>
                    <a:pt x="1461" y="7388"/>
                    <a:pt x="1575" y="7251"/>
                  </a:cubicBezTo>
                  <a:cubicBezTo>
                    <a:pt x="1758" y="7023"/>
                    <a:pt x="1963" y="6795"/>
                    <a:pt x="2123" y="6544"/>
                  </a:cubicBezTo>
                  <a:cubicBezTo>
                    <a:pt x="2534" y="5973"/>
                    <a:pt x="2488" y="5243"/>
                    <a:pt x="2397" y="4581"/>
                  </a:cubicBezTo>
                  <a:cubicBezTo>
                    <a:pt x="2283" y="3850"/>
                    <a:pt x="2191" y="3120"/>
                    <a:pt x="2009" y="2412"/>
                  </a:cubicBezTo>
                  <a:cubicBezTo>
                    <a:pt x="1803" y="1613"/>
                    <a:pt x="1666" y="860"/>
                    <a:pt x="1712" y="38"/>
                  </a:cubicBezTo>
                  <a:cubicBezTo>
                    <a:pt x="1712" y="12"/>
                    <a:pt x="1696" y="1"/>
                    <a:pt x="168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94" name="Google Shape;2294;p32"/>
            <p:cNvGrpSpPr/>
            <p:nvPr/>
          </p:nvGrpSpPr>
          <p:grpSpPr>
            <a:xfrm>
              <a:off x="71350" y="1480600"/>
              <a:ext cx="7517550" cy="3868175"/>
              <a:chOff x="71350" y="1480600"/>
              <a:chExt cx="7517550" cy="3868175"/>
            </a:xfrm>
          </p:grpSpPr>
          <p:sp>
            <p:nvSpPr>
              <p:cNvPr id="2295" name="Google Shape;2295;p32"/>
              <p:cNvSpPr/>
              <p:nvPr/>
            </p:nvSpPr>
            <p:spPr>
              <a:xfrm>
                <a:off x="1163550" y="2440600"/>
                <a:ext cx="94750" cy="808700"/>
              </a:xfrm>
              <a:custGeom>
                <a:rect b="b" l="l" r="r" t="t"/>
                <a:pathLst>
                  <a:path extrusionOk="0" h="32348" w="3790">
                    <a:moveTo>
                      <a:pt x="1076" y="0"/>
                    </a:moveTo>
                    <a:cubicBezTo>
                      <a:pt x="1066" y="0"/>
                      <a:pt x="1057" y="3"/>
                      <a:pt x="1051" y="9"/>
                    </a:cubicBezTo>
                    <a:cubicBezTo>
                      <a:pt x="526" y="603"/>
                      <a:pt x="526" y="1470"/>
                      <a:pt x="594" y="2201"/>
                    </a:cubicBezTo>
                    <a:cubicBezTo>
                      <a:pt x="708" y="3319"/>
                      <a:pt x="731" y="4415"/>
                      <a:pt x="685" y="5533"/>
                    </a:cubicBezTo>
                    <a:cubicBezTo>
                      <a:pt x="617" y="7884"/>
                      <a:pt x="571" y="10212"/>
                      <a:pt x="457" y="12563"/>
                    </a:cubicBezTo>
                    <a:cubicBezTo>
                      <a:pt x="366" y="14572"/>
                      <a:pt x="1" y="16603"/>
                      <a:pt x="252" y="18612"/>
                    </a:cubicBezTo>
                    <a:cubicBezTo>
                      <a:pt x="366" y="19593"/>
                      <a:pt x="708" y="20484"/>
                      <a:pt x="1028" y="21419"/>
                    </a:cubicBezTo>
                    <a:cubicBezTo>
                      <a:pt x="1370" y="22447"/>
                      <a:pt x="1507" y="23519"/>
                      <a:pt x="1781" y="24569"/>
                    </a:cubicBezTo>
                    <a:cubicBezTo>
                      <a:pt x="2101" y="25825"/>
                      <a:pt x="2557" y="26966"/>
                      <a:pt x="2625" y="28267"/>
                    </a:cubicBezTo>
                    <a:cubicBezTo>
                      <a:pt x="2648" y="28906"/>
                      <a:pt x="2648" y="29522"/>
                      <a:pt x="2625" y="30162"/>
                    </a:cubicBezTo>
                    <a:cubicBezTo>
                      <a:pt x="2603" y="30801"/>
                      <a:pt x="2534" y="31417"/>
                      <a:pt x="2717" y="32033"/>
                    </a:cubicBezTo>
                    <a:cubicBezTo>
                      <a:pt x="2782" y="32250"/>
                      <a:pt x="2954" y="32348"/>
                      <a:pt x="3132" y="32348"/>
                    </a:cubicBezTo>
                    <a:cubicBezTo>
                      <a:pt x="3330" y="32348"/>
                      <a:pt x="3535" y="32227"/>
                      <a:pt x="3607" y="32010"/>
                    </a:cubicBezTo>
                    <a:cubicBezTo>
                      <a:pt x="3744" y="31508"/>
                      <a:pt x="3744" y="31006"/>
                      <a:pt x="3767" y="30481"/>
                    </a:cubicBezTo>
                    <a:cubicBezTo>
                      <a:pt x="3790" y="29910"/>
                      <a:pt x="3790" y="29317"/>
                      <a:pt x="3790" y="28746"/>
                    </a:cubicBezTo>
                    <a:cubicBezTo>
                      <a:pt x="3767" y="27674"/>
                      <a:pt x="3630" y="26578"/>
                      <a:pt x="3287" y="25551"/>
                    </a:cubicBezTo>
                    <a:cubicBezTo>
                      <a:pt x="2945" y="24501"/>
                      <a:pt x="2717" y="23428"/>
                      <a:pt x="2489" y="22355"/>
                    </a:cubicBezTo>
                    <a:cubicBezTo>
                      <a:pt x="2260" y="21351"/>
                      <a:pt x="1804" y="20392"/>
                      <a:pt x="1530" y="19411"/>
                    </a:cubicBezTo>
                    <a:cubicBezTo>
                      <a:pt x="982" y="17585"/>
                      <a:pt x="1324" y="15553"/>
                      <a:pt x="1461" y="13682"/>
                    </a:cubicBezTo>
                    <a:cubicBezTo>
                      <a:pt x="1621" y="11445"/>
                      <a:pt x="1576" y="9208"/>
                      <a:pt x="1507" y="6971"/>
                    </a:cubicBezTo>
                    <a:cubicBezTo>
                      <a:pt x="1439" y="5693"/>
                      <a:pt x="1553" y="4415"/>
                      <a:pt x="1416" y="3159"/>
                    </a:cubicBezTo>
                    <a:cubicBezTo>
                      <a:pt x="1370" y="2634"/>
                      <a:pt x="1256" y="2109"/>
                      <a:pt x="1165" y="1561"/>
                    </a:cubicBezTo>
                    <a:cubicBezTo>
                      <a:pt x="1051" y="1059"/>
                      <a:pt x="959" y="557"/>
                      <a:pt x="1119" y="55"/>
                    </a:cubicBezTo>
                    <a:cubicBezTo>
                      <a:pt x="1136" y="22"/>
                      <a:pt x="1104" y="0"/>
                      <a:pt x="107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6" name="Google Shape;2296;p32"/>
              <p:cNvSpPr/>
              <p:nvPr/>
            </p:nvSpPr>
            <p:spPr>
              <a:xfrm>
                <a:off x="1193925" y="2184500"/>
                <a:ext cx="88925" cy="810100"/>
              </a:xfrm>
              <a:custGeom>
                <a:rect b="b" l="l" r="r" t="t"/>
                <a:pathLst>
                  <a:path extrusionOk="0" h="32404" w="3557">
                    <a:moveTo>
                      <a:pt x="3332" y="0"/>
                    </a:moveTo>
                    <a:cubicBezTo>
                      <a:pt x="3323" y="0"/>
                      <a:pt x="3314" y="2"/>
                      <a:pt x="3305" y="5"/>
                    </a:cubicBezTo>
                    <a:cubicBezTo>
                      <a:pt x="2848" y="279"/>
                      <a:pt x="2803" y="1055"/>
                      <a:pt x="2780" y="1534"/>
                    </a:cubicBezTo>
                    <a:cubicBezTo>
                      <a:pt x="2734" y="2356"/>
                      <a:pt x="2780" y="3200"/>
                      <a:pt x="2780" y="4022"/>
                    </a:cubicBezTo>
                    <a:cubicBezTo>
                      <a:pt x="2780" y="5323"/>
                      <a:pt x="2803" y="6624"/>
                      <a:pt x="2734" y="7902"/>
                    </a:cubicBezTo>
                    <a:cubicBezTo>
                      <a:pt x="2666" y="9203"/>
                      <a:pt x="2529" y="10482"/>
                      <a:pt x="2392" y="11783"/>
                    </a:cubicBezTo>
                    <a:cubicBezTo>
                      <a:pt x="2255" y="13038"/>
                      <a:pt x="2095" y="14293"/>
                      <a:pt x="2072" y="15549"/>
                    </a:cubicBezTo>
                    <a:cubicBezTo>
                      <a:pt x="2072" y="16759"/>
                      <a:pt x="2278" y="17945"/>
                      <a:pt x="2346" y="19155"/>
                    </a:cubicBezTo>
                    <a:cubicBezTo>
                      <a:pt x="2415" y="20411"/>
                      <a:pt x="2255" y="21643"/>
                      <a:pt x="2141" y="22899"/>
                    </a:cubicBezTo>
                    <a:cubicBezTo>
                      <a:pt x="2050" y="24154"/>
                      <a:pt x="1981" y="25409"/>
                      <a:pt x="2027" y="26665"/>
                    </a:cubicBezTo>
                    <a:cubicBezTo>
                      <a:pt x="2072" y="27555"/>
                      <a:pt x="2118" y="28468"/>
                      <a:pt x="1958" y="29335"/>
                    </a:cubicBezTo>
                    <a:cubicBezTo>
                      <a:pt x="1794" y="30216"/>
                      <a:pt x="1428" y="30822"/>
                      <a:pt x="727" y="31300"/>
                    </a:cubicBezTo>
                    <a:lnTo>
                      <a:pt x="727" y="31300"/>
                    </a:lnTo>
                    <a:cubicBezTo>
                      <a:pt x="668" y="31273"/>
                      <a:pt x="609" y="31260"/>
                      <a:pt x="553" y="31260"/>
                    </a:cubicBezTo>
                    <a:cubicBezTo>
                      <a:pt x="246" y="31260"/>
                      <a:pt x="1" y="31617"/>
                      <a:pt x="155" y="31960"/>
                    </a:cubicBezTo>
                    <a:cubicBezTo>
                      <a:pt x="305" y="32280"/>
                      <a:pt x="521" y="32403"/>
                      <a:pt x="760" y="32403"/>
                    </a:cubicBezTo>
                    <a:cubicBezTo>
                      <a:pt x="1289" y="32403"/>
                      <a:pt x="1934" y="31805"/>
                      <a:pt x="2232" y="31412"/>
                    </a:cubicBezTo>
                    <a:cubicBezTo>
                      <a:pt x="2757" y="30705"/>
                      <a:pt x="2985" y="29837"/>
                      <a:pt x="3054" y="28993"/>
                    </a:cubicBezTo>
                    <a:cubicBezTo>
                      <a:pt x="3145" y="28080"/>
                      <a:pt x="3077" y="27190"/>
                      <a:pt x="3031" y="26300"/>
                    </a:cubicBezTo>
                    <a:cubicBezTo>
                      <a:pt x="2985" y="24998"/>
                      <a:pt x="3077" y="23697"/>
                      <a:pt x="3191" y="22419"/>
                    </a:cubicBezTo>
                    <a:cubicBezTo>
                      <a:pt x="3282" y="21141"/>
                      <a:pt x="3396" y="19886"/>
                      <a:pt x="3259" y="18607"/>
                    </a:cubicBezTo>
                    <a:cubicBezTo>
                      <a:pt x="3145" y="17306"/>
                      <a:pt x="2963" y="16028"/>
                      <a:pt x="2985" y="14704"/>
                    </a:cubicBezTo>
                    <a:cubicBezTo>
                      <a:pt x="3077" y="12011"/>
                      <a:pt x="3533" y="9318"/>
                      <a:pt x="3533" y="6601"/>
                    </a:cubicBezTo>
                    <a:cubicBezTo>
                      <a:pt x="3556" y="5323"/>
                      <a:pt x="3556" y="3999"/>
                      <a:pt x="3442" y="2698"/>
                    </a:cubicBezTo>
                    <a:cubicBezTo>
                      <a:pt x="3419" y="2265"/>
                      <a:pt x="3351" y="1831"/>
                      <a:pt x="3328" y="1397"/>
                    </a:cubicBezTo>
                    <a:cubicBezTo>
                      <a:pt x="3282" y="1055"/>
                      <a:pt x="3145" y="393"/>
                      <a:pt x="3373" y="96"/>
                    </a:cubicBezTo>
                    <a:cubicBezTo>
                      <a:pt x="3413" y="57"/>
                      <a:pt x="3384" y="0"/>
                      <a:pt x="333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7" name="Google Shape;2297;p32"/>
              <p:cNvSpPr/>
              <p:nvPr/>
            </p:nvSpPr>
            <p:spPr>
              <a:xfrm>
                <a:off x="1098500" y="2558650"/>
                <a:ext cx="112450" cy="357500"/>
              </a:xfrm>
              <a:custGeom>
                <a:rect b="b" l="l" r="r" t="t"/>
                <a:pathLst>
                  <a:path extrusionOk="0" h="14300" w="4498">
                    <a:moveTo>
                      <a:pt x="795" y="1"/>
                    </a:moveTo>
                    <a:cubicBezTo>
                      <a:pt x="739" y="1"/>
                      <a:pt x="682" y="24"/>
                      <a:pt x="640" y="81"/>
                    </a:cubicBezTo>
                    <a:cubicBezTo>
                      <a:pt x="0" y="1017"/>
                      <a:pt x="274" y="2112"/>
                      <a:pt x="411" y="3162"/>
                    </a:cubicBezTo>
                    <a:cubicBezTo>
                      <a:pt x="571" y="4577"/>
                      <a:pt x="229" y="5970"/>
                      <a:pt x="206" y="7408"/>
                    </a:cubicBezTo>
                    <a:cubicBezTo>
                      <a:pt x="183" y="8868"/>
                      <a:pt x="525" y="10398"/>
                      <a:pt x="1142" y="11744"/>
                    </a:cubicBezTo>
                    <a:cubicBezTo>
                      <a:pt x="1393" y="12292"/>
                      <a:pt x="1712" y="12840"/>
                      <a:pt x="2215" y="13205"/>
                    </a:cubicBezTo>
                    <a:cubicBezTo>
                      <a:pt x="2397" y="13342"/>
                      <a:pt x="2625" y="13433"/>
                      <a:pt x="2831" y="13570"/>
                    </a:cubicBezTo>
                    <a:cubicBezTo>
                      <a:pt x="3013" y="13685"/>
                      <a:pt x="3013" y="13776"/>
                      <a:pt x="3059" y="14004"/>
                    </a:cubicBezTo>
                    <a:cubicBezTo>
                      <a:pt x="3109" y="14202"/>
                      <a:pt x="3286" y="14300"/>
                      <a:pt x="3467" y="14300"/>
                    </a:cubicBezTo>
                    <a:cubicBezTo>
                      <a:pt x="3620" y="14300"/>
                      <a:pt x="3775" y="14231"/>
                      <a:pt x="3858" y="14095"/>
                    </a:cubicBezTo>
                    <a:cubicBezTo>
                      <a:pt x="4497" y="13000"/>
                      <a:pt x="2922" y="12635"/>
                      <a:pt x="2443" y="11995"/>
                    </a:cubicBezTo>
                    <a:cubicBezTo>
                      <a:pt x="1621" y="10831"/>
                      <a:pt x="1279" y="9211"/>
                      <a:pt x="1187" y="7818"/>
                    </a:cubicBezTo>
                    <a:cubicBezTo>
                      <a:pt x="1119" y="6403"/>
                      <a:pt x="1461" y="4965"/>
                      <a:pt x="1302" y="3550"/>
                    </a:cubicBezTo>
                    <a:cubicBezTo>
                      <a:pt x="1233" y="3002"/>
                      <a:pt x="1096" y="2455"/>
                      <a:pt x="1028" y="1907"/>
                    </a:cubicBezTo>
                    <a:cubicBezTo>
                      <a:pt x="959" y="1405"/>
                      <a:pt x="754" y="720"/>
                      <a:pt x="959" y="263"/>
                    </a:cubicBezTo>
                    <a:cubicBezTo>
                      <a:pt x="1038" y="121"/>
                      <a:pt x="920" y="1"/>
                      <a:pt x="79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8" name="Google Shape;2298;p32"/>
              <p:cNvSpPr/>
              <p:nvPr/>
            </p:nvSpPr>
            <p:spPr>
              <a:xfrm>
                <a:off x="1049075" y="2623325"/>
                <a:ext cx="183550" cy="402025"/>
              </a:xfrm>
              <a:custGeom>
                <a:rect b="b" l="l" r="r" t="t"/>
                <a:pathLst>
                  <a:path extrusionOk="0" h="16081" w="7342">
                    <a:moveTo>
                      <a:pt x="5903" y="15663"/>
                    </a:moveTo>
                    <a:lnTo>
                      <a:pt x="5903" y="15663"/>
                    </a:lnTo>
                    <a:cubicBezTo>
                      <a:pt x="5903" y="15667"/>
                      <a:pt x="5903" y="15671"/>
                      <a:pt x="5902" y="15675"/>
                    </a:cubicBezTo>
                    <a:lnTo>
                      <a:pt x="5902" y="15675"/>
                    </a:lnTo>
                    <a:cubicBezTo>
                      <a:pt x="5903" y="15671"/>
                      <a:pt x="5903" y="15667"/>
                      <a:pt x="5903" y="15663"/>
                    </a:cubicBezTo>
                    <a:close/>
                    <a:moveTo>
                      <a:pt x="5923" y="15799"/>
                    </a:moveTo>
                    <a:cubicBezTo>
                      <a:pt x="5924" y="15799"/>
                      <a:pt x="5925" y="15799"/>
                      <a:pt x="5926" y="15800"/>
                    </a:cubicBezTo>
                    <a:cubicBezTo>
                      <a:pt x="5976" y="15832"/>
                      <a:pt x="5984" y="15851"/>
                      <a:pt x="5974" y="15851"/>
                    </a:cubicBezTo>
                    <a:cubicBezTo>
                      <a:pt x="5966" y="15851"/>
                      <a:pt x="5942" y="15834"/>
                      <a:pt x="5923" y="15799"/>
                    </a:cubicBezTo>
                    <a:close/>
                    <a:moveTo>
                      <a:pt x="96" y="0"/>
                    </a:moveTo>
                    <a:cubicBezTo>
                      <a:pt x="47" y="0"/>
                      <a:pt x="0" y="39"/>
                      <a:pt x="15" y="96"/>
                    </a:cubicBezTo>
                    <a:cubicBezTo>
                      <a:pt x="448" y="1579"/>
                      <a:pt x="357" y="3154"/>
                      <a:pt x="448" y="4684"/>
                    </a:cubicBezTo>
                    <a:cubicBezTo>
                      <a:pt x="517" y="6030"/>
                      <a:pt x="676" y="7354"/>
                      <a:pt x="1019" y="8655"/>
                    </a:cubicBezTo>
                    <a:cubicBezTo>
                      <a:pt x="1521" y="10710"/>
                      <a:pt x="2366" y="12969"/>
                      <a:pt x="4100" y="14316"/>
                    </a:cubicBezTo>
                    <a:cubicBezTo>
                      <a:pt x="4511" y="14613"/>
                      <a:pt x="4922" y="14909"/>
                      <a:pt x="5310" y="15229"/>
                    </a:cubicBezTo>
                    <a:cubicBezTo>
                      <a:pt x="5447" y="15366"/>
                      <a:pt x="5607" y="15480"/>
                      <a:pt x="5744" y="15640"/>
                    </a:cubicBezTo>
                    <a:cubicBezTo>
                      <a:pt x="5806" y="15681"/>
                      <a:pt x="5849" y="15761"/>
                      <a:pt x="5908" y="15792"/>
                    </a:cubicBezTo>
                    <a:lnTo>
                      <a:pt x="5908" y="15792"/>
                    </a:lnTo>
                    <a:cubicBezTo>
                      <a:pt x="5948" y="15986"/>
                      <a:pt x="6132" y="16081"/>
                      <a:pt x="6326" y="16081"/>
                    </a:cubicBezTo>
                    <a:cubicBezTo>
                      <a:pt x="6452" y="16081"/>
                      <a:pt x="6583" y="16040"/>
                      <a:pt x="6680" y="15959"/>
                    </a:cubicBezTo>
                    <a:cubicBezTo>
                      <a:pt x="7341" y="15389"/>
                      <a:pt x="6200" y="14567"/>
                      <a:pt x="5812" y="14270"/>
                    </a:cubicBezTo>
                    <a:cubicBezTo>
                      <a:pt x="5150" y="13745"/>
                      <a:pt x="4374" y="13312"/>
                      <a:pt x="3872" y="12650"/>
                    </a:cubicBezTo>
                    <a:cubicBezTo>
                      <a:pt x="3073" y="11600"/>
                      <a:pt x="2571" y="10390"/>
                      <a:pt x="2160" y="9157"/>
                    </a:cubicBezTo>
                    <a:cubicBezTo>
                      <a:pt x="1704" y="7834"/>
                      <a:pt x="1384" y="6487"/>
                      <a:pt x="1270" y="5094"/>
                    </a:cubicBezTo>
                    <a:cubicBezTo>
                      <a:pt x="1179" y="4250"/>
                      <a:pt x="1133" y="3383"/>
                      <a:pt x="973" y="2538"/>
                    </a:cubicBezTo>
                    <a:cubicBezTo>
                      <a:pt x="836" y="1694"/>
                      <a:pt x="517" y="849"/>
                      <a:pt x="174" y="50"/>
                    </a:cubicBezTo>
                    <a:cubicBezTo>
                      <a:pt x="157" y="15"/>
                      <a:pt x="126" y="0"/>
                      <a:pt x="9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9" name="Google Shape;2299;p32"/>
              <p:cNvSpPr/>
              <p:nvPr/>
            </p:nvSpPr>
            <p:spPr>
              <a:xfrm>
                <a:off x="1010050" y="2801925"/>
                <a:ext cx="238550" cy="329575"/>
              </a:xfrm>
              <a:custGeom>
                <a:rect b="b" l="l" r="r" t="t"/>
                <a:pathLst>
                  <a:path extrusionOk="0" h="13183" w="9542">
                    <a:moveTo>
                      <a:pt x="8525" y="12805"/>
                    </a:moveTo>
                    <a:lnTo>
                      <a:pt x="8525" y="12805"/>
                    </a:lnTo>
                    <a:cubicBezTo>
                      <a:pt x="8530" y="12815"/>
                      <a:pt x="8534" y="12824"/>
                      <a:pt x="8537" y="12833"/>
                    </a:cubicBezTo>
                    <a:cubicBezTo>
                      <a:pt x="8533" y="12822"/>
                      <a:pt x="8529" y="12813"/>
                      <a:pt x="8525" y="12805"/>
                    </a:cubicBezTo>
                    <a:close/>
                    <a:moveTo>
                      <a:pt x="851" y="0"/>
                    </a:moveTo>
                    <a:cubicBezTo>
                      <a:pt x="841" y="0"/>
                      <a:pt x="831" y="2"/>
                      <a:pt x="822" y="5"/>
                    </a:cubicBezTo>
                    <a:cubicBezTo>
                      <a:pt x="1" y="438"/>
                      <a:pt x="594" y="2036"/>
                      <a:pt x="822" y="2675"/>
                    </a:cubicBezTo>
                    <a:cubicBezTo>
                      <a:pt x="959" y="3132"/>
                      <a:pt x="1165" y="3566"/>
                      <a:pt x="1324" y="4022"/>
                    </a:cubicBezTo>
                    <a:cubicBezTo>
                      <a:pt x="1576" y="4775"/>
                      <a:pt x="1781" y="5528"/>
                      <a:pt x="2032" y="6282"/>
                    </a:cubicBezTo>
                    <a:cubicBezTo>
                      <a:pt x="2260" y="6921"/>
                      <a:pt x="2511" y="7606"/>
                      <a:pt x="2968" y="8131"/>
                    </a:cubicBezTo>
                    <a:cubicBezTo>
                      <a:pt x="3265" y="8473"/>
                      <a:pt x="3630" y="8724"/>
                      <a:pt x="4018" y="8975"/>
                    </a:cubicBezTo>
                    <a:cubicBezTo>
                      <a:pt x="4976" y="9591"/>
                      <a:pt x="6004" y="10071"/>
                      <a:pt x="6939" y="10687"/>
                    </a:cubicBezTo>
                    <a:cubicBezTo>
                      <a:pt x="7350" y="10961"/>
                      <a:pt x="7807" y="11280"/>
                      <a:pt x="8104" y="11691"/>
                    </a:cubicBezTo>
                    <a:cubicBezTo>
                      <a:pt x="8195" y="11851"/>
                      <a:pt x="8309" y="12057"/>
                      <a:pt x="8332" y="12171"/>
                    </a:cubicBezTo>
                    <a:cubicBezTo>
                      <a:pt x="8355" y="12308"/>
                      <a:pt x="8332" y="12467"/>
                      <a:pt x="8377" y="12604"/>
                    </a:cubicBezTo>
                    <a:cubicBezTo>
                      <a:pt x="8413" y="12658"/>
                      <a:pt x="8478" y="12726"/>
                      <a:pt x="8515" y="12786"/>
                    </a:cubicBezTo>
                    <a:lnTo>
                      <a:pt x="8515" y="12786"/>
                    </a:lnTo>
                    <a:cubicBezTo>
                      <a:pt x="8511" y="12781"/>
                      <a:pt x="8507" y="12778"/>
                      <a:pt x="8505" y="12778"/>
                    </a:cubicBezTo>
                    <a:cubicBezTo>
                      <a:pt x="8492" y="12778"/>
                      <a:pt x="8492" y="12833"/>
                      <a:pt x="8492" y="12878"/>
                    </a:cubicBezTo>
                    <a:cubicBezTo>
                      <a:pt x="8507" y="13061"/>
                      <a:pt x="8654" y="13183"/>
                      <a:pt x="8804" y="13183"/>
                    </a:cubicBezTo>
                    <a:cubicBezTo>
                      <a:pt x="8880" y="13183"/>
                      <a:pt x="8956" y="13152"/>
                      <a:pt x="9017" y="13084"/>
                    </a:cubicBezTo>
                    <a:cubicBezTo>
                      <a:pt x="9154" y="12947"/>
                      <a:pt x="9336" y="12810"/>
                      <a:pt x="9427" y="12650"/>
                    </a:cubicBezTo>
                    <a:cubicBezTo>
                      <a:pt x="9542" y="12376"/>
                      <a:pt x="9496" y="12057"/>
                      <a:pt x="9427" y="11783"/>
                    </a:cubicBezTo>
                    <a:cubicBezTo>
                      <a:pt x="9290" y="11349"/>
                      <a:pt x="9017" y="10961"/>
                      <a:pt x="8697" y="10619"/>
                    </a:cubicBezTo>
                    <a:cubicBezTo>
                      <a:pt x="7967" y="9842"/>
                      <a:pt x="6939" y="9295"/>
                      <a:pt x="6004" y="8770"/>
                    </a:cubicBezTo>
                    <a:cubicBezTo>
                      <a:pt x="5273" y="8382"/>
                      <a:pt x="4200" y="7902"/>
                      <a:pt x="3744" y="7263"/>
                    </a:cubicBezTo>
                    <a:cubicBezTo>
                      <a:pt x="2922" y="6122"/>
                      <a:pt x="2694" y="4638"/>
                      <a:pt x="2123" y="3360"/>
                    </a:cubicBezTo>
                    <a:cubicBezTo>
                      <a:pt x="1849" y="2812"/>
                      <a:pt x="1598" y="2264"/>
                      <a:pt x="1347" y="1694"/>
                    </a:cubicBezTo>
                    <a:cubicBezTo>
                      <a:pt x="1210" y="1420"/>
                      <a:pt x="1119" y="1123"/>
                      <a:pt x="1028" y="826"/>
                    </a:cubicBezTo>
                    <a:cubicBezTo>
                      <a:pt x="959" y="667"/>
                      <a:pt x="845" y="279"/>
                      <a:pt x="936" y="119"/>
                    </a:cubicBezTo>
                    <a:cubicBezTo>
                      <a:pt x="976" y="60"/>
                      <a:pt x="913" y="0"/>
                      <a:pt x="85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0" name="Google Shape;2300;p32"/>
              <p:cNvSpPr/>
              <p:nvPr/>
            </p:nvSpPr>
            <p:spPr>
              <a:xfrm>
                <a:off x="1251425" y="2398350"/>
                <a:ext cx="87900" cy="501100"/>
              </a:xfrm>
              <a:custGeom>
                <a:rect b="b" l="l" r="r" t="t"/>
                <a:pathLst>
                  <a:path extrusionOk="0" h="20044" w="3516">
                    <a:moveTo>
                      <a:pt x="2715" y="1"/>
                    </a:moveTo>
                    <a:cubicBezTo>
                      <a:pt x="2671" y="1"/>
                      <a:pt x="2624" y="11"/>
                      <a:pt x="2580" y="33"/>
                    </a:cubicBezTo>
                    <a:cubicBezTo>
                      <a:pt x="1667" y="490"/>
                      <a:pt x="1781" y="1836"/>
                      <a:pt x="1895" y="2704"/>
                    </a:cubicBezTo>
                    <a:cubicBezTo>
                      <a:pt x="1964" y="3206"/>
                      <a:pt x="2078" y="3708"/>
                      <a:pt x="2123" y="4210"/>
                    </a:cubicBezTo>
                    <a:cubicBezTo>
                      <a:pt x="2169" y="5009"/>
                      <a:pt x="2146" y="5831"/>
                      <a:pt x="2169" y="6630"/>
                    </a:cubicBezTo>
                    <a:cubicBezTo>
                      <a:pt x="2192" y="9597"/>
                      <a:pt x="2808" y="12655"/>
                      <a:pt x="1941" y="15577"/>
                    </a:cubicBezTo>
                    <a:cubicBezTo>
                      <a:pt x="1713" y="16330"/>
                      <a:pt x="1325" y="16969"/>
                      <a:pt x="914" y="17654"/>
                    </a:cubicBezTo>
                    <a:cubicBezTo>
                      <a:pt x="526" y="18271"/>
                      <a:pt x="1" y="19047"/>
                      <a:pt x="297" y="19800"/>
                    </a:cubicBezTo>
                    <a:cubicBezTo>
                      <a:pt x="355" y="19945"/>
                      <a:pt x="506" y="20044"/>
                      <a:pt x="655" y="20044"/>
                    </a:cubicBezTo>
                    <a:cubicBezTo>
                      <a:pt x="740" y="20044"/>
                      <a:pt x="824" y="20012"/>
                      <a:pt x="891" y="19937"/>
                    </a:cubicBezTo>
                    <a:cubicBezTo>
                      <a:pt x="1325" y="19457"/>
                      <a:pt x="1530" y="18818"/>
                      <a:pt x="1850" y="18271"/>
                    </a:cubicBezTo>
                    <a:cubicBezTo>
                      <a:pt x="2215" y="17677"/>
                      <a:pt x="2557" y="17106"/>
                      <a:pt x="2808" y="16467"/>
                    </a:cubicBezTo>
                    <a:cubicBezTo>
                      <a:pt x="3310" y="15166"/>
                      <a:pt x="3470" y="13751"/>
                      <a:pt x="3493" y="12359"/>
                    </a:cubicBezTo>
                    <a:cubicBezTo>
                      <a:pt x="3516" y="10921"/>
                      <a:pt x="3356" y="9506"/>
                      <a:pt x="3288" y="8090"/>
                    </a:cubicBezTo>
                    <a:cubicBezTo>
                      <a:pt x="3219" y="6630"/>
                      <a:pt x="3288" y="5123"/>
                      <a:pt x="3059" y="3685"/>
                    </a:cubicBezTo>
                    <a:cubicBezTo>
                      <a:pt x="2877" y="2681"/>
                      <a:pt x="2397" y="1311"/>
                      <a:pt x="2945" y="376"/>
                    </a:cubicBezTo>
                    <a:cubicBezTo>
                      <a:pt x="3055" y="173"/>
                      <a:pt x="2899" y="1"/>
                      <a:pt x="271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1" name="Google Shape;2301;p32"/>
              <p:cNvSpPr/>
              <p:nvPr/>
            </p:nvSpPr>
            <p:spPr>
              <a:xfrm>
                <a:off x="1319325" y="2475400"/>
                <a:ext cx="67950" cy="306825"/>
              </a:xfrm>
              <a:custGeom>
                <a:rect b="b" l="l" r="r" t="t"/>
                <a:pathLst>
                  <a:path extrusionOk="0" h="12273" w="2718">
                    <a:moveTo>
                      <a:pt x="2275" y="0"/>
                    </a:moveTo>
                    <a:cubicBezTo>
                      <a:pt x="2233" y="0"/>
                      <a:pt x="2193" y="23"/>
                      <a:pt x="2169" y="78"/>
                    </a:cubicBezTo>
                    <a:cubicBezTo>
                      <a:pt x="1713" y="1037"/>
                      <a:pt x="1918" y="2041"/>
                      <a:pt x="1895" y="3045"/>
                    </a:cubicBezTo>
                    <a:cubicBezTo>
                      <a:pt x="1873" y="4278"/>
                      <a:pt x="1713" y="5511"/>
                      <a:pt x="1667" y="6743"/>
                    </a:cubicBezTo>
                    <a:cubicBezTo>
                      <a:pt x="1621" y="7679"/>
                      <a:pt x="1599" y="8638"/>
                      <a:pt x="1325" y="9551"/>
                    </a:cubicBezTo>
                    <a:cubicBezTo>
                      <a:pt x="1188" y="10007"/>
                      <a:pt x="1005" y="10441"/>
                      <a:pt x="708" y="10829"/>
                    </a:cubicBezTo>
                    <a:cubicBezTo>
                      <a:pt x="457" y="11171"/>
                      <a:pt x="1" y="11468"/>
                      <a:pt x="1" y="11947"/>
                    </a:cubicBezTo>
                    <a:cubicBezTo>
                      <a:pt x="1" y="12084"/>
                      <a:pt x="92" y="12221"/>
                      <a:pt x="229" y="12244"/>
                    </a:cubicBezTo>
                    <a:cubicBezTo>
                      <a:pt x="299" y="12263"/>
                      <a:pt x="368" y="12272"/>
                      <a:pt x="436" y="12272"/>
                    </a:cubicBezTo>
                    <a:cubicBezTo>
                      <a:pt x="1252" y="12272"/>
                      <a:pt x="1894" y="10961"/>
                      <a:pt x="2146" y="10350"/>
                    </a:cubicBezTo>
                    <a:cubicBezTo>
                      <a:pt x="2512" y="9414"/>
                      <a:pt x="2580" y="8387"/>
                      <a:pt x="2626" y="7405"/>
                    </a:cubicBezTo>
                    <a:cubicBezTo>
                      <a:pt x="2671" y="6218"/>
                      <a:pt x="2717" y="5031"/>
                      <a:pt x="2694" y="3844"/>
                    </a:cubicBezTo>
                    <a:cubicBezTo>
                      <a:pt x="2694" y="3251"/>
                      <a:pt x="2671" y="2680"/>
                      <a:pt x="2580" y="2110"/>
                    </a:cubicBezTo>
                    <a:cubicBezTo>
                      <a:pt x="2489" y="1493"/>
                      <a:pt x="2306" y="786"/>
                      <a:pt x="2420" y="169"/>
                    </a:cubicBezTo>
                    <a:cubicBezTo>
                      <a:pt x="2435" y="80"/>
                      <a:pt x="2353" y="0"/>
                      <a:pt x="227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2" name="Google Shape;2302;p32"/>
              <p:cNvSpPr/>
              <p:nvPr/>
            </p:nvSpPr>
            <p:spPr>
              <a:xfrm>
                <a:off x="1228600" y="2591075"/>
                <a:ext cx="215725" cy="552775"/>
              </a:xfrm>
              <a:custGeom>
                <a:rect b="b" l="l" r="r" t="t"/>
                <a:pathLst>
                  <a:path extrusionOk="0" h="22111" w="8629">
                    <a:moveTo>
                      <a:pt x="7878" y="0"/>
                    </a:moveTo>
                    <a:cubicBezTo>
                      <a:pt x="7788" y="0"/>
                      <a:pt x="7633" y="121"/>
                      <a:pt x="7601" y="153"/>
                    </a:cubicBezTo>
                    <a:cubicBezTo>
                      <a:pt x="7373" y="518"/>
                      <a:pt x="7419" y="1249"/>
                      <a:pt x="7419" y="1682"/>
                    </a:cubicBezTo>
                    <a:cubicBezTo>
                      <a:pt x="7373" y="3531"/>
                      <a:pt x="7670" y="5357"/>
                      <a:pt x="7419" y="7206"/>
                    </a:cubicBezTo>
                    <a:cubicBezTo>
                      <a:pt x="7145" y="9101"/>
                      <a:pt x="6300" y="10881"/>
                      <a:pt x="5296" y="12502"/>
                    </a:cubicBezTo>
                    <a:cubicBezTo>
                      <a:pt x="4794" y="13278"/>
                      <a:pt x="4246" y="14031"/>
                      <a:pt x="3744" y="14830"/>
                    </a:cubicBezTo>
                    <a:cubicBezTo>
                      <a:pt x="3219" y="15674"/>
                      <a:pt x="2694" y="16542"/>
                      <a:pt x="2169" y="17386"/>
                    </a:cubicBezTo>
                    <a:cubicBezTo>
                      <a:pt x="1667" y="18162"/>
                      <a:pt x="822" y="18642"/>
                      <a:pt x="366" y="19463"/>
                    </a:cubicBezTo>
                    <a:cubicBezTo>
                      <a:pt x="183" y="19829"/>
                      <a:pt x="69" y="20217"/>
                      <a:pt x="23" y="20627"/>
                    </a:cubicBezTo>
                    <a:cubicBezTo>
                      <a:pt x="1" y="21107"/>
                      <a:pt x="92" y="21449"/>
                      <a:pt x="275" y="21906"/>
                    </a:cubicBezTo>
                    <a:cubicBezTo>
                      <a:pt x="326" y="22033"/>
                      <a:pt x="448" y="22111"/>
                      <a:pt x="569" y="22111"/>
                    </a:cubicBezTo>
                    <a:cubicBezTo>
                      <a:pt x="666" y="22111"/>
                      <a:pt x="762" y="22062"/>
                      <a:pt x="822" y="21951"/>
                    </a:cubicBezTo>
                    <a:cubicBezTo>
                      <a:pt x="1005" y="21632"/>
                      <a:pt x="1096" y="21381"/>
                      <a:pt x="1119" y="21015"/>
                    </a:cubicBezTo>
                    <a:cubicBezTo>
                      <a:pt x="1142" y="20673"/>
                      <a:pt x="1142" y="20376"/>
                      <a:pt x="1302" y="20057"/>
                    </a:cubicBezTo>
                    <a:cubicBezTo>
                      <a:pt x="1644" y="19372"/>
                      <a:pt x="2352" y="18984"/>
                      <a:pt x="2808" y="18391"/>
                    </a:cubicBezTo>
                    <a:cubicBezTo>
                      <a:pt x="3333" y="17660"/>
                      <a:pt x="3767" y="16861"/>
                      <a:pt x="4223" y="16108"/>
                    </a:cubicBezTo>
                    <a:cubicBezTo>
                      <a:pt x="4703" y="15355"/>
                      <a:pt x="5182" y="14602"/>
                      <a:pt x="5684" y="13871"/>
                    </a:cubicBezTo>
                    <a:cubicBezTo>
                      <a:pt x="6688" y="12433"/>
                      <a:pt x="7556" y="10835"/>
                      <a:pt x="8081" y="9146"/>
                    </a:cubicBezTo>
                    <a:cubicBezTo>
                      <a:pt x="8560" y="7526"/>
                      <a:pt x="8629" y="5723"/>
                      <a:pt x="8446" y="4056"/>
                    </a:cubicBezTo>
                    <a:cubicBezTo>
                      <a:pt x="8378" y="3189"/>
                      <a:pt x="8218" y="2322"/>
                      <a:pt x="8149" y="1431"/>
                    </a:cubicBezTo>
                    <a:cubicBezTo>
                      <a:pt x="8126" y="1135"/>
                      <a:pt x="8104" y="838"/>
                      <a:pt x="8081" y="564"/>
                    </a:cubicBezTo>
                    <a:cubicBezTo>
                      <a:pt x="8058" y="450"/>
                      <a:pt x="8081" y="336"/>
                      <a:pt x="8035" y="222"/>
                    </a:cubicBezTo>
                    <a:cubicBezTo>
                      <a:pt x="8035" y="199"/>
                      <a:pt x="8012" y="153"/>
                      <a:pt x="8012" y="108"/>
                    </a:cubicBezTo>
                    <a:cubicBezTo>
                      <a:pt x="7987" y="73"/>
                      <a:pt x="7974" y="61"/>
                      <a:pt x="7965" y="61"/>
                    </a:cubicBezTo>
                    <a:cubicBezTo>
                      <a:pt x="7951" y="61"/>
                      <a:pt x="7949" y="93"/>
                      <a:pt x="7921" y="108"/>
                    </a:cubicBezTo>
                    <a:cubicBezTo>
                      <a:pt x="7921" y="108"/>
                      <a:pt x="7944" y="85"/>
                      <a:pt x="7944" y="85"/>
                    </a:cubicBezTo>
                    <a:cubicBezTo>
                      <a:pt x="7944" y="23"/>
                      <a:pt x="7917" y="0"/>
                      <a:pt x="787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3" name="Google Shape;2303;p32"/>
              <p:cNvSpPr/>
              <p:nvPr/>
            </p:nvSpPr>
            <p:spPr>
              <a:xfrm>
                <a:off x="1278625" y="2774800"/>
                <a:ext cx="202175" cy="291325"/>
              </a:xfrm>
              <a:custGeom>
                <a:rect b="b" l="l" r="r" t="t"/>
                <a:pathLst>
                  <a:path extrusionOk="0" h="11653" w="8087">
                    <a:moveTo>
                      <a:pt x="7879" y="1"/>
                    </a:moveTo>
                    <a:cubicBezTo>
                      <a:pt x="7840" y="1"/>
                      <a:pt x="7800" y="19"/>
                      <a:pt x="7769" y="63"/>
                    </a:cubicBezTo>
                    <a:cubicBezTo>
                      <a:pt x="7404" y="542"/>
                      <a:pt x="7130" y="953"/>
                      <a:pt x="6970" y="1546"/>
                    </a:cubicBezTo>
                    <a:cubicBezTo>
                      <a:pt x="6810" y="2094"/>
                      <a:pt x="6742" y="2665"/>
                      <a:pt x="6605" y="3235"/>
                    </a:cubicBezTo>
                    <a:cubicBezTo>
                      <a:pt x="6308" y="4536"/>
                      <a:pt x="5578" y="5655"/>
                      <a:pt x="4824" y="6750"/>
                    </a:cubicBezTo>
                    <a:cubicBezTo>
                      <a:pt x="4208" y="7663"/>
                      <a:pt x="3752" y="8805"/>
                      <a:pt x="2702" y="9353"/>
                    </a:cubicBezTo>
                    <a:cubicBezTo>
                      <a:pt x="2222" y="9604"/>
                      <a:pt x="1720" y="9763"/>
                      <a:pt x="1241" y="9992"/>
                    </a:cubicBezTo>
                    <a:cubicBezTo>
                      <a:pt x="647" y="10288"/>
                      <a:pt x="305" y="10585"/>
                      <a:pt x="100" y="11201"/>
                    </a:cubicBezTo>
                    <a:cubicBezTo>
                      <a:pt x="1" y="11419"/>
                      <a:pt x="227" y="11653"/>
                      <a:pt x="452" y="11653"/>
                    </a:cubicBezTo>
                    <a:cubicBezTo>
                      <a:pt x="487" y="11653"/>
                      <a:pt x="522" y="11647"/>
                      <a:pt x="556" y="11635"/>
                    </a:cubicBezTo>
                    <a:cubicBezTo>
                      <a:pt x="876" y="11498"/>
                      <a:pt x="1104" y="11407"/>
                      <a:pt x="1401" y="11201"/>
                    </a:cubicBezTo>
                    <a:cubicBezTo>
                      <a:pt x="1606" y="11087"/>
                      <a:pt x="1811" y="10973"/>
                      <a:pt x="2017" y="10882"/>
                    </a:cubicBezTo>
                    <a:cubicBezTo>
                      <a:pt x="2519" y="10654"/>
                      <a:pt x="3067" y="10471"/>
                      <a:pt x="3546" y="10174"/>
                    </a:cubicBezTo>
                    <a:cubicBezTo>
                      <a:pt x="4551" y="9512"/>
                      <a:pt x="5076" y="8417"/>
                      <a:pt x="5692" y="7435"/>
                    </a:cubicBezTo>
                    <a:cubicBezTo>
                      <a:pt x="6377" y="6362"/>
                      <a:pt x="7061" y="5335"/>
                      <a:pt x="7427" y="4080"/>
                    </a:cubicBezTo>
                    <a:cubicBezTo>
                      <a:pt x="7609" y="3464"/>
                      <a:pt x="7678" y="2847"/>
                      <a:pt x="7723" y="2208"/>
                    </a:cubicBezTo>
                    <a:cubicBezTo>
                      <a:pt x="7769" y="1592"/>
                      <a:pt x="7746" y="793"/>
                      <a:pt x="8020" y="245"/>
                    </a:cubicBezTo>
                    <a:cubicBezTo>
                      <a:pt x="8086" y="129"/>
                      <a:pt x="7984" y="1"/>
                      <a:pt x="787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4" name="Google Shape;2304;p32"/>
              <p:cNvSpPr/>
              <p:nvPr/>
            </p:nvSpPr>
            <p:spPr>
              <a:xfrm>
                <a:off x="422875" y="2089050"/>
                <a:ext cx="106725" cy="646700"/>
              </a:xfrm>
              <a:custGeom>
                <a:rect b="b" l="l" r="r" t="t"/>
                <a:pathLst>
                  <a:path extrusionOk="0" h="25868" w="4269">
                    <a:moveTo>
                      <a:pt x="1063" y="1"/>
                    </a:moveTo>
                    <a:cubicBezTo>
                      <a:pt x="825" y="1"/>
                      <a:pt x="552" y="198"/>
                      <a:pt x="525" y="468"/>
                    </a:cubicBezTo>
                    <a:cubicBezTo>
                      <a:pt x="366" y="2134"/>
                      <a:pt x="0" y="3823"/>
                      <a:pt x="0" y="5512"/>
                    </a:cubicBezTo>
                    <a:cubicBezTo>
                      <a:pt x="23" y="7178"/>
                      <a:pt x="502" y="8776"/>
                      <a:pt x="1027" y="10328"/>
                    </a:cubicBezTo>
                    <a:cubicBezTo>
                      <a:pt x="2055" y="13455"/>
                      <a:pt x="3013" y="16559"/>
                      <a:pt x="2876" y="19892"/>
                    </a:cubicBezTo>
                    <a:cubicBezTo>
                      <a:pt x="2831" y="20828"/>
                      <a:pt x="2853" y="21763"/>
                      <a:pt x="2831" y="22699"/>
                    </a:cubicBezTo>
                    <a:cubicBezTo>
                      <a:pt x="2831" y="23179"/>
                      <a:pt x="2808" y="23658"/>
                      <a:pt x="2762" y="24137"/>
                    </a:cubicBezTo>
                    <a:cubicBezTo>
                      <a:pt x="2717" y="24662"/>
                      <a:pt x="2762" y="25073"/>
                      <a:pt x="2876" y="25575"/>
                    </a:cubicBezTo>
                    <a:cubicBezTo>
                      <a:pt x="2920" y="25749"/>
                      <a:pt x="3100" y="25867"/>
                      <a:pt x="3273" y="25867"/>
                    </a:cubicBezTo>
                    <a:cubicBezTo>
                      <a:pt x="3373" y="25867"/>
                      <a:pt x="3471" y="25827"/>
                      <a:pt x="3538" y="25735"/>
                    </a:cubicBezTo>
                    <a:cubicBezTo>
                      <a:pt x="3767" y="25461"/>
                      <a:pt x="4018" y="25096"/>
                      <a:pt x="4086" y="24731"/>
                    </a:cubicBezTo>
                    <a:cubicBezTo>
                      <a:pt x="4200" y="24320"/>
                      <a:pt x="4200" y="23841"/>
                      <a:pt x="4223" y="23384"/>
                    </a:cubicBezTo>
                    <a:cubicBezTo>
                      <a:pt x="4246" y="22517"/>
                      <a:pt x="4246" y="21649"/>
                      <a:pt x="4246" y="20782"/>
                    </a:cubicBezTo>
                    <a:cubicBezTo>
                      <a:pt x="4269" y="19070"/>
                      <a:pt x="4269" y="17427"/>
                      <a:pt x="3995" y="15760"/>
                    </a:cubicBezTo>
                    <a:cubicBezTo>
                      <a:pt x="3698" y="14117"/>
                      <a:pt x="3219" y="12496"/>
                      <a:pt x="2694" y="10921"/>
                    </a:cubicBezTo>
                    <a:cubicBezTo>
                      <a:pt x="2169" y="9369"/>
                      <a:pt x="1552" y="7817"/>
                      <a:pt x="1370" y="6197"/>
                    </a:cubicBezTo>
                    <a:cubicBezTo>
                      <a:pt x="1164" y="4234"/>
                      <a:pt x="1735" y="2271"/>
                      <a:pt x="1416" y="331"/>
                    </a:cubicBezTo>
                    <a:cubicBezTo>
                      <a:pt x="1378" y="96"/>
                      <a:pt x="1229" y="1"/>
                      <a:pt x="106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5" name="Google Shape;2305;p32"/>
              <p:cNvSpPr/>
              <p:nvPr/>
            </p:nvSpPr>
            <p:spPr>
              <a:xfrm>
                <a:off x="350400" y="2127250"/>
                <a:ext cx="169950" cy="362250"/>
              </a:xfrm>
              <a:custGeom>
                <a:rect b="b" l="l" r="r" t="t"/>
                <a:pathLst>
                  <a:path extrusionOk="0" h="14490" w="6798">
                    <a:moveTo>
                      <a:pt x="446" y="1"/>
                    </a:moveTo>
                    <a:cubicBezTo>
                      <a:pt x="423" y="1"/>
                      <a:pt x="400" y="12"/>
                      <a:pt x="389" y="35"/>
                    </a:cubicBezTo>
                    <a:cubicBezTo>
                      <a:pt x="23" y="560"/>
                      <a:pt x="1" y="1154"/>
                      <a:pt x="92" y="1770"/>
                    </a:cubicBezTo>
                    <a:cubicBezTo>
                      <a:pt x="160" y="2432"/>
                      <a:pt x="274" y="3094"/>
                      <a:pt x="343" y="3756"/>
                    </a:cubicBezTo>
                    <a:cubicBezTo>
                      <a:pt x="480" y="5080"/>
                      <a:pt x="822" y="6358"/>
                      <a:pt x="1416" y="7545"/>
                    </a:cubicBezTo>
                    <a:cubicBezTo>
                      <a:pt x="2055" y="8800"/>
                      <a:pt x="2877" y="9987"/>
                      <a:pt x="3653" y="11151"/>
                    </a:cubicBezTo>
                    <a:cubicBezTo>
                      <a:pt x="4063" y="11744"/>
                      <a:pt x="4451" y="12315"/>
                      <a:pt x="4862" y="12909"/>
                    </a:cubicBezTo>
                    <a:cubicBezTo>
                      <a:pt x="5068" y="13228"/>
                      <a:pt x="5250" y="13571"/>
                      <a:pt x="5501" y="13867"/>
                    </a:cubicBezTo>
                    <a:cubicBezTo>
                      <a:pt x="5730" y="14141"/>
                      <a:pt x="6004" y="14278"/>
                      <a:pt x="6323" y="14461"/>
                    </a:cubicBezTo>
                    <a:cubicBezTo>
                      <a:pt x="6367" y="14480"/>
                      <a:pt x="6414" y="14489"/>
                      <a:pt x="6461" y="14489"/>
                    </a:cubicBezTo>
                    <a:cubicBezTo>
                      <a:pt x="6632" y="14489"/>
                      <a:pt x="6798" y="14366"/>
                      <a:pt x="6780" y="14187"/>
                    </a:cubicBezTo>
                    <a:cubicBezTo>
                      <a:pt x="6757" y="13867"/>
                      <a:pt x="6734" y="13571"/>
                      <a:pt x="6597" y="13297"/>
                    </a:cubicBezTo>
                    <a:cubicBezTo>
                      <a:pt x="6460" y="12977"/>
                      <a:pt x="6209" y="12680"/>
                      <a:pt x="6004" y="12406"/>
                    </a:cubicBezTo>
                    <a:cubicBezTo>
                      <a:pt x="5616" y="11859"/>
                      <a:pt x="5205" y="11311"/>
                      <a:pt x="4817" y="10740"/>
                    </a:cubicBezTo>
                    <a:cubicBezTo>
                      <a:pt x="4041" y="9599"/>
                      <a:pt x="3242" y="8458"/>
                      <a:pt x="2580" y="7225"/>
                    </a:cubicBezTo>
                    <a:cubicBezTo>
                      <a:pt x="1963" y="6129"/>
                      <a:pt x="1621" y="4897"/>
                      <a:pt x="1461" y="3642"/>
                    </a:cubicBezTo>
                    <a:cubicBezTo>
                      <a:pt x="1302" y="2409"/>
                      <a:pt x="1119" y="1131"/>
                      <a:pt x="503" y="35"/>
                    </a:cubicBezTo>
                    <a:cubicBezTo>
                      <a:pt x="491" y="12"/>
                      <a:pt x="468" y="1"/>
                      <a:pt x="44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6" name="Google Shape;2306;p32"/>
              <p:cNvSpPr/>
              <p:nvPr/>
            </p:nvSpPr>
            <p:spPr>
              <a:xfrm>
                <a:off x="328725" y="2311800"/>
                <a:ext cx="198025" cy="299475"/>
              </a:xfrm>
              <a:custGeom>
                <a:rect b="b" l="l" r="r" t="t"/>
                <a:pathLst>
                  <a:path extrusionOk="0" h="11979" w="7921">
                    <a:moveTo>
                      <a:pt x="75" y="1"/>
                    </a:moveTo>
                    <a:cubicBezTo>
                      <a:pt x="49" y="1"/>
                      <a:pt x="23" y="20"/>
                      <a:pt x="23" y="49"/>
                    </a:cubicBezTo>
                    <a:cubicBezTo>
                      <a:pt x="0" y="710"/>
                      <a:pt x="46" y="1304"/>
                      <a:pt x="274" y="1920"/>
                    </a:cubicBezTo>
                    <a:cubicBezTo>
                      <a:pt x="502" y="2491"/>
                      <a:pt x="776" y="3061"/>
                      <a:pt x="1119" y="3564"/>
                    </a:cubicBezTo>
                    <a:cubicBezTo>
                      <a:pt x="1826" y="4682"/>
                      <a:pt x="2716" y="5664"/>
                      <a:pt x="3744" y="6485"/>
                    </a:cubicBezTo>
                    <a:cubicBezTo>
                      <a:pt x="4520" y="7124"/>
                      <a:pt x="5296" y="7786"/>
                      <a:pt x="5821" y="8654"/>
                    </a:cubicBezTo>
                    <a:cubicBezTo>
                      <a:pt x="6072" y="9064"/>
                      <a:pt x="6254" y="9475"/>
                      <a:pt x="6368" y="9932"/>
                    </a:cubicBezTo>
                    <a:cubicBezTo>
                      <a:pt x="6437" y="10160"/>
                      <a:pt x="6460" y="10388"/>
                      <a:pt x="6483" y="10639"/>
                    </a:cubicBezTo>
                    <a:cubicBezTo>
                      <a:pt x="6528" y="11005"/>
                      <a:pt x="6597" y="11279"/>
                      <a:pt x="6734" y="11621"/>
                    </a:cubicBezTo>
                    <a:cubicBezTo>
                      <a:pt x="6833" y="11863"/>
                      <a:pt x="7028" y="11978"/>
                      <a:pt x="7223" y="11978"/>
                    </a:cubicBezTo>
                    <a:cubicBezTo>
                      <a:pt x="7433" y="11978"/>
                      <a:pt x="7643" y="11846"/>
                      <a:pt x="7738" y="11598"/>
                    </a:cubicBezTo>
                    <a:cubicBezTo>
                      <a:pt x="7875" y="11256"/>
                      <a:pt x="7921" y="10982"/>
                      <a:pt x="7875" y="10594"/>
                    </a:cubicBezTo>
                    <a:cubicBezTo>
                      <a:pt x="7852" y="10320"/>
                      <a:pt x="7806" y="10046"/>
                      <a:pt x="7738" y="9772"/>
                    </a:cubicBezTo>
                    <a:cubicBezTo>
                      <a:pt x="7624" y="9247"/>
                      <a:pt x="7441" y="8745"/>
                      <a:pt x="7190" y="8288"/>
                    </a:cubicBezTo>
                    <a:cubicBezTo>
                      <a:pt x="6711" y="7375"/>
                      <a:pt x="5935" y="6622"/>
                      <a:pt x="5159" y="5983"/>
                    </a:cubicBezTo>
                    <a:cubicBezTo>
                      <a:pt x="4154" y="5161"/>
                      <a:pt x="3150" y="4385"/>
                      <a:pt x="2374" y="3358"/>
                    </a:cubicBezTo>
                    <a:cubicBezTo>
                      <a:pt x="1963" y="2810"/>
                      <a:pt x="1598" y="2240"/>
                      <a:pt x="1233" y="1646"/>
                    </a:cubicBezTo>
                    <a:cubicBezTo>
                      <a:pt x="890" y="1076"/>
                      <a:pt x="502" y="573"/>
                      <a:pt x="114" y="26"/>
                    </a:cubicBezTo>
                    <a:cubicBezTo>
                      <a:pt x="106" y="8"/>
                      <a:pt x="90" y="1"/>
                      <a:pt x="7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7" name="Google Shape;2307;p32"/>
              <p:cNvSpPr/>
              <p:nvPr/>
            </p:nvSpPr>
            <p:spPr>
              <a:xfrm>
                <a:off x="544975" y="2161475"/>
                <a:ext cx="120450" cy="616150"/>
              </a:xfrm>
              <a:custGeom>
                <a:rect b="b" l="l" r="r" t="t"/>
                <a:pathLst>
                  <a:path extrusionOk="0" h="24646" w="4818">
                    <a:moveTo>
                      <a:pt x="2836" y="0"/>
                    </a:moveTo>
                    <a:cubicBezTo>
                      <a:pt x="2784" y="0"/>
                      <a:pt x="2736" y="26"/>
                      <a:pt x="2717" y="81"/>
                    </a:cubicBezTo>
                    <a:cubicBezTo>
                      <a:pt x="1941" y="1633"/>
                      <a:pt x="2032" y="3300"/>
                      <a:pt x="2261" y="4989"/>
                    </a:cubicBezTo>
                    <a:cubicBezTo>
                      <a:pt x="2489" y="6678"/>
                      <a:pt x="2900" y="8344"/>
                      <a:pt x="3014" y="10056"/>
                    </a:cubicBezTo>
                    <a:cubicBezTo>
                      <a:pt x="3128" y="11654"/>
                      <a:pt x="3219" y="13274"/>
                      <a:pt x="3128" y="14872"/>
                    </a:cubicBezTo>
                    <a:cubicBezTo>
                      <a:pt x="3037" y="16379"/>
                      <a:pt x="2808" y="17999"/>
                      <a:pt x="2078" y="19369"/>
                    </a:cubicBezTo>
                    <a:cubicBezTo>
                      <a:pt x="1667" y="20122"/>
                      <a:pt x="1142" y="20829"/>
                      <a:pt x="754" y="21606"/>
                    </a:cubicBezTo>
                    <a:cubicBezTo>
                      <a:pt x="366" y="22359"/>
                      <a:pt x="1" y="23295"/>
                      <a:pt x="275" y="24139"/>
                    </a:cubicBezTo>
                    <a:cubicBezTo>
                      <a:pt x="392" y="24491"/>
                      <a:pt x="660" y="24646"/>
                      <a:pt x="933" y="24646"/>
                    </a:cubicBezTo>
                    <a:cubicBezTo>
                      <a:pt x="1298" y="24646"/>
                      <a:pt x="1674" y="24368"/>
                      <a:pt x="1713" y="23911"/>
                    </a:cubicBezTo>
                    <a:cubicBezTo>
                      <a:pt x="1827" y="22427"/>
                      <a:pt x="2831" y="21332"/>
                      <a:pt x="3493" y="20053"/>
                    </a:cubicBezTo>
                    <a:cubicBezTo>
                      <a:pt x="4224" y="18684"/>
                      <a:pt x="4498" y="17063"/>
                      <a:pt x="4589" y="15534"/>
                    </a:cubicBezTo>
                    <a:cubicBezTo>
                      <a:pt x="4817" y="12247"/>
                      <a:pt x="4292" y="9029"/>
                      <a:pt x="3585" y="5856"/>
                    </a:cubicBezTo>
                    <a:cubicBezTo>
                      <a:pt x="3151" y="3984"/>
                      <a:pt x="2831" y="2044"/>
                      <a:pt x="2991" y="150"/>
                    </a:cubicBezTo>
                    <a:cubicBezTo>
                      <a:pt x="2991" y="55"/>
                      <a:pt x="2910" y="0"/>
                      <a:pt x="283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8" name="Google Shape;2308;p32"/>
              <p:cNvSpPr/>
              <p:nvPr/>
            </p:nvSpPr>
            <p:spPr>
              <a:xfrm>
                <a:off x="556400" y="2336725"/>
                <a:ext cx="85050" cy="329325"/>
              </a:xfrm>
              <a:custGeom>
                <a:rect b="b" l="l" r="r" t="t"/>
                <a:pathLst>
                  <a:path extrusionOk="0" h="13173" w="3402">
                    <a:moveTo>
                      <a:pt x="381" y="1"/>
                    </a:moveTo>
                    <a:cubicBezTo>
                      <a:pt x="275" y="1"/>
                      <a:pt x="181" y="69"/>
                      <a:pt x="206" y="216"/>
                    </a:cubicBezTo>
                    <a:cubicBezTo>
                      <a:pt x="297" y="786"/>
                      <a:pt x="183" y="1380"/>
                      <a:pt x="183" y="1950"/>
                    </a:cubicBezTo>
                    <a:cubicBezTo>
                      <a:pt x="183" y="2521"/>
                      <a:pt x="160" y="3092"/>
                      <a:pt x="137" y="3662"/>
                    </a:cubicBezTo>
                    <a:cubicBezTo>
                      <a:pt x="69" y="4803"/>
                      <a:pt x="0" y="5968"/>
                      <a:pt x="160" y="7132"/>
                    </a:cubicBezTo>
                    <a:cubicBezTo>
                      <a:pt x="297" y="8204"/>
                      <a:pt x="594" y="9232"/>
                      <a:pt x="936" y="10282"/>
                    </a:cubicBezTo>
                    <a:cubicBezTo>
                      <a:pt x="1119" y="10807"/>
                      <a:pt x="1301" y="11332"/>
                      <a:pt x="1461" y="11856"/>
                    </a:cubicBezTo>
                    <a:cubicBezTo>
                      <a:pt x="1644" y="12404"/>
                      <a:pt x="1781" y="12838"/>
                      <a:pt x="2283" y="13112"/>
                    </a:cubicBezTo>
                    <a:cubicBezTo>
                      <a:pt x="2346" y="13154"/>
                      <a:pt x="2411" y="13172"/>
                      <a:pt x="2475" y="13172"/>
                    </a:cubicBezTo>
                    <a:cubicBezTo>
                      <a:pt x="2620" y="13172"/>
                      <a:pt x="2759" y="13079"/>
                      <a:pt x="2854" y="12952"/>
                    </a:cubicBezTo>
                    <a:cubicBezTo>
                      <a:pt x="3401" y="12130"/>
                      <a:pt x="2717" y="10852"/>
                      <a:pt x="2420" y="10008"/>
                    </a:cubicBezTo>
                    <a:cubicBezTo>
                      <a:pt x="2078" y="8981"/>
                      <a:pt x="1712" y="7931"/>
                      <a:pt x="1575" y="6835"/>
                    </a:cubicBezTo>
                    <a:cubicBezTo>
                      <a:pt x="1416" y="5716"/>
                      <a:pt x="1484" y="4575"/>
                      <a:pt x="1416" y="3434"/>
                    </a:cubicBezTo>
                    <a:cubicBezTo>
                      <a:pt x="1393" y="2886"/>
                      <a:pt x="1347" y="2338"/>
                      <a:pt x="1256" y="1791"/>
                    </a:cubicBezTo>
                    <a:cubicBezTo>
                      <a:pt x="1142" y="1174"/>
                      <a:pt x="845" y="695"/>
                      <a:pt x="617" y="147"/>
                    </a:cubicBezTo>
                    <a:cubicBezTo>
                      <a:pt x="574" y="52"/>
                      <a:pt x="473" y="1"/>
                      <a:pt x="38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9" name="Google Shape;2309;p32"/>
              <p:cNvSpPr/>
              <p:nvPr/>
            </p:nvSpPr>
            <p:spPr>
              <a:xfrm>
                <a:off x="650450" y="2268700"/>
                <a:ext cx="88000" cy="530275"/>
              </a:xfrm>
              <a:custGeom>
                <a:rect b="b" l="l" r="r" t="t"/>
                <a:pathLst>
                  <a:path extrusionOk="0" h="21211" w="3520">
                    <a:moveTo>
                      <a:pt x="2343" y="1"/>
                    </a:moveTo>
                    <a:cubicBezTo>
                      <a:pt x="2236" y="1"/>
                      <a:pt x="2134" y="53"/>
                      <a:pt x="2082" y="175"/>
                    </a:cubicBezTo>
                    <a:cubicBezTo>
                      <a:pt x="1831" y="814"/>
                      <a:pt x="2013" y="1636"/>
                      <a:pt x="2036" y="2297"/>
                    </a:cubicBezTo>
                    <a:cubicBezTo>
                      <a:pt x="2082" y="3096"/>
                      <a:pt x="2105" y="3918"/>
                      <a:pt x="2105" y="4717"/>
                    </a:cubicBezTo>
                    <a:cubicBezTo>
                      <a:pt x="2082" y="6269"/>
                      <a:pt x="2059" y="7844"/>
                      <a:pt x="2036" y="9419"/>
                    </a:cubicBezTo>
                    <a:cubicBezTo>
                      <a:pt x="2013" y="10925"/>
                      <a:pt x="1990" y="12455"/>
                      <a:pt x="1762" y="13961"/>
                    </a:cubicBezTo>
                    <a:cubicBezTo>
                      <a:pt x="1580" y="15217"/>
                      <a:pt x="1123" y="16358"/>
                      <a:pt x="872" y="17590"/>
                    </a:cubicBezTo>
                    <a:cubicBezTo>
                      <a:pt x="735" y="18138"/>
                      <a:pt x="644" y="18709"/>
                      <a:pt x="507" y="19279"/>
                    </a:cubicBezTo>
                    <a:cubicBezTo>
                      <a:pt x="461" y="19508"/>
                      <a:pt x="393" y="19713"/>
                      <a:pt x="324" y="19941"/>
                    </a:cubicBezTo>
                    <a:cubicBezTo>
                      <a:pt x="301" y="19987"/>
                      <a:pt x="279" y="20010"/>
                      <a:pt x="279" y="20056"/>
                    </a:cubicBezTo>
                    <a:cubicBezTo>
                      <a:pt x="268" y="20076"/>
                      <a:pt x="263" y="20087"/>
                      <a:pt x="262" y="20087"/>
                    </a:cubicBezTo>
                    <a:cubicBezTo>
                      <a:pt x="260" y="20087"/>
                      <a:pt x="266" y="20071"/>
                      <a:pt x="278" y="20034"/>
                    </a:cubicBezTo>
                    <a:lnTo>
                      <a:pt x="278" y="20034"/>
                    </a:lnTo>
                    <a:cubicBezTo>
                      <a:pt x="255" y="20102"/>
                      <a:pt x="233" y="20170"/>
                      <a:pt x="210" y="20215"/>
                    </a:cubicBezTo>
                    <a:cubicBezTo>
                      <a:pt x="187" y="20284"/>
                      <a:pt x="187" y="20352"/>
                      <a:pt x="164" y="20398"/>
                    </a:cubicBezTo>
                    <a:cubicBezTo>
                      <a:pt x="1" y="20869"/>
                      <a:pt x="442" y="21211"/>
                      <a:pt x="848" y="21211"/>
                    </a:cubicBezTo>
                    <a:cubicBezTo>
                      <a:pt x="895" y="21211"/>
                      <a:pt x="941" y="21206"/>
                      <a:pt x="986" y="21197"/>
                    </a:cubicBezTo>
                    <a:cubicBezTo>
                      <a:pt x="1945" y="20991"/>
                      <a:pt x="2059" y="19439"/>
                      <a:pt x="2196" y="18686"/>
                    </a:cubicBezTo>
                    <a:cubicBezTo>
                      <a:pt x="2447" y="17476"/>
                      <a:pt x="2858" y="16312"/>
                      <a:pt x="3109" y="15102"/>
                    </a:cubicBezTo>
                    <a:cubicBezTo>
                      <a:pt x="3406" y="13528"/>
                      <a:pt x="3520" y="11930"/>
                      <a:pt x="3520" y="10355"/>
                    </a:cubicBezTo>
                    <a:cubicBezTo>
                      <a:pt x="3520" y="8689"/>
                      <a:pt x="3520" y="7045"/>
                      <a:pt x="3497" y="5379"/>
                    </a:cubicBezTo>
                    <a:cubicBezTo>
                      <a:pt x="3474" y="4466"/>
                      <a:pt x="3428" y="3553"/>
                      <a:pt x="3314" y="2640"/>
                    </a:cubicBezTo>
                    <a:cubicBezTo>
                      <a:pt x="3200" y="1841"/>
                      <a:pt x="3177" y="700"/>
                      <a:pt x="2607" y="106"/>
                    </a:cubicBezTo>
                    <a:cubicBezTo>
                      <a:pt x="2607" y="109"/>
                      <a:pt x="2607" y="112"/>
                      <a:pt x="2607" y="114"/>
                    </a:cubicBezTo>
                    <a:lnTo>
                      <a:pt x="2607" y="114"/>
                    </a:lnTo>
                    <a:cubicBezTo>
                      <a:pt x="2538" y="43"/>
                      <a:pt x="2438" y="1"/>
                      <a:pt x="234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0" name="Google Shape;2310;p32"/>
              <p:cNvSpPr/>
              <p:nvPr/>
            </p:nvSpPr>
            <p:spPr>
              <a:xfrm>
                <a:off x="707625" y="2210800"/>
                <a:ext cx="125975" cy="378775"/>
              </a:xfrm>
              <a:custGeom>
                <a:rect b="b" l="l" r="r" t="t"/>
                <a:pathLst>
                  <a:path extrusionOk="0" h="15151" w="5039">
                    <a:moveTo>
                      <a:pt x="4743" y="0"/>
                    </a:moveTo>
                    <a:cubicBezTo>
                      <a:pt x="4696" y="0"/>
                      <a:pt x="4650" y="9"/>
                      <a:pt x="4611" y="26"/>
                    </a:cubicBezTo>
                    <a:cubicBezTo>
                      <a:pt x="4246" y="208"/>
                      <a:pt x="4040" y="710"/>
                      <a:pt x="3926" y="1053"/>
                    </a:cubicBezTo>
                    <a:cubicBezTo>
                      <a:pt x="3721" y="1578"/>
                      <a:pt x="3584" y="2080"/>
                      <a:pt x="3492" y="2628"/>
                    </a:cubicBezTo>
                    <a:cubicBezTo>
                      <a:pt x="3219" y="3974"/>
                      <a:pt x="2876" y="5298"/>
                      <a:pt x="2602" y="6645"/>
                    </a:cubicBezTo>
                    <a:cubicBezTo>
                      <a:pt x="2442" y="7421"/>
                      <a:pt x="2306" y="8197"/>
                      <a:pt x="2237" y="8973"/>
                    </a:cubicBezTo>
                    <a:cubicBezTo>
                      <a:pt x="2146" y="9726"/>
                      <a:pt x="2077" y="10502"/>
                      <a:pt x="1826" y="11210"/>
                    </a:cubicBezTo>
                    <a:cubicBezTo>
                      <a:pt x="1438" y="12397"/>
                      <a:pt x="0" y="13378"/>
                      <a:pt x="320" y="14725"/>
                    </a:cubicBezTo>
                    <a:cubicBezTo>
                      <a:pt x="391" y="15020"/>
                      <a:pt x="620" y="15151"/>
                      <a:pt x="864" y="15151"/>
                    </a:cubicBezTo>
                    <a:cubicBezTo>
                      <a:pt x="1090" y="15151"/>
                      <a:pt x="1329" y="15037"/>
                      <a:pt x="1461" y="14839"/>
                    </a:cubicBezTo>
                    <a:cubicBezTo>
                      <a:pt x="1803" y="14360"/>
                      <a:pt x="2032" y="13789"/>
                      <a:pt x="2374" y="13287"/>
                    </a:cubicBezTo>
                    <a:cubicBezTo>
                      <a:pt x="2739" y="12739"/>
                      <a:pt x="3059" y="12191"/>
                      <a:pt x="3241" y="11575"/>
                    </a:cubicBezTo>
                    <a:cubicBezTo>
                      <a:pt x="3470" y="10822"/>
                      <a:pt x="3515" y="10069"/>
                      <a:pt x="3584" y="9293"/>
                    </a:cubicBezTo>
                    <a:cubicBezTo>
                      <a:pt x="3652" y="8539"/>
                      <a:pt x="3744" y="7809"/>
                      <a:pt x="3880" y="7056"/>
                    </a:cubicBezTo>
                    <a:cubicBezTo>
                      <a:pt x="4086" y="5709"/>
                      <a:pt x="4360" y="4362"/>
                      <a:pt x="4565" y="2993"/>
                    </a:cubicBezTo>
                    <a:cubicBezTo>
                      <a:pt x="4634" y="2491"/>
                      <a:pt x="4679" y="1966"/>
                      <a:pt x="4793" y="1464"/>
                    </a:cubicBezTo>
                    <a:cubicBezTo>
                      <a:pt x="4862" y="1053"/>
                      <a:pt x="4976" y="642"/>
                      <a:pt x="5022" y="254"/>
                    </a:cubicBezTo>
                    <a:cubicBezTo>
                      <a:pt x="5039" y="82"/>
                      <a:pt x="4887" y="0"/>
                      <a:pt x="474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1" name="Google Shape;2311;p32"/>
              <p:cNvSpPr/>
              <p:nvPr/>
            </p:nvSpPr>
            <p:spPr>
              <a:xfrm>
                <a:off x="538700" y="2116600"/>
                <a:ext cx="81075" cy="202250"/>
              </a:xfrm>
              <a:custGeom>
                <a:rect b="b" l="l" r="r" t="t"/>
                <a:pathLst>
                  <a:path extrusionOk="0" h="8090" w="3243">
                    <a:moveTo>
                      <a:pt x="570" y="0"/>
                    </a:moveTo>
                    <a:cubicBezTo>
                      <a:pt x="505" y="0"/>
                      <a:pt x="438" y="24"/>
                      <a:pt x="389" y="73"/>
                    </a:cubicBezTo>
                    <a:cubicBezTo>
                      <a:pt x="1" y="507"/>
                      <a:pt x="115" y="1374"/>
                      <a:pt x="138" y="1922"/>
                    </a:cubicBezTo>
                    <a:cubicBezTo>
                      <a:pt x="138" y="2538"/>
                      <a:pt x="206" y="3200"/>
                      <a:pt x="298" y="3816"/>
                    </a:cubicBezTo>
                    <a:cubicBezTo>
                      <a:pt x="480" y="5254"/>
                      <a:pt x="1051" y="6898"/>
                      <a:pt x="2101" y="7902"/>
                    </a:cubicBezTo>
                    <a:cubicBezTo>
                      <a:pt x="2223" y="8024"/>
                      <a:pt x="2392" y="8090"/>
                      <a:pt x="2563" y="8090"/>
                    </a:cubicBezTo>
                    <a:cubicBezTo>
                      <a:pt x="2680" y="8090"/>
                      <a:pt x="2797" y="8059"/>
                      <a:pt x="2900" y="7993"/>
                    </a:cubicBezTo>
                    <a:cubicBezTo>
                      <a:pt x="2991" y="7925"/>
                      <a:pt x="3059" y="7857"/>
                      <a:pt x="3128" y="7765"/>
                    </a:cubicBezTo>
                    <a:cubicBezTo>
                      <a:pt x="3242" y="7491"/>
                      <a:pt x="3219" y="7172"/>
                      <a:pt x="2991" y="6966"/>
                    </a:cubicBezTo>
                    <a:cubicBezTo>
                      <a:pt x="2078" y="6145"/>
                      <a:pt x="1530" y="4798"/>
                      <a:pt x="1348" y="3588"/>
                    </a:cubicBezTo>
                    <a:cubicBezTo>
                      <a:pt x="1256" y="2995"/>
                      <a:pt x="1188" y="2401"/>
                      <a:pt x="1096" y="1808"/>
                    </a:cubicBezTo>
                    <a:cubicBezTo>
                      <a:pt x="1028" y="1511"/>
                      <a:pt x="982" y="1192"/>
                      <a:pt x="960" y="872"/>
                    </a:cubicBezTo>
                    <a:cubicBezTo>
                      <a:pt x="914" y="621"/>
                      <a:pt x="891" y="347"/>
                      <a:pt x="777" y="119"/>
                    </a:cubicBezTo>
                    <a:cubicBezTo>
                      <a:pt x="738" y="41"/>
                      <a:pt x="655" y="0"/>
                      <a:pt x="57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2" name="Google Shape;2312;p32"/>
              <p:cNvSpPr/>
              <p:nvPr/>
            </p:nvSpPr>
            <p:spPr>
              <a:xfrm>
                <a:off x="683875" y="2430075"/>
                <a:ext cx="177275" cy="281725"/>
              </a:xfrm>
              <a:custGeom>
                <a:rect b="b" l="l" r="r" t="t"/>
                <a:pathLst>
                  <a:path extrusionOk="0" h="11269" w="7091">
                    <a:moveTo>
                      <a:pt x="6801" y="1"/>
                    </a:moveTo>
                    <a:cubicBezTo>
                      <a:pt x="6779" y="1"/>
                      <a:pt x="6757" y="14"/>
                      <a:pt x="6748" y="42"/>
                    </a:cubicBezTo>
                    <a:cubicBezTo>
                      <a:pt x="6634" y="293"/>
                      <a:pt x="6428" y="499"/>
                      <a:pt x="6314" y="750"/>
                    </a:cubicBezTo>
                    <a:cubicBezTo>
                      <a:pt x="6177" y="1047"/>
                      <a:pt x="6109" y="1321"/>
                      <a:pt x="6063" y="1640"/>
                    </a:cubicBezTo>
                    <a:cubicBezTo>
                      <a:pt x="5949" y="2256"/>
                      <a:pt x="5858" y="2873"/>
                      <a:pt x="5743" y="3489"/>
                    </a:cubicBezTo>
                    <a:cubicBezTo>
                      <a:pt x="5584" y="4630"/>
                      <a:pt x="5378" y="5703"/>
                      <a:pt x="4899" y="6753"/>
                    </a:cubicBezTo>
                    <a:cubicBezTo>
                      <a:pt x="4671" y="7232"/>
                      <a:pt x="4534" y="7598"/>
                      <a:pt x="4077" y="7871"/>
                    </a:cubicBezTo>
                    <a:cubicBezTo>
                      <a:pt x="3598" y="8168"/>
                      <a:pt x="3187" y="8465"/>
                      <a:pt x="2753" y="8807"/>
                    </a:cubicBezTo>
                    <a:cubicBezTo>
                      <a:pt x="2457" y="9081"/>
                      <a:pt x="2114" y="9309"/>
                      <a:pt x="1726" y="9378"/>
                    </a:cubicBezTo>
                    <a:cubicBezTo>
                      <a:pt x="1156" y="9492"/>
                      <a:pt x="631" y="9583"/>
                      <a:pt x="311" y="10131"/>
                    </a:cubicBezTo>
                    <a:cubicBezTo>
                      <a:pt x="0" y="10690"/>
                      <a:pt x="479" y="11268"/>
                      <a:pt x="1048" y="11268"/>
                    </a:cubicBezTo>
                    <a:cubicBezTo>
                      <a:pt x="1106" y="11268"/>
                      <a:pt x="1165" y="11262"/>
                      <a:pt x="1224" y="11250"/>
                    </a:cubicBezTo>
                    <a:cubicBezTo>
                      <a:pt x="1315" y="11227"/>
                      <a:pt x="1407" y="11181"/>
                      <a:pt x="1475" y="11113"/>
                    </a:cubicBezTo>
                    <a:cubicBezTo>
                      <a:pt x="1519" y="11079"/>
                      <a:pt x="1560" y="11042"/>
                      <a:pt x="1597" y="11003"/>
                    </a:cubicBezTo>
                    <a:lnTo>
                      <a:pt x="1597" y="11003"/>
                    </a:lnTo>
                    <a:cubicBezTo>
                      <a:pt x="1719" y="10930"/>
                      <a:pt x="1905" y="10927"/>
                      <a:pt x="2023" y="10907"/>
                    </a:cubicBezTo>
                    <a:cubicBezTo>
                      <a:pt x="2297" y="10839"/>
                      <a:pt x="2525" y="10747"/>
                      <a:pt x="2776" y="10610"/>
                    </a:cubicBezTo>
                    <a:cubicBezTo>
                      <a:pt x="3233" y="10359"/>
                      <a:pt x="3644" y="9971"/>
                      <a:pt x="4032" y="9606"/>
                    </a:cubicBezTo>
                    <a:cubicBezTo>
                      <a:pt x="4420" y="9241"/>
                      <a:pt x="4899" y="9013"/>
                      <a:pt x="5287" y="8647"/>
                    </a:cubicBezTo>
                    <a:cubicBezTo>
                      <a:pt x="5698" y="8259"/>
                      <a:pt x="5858" y="7757"/>
                      <a:pt x="6086" y="7255"/>
                    </a:cubicBezTo>
                    <a:cubicBezTo>
                      <a:pt x="6588" y="6137"/>
                      <a:pt x="6748" y="4995"/>
                      <a:pt x="6885" y="3763"/>
                    </a:cubicBezTo>
                    <a:cubicBezTo>
                      <a:pt x="6953" y="3124"/>
                      <a:pt x="7022" y="2485"/>
                      <a:pt x="7067" y="1823"/>
                    </a:cubicBezTo>
                    <a:cubicBezTo>
                      <a:pt x="7090" y="1526"/>
                      <a:pt x="7090" y="1229"/>
                      <a:pt x="7067" y="933"/>
                    </a:cubicBezTo>
                    <a:cubicBezTo>
                      <a:pt x="7022" y="659"/>
                      <a:pt x="6885" y="339"/>
                      <a:pt x="6862" y="65"/>
                    </a:cubicBezTo>
                    <a:cubicBezTo>
                      <a:pt x="6862" y="25"/>
                      <a:pt x="6831" y="1"/>
                      <a:pt x="680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3" name="Google Shape;2313;p32"/>
              <p:cNvSpPr/>
              <p:nvPr/>
            </p:nvSpPr>
            <p:spPr>
              <a:xfrm>
                <a:off x="1377550" y="2661275"/>
                <a:ext cx="81625" cy="610275"/>
              </a:xfrm>
              <a:custGeom>
                <a:rect b="b" l="l" r="r" t="t"/>
                <a:pathLst>
                  <a:path extrusionOk="0" h="24411" w="3265">
                    <a:moveTo>
                      <a:pt x="1274" y="1"/>
                    </a:moveTo>
                    <a:cubicBezTo>
                      <a:pt x="1263" y="1"/>
                      <a:pt x="1255" y="6"/>
                      <a:pt x="1255" y="16"/>
                    </a:cubicBezTo>
                    <a:cubicBezTo>
                      <a:pt x="959" y="586"/>
                      <a:pt x="959" y="1340"/>
                      <a:pt x="1096" y="1933"/>
                    </a:cubicBezTo>
                    <a:cubicBezTo>
                      <a:pt x="1255" y="2686"/>
                      <a:pt x="1552" y="3417"/>
                      <a:pt x="1758" y="4147"/>
                    </a:cubicBezTo>
                    <a:cubicBezTo>
                      <a:pt x="2283" y="5836"/>
                      <a:pt x="2168" y="7571"/>
                      <a:pt x="1758" y="9283"/>
                    </a:cubicBezTo>
                    <a:cubicBezTo>
                      <a:pt x="1370" y="11040"/>
                      <a:pt x="1119" y="12866"/>
                      <a:pt x="685" y="14624"/>
                    </a:cubicBezTo>
                    <a:cubicBezTo>
                      <a:pt x="502" y="15400"/>
                      <a:pt x="137" y="16130"/>
                      <a:pt x="69" y="16906"/>
                    </a:cubicBezTo>
                    <a:cubicBezTo>
                      <a:pt x="0" y="17774"/>
                      <a:pt x="320" y="18573"/>
                      <a:pt x="639" y="19349"/>
                    </a:cubicBezTo>
                    <a:cubicBezTo>
                      <a:pt x="959" y="20148"/>
                      <a:pt x="1370" y="20901"/>
                      <a:pt x="1712" y="21700"/>
                    </a:cubicBezTo>
                    <a:cubicBezTo>
                      <a:pt x="1872" y="22065"/>
                      <a:pt x="2032" y="22430"/>
                      <a:pt x="2123" y="22818"/>
                    </a:cubicBezTo>
                    <a:cubicBezTo>
                      <a:pt x="2237" y="23275"/>
                      <a:pt x="2328" y="23708"/>
                      <a:pt x="2420" y="24165"/>
                    </a:cubicBezTo>
                    <a:cubicBezTo>
                      <a:pt x="2453" y="24330"/>
                      <a:pt x="2598" y="24411"/>
                      <a:pt x="2749" y="24411"/>
                    </a:cubicBezTo>
                    <a:cubicBezTo>
                      <a:pt x="2911" y="24411"/>
                      <a:pt x="3080" y="24319"/>
                      <a:pt x="3127" y="24142"/>
                    </a:cubicBezTo>
                    <a:cubicBezTo>
                      <a:pt x="3196" y="23777"/>
                      <a:pt x="3264" y="23503"/>
                      <a:pt x="3196" y="23138"/>
                    </a:cubicBezTo>
                    <a:cubicBezTo>
                      <a:pt x="3127" y="22727"/>
                      <a:pt x="3013" y="22339"/>
                      <a:pt x="2876" y="21974"/>
                    </a:cubicBezTo>
                    <a:cubicBezTo>
                      <a:pt x="2625" y="21289"/>
                      <a:pt x="2283" y="20627"/>
                      <a:pt x="1963" y="19988"/>
                    </a:cubicBezTo>
                    <a:cubicBezTo>
                      <a:pt x="1598" y="19212"/>
                      <a:pt x="1210" y="18390"/>
                      <a:pt x="1050" y="17568"/>
                    </a:cubicBezTo>
                    <a:cubicBezTo>
                      <a:pt x="913" y="16724"/>
                      <a:pt x="1301" y="15971"/>
                      <a:pt x="1529" y="15172"/>
                    </a:cubicBezTo>
                    <a:cubicBezTo>
                      <a:pt x="2032" y="13460"/>
                      <a:pt x="2214" y="11611"/>
                      <a:pt x="2602" y="9853"/>
                    </a:cubicBezTo>
                    <a:cubicBezTo>
                      <a:pt x="2990" y="8187"/>
                      <a:pt x="3196" y="6544"/>
                      <a:pt x="2853" y="4832"/>
                    </a:cubicBezTo>
                    <a:cubicBezTo>
                      <a:pt x="2671" y="3965"/>
                      <a:pt x="2328" y="3143"/>
                      <a:pt x="2032" y="2321"/>
                    </a:cubicBezTo>
                    <a:cubicBezTo>
                      <a:pt x="1895" y="1933"/>
                      <a:pt x="1758" y="1522"/>
                      <a:pt x="1598" y="1134"/>
                    </a:cubicBezTo>
                    <a:cubicBezTo>
                      <a:pt x="1461" y="769"/>
                      <a:pt x="1415" y="404"/>
                      <a:pt x="1324" y="39"/>
                    </a:cubicBezTo>
                    <a:cubicBezTo>
                      <a:pt x="1311" y="12"/>
                      <a:pt x="1289" y="1"/>
                      <a:pt x="127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4" name="Google Shape;2314;p32"/>
              <p:cNvSpPr/>
              <p:nvPr/>
            </p:nvSpPr>
            <p:spPr>
              <a:xfrm>
                <a:off x="1305650" y="2943050"/>
                <a:ext cx="169500" cy="309025"/>
              </a:xfrm>
              <a:custGeom>
                <a:rect b="b" l="l" r="r" t="t"/>
                <a:pathLst>
                  <a:path extrusionOk="0" h="12361" w="6780">
                    <a:moveTo>
                      <a:pt x="143" y="0"/>
                    </a:moveTo>
                    <a:cubicBezTo>
                      <a:pt x="90" y="0"/>
                      <a:pt x="35" y="41"/>
                      <a:pt x="23" y="112"/>
                    </a:cubicBezTo>
                    <a:cubicBezTo>
                      <a:pt x="0" y="751"/>
                      <a:pt x="69" y="1367"/>
                      <a:pt x="91" y="2006"/>
                    </a:cubicBezTo>
                    <a:cubicBezTo>
                      <a:pt x="114" y="2645"/>
                      <a:pt x="23" y="3307"/>
                      <a:pt x="23" y="3946"/>
                    </a:cubicBezTo>
                    <a:cubicBezTo>
                      <a:pt x="46" y="5179"/>
                      <a:pt x="434" y="6297"/>
                      <a:pt x="1119" y="7302"/>
                    </a:cubicBezTo>
                    <a:cubicBezTo>
                      <a:pt x="1758" y="8215"/>
                      <a:pt x="2442" y="9128"/>
                      <a:pt x="3424" y="9653"/>
                    </a:cubicBezTo>
                    <a:cubicBezTo>
                      <a:pt x="3926" y="9904"/>
                      <a:pt x="4360" y="10200"/>
                      <a:pt x="4702" y="10657"/>
                    </a:cubicBezTo>
                    <a:cubicBezTo>
                      <a:pt x="4885" y="10885"/>
                      <a:pt x="5044" y="11159"/>
                      <a:pt x="5159" y="11433"/>
                    </a:cubicBezTo>
                    <a:cubicBezTo>
                      <a:pt x="5273" y="11661"/>
                      <a:pt x="5318" y="11935"/>
                      <a:pt x="5478" y="12141"/>
                    </a:cubicBezTo>
                    <a:cubicBezTo>
                      <a:pt x="5571" y="12280"/>
                      <a:pt x="5735" y="12360"/>
                      <a:pt x="5895" y="12360"/>
                    </a:cubicBezTo>
                    <a:cubicBezTo>
                      <a:pt x="6049" y="12360"/>
                      <a:pt x="6199" y="12286"/>
                      <a:pt x="6277" y="12118"/>
                    </a:cubicBezTo>
                    <a:cubicBezTo>
                      <a:pt x="6779" y="11114"/>
                      <a:pt x="5615" y="9904"/>
                      <a:pt x="4908" y="9333"/>
                    </a:cubicBezTo>
                    <a:cubicBezTo>
                      <a:pt x="4474" y="8968"/>
                      <a:pt x="3949" y="8785"/>
                      <a:pt x="3470" y="8511"/>
                    </a:cubicBezTo>
                    <a:cubicBezTo>
                      <a:pt x="3013" y="8215"/>
                      <a:pt x="2716" y="7735"/>
                      <a:pt x="2374" y="7325"/>
                    </a:cubicBezTo>
                    <a:cubicBezTo>
                      <a:pt x="1507" y="6343"/>
                      <a:pt x="936" y="5225"/>
                      <a:pt x="845" y="3924"/>
                    </a:cubicBezTo>
                    <a:cubicBezTo>
                      <a:pt x="799" y="3330"/>
                      <a:pt x="845" y="2737"/>
                      <a:pt x="730" y="2166"/>
                    </a:cubicBezTo>
                    <a:cubicBezTo>
                      <a:pt x="616" y="1458"/>
                      <a:pt x="320" y="796"/>
                      <a:pt x="251" y="112"/>
                    </a:cubicBezTo>
                    <a:cubicBezTo>
                      <a:pt x="240" y="35"/>
                      <a:pt x="192" y="0"/>
                      <a:pt x="14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5" name="Google Shape;2315;p32"/>
              <p:cNvSpPr/>
              <p:nvPr/>
            </p:nvSpPr>
            <p:spPr>
              <a:xfrm>
                <a:off x="373800" y="1639575"/>
                <a:ext cx="86750" cy="910500"/>
              </a:xfrm>
              <a:custGeom>
                <a:rect b="b" l="l" r="r" t="t"/>
                <a:pathLst>
                  <a:path extrusionOk="0" h="36420" w="3470">
                    <a:moveTo>
                      <a:pt x="2060" y="0"/>
                    </a:moveTo>
                    <a:cubicBezTo>
                      <a:pt x="2044" y="0"/>
                      <a:pt x="2032" y="7"/>
                      <a:pt x="2032" y="27"/>
                    </a:cubicBezTo>
                    <a:cubicBezTo>
                      <a:pt x="1918" y="552"/>
                      <a:pt x="1849" y="1076"/>
                      <a:pt x="1712" y="1579"/>
                    </a:cubicBezTo>
                    <a:cubicBezTo>
                      <a:pt x="1552" y="2172"/>
                      <a:pt x="1416" y="2766"/>
                      <a:pt x="1279" y="3382"/>
                    </a:cubicBezTo>
                    <a:cubicBezTo>
                      <a:pt x="1005" y="4455"/>
                      <a:pt x="708" y="5527"/>
                      <a:pt x="503" y="6623"/>
                    </a:cubicBezTo>
                    <a:cubicBezTo>
                      <a:pt x="69" y="9134"/>
                      <a:pt x="183" y="11645"/>
                      <a:pt x="571" y="14133"/>
                    </a:cubicBezTo>
                    <a:cubicBezTo>
                      <a:pt x="959" y="16689"/>
                      <a:pt x="1210" y="19245"/>
                      <a:pt x="1575" y="21802"/>
                    </a:cubicBezTo>
                    <a:cubicBezTo>
                      <a:pt x="1758" y="22966"/>
                      <a:pt x="2146" y="24130"/>
                      <a:pt x="2214" y="25317"/>
                    </a:cubicBezTo>
                    <a:cubicBezTo>
                      <a:pt x="2306" y="26504"/>
                      <a:pt x="1941" y="27668"/>
                      <a:pt x="1621" y="28786"/>
                    </a:cubicBezTo>
                    <a:cubicBezTo>
                      <a:pt x="1301" y="29996"/>
                      <a:pt x="868" y="31160"/>
                      <a:pt x="525" y="32347"/>
                    </a:cubicBezTo>
                    <a:cubicBezTo>
                      <a:pt x="366" y="32941"/>
                      <a:pt x="206" y="33534"/>
                      <a:pt x="114" y="34150"/>
                    </a:cubicBezTo>
                    <a:cubicBezTo>
                      <a:pt x="46" y="34470"/>
                      <a:pt x="0" y="34812"/>
                      <a:pt x="0" y="35132"/>
                    </a:cubicBezTo>
                    <a:cubicBezTo>
                      <a:pt x="0" y="35474"/>
                      <a:pt x="92" y="35794"/>
                      <a:pt x="160" y="36113"/>
                    </a:cubicBezTo>
                    <a:cubicBezTo>
                      <a:pt x="193" y="36321"/>
                      <a:pt x="373" y="36419"/>
                      <a:pt x="559" y="36419"/>
                    </a:cubicBezTo>
                    <a:cubicBezTo>
                      <a:pt x="760" y="36419"/>
                      <a:pt x="969" y="36304"/>
                      <a:pt x="1005" y="36090"/>
                    </a:cubicBezTo>
                    <a:cubicBezTo>
                      <a:pt x="1073" y="35817"/>
                      <a:pt x="1164" y="35543"/>
                      <a:pt x="1210" y="35269"/>
                    </a:cubicBezTo>
                    <a:cubicBezTo>
                      <a:pt x="1256" y="34995"/>
                      <a:pt x="1256" y="34721"/>
                      <a:pt x="1301" y="34447"/>
                    </a:cubicBezTo>
                    <a:cubicBezTo>
                      <a:pt x="1370" y="33854"/>
                      <a:pt x="1484" y="33283"/>
                      <a:pt x="1644" y="32712"/>
                    </a:cubicBezTo>
                    <a:cubicBezTo>
                      <a:pt x="1941" y="31685"/>
                      <a:pt x="2306" y="30681"/>
                      <a:pt x="2602" y="29654"/>
                    </a:cubicBezTo>
                    <a:cubicBezTo>
                      <a:pt x="2945" y="28512"/>
                      <a:pt x="3287" y="27326"/>
                      <a:pt x="3379" y="26139"/>
                    </a:cubicBezTo>
                    <a:cubicBezTo>
                      <a:pt x="3470" y="24952"/>
                      <a:pt x="3150" y="23810"/>
                      <a:pt x="2899" y="22646"/>
                    </a:cubicBezTo>
                    <a:cubicBezTo>
                      <a:pt x="2374" y="20158"/>
                      <a:pt x="2214" y="17579"/>
                      <a:pt x="1849" y="15046"/>
                    </a:cubicBezTo>
                    <a:cubicBezTo>
                      <a:pt x="1507" y="12535"/>
                      <a:pt x="1164" y="10070"/>
                      <a:pt x="1461" y="7536"/>
                    </a:cubicBezTo>
                    <a:cubicBezTo>
                      <a:pt x="1621" y="6235"/>
                      <a:pt x="1963" y="4980"/>
                      <a:pt x="2214" y="3701"/>
                    </a:cubicBezTo>
                    <a:cubicBezTo>
                      <a:pt x="2351" y="3085"/>
                      <a:pt x="2443" y="2446"/>
                      <a:pt x="2420" y="1830"/>
                    </a:cubicBezTo>
                    <a:cubicBezTo>
                      <a:pt x="2397" y="1236"/>
                      <a:pt x="2329" y="574"/>
                      <a:pt x="2123" y="27"/>
                    </a:cubicBezTo>
                    <a:cubicBezTo>
                      <a:pt x="2110" y="13"/>
                      <a:pt x="2082" y="0"/>
                      <a:pt x="206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6" name="Google Shape;2316;p32"/>
              <p:cNvSpPr/>
              <p:nvPr/>
            </p:nvSpPr>
            <p:spPr>
              <a:xfrm>
                <a:off x="299050" y="1480600"/>
                <a:ext cx="110725" cy="1071725"/>
              </a:xfrm>
              <a:custGeom>
                <a:rect b="b" l="l" r="r" t="t"/>
                <a:pathLst>
                  <a:path extrusionOk="0" h="42869" w="4429">
                    <a:moveTo>
                      <a:pt x="590" y="0"/>
                    </a:moveTo>
                    <a:cubicBezTo>
                      <a:pt x="561" y="0"/>
                      <a:pt x="534" y="13"/>
                      <a:pt x="525" y="40"/>
                    </a:cubicBezTo>
                    <a:cubicBezTo>
                      <a:pt x="114" y="999"/>
                      <a:pt x="183" y="2140"/>
                      <a:pt x="206" y="3144"/>
                    </a:cubicBezTo>
                    <a:cubicBezTo>
                      <a:pt x="206" y="4468"/>
                      <a:pt x="206" y="5792"/>
                      <a:pt x="183" y="7139"/>
                    </a:cubicBezTo>
                    <a:cubicBezTo>
                      <a:pt x="160" y="8668"/>
                      <a:pt x="0" y="10220"/>
                      <a:pt x="0" y="11772"/>
                    </a:cubicBezTo>
                    <a:cubicBezTo>
                      <a:pt x="0" y="13256"/>
                      <a:pt x="92" y="14717"/>
                      <a:pt x="274" y="16178"/>
                    </a:cubicBezTo>
                    <a:cubicBezTo>
                      <a:pt x="457" y="17661"/>
                      <a:pt x="776" y="19076"/>
                      <a:pt x="1142" y="20492"/>
                    </a:cubicBezTo>
                    <a:cubicBezTo>
                      <a:pt x="1507" y="21952"/>
                      <a:pt x="1735" y="23436"/>
                      <a:pt x="1872" y="24920"/>
                    </a:cubicBezTo>
                    <a:cubicBezTo>
                      <a:pt x="2146" y="27864"/>
                      <a:pt x="2055" y="30854"/>
                      <a:pt x="1803" y="33776"/>
                    </a:cubicBezTo>
                    <a:cubicBezTo>
                      <a:pt x="1735" y="34643"/>
                      <a:pt x="1644" y="35465"/>
                      <a:pt x="1735" y="36309"/>
                    </a:cubicBezTo>
                    <a:cubicBezTo>
                      <a:pt x="1826" y="37131"/>
                      <a:pt x="2009" y="37953"/>
                      <a:pt x="2146" y="38752"/>
                    </a:cubicBezTo>
                    <a:cubicBezTo>
                      <a:pt x="2420" y="40076"/>
                      <a:pt x="2488" y="41628"/>
                      <a:pt x="3378" y="42701"/>
                    </a:cubicBezTo>
                    <a:cubicBezTo>
                      <a:pt x="3470" y="42818"/>
                      <a:pt x="3629" y="42868"/>
                      <a:pt x="3791" y="42868"/>
                    </a:cubicBezTo>
                    <a:cubicBezTo>
                      <a:pt x="3912" y="42868"/>
                      <a:pt x="4034" y="42841"/>
                      <a:pt x="4132" y="42792"/>
                    </a:cubicBezTo>
                    <a:cubicBezTo>
                      <a:pt x="4383" y="42632"/>
                      <a:pt x="4428" y="42358"/>
                      <a:pt x="4383" y="42084"/>
                    </a:cubicBezTo>
                    <a:cubicBezTo>
                      <a:pt x="4200" y="40897"/>
                      <a:pt x="3881" y="39710"/>
                      <a:pt x="3652" y="38546"/>
                    </a:cubicBezTo>
                    <a:cubicBezTo>
                      <a:pt x="3378" y="37131"/>
                      <a:pt x="3127" y="35807"/>
                      <a:pt x="3241" y="34369"/>
                    </a:cubicBezTo>
                    <a:cubicBezTo>
                      <a:pt x="3515" y="31448"/>
                      <a:pt x="3607" y="28526"/>
                      <a:pt x="3333" y="25604"/>
                    </a:cubicBezTo>
                    <a:cubicBezTo>
                      <a:pt x="3219" y="24189"/>
                      <a:pt x="3013" y="22797"/>
                      <a:pt x="2694" y="21405"/>
                    </a:cubicBezTo>
                    <a:cubicBezTo>
                      <a:pt x="2374" y="19967"/>
                      <a:pt x="1918" y="18574"/>
                      <a:pt x="1666" y="17113"/>
                    </a:cubicBezTo>
                    <a:cubicBezTo>
                      <a:pt x="1142" y="14215"/>
                      <a:pt x="1142" y="11247"/>
                      <a:pt x="1096" y="8326"/>
                    </a:cubicBezTo>
                    <a:cubicBezTo>
                      <a:pt x="1073" y="6819"/>
                      <a:pt x="982" y="5358"/>
                      <a:pt x="822" y="3875"/>
                    </a:cubicBezTo>
                    <a:cubicBezTo>
                      <a:pt x="708" y="2619"/>
                      <a:pt x="617" y="1341"/>
                      <a:pt x="685" y="86"/>
                    </a:cubicBezTo>
                    <a:cubicBezTo>
                      <a:pt x="685" y="30"/>
                      <a:pt x="635" y="0"/>
                      <a:pt x="59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7" name="Google Shape;2317;p32"/>
              <p:cNvSpPr/>
              <p:nvPr/>
            </p:nvSpPr>
            <p:spPr>
              <a:xfrm>
                <a:off x="249975" y="1969275"/>
                <a:ext cx="138675" cy="575550"/>
              </a:xfrm>
              <a:custGeom>
                <a:rect b="b" l="l" r="r" t="t"/>
                <a:pathLst>
                  <a:path extrusionOk="0" h="23022" w="5547">
                    <a:moveTo>
                      <a:pt x="184" y="0"/>
                    </a:moveTo>
                    <a:cubicBezTo>
                      <a:pt x="95" y="0"/>
                      <a:pt x="1" y="86"/>
                      <a:pt x="46" y="191"/>
                    </a:cubicBezTo>
                    <a:cubicBezTo>
                      <a:pt x="685" y="1675"/>
                      <a:pt x="776" y="3296"/>
                      <a:pt x="754" y="4893"/>
                    </a:cubicBezTo>
                    <a:cubicBezTo>
                      <a:pt x="731" y="6491"/>
                      <a:pt x="708" y="8089"/>
                      <a:pt x="685" y="9687"/>
                    </a:cubicBezTo>
                    <a:cubicBezTo>
                      <a:pt x="662" y="11216"/>
                      <a:pt x="685" y="12745"/>
                      <a:pt x="754" y="14274"/>
                    </a:cubicBezTo>
                    <a:cubicBezTo>
                      <a:pt x="822" y="15735"/>
                      <a:pt x="959" y="17242"/>
                      <a:pt x="1530" y="18611"/>
                    </a:cubicBezTo>
                    <a:cubicBezTo>
                      <a:pt x="1872" y="19456"/>
                      <a:pt x="2351" y="20163"/>
                      <a:pt x="2968" y="20848"/>
                    </a:cubicBezTo>
                    <a:cubicBezTo>
                      <a:pt x="3241" y="21145"/>
                      <a:pt x="3561" y="21464"/>
                      <a:pt x="3744" y="21830"/>
                    </a:cubicBezTo>
                    <a:cubicBezTo>
                      <a:pt x="3949" y="22286"/>
                      <a:pt x="3949" y="22674"/>
                      <a:pt x="4406" y="22948"/>
                    </a:cubicBezTo>
                    <a:cubicBezTo>
                      <a:pt x="4485" y="22999"/>
                      <a:pt x="4576" y="23022"/>
                      <a:pt x="4668" y="23022"/>
                    </a:cubicBezTo>
                    <a:cubicBezTo>
                      <a:pt x="4865" y="23022"/>
                      <a:pt x="5065" y="22914"/>
                      <a:pt x="5159" y="22743"/>
                    </a:cubicBezTo>
                    <a:cubicBezTo>
                      <a:pt x="5547" y="22035"/>
                      <a:pt x="5045" y="21122"/>
                      <a:pt x="4611" y="20551"/>
                    </a:cubicBezTo>
                    <a:cubicBezTo>
                      <a:pt x="4132" y="19935"/>
                      <a:pt x="3538" y="19387"/>
                      <a:pt x="3127" y="18680"/>
                    </a:cubicBezTo>
                    <a:cubicBezTo>
                      <a:pt x="2397" y="17424"/>
                      <a:pt x="2214" y="15918"/>
                      <a:pt x="2100" y="14457"/>
                    </a:cubicBezTo>
                    <a:cubicBezTo>
                      <a:pt x="2009" y="12951"/>
                      <a:pt x="1918" y="11421"/>
                      <a:pt x="1895" y="9892"/>
                    </a:cubicBezTo>
                    <a:cubicBezTo>
                      <a:pt x="1872" y="8271"/>
                      <a:pt x="1963" y="6628"/>
                      <a:pt x="1781" y="5030"/>
                    </a:cubicBezTo>
                    <a:cubicBezTo>
                      <a:pt x="1598" y="3318"/>
                      <a:pt x="1073" y="1606"/>
                      <a:pt x="297" y="77"/>
                    </a:cubicBezTo>
                    <a:cubicBezTo>
                      <a:pt x="274" y="23"/>
                      <a:pt x="229" y="0"/>
                      <a:pt x="18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8" name="Google Shape;2318;p32"/>
              <p:cNvSpPr/>
              <p:nvPr/>
            </p:nvSpPr>
            <p:spPr>
              <a:xfrm>
                <a:off x="91900" y="2357250"/>
                <a:ext cx="301900" cy="195525"/>
              </a:xfrm>
              <a:custGeom>
                <a:rect b="b" l="l" r="r" t="t"/>
                <a:pathLst>
                  <a:path extrusionOk="0" h="7821" w="12076">
                    <a:moveTo>
                      <a:pt x="1838" y="0"/>
                    </a:moveTo>
                    <a:cubicBezTo>
                      <a:pt x="1249" y="0"/>
                      <a:pt x="659" y="226"/>
                      <a:pt x="69" y="308"/>
                    </a:cubicBezTo>
                    <a:cubicBezTo>
                      <a:pt x="1" y="330"/>
                      <a:pt x="23" y="445"/>
                      <a:pt x="92" y="467"/>
                    </a:cubicBezTo>
                    <a:cubicBezTo>
                      <a:pt x="708" y="559"/>
                      <a:pt x="1302" y="696"/>
                      <a:pt x="1895" y="878"/>
                    </a:cubicBezTo>
                    <a:cubicBezTo>
                      <a:pt x="2534" y="1061"/>
                      <a:pt x="2968" y="1403"/>
                      <a:pt x="3402" y="1905"/>
                    </a:cubicBezTo>
                    <a:cubicBezTo>
                      <a:pt x="4155" y="2773"/>
                      <a:pt x="4703" y="3823"/>
                      <a:pt x="5479" y="4690"/>
                    </a:cubicBezTo>
                    <a:cubicBezTo>
                      <a:pt x="6232" y="5535"/>
                      <a:pt x="7122" y="6197"/>
                      <a:pt x="8172" y="6585"/>
                    </a:cubicBezTo>
                    <a:cubicBezTo>
                      <a:pt x="8766" y="6790"/>
                      <a:pt x="9450" y="6813"/>
                      <a:pt x="9975" y="7110"/>
                    </a:cubicBezTo>
                    <a:cubicBezTo>
                      <a:pt x="10412" y="7350"/>
                      <a:pt x="10724" y="7820"/>
                      <a:pt x="11250" y="7820"/>
                    </a:cubicBezTo>
                    <a:cubicBezTo>
                      <a:pt x="11273" y="7820"/>
                      <a:pt x="11297" y="7819"/>
                      <a:pt x="11322" y="7817"/>
                    </a:cubicBezTo>
                    <a:cubicBezTo>
                      <a:pt x="11505" y="7817"/>
                      <a:pt x="11710" y="7703"/>
                      <a:pt x="11801" y="7543"/>
                    </a:cubicBezTo>
                    <a:cubicBezTo>
                      <a:pt x="12075" y="6973"/>
                      <a:pt x="11459" y="6744"/>
                      <a:pt x="11094" y="6448"/>
                    </a:cubicBezTo>
                    <a:cubicBezTo>
                      <a:pt x="10546" y="6037"/>
                      <a:pt x="10044" y="5854"/>
                      <a:pt x="9382" y="5694"/>
                    </a:cubicBezTo>
                    <a:cubicBezTo>
                      <a:pt x="8058" y="5398"/>
                      <a:pt x="7077" y="4759"/>
                      <a:pt x="6141" y="3754"/>
                    </a:cubicBezTo>
                    <a:cubicBezTo>
                      <a:pt x="5296" y="2818"/>
                      <a:pt x="4725" y="1631"/>
                      <a:pt x="3767" y="810"/>
                    </a:cubicBezTo>
                    <a:cubicBezTo>
                      <a:pt x="3265" y="399"/>
                      <a:pt x="2694" y="79"/>
                      <a:pt x="2055" y="11"/>
                    </a:cubicBezTo>
                    <a:cubicBezTo>
                      <a:pt x="1983" y="3"/>
                      <a:pt x="1910" y="0"/>
                      <a:pt x="183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9" name="Google Shape;2319;p32"/>
              <p:cNvSpPr/>
              <p:nvPr/>
            </p:nvSpPr>
            <p:spPr>
              <a:xfrm>
                <a:off x="361825" y="2061550"/>
                <a:ext cx="170050" cy="459425"/>
              </a:xfrm>
              <a:custGeom>
                <a:rect b="b" l="l" r="r" t="t"/>
                <a:pathLst>
                  <a:path extrusionOk="0" h="18377" w="6802">
                    <a:moveTo>
                      <a:pt x="6580" y="1"/>
                    </a:moveTo>
                    <a:cubicBezTo>
                      <a:pt x="6515" y="1"/>
                      <a:pt x="6449" y="47"/>
                      <a:pt x="6437" y="130"/>
                    </a:cubicBezTo>
                    <a:cubicBezTo>
                      <a:pt x="6391" y="883"/>
                      <a:pt x="6186" y="1613"/>
                      <a:pt x="6026" y="2344"/>
                    </a:cubicBezTo>
                    <a:cubicBezTo>
                      <a:pt x="5889" y="3074"/>
                      <a:pt x="5820" y="3804"/>
                      <a:pt x="5798" y="4558"/>
                    </a:cubicBezTo>
                    <a:cubicBezTo>
                      <a:pt x="5775" y="5996"/>
                      <a:pt x="5684" y="7388"/>
                      <a:pt x="5250" y="8780"/>
                    </a:cubicBezTo>
                    <a:cubicBezTo>
                      <a:pt x="4862" y="10013"/>
                      <a:pt x="4200" y="11177"/>
                      <a:pt x="3538" y="12295"/>
                    </a:cubicBezTo>
                    <a:cubicBezTo>
                      <a:pt x="3264" y="12775"/>
                      <a:pt x="2830" y="13071"/>
                      <a:pt x="2397" y="13414"/>
                    </a:cubicBezTo>
                    <a:cubicBezTo>
                      <a:pt x="1872" y="13825"/>
                      <a:pt x="1484" y="14304"/>
                      <a:pt x="1141" y="14852"/>
                    </a:cubicBezTo>
                    <a:cubicBezTo>
                      <a:pt x="799" y="15377"/>
                      <a:pt x="525" y="15925"/>
                      <a:pt x="342" y="16518"/>
                    </a:cubicBezTo>
                    <a:cubicBezTo>
                      <a:pt x="183" y="17043"/>
                      <a:pt x="0" y="17979"/>
                      <a:pt x="593" y="18298"/>
                    </a:cubicBezTo>
                    <a:cubicBezTo>
                      <a:pt x="685" y="18353"/>
                      <a:pt x="771" y="18376"/>
                      <a:pt x="851" y="18376"/>
                    </a:cubicBezTo>
                    <a:cubicBezTo>
                      <a:pt x="1206" y="18376"/>
                      <a:pt x="1436" y="17904"/>
                      <a:pt x="1529" y="17568"/>
                    </a:cubicBezTo>
                    <a:cubicBezTo>
                      <a:pt x="1712" y="16952"/>
                      <a:pt x="1849" y="16335"/>
                      <a:pt x="2146" y="15765"/>
                    </a:cubicBezTo>
                    <a:cubicBezTo>
                      <a:pt x="2420" y="15240"/>
                      <a:pt x="2739" y="14783"/>
                      <a:pt x="3173" y="14418"/>
                    </a:cubicBezTo>
                    <a:cubicBezTo>
                      <a:pt x="3675" y="14007"/>
                      <a:pt x="4131" y="13688"/>
                      <a:pt x="4474" y="13140"/>
                    </a:cubicBezTo>
                    <a:cubicBezTo>
                      <a:pt x="4793" y="12638"/>
                      <a:pt x="5044" y="12067"/>
                      <a:pt x="5341" y="11519"/>
                    </a:cubicBezTo>
                    <a:cubicBezTo>
                      <a:pt x="5661" y="10926"/>
                      <a:pt x="5935" y="10310"/>
                      <a:pt x="6163" y="9648"/>
                    </a:cubicBezTo>
                    <a:cubicBezTo>
                      <a:pt x="6711" y="8164"/>
                      <a:pt x="6802" y="6635"/>
                      <a:pt x="6756" y="5060"/>
                    </a:cubicBezTo>
                    <a:cubicBezTo>
                      <a:pt x="6711" y="3416"/>
                      <a:pt x="6779" y="1773"/>
                      <a:pt x="6711" y="130"/>
                    </a:cubicBezTo>
                    <a:cubicBezTo>
                      <a:pt x="6700" y="41"/>
                      <a:pt x="6641" y="1"/>
                      <a:pt x="658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0" name="Google Shape;2320;p32"/>
              <p:cNvSpPr/>
              <p:nvPr/>
            </p:nvSpPr>
            <p:spPr>
              <a:xfrm>
                <a:off x="887375" y="2629075"/>
                <a:ext cx="95875" cy="393750"/>
              </a:xfrm>
              <a:custGeom>
                <a:rect b="b" l="l" r="r" t="t"/>
                <a:pathLst>
                  <a:path extrusionOk="0" h="15750" w="3835">
                    <a:moveTo>
                      <a:pt x="1549" y="1"/>
                    </a:moveTo>
                    <a:cubicBezTo>
                      <a:pt x="1543" y="1"/>
                      <a:pt x="1536" y="1"/>
                      <a:pt x="1529" y="3"/>
                    </a:cubicBezTo>
                    <a:cubicBezTo>
                      <a:pt x="662" y="94"/>
                      <a:pt x="457" y="1578"/>
                      <a:pt x="343" y="2240"/>
                    </a:cubicBezTo>
                    <a:cubicBezTo>
                      <a:pt x="69" y="3563"/>
                      <a:pt x="0" y="4887"/>
                      <a:pt x="411" y="6211"/>
                    </a:cubicBezTo>
                    <a:cubicBezTo>
                      <a:pt x="867" y="7718"/>
                      <a:pt x="1940" y="8973"/>
                      <a:pt x="2214" y="10548"/>
                    </a:cubicBezTo>
                    <a:cubicBezTo>
                      <a:pt x="2328" y="11278"/>
                      <a:pt x="2351" y="12009"/>
                      <a:pt x="2328" y="12739"/>
                    </a:cubicBezTo>
                    <a:cubicBezTo>
                      <a:pt x="2305" y="13150"/>
                      <a:pt x="2283" y="13561"/>
                      <a:pt x="2283" y="13972"/>
                    </a:cubicBezTo>
                    <a:cubicBezTo>
                      <a:pt x="2260" y="14405"/>
                      <a:pt x="2191" y="14885"/>
                      <a:pt x="2351" y="15273"/>
                    </a:cubicBezTo>
                    <a:cubicBezTo>
                      <a:pt x="2484" y="15595"/>
                      <a:pt x="2748" y="15750"/>
                      <a:pt x="3012" y="15750"/>
                    </a:cubicBezTo>
                    <a:cubicBezTo>
                      <a:pt x="3290" y="15750"/>
                      <a:pt x="3569" y="15578"/>
                      <a:pt x="3698" y="15250"/>
                    </a:cubicBezTo>
                    <a:cubicBezTo>
                      <a:pt x="3835" y="14885"/>
                      <a:pt x="3766" y="14405"/>
                      <a:pt x="3766" y="14017"/>
                    </a:cubicBezTo>
                    <a:cubicBezTo>
                      <a:pt x="3789" y="13652"/>
                      <a:pt x="3766" y="13287"/>
                      <a:pt x="3766" y="12945"/>
                    </a:cubicBezTo>
                    <a:cubicBezTo>
                      <a:pt x="3743" y="12214"/>
                      <a:pt x="3698" y="11484"/>
                      <a:pt x="3561" y="10753"/>
                    </a:cubicBezTo>
                    <a:cubicBezTo>
                      <a:pt x="3447" y="10046"/>
                      <a:pt x="3241" y="9384"/>
                      <a:pt x="2945" y="8745"/>
                    </a:cubicBezTo>
                    <a:cubicBezTo>
                      <a:pt x="2625" y="8060"/>
                      <a:pt x="2191" y="7444"/>
                      <a:pt x="1872" y="6759"/>
                    </a:cubicBezTo>
                    <a:cubicBezTo>
                      <a:pt x="1256" y="5504"/>
                      <a:pt x="1141" y="4271"/>
                      <a:pt x="1233" y="2879"/>
                    </a:cubicBezTo>
                    <a:cubicBezTo>
                      <a:pt x="1278" y="2422"/>
                      <a:pt x="1301" y="1943"/>
                      <a:pt x="1347" y="1486"/>
                    </a:cubicBezTo>
                    <a:cubicBezTo>
                      <a:pt x="1370" y="1167"/>
                      <a:pt x="1370" y="459"/>
                      <a:pt x="1644" y="254"/>
                    </a:cubicBezTo>
                    <a:cubicBezTo>
                      <a:pt x="1730" y="168"/>
                      <a:pt x="1654" y="1"/>
                      <a:pt x="154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1" name="Google Shape;2321;p32"/>
              <p:cNvSpPr/>
              <p:nvPr/>
            </p:nvSpPr>
            <p:spPr>
              <a:xfrm>
                <a:off x="968400" y="2844775"/>
                <a:ext cx="71925" cy="145050"/>
              </a:xfrm>
              <a:custGeom>
                <a:rect b="b" l="l" r="r" t="t"/>
                <a:pathLst>
                  <a:path extrusionOk="0" h="5802" w="2877">
                    <a:moveTo>
                      <a:pt x="1155" y="4068"/>
                    </a:moveTo>
                    <a:cubicBezTo>
                      <a:pt x="1156" y="4071"/>
                      <a:pt x="1157" y="4077"/>
                      <a:pt x="1159" y="4084"/>
                    </a:cubicBezTo>
                    <a:lnTo>
                      <a:pt x="1159" y="4084"/>
                    </a:lnTo>
                    <a:cubicBezTo>
                      <a:pt x="1158" y="4079"/>
                      <a:pt x="1156" y="4074"/>
                      <a:pt x="1155" y="4068"/>
                    </a:cubicBezTo>
                    <a:close/>
                    <a:moveTo>
                      <a:pt x="147" y="1"/>
                    </a:moveTo>
                    <a:cubicBezTo>
                      <a:pt x="114" y="1"/>
                      <a:pt x="83" y="20"/>
                      <a:pt x="69" y="48"/>
                    </a:cubicBezTo>
                    <a:cubicBezTo>
                      <a:pt x="0" y="208"/>
                      <a:pt x="46" y="391"/>
                      <a:pt x="69" y="550"/>
                    </a:cubicBezTo>
                    <a:cubicBezTo>
                      <a:pt x="92" y="756"/>
                      <a:pt x="137" y="984"/>
                      <a:pt x="206" y="1167"/>
                    </a:cubicBezTo>
                    <a:cubicBezTo>
                      <a:pt x="366" y="1578"/>
                      <a:pt x="548" y="1988"/>
                      <a:pt x="685" y="2399"/>
                    </a:cubicBezTo>
                    <a:cubicBezTo>
                      <a:pt x="776" y="2650"/>
                      <a:pt x="776" y="2787"/>
                      <a:pt x="868" y="3061"/>
                    </a:cubicBezTo>
                    <a:cubicBezTo>
                      <a:pt x="891" y="3107"/>
                      <a:pt x="891" y="3153"/>
                      <a:pt x="913" y="3198"/>
                    </a:cubicBezTo>
                    <a:cubicBezTo>
                      <a:pt x="913" y="3234"/>
                      <a:pt x="955" y="3311"/>
                      <a:pt x="962" y="3311"/>
                    </a:cubicBezTo>
                    <a:cubicBezTo>
                      <a:pt x="965" y="3311"/>
                      <a:pt x="964" y="3305"/>
                      <a:pt x="959" y="3290"/>
                    </a:cubicBezTo>
                    <a:lnTo>
                      <a:pt x="959" y="3290"/>
                    </a:lnTo>
                    <a:cubicBezTo>
                      <a:pt x="1005" y="3426"/>
                      <a:pt x="1027" y="3609"/>
                      <a:pt x="1073" y="3746"/>
                    </a:cubicBezTo>
                    <a:cubicBezTo>
                      <a:pt x="1093" y="3846"/>
                      <a:pt x="1131" y="3964"/>
                      <a:pt x="1155" y="4068"/>
                    </a:cubicBezTo>
                    <a:lnTo>
                      <a:pt x="1155" y="4068"/>
                    </a:lnTo>
                    <a:cubicBezTo>
                      <a:pt x="1155" y="4067"/>
                      <a:pt x="1154" y="4066"/>
                      <a:pt x="1154" y="4066"/>
                    </a:cubicBezTo>
                    <a:lnTo>
                      <a:pt x="1154" y="4066"/>
                    </a:lnTo>
                    <a:cubicBezTo>
                      <a:pt x="1154" y="4066"/>
                      <a:pt x="1156" y="4075"/>
                      <a:pt x="1161" y="4098"/>
                    </a:cubicBezTo>
                    <a:lnTo>
                      <a:pt x="1161" y="4098"/>
                    </a:lnTo>
                    <a:cubicBezTo>
                      <a:pt x="1160" y="4093"/>
                      <a:pt x="1160" y="4088"/>
                      <a:pt x="1159" y="4084"/>
                    </a:cubicBezTo>
                    <a:lnTo>
                      <a:pt x="1159" y="4084"/>
                    </a:lnTo>
                    <a:cubicBezTo>
                      <a:pt x="1161" y="4093"/>
                      <a:pt x="1163" y="4102"/>
                      <a:pt x="1164" y="4111"/>
                    </a:cubicBezTo>
                    <a:cubicBezTo>
                      <a:pt x="1163" y="4106"/>
                      <a:pt x="1162" y="4102"/>
                      <a:pt x="1161" y="4098"/>
                    </a:cubicBezTo>
                    <a:lnTo>
                      <a:pt x="1161" y="4098"/>
                    </a:lnTo>
                    <a:cubicBezTo>
                      <a:pt x="1163" y="4109"/>
                      <a:pt x="1164" y="4122"/>
                      <a:pt x="1164" y="4134"/>
                    </a:cubicBezTo>
                    <a:cubicBezTo>
                      <a:pt x="1164" y="4203"/>
                      <a:pt x="1187" y="4271"/>
                      <a:pt x="1187" y="4339"/>
                    </a:cubicBezTo>
                    <a:cubicBezTo>
                      <a:pt x="1187" y="4385"/>
                      <a:pt x="1187" y="4431"/>
                      <a:pt x="1187" y="4499"/>
                    </a:cubicBezTo>
                    <a:cubicBezTo>
                      <a:pt x="1187" y="4531"/>
                      <a:pt x="1177" y="4594"/>
                      <a:pt x="1177" y="4594"/>
                    </a:cubicBezTo>
                    <a:cubicBezTo>
                      <a:pt x="1177" y="4594"/>
                      <a:pt x="1180" y="4581"/>
                      <a:pt x="1187" y="4545"/>
                    </a:cubicBezTo>
                    <a:lnTo>
                      <a:pt x="1187" y="4545"/>
                    </a:lnTo>
                    <a:cubicBezTo>
                      <a:pt x="1164" y="4727"/>
                      <a:pt x="1142" y="4887"/>
                      <a:pt x="1119" y="5047"/>
                    </a:cubicBezTo>
                    <a:cubicBezTo>
                      <a:pt x="1101" y="5256"/>
                      <a:pt x="1217" y="5451"/>
                      <a:pt x="1373" y="5593"/>
                    </a:cubicBezTo>
                    <a:lnTo>
                      <a:pt x="1373" y="5593"/>
                    </a:lnTo>
                    <a:cubicBezTo>
                      <a:pt x="1451" y="5678"/>
                      <a:pt x="1556" y="5744"/>
                      <a:pt x="1689" y="5777"/>
                    </a:cubicBezTo>
                    <a:lnTo>
                      <a:pt x="1712" y="5777"/>
                    </a:lnTo>
                    <a:cubicBezTo>
                      <a:pt x="1773" y="5794"/>
                      <a:pt x="1833" y="5801"/>
                      <a:pt x="1891" y="5801"/>
                    </a:cubicBezTo>
                    <a:cubicBezTo>
                      <a:pt x="2164" y="5801"/>
                      <a:pt x="2407" y="5638"/>
                      <a:pt x="2557" y="5412"/>
                    </a:cubicBezTo>
                    <a:cubicBezTo>
                      <a:pt x="2876" y="4887"/>
                      <a:pt x="2808" y="4157"/>
                      <a:pt x="2625" y="3586"/>
                    </a:cubicBezTo>
                    <a:cubicBezTo>
                      <a:pt x="2511" y="3289"/>
                      <a:pt x="2397" y="3016"/>
                      <a:pt x="2237" y="2742"/>
                    </a:cubicBezTo>
                    <a:cubicBezTo>
                      <a:pt x="2123" y="2513"/>
                      <a:pt x="1963" y="2262"/>
                      <a:pt x="1872" y="2103"/>
                    </a:cubicBezTo>
                    <a:cubicBezTo>
                      <a:pt x="1644" y="1669"/>
                      <a:pt x="1347" y="1327"/>
                      <a:pt x="1005" y="984"/>
                    </a:cubicBezTo>
                    <a:cubicBezTo>
                      <a:pt x="845" y="824"/>
                      <a:pt x="685" y="642"/>
                      <a:pt x="548" y="482"/>
                    </a:cubicBezTo>
                    <a:cubicBezTo>
                      <a:pt x="411" y="345"/>
                      <a:pt x="320" y="162"/>
                      <a:pt x="206" y="25"/>
                    </a:cubicBezTo>
                    <a:cubicBezTo>
                      <a:pt x="188" y="8"/>
                      <a:pt x="168" y="1"/>
                      <a:pt x="14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2" name="Google Shape;2322;p32"/>
              <p:cNvSpPr/>
              <p:nvPr/>
            </p:nvSpPr>
            <p:spPr>
              <a:xfrm>
                <a:off x="1006050" y="2936000"/>
                <a:ext cx="35400" cy="54475"/>
              </a:xfrm>
              <a:custGeom>
                <a:rect b="b" l="l" r="r" t="t"/>
                <a:pathLst>
                  <a:path extrusionOk="0" h="2179" w="1416">
                    <a:moveTo>
                      <a:pt x="1124" y="271"/>
                    </a:moveTo>
                    <a:cubicBezTo>
                      <a:pt x="1127" y="276"/>
                      <a:pt x="1133" y="280"/>
                      <a:pt x="1142" y="280"/>
                    </a:cubicBezTo>
                    <a:cubicBezTo>
                      <a:pt x="1134" y="276"/>
                      <a:pt x="1128" y="273"/>
                      <a:pt x="1124" y="271"/>
                    </a:cubicBezTo>
                    <a:close/>
                    <a:moveTo>
                      <a:pt x="1207" y="366"/>
                    </a:moveTo>
                    <a:lnTo>
                      <a:pt x="1207" y="366"/>
                    </a:lnTo>
                    <a:cubicBezTo>
                      <a:pt x="1211" y="370"/>
                      <a:pt x="1216" y="373"/>
                      <a:pt x="1219" y="376"/>
                    </a:cubicBezTo>
                    <a:lnTo>
                      <a:pt x="1219" y="376"/>
                    </a:lnTo>
                    <a:cubicBezTo>
                      <a:pt x="1216" y="374"/>
                      <a:pt x="1213" y="372"/>
                      <a:pt x="1211" y="371"/>
                    </a:cubicBezTo>
                    <a:cubicBezTo>
                      <a:pt x="1210" y="371"/>
                      <a:pt x="1210" y="370"/>
                      <a:pt x="1209" y="370"/>
                    </a:cubicBezTo>
                    <a:lnTo>
                      <a:pt x="1209" y="370"/>
                    </a:lnTo>
                    <a:cubicBezTo>
                      <a:pt x="1208" y="369"/>
                      <a:pt x="1208" y="367"/>
                      <a:pt x="1207" y="366"/>
                    </a:cubicBezTo>
                    <a:close/>
                    <a:moveTo>
                      <a:pt x="613" y="420"/>
                    </a:moveTo>
                    <a:cubicBezTo>
                      <a:pt x="611" y="420"/>
                      <a:pt x="609" y="422"/>
                      <a:pt x="608" y="427"/>
                    </a:cubicBezTo>
                    <a:lnTo>
                      <a:pt x="608" y="427"/>
                    </a:lnTo>
                    <a:cubicBezTo>
                      <a:pt x="610" y="425"/>
                      <a:pt x="612" y="423"/>
                      <a:pt x="614" y="421"/>
                    </a:cubicBezTo>
                    <a:lnTo>
                      <a:pt x="614" y="421"/>
                    </a:lnTo>
                    <a:cubicBezTo>
                      <a:pt x="614" y="420"/>
                      <a:pt x="613" y="420"/>
                      <a:pt x="613" y="420"/>
                    </a:cubicBezTo>
                    <a:close/>
                    <a:moveTo>
                      <a:pt x="457" y="782"/>
                    </a:moveTo>
                    <a:lnTo>
                      <a:pt x="457" y="782"/>
                    </a:lnTo>
                    <a:cubicBezTo>
                      <a:pt x="451" y="800"/>
                      <a:pt x="445" y="817"/>
                      <a:pt x="439" y="833"/>
                    </a:cubicBezTo>
                    <a:lnTo>
                      <a:pt x="439" y="833"/>
                    </a:lnTo>
                    <a:cubicBezTo>
                      <a:pt x="443" y="816"/>
                      <a:pt x="449" y="799"/>
                      <a:pt x="457" y="782"/>
                    </a:cubicBezTo>
                    <a:close/>
                    <a:moveTo>
                      <a:pt x="424" y="870"/>
                    </a:moveTo>
                    <a:lnTo>
                      <a:pt x="424" y="870"/>
                    </a:lnTo>
                    <a:cubicBezTo>
                      <a:pt x="424" y="870"/>
                      <a:pt x="424" y="871"/>
                      <a:pt x="424" y="871"/>
                    </a:cubicBezTo>
                    <a:lnTo>
                      <a:pt x="424" y="871"/>
                    </a:lnTo>
                    <a:cubicBezTo>
                      <a:pt x="424" y="872"/>
                      <a:pt x="423" y="872"/>
                      <a:pt x="423" y="873"/>
                    </a:cubicBezTo>
                    <a:lnTo>
                      <a:pt x="423" y="873"/>
                    </a:lnTo>
                    <a:cubicBezTo>
                      <a:pt x="424" y="872"/>
                      <a:pt x="424" y="871"/>
                      <a:pt x="424" y="870"/>
                    </a:cubicBezTo>
                    <a:close/>
                    <a:moveTo>
                      <a:pt x="820" y="0"/>
                    </a:moveTo>
                    <a:cubicBezTo>
                      <a:pt x="681" y="0"/>
                      <a:pt x="544" y="127"/>
                      <a:pt x="594" y="280"/>
                    </a:cubicBezTo>
                    <a:cubicBezTo>
                      <a:pt x="594" y="325"/>
                      <a:pt x="594" y="348"/>
                      <a:pt x="617" y="371"/>
                    </a:cubicBezTo>
                    <a:cubicBezTo>
                      <a:pt x="617" y="394"/>
                      <a:pt x="617" y="394"/>
                      <a:pt x="617" y="417"/>
                    </a:cubicBezTo>
                    <a:cubicBezTo>
                      <a:pt x="617" y="417"/>
                      <a:pt x="617" y="417"/>
                      <a:pt x="617" y="418"/>
                    </a:cubicBezTo>
                    <a:lnTo>
                      <a:pt x="617" y="418"/>
                    </a:lnTo>
                    <a:cubicBezTo>
                      <a:pt x="616" y="419"/>
                      <a:pt x="615" y="420"/>
                      <a:pt x="614" y="421"/>
                    </a:cubicBezTo>
                    <a:lnTo>
                      <a:pt x="614" y="421"/>
                    </a:lnTo>
                    <a:cubicBezTo>
                      <a:pt x="616" y="423"/>
                      <a:pt x="617" y="429"/>
                      <a:pt x="617" y="439"/>
                    </a:cubicBezTo>
                    <a:cubicBezTo>
                      <a:pt x="614" y="442"/>
                      <a:pt x="611" y="446"/>
                      <a:pt x="609" y="449"/>
                    </a:cubicBezTo>
                    <a:lnTo>
                      <a:pt x="609" y="449"/>
                    </a:lnTo>
                    <a:cubicBezTo>
                      <a:pt x="606" y="441"/>
                      <a:pt x="607" y="432"/>
                      <a:pt x="608" y="427"/>
                    </a:cubicBezTo>
                    <a:lnTo>
                      <a:pt x="608" y="427"/>
                    </a:lnTo>
                    <a:cubicBezTo>
                      <a:pt x="536" y="495"/>
                      <a:pt x="496" y="569"/>
                      <a:pt x="480" y="668"/>
                    </a:cubicBezTo>
                    <a:cubicBezTo>
                      <a:pt x="463" y="738"/>
                      <a:pt x="445" y="795"/>
                      <a:pt x="427" y="859"/>
                    </a:cubicBezTo>
                    <a:lnTo>
                      <a:pt x="427" y="859"/>
                    </a:lnTo>
                    <a:cubicBezTo>
                      <a:pt x="428" y="858"/>
                      <a:pt x="429" y="856"/>
                      <a:pt x="430" y="855"/>
                    </a:cubicBezTo>
                    <a:lnTo>
                      <a:pt x="430" y="855"/>
                    </a:lnTo>
                    <a:cubicBezTo>
                      <a:pt x="428" y="860"/>
                      <a:pt x="426" y="865"/>
                      <a:pt x="424" y="870"/>
                    </a:cubicBezTo>
                    <a:lnTo>
                      <a:pt x="424" y="870"/>
                    </a:lnTo>
                    <a:cubicBezTo>
                      <a:pt x="425" y="866"/>
                      <a:pt x="426" y="863"/>
                      <a:pt x="427" y="859"/>
                    </a:cubicBezTo>
                    <a:lnTo>
                      <a:pt x="427" y="859"/>
                    </a:lnTo>
                    <a:cubicBezTo>
                      <a:pt x="421" y="868"/>
                      <a:pt x="417" y="879"/>
                      <a:pt x="414" y="892"/>
                    </a:cubicBezTo>
                    <a:lnTo>
                      <a:pt x="414" y="892"/>
                    </a:lnTo>
                    <a:cubicBezTo>
                      <a:pt x="417" y="886"/>
                      <a:pt x="420" y="879"/>
                      <a:pt x="423" y="873"/>
                    </a:cubicBezTo>
                    <a:lnTo>
                      <a:pt x="423" y="873"/>
                    </a:lnTo>
                    <a:cubicBezTo>
                      <a:pt x="418" y="885"/>
                      <a:pt x="413" y="897"/>
                      <a:pt x="409" y="910"/>
                    </a:cubicBezTo>
                    <a:lnTo>
                      <a:pt x="409" y="910"/>
                    </a:lnTo>
                    <a:cubicBezTo>
                      <a:pt x="410" y="904"/>
                      <a:pt x="412" y="898"/>
                      <a:pt x="414" y="892"/>
                    </a:cubicBezTo>
                    <a:lnTo>
                      <a:pt x="414" y="892"/>
                    </a:lnTo>
                    <a:cubicBezTo>
                      <a:pt x="375" y="969"/>
                      <a:pt x="336" y="1047"/>
                      <a:pt x="298" y="1124"/>
                    </a:cubicBezTo>
                    <a:cubicBezTo>
                      <a:pt x="238" y="1184"/>
                      <a:pt x="213" y="1261"/>
                      <a:pt x="162" y="1341"/>
                    </a:cubicBezTo>
                    <a:lnTo>
                      <a:pt x="162" y="1341"/>
                    </a:lnTo>
                    <a:cubicBezTo>
                      <a:pt x="158" y="1346"/>
                      <a:pt x="155" y="1351"/>
                      <a:pt x="152" y="1356"/>
                    </a:cubicBezTo>
                    <a:lnTo>
                      <a:pt x="152" y="1356"/>
                    </a:lnTo>
                    <a:cubicBezTo>
                      <a:pt x="147" y="1362"/>
                      <a:pt x="143" y="1369"/>
                      <a:pt x="138" y="1375"/>
                    </a:cubicBezTo>
                    <a:lnTo>
                      <a:pt x="146" y="1365"/>
                    </a:lnTo>
                    <a:lnTo>
                      <a:pt x="146" y="1365"/>
                    </a:lnTo>
                    <a:cubicBezTo>
                      <a:pt x="116" y="1415"/>
                      <a:pt x="97" y="1467"/>
                      <a:pt x="69" y="1535"/>
                    </a:cubicBezTo>
                    <a:cubicBezTo>
                      <a:pt x="1" y="1695"/>
                      <a:pt x="92" y="1923"/>
                      <a:pt x="229" y="2037"/>
                    </a:cubicBezTo>
                    <a:cubicBezTo>
                      <a:pt x="312" y="2120"/>
                      <a:pt x="454" y="2179"/>
                      <a:pt x="588" y="2179"/>
                    </a:cubicBezTo>
                    <a:cubicBezTo>
                      <a:pt x="638" y="2179"/>
                      <a:pt x="687" y="2170"/>
                      <a:pt x="731" y="2151"/>
                    </a:cubicBezTo>
                    <a:cubicBezTo>
                      <a:pt x="937" y="2083"/>
                      <a:pt x="1074" y="1946"/>
                      <a:pt x="1188" y="1786"/>
                    </a:cubicBezTo>
                    <a:cubicBezTo>
                      <a:pt x="1279" y="1649"/>
                      <a:pt x="1347" y="1467"/>
                      <a:pt x="1370" y="1307"/>
                    </a:cubicBezTo>
                    <a:cubicBezTo>
                      <a:pt x="1416" y="1170"/>
                      <a:pt x="1416" y="1010"/>
                      <a:pt x="1416" y="850"/>
                    </a:cubicBezTo>
                    <a:cubicBezTo>
                      <a:pt x="1416" y="736"/>
                      <a:pt x="1393" y="622"/>
                      <a:pt x="1347" y="508"/>
                    </a:cubicBezTo>
                    <a:cubicBezTo>
                      <a:pt x="1309" y="450"/>
                      <a:pt x="1271" y="409"/>
                      <a:pt x="1232" y="384"/>
                    </a:cubicBezTo>
                    <a:lnTo>
                      <a:pt x="1232" y="384"/>
                    </a:lnTo>
                    <a:cubicBezTo>
                      <a:pt x="1236" y="385"/>
                      <a:pt x="1238" y="386"/>
                      <a:pt x="1240" y="386"/>
                    </a:cubicBezTo>
                    <a:cubicBezTo>
                      <a:pt x="1244" y="386"/>
                      <a:pt x="1243" y="380"/>
                      <a:pt x="1233" y="371"/>
                    </a:cubicBezTo>
                    <a:cubicBezTo>
                      <a:pt x="1233" y="371"/>
                      <a:pt x="1217" y="363"/>
                      <a:pt x="1199" y="353"/>
                    </a:cubicBezTo>
                    <a:lnTo>
                      <a:pt x="1199" y="353"/>
                    </a:lnTo>
                    <a:cubicBezTo>
                      <a:pt x="1184" y="329"/>
                      <a:pt x="1167" y="304"/>
                      <a:pt x="1142" y="280"/>
                    </a:cubicBezTo>
                    <a:cubicBezTo>
                      <a:pt x="1127" y="280"/>
                      <a:pt x="1112" y="269"/>
                      <a:pt x="1117" y="269"/>
                    </a:cubicBezTo>
                    <a:cubicBezTo>
                      <a:pt x="1118" y="269"/>
                      <a:pt x="1120" y="270"/>
                      <a:pt x="1124" y="271"/>
                    </a:cubicBezTo>
                    <a:lnTo>
                      <a:pt x="1124" y="271"/>
                    </a:lnTo>
                    <a:cubicBezTo>
                      <a:pt x="1119" y="265"/>
                      <a:pt x="1119" y="257"/>
                      <a:pt x="1119" y="257"/>
                    </a:cubicBezTo>
                    <a:cubicBezTo>
                      <a:pt x="1074" y="188"/>
                      <a:pt x="1005" y="120"/>
                      <a:pt x="959" y="51"/>
                    </a:cubicBezTo>
                    <a:cubicBezTo>
                      <a:pt x="918" y="16"/>
                      <a:pt x="869" y="0"/>
                      <a:pt x="82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3" name="Google Shape;2323;p32"/>
              <p:cNvSpPr/>
              <p:nvPr/>
            </p:nvSpPr>
            <p:spPr>
              <a:xfrm>
                <a:off x="848000" y="2706400"/>
                <a:ext cx="54800" cy="165575"/>
              </a:xfrm>
              <a:custGeom>
                <a:rect b="b" l="l" r="r" t="t"/>
                <a:pathLst>
                  <a:path extrusionOk="0" h="6623" w="2192">
                    <a:moveTo>
                      <a:pt x="1832" y="1"/>
                    </a:moveTo>
                    <a:cubicBezTo>
                      <a:pt x="1796" y="1"/>
                      <a:pt x="1760" y="18"/>
                      <a:pt x="1735" y="60"/>
                    </a:cubicBezTo>
                    <a:cubicBezTo>
                      <a:pt x="1689" y="151"/>
                      <a:pt x="1666" y="242"/>
                      <a:pt x="1621" y="356"/>
                    </a:cubicBezTo>
                    <a:cubicBezTo>
                      <a:pt x="1621" y="379"/>
                      <a:pt x="1621" y="425"/>
                      <a:pt x="1598" y="448"/>
                    </a:cubicBezTo>
                    <a:cubicBezTo>
                      <a:pt x="1598" y="451"/>
                      <a:pt x="1598" y="453"/>
                      <a:pt x="1598" y="453"/>
                    </a:cubicBezTo>
                    <a:cubicBezTo>
                      <a:pt x="1597" y="453"/>
                      <a:pt x="1595" y="439"/>
                      <a:pt x="1586" y="439"/>
                    </a:cubicBezTo>
                    <a:cubicBezTo>
                      <a:pt x="1579" y="439"/>
                      <a:pt x="1569" y="446"/>
                      <a:pt x="1552" y="470"/>
                    </a:cubicBezTo>
                    <a:cubicBezTo>
                      <a:pt x="1484" y="585"/>
                      <a:pt x="1484" y="653"/>
                      <a:pt x="1461" y="790"/>
                    </a:cubicBezTo>
                    <a:cubicBezTo>
                      <a:pt x="1370" y="1247"/>
                      <a:pt x="1233" y="1680"/>
                      <a:pt x="1164" y="2160"/>
                    </a:cubicBezTo>
                    <a:cubicBezTo>
                      <a:pt x="1096" y="2685"/>
                      <a:pt x="959" y="3164"/>
                      <a:pt x="845" y="3734"/>
                    </a:cubicBezTo>
                    <a:cubicBezTo>
                      <a:pt x="753" y="4191"/>
                      <a:pt x="662" y="4647"/>
                      <a:pt x="502" y="5104"/>
                    </a:cubicBezTo>
                    <a:cubicBezTo>
                      <a:pt x="482" y="5145"/>
                      <a:pt x="480" y="5185"/>
                      <a:pt x="463" y="5242"/>
                    </a:cubicBezTo>
                    <a:lnTo>
                      <a:pt x="463" y="5242"/>
                    </a:lnTo>
                    <a:cubicBezTo>
                      <a:pt x="471" y="5225"/>
                      <a:pt x="479" y="5209"/>
                      <a:pt x="479" y="5209"/>
                    </a:cubicBezTo>
                    <a:lnTo>
                      <a:pt x="479" y="5209"/>
                    </a:lnTo>
                    <a:cubicBezTo>
                      <a:pt x="480" y="5209"/>
                      <a:pt x="474" y="5223"/>
                      <a:pt x="457" y="5264"/>
                    </a:cubicBezTo>
                    <a:cubicBezTo>
                      <a:pt x="459" y="5256"/>
                      <a:pt x="461" y="5249"/>
                      <a:pt x="463" y="5242"/>
                    </a:cubicBezTo>
                    <a:lnTo>
                      <a:pt x="463" y="5242"/>
                    </a:lnTo>
                    <a:cubicBezTo>
                      <a:pt x="458" y="5254"/>
                      <a:pt x="452" y="5267"/>
                      <a:pt x="449" y="5276"/>
                    </a:cubicBezTo>
                    <a:lnTo>
                      <a:pt x="449" y="5276"/>
                    </a:lnTo>
                    <a:cubicBezTo>
                      <a:pt x="451" y="5272"/>
                      <a:pt x="454" y="5268"/>
                      <a:pt x="457" y="5264"/>
                    </a:cubicBezTo>
                    <a:lnTo>
                      <a:pt x="457" y="5264"/>
                    </a:lnTo>
                    <a:cubicBezTo>
                      <a:pt x="449" y="5279"/>
                      <a:pt x="446" y="5284"/>
                      <a:pt x="446" y="5284"/>
                    </a:cubicBezTo>
                    <a:cubicBezTo>
                      <a:pt x="445" y="5284"/>
                      <a:pt x="447" y="5281"/>
                      <a:pt x="449" y="5276"/>
                    </a:cubicBezTo>
                    <a:lnTo>
                      <a:pt x="449" y="5276"/>
                    </a:lnTo>
                    <a:cubicBezTo>
                      <a:pt x="406" y="5340"/>
                      <a:pt x="363" y="5405"/>
                      <a:pt x="320" y="5469"/>
                    </a:cubicBezTo>
                    <a:cubicBezTo>
                      <a:pt x="320" y="5477"/>
                      <a:pt x="314" y="5491"/>
                      <a:pt x="307" y="5505"/>
                    </a:cubicBezTo>
                    <a:lnTo>
                      <a:pt x="307" y="5505"/>
                    </a:lnTo>
                    <a:cubicBezTo>
                      <a:pt x="341" y="5472"/>
                      <a:pt x="360" y="5457"/>
                      <a:pt x="362" y="5457"/>
                    </a:cubicBezTo>
                    <a:cubicBezTo>
                      <a:pt x="365" y="5457"/>
                      <a:pt x="354" y="5470"/>
                      <a:pt x="327" y="5493"/>
                    </a:cubicBezTo>
                    <a:lnTo>
                      <a:pt x="327" y="5493"/>
                    </a:lnTo>
                    <a:cubicBezTo>
                      <a:pt x="331" y="5487"/>
                      <a:pt x="333" y="5483"/>
                      <a:pt x="332" y="5483"/>
                    </a:cubicBezTo>
                    <a:cubicBezTo>
                      <a:pt x="330" y="5483"/>
                      <a:pt x="323" y="5489"/>
                      <a:pt x="307" y="5505"/>
                    </a:cubicBezTo>
                    <a:lnTo>
                      <a:pt x="307" y="5505"/>
                    </a:lnTo>
                    <a:cubicBezTo>
                      <a:pt x="307" y="5505"/>
                      <a:pt x="307" y="5505"/>
                      <a:pt x="307" y="5505"/>
                    </a:cubicBezTo>
                    <a:lnTo>
                      <a:pt x="307" y="5505"/>
                    </a:lnTo>
                    <a:cubicBezTo>
                      <a:pt x="304" y="5508"/>
                      <a:pt x="301" y="5511"/>
                      <a:pt x="297" y="5514"/>
                    </a:cubicBezTo>
                    <a:lnTo>
                      <a:pt x="297" y="5514"/>
                    </a:lnTo>
                    <a:cubicBezTo>
                      <a:pt x="301" y="5511"/>
                      <a:pt x="304" y="5508"/>
                      <a:pt x="307" y="5505"/>
                    </a:cubicBezTo>
                    <a:lnTo>
                      <a:pt x="307" y="5505"/>
                    </a:lnTo>
                    <a:cubicBezTo>
                      <a:pt x="305" y="5508"/>
                      <a:pt x="303" y="5512"/>
                      <a:pt x="301" y="5515"/>
                    </a:cubicBezTo>
                    <a:lnTo>
                      <a:pt x="301" y="5515"/>
                    </a:lnTo>
                    <a:cubicBezTo>
                      <a:pt x="293" y="5522"/>
                      <a:pt x="284" y="5530"/>
                      <a:pt x="274" y="5538"/>
                    </a:cubicBezTo>
                    <a:cubicBezTo>
                      <a:pt x="234" y="5577"/>
                      <a:pt x="195" y="5617"/>
                      <a:pt x="155" y="5672"/>
                    </a:cubicBezTo>
                    <a:lnTo>
                      <a:pt x="155" y="5672"/>
                    </a:lnTo>
                    <a:cubicBezTo>
                      <a:pt x="192" y="5618"/>
                      <a:pt x="204" y="5598"/>
                      <a:pt x="202" y="5598"/>
                    </a:cubicBezTo>
                    <a:cubicBezTo>
                      <a:pt x="196" y="5598"/>
                      <a:pt x="107" y="5712"/>
                      <a:pt x="91" y="5743"/>
                    </a:cubicBezTo>
                    <a:cubicBezTo>
                      <a:pt x="23" y="5903"/>
                      <a:pt x="0" y="6154"/>
                      <a:pt x="114" y="6314"/>
                    </a:cubicBezTo>
                    <a:cubicBezTo>
                      <a:pt x="277" y="6533"/>
                      <a:pt x="480" y="6623"/>
                      <a:pt x="689" y="6623"/>
                    </a:cubicBezTo>
                    <a:cubicBezTo>
                      <a:pt x="1066" y="6623"/>
                      <a:pt x="1461" y="6332"/>
                      <a:pt x="1666" y="5994"/>
                    </a:cubicBezTo>
                    <a:cubicBezTo>
                      <a:pt x="1895" y="5583"/>
                      <a:pt x="2009" y="5081"/>
                      <a:pt x="2054" y="4625"/>
                    </a:cubicBezTo>
                    <a:cubicBezTo>
                      <a:pt x="2123" y="4008"/>
                      <a:pt x="2191" y="3369"/>
                      <a:pt x="2123" y="2753"/>
                    </a:cubicBezTo>
                    <a:cubicBezTo>
                      <a:pt x="2123" y="2685"/>
                      <a:pt x="2123" y="2548"/>
                      <a:pt x="2123" y="2388"/>
                    </a:cubicBezTo>
                    <a:cubicBezTo>
                      <a:pt x="2100" y="2251"/>
                      <a:pt x="2123" y="2114"/>
                      <a:pt x="2100" y="1977"/>
                    </a:cubicBezTo>
                    <a:cubicBezTo>
                      <a:pt x="2100" y="1726"/>
                      <a:pt x="2032" y="1475"/>
                      <a:pt x="2009" y="1201"/>
                    </a:cubicBezTo>
                    <a:cubicBezTo>
                      <a:pt x="2009" y="1064"/>
                      <a:pt x="2009" y="950"/>
                      <a:pt x="2009" y="813"/>
                    </a:cubicBezTo>
                    <a:cubicBezTo>
                      <a:pt x="2009" y="676"/>
                      <a:pt x="1963" y="607"/>
                      <a:pt x="1918" y="470"/>
                    </a:cubicBezTo>
                    <a:lnTo>
                      <a:pt x="1918" y="470"/>
                    </a:lnTo>
                    <a:cubicBezTo>
                      <a:pt x="1923" y="488"/>
                      <a:pt x="1928" y="495"/>
                      <a:pt x="1931" y="495"/>
                    </a:cubicBezTo>
                    <a:cubicBezTo>
                      <a:pt x="1940" y="495"/>
                      <a:pt x="1940" y="436"/>
                      <a:pt x="1940" y="402"/>
                    </a:cubicBezTo>
                    <a:cubicBezTo>
                      <a:pt x="1940" y="379"/>
                      <a:pt x="1918" y="333"/>
                      <a:pt x="1918" y="288"/>
                    </a:cubicBezTo>
                    <a:cubicBezTo>
                      <a:pt x="1940" y="242"/>
                      <a:pt x="1940" y="174"/>
                      <a:pt x="1940" y="128"/>
                    </a:cubicBezTo>
                    <a:cubicBezTo>
                      <a:pt x="1955" y="55"/>
                      <a:pt x="1895" y="1"/>
                      <a:pt x="183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4" name="Google Shape;2324;p32"/>
              <p:cNvSpPr/>
              <p:nvPr/>
            </p:nvSpPr>
            <p:spPr>
              <a:xfrm>
                <a:off x="774950" y="2672475"/>
                <a:ext cx="59375" cy="137600"/>
              </a:xfrm>
              <a:custGeom>
                <a:rect b="b" l="l" r="r" t="t"/>
                <a:pathLst>
                  <a:path extrusionOk="0" h="5504" w="2375">
                    <a:moveTo>
                      <a:pt x="2187" y="1"/>
                    </a:moveTo>
                    <a:cubicBezTo>
                      <a:pt x="1863" y="1"/>
                      <a:pt x="1687" y="397"/>
                      <a:pt x="1598" y="663"/>
                    </a:cubicBezTo>
                    <a:cubicBezTo>
                      <a:pt x="1461" y="1074"/>
                      <a:pt x="1347" y="1462"/>
                      <a:pt x="1256" y="1873"/>
                    </a:cubicBezTo>
                    <a:cubicBezTo>
                      <a:pt x="1237" y="1951"/>
                      <a:pt x="1217" y="2012"/>
                      <a:pt x="1198" y="2084"/>
                    </a:cubicBezTo>
                    <a:lnTo>
                      <a:pt x="1198" y="2084"/>
                    </a:lnTo>
                    <a:cubicBezTo>
                      <a:pt x="1187" y="2110"/>
                      <a:pt x="1165" y="2170"/>
                      <a:pt x="1165" y="2170"/>
                    </a:cubicBezTo>
                    <a:cubicBezTo>
                      <a:pt x="1142" y="2238"/>
                      <a:pt x="1096" y="2330"/>
                      <a:pt x="1073" y="2398"/>
                    </a:cubicBezTo>
                    <a:cubicBezTo>
                      <a:pt x="982" y="2672"/>
                      <a:pt x="914" y="2969"/>
                      <a:pt x="822" y="3243"/>
                    </a:cubicBezTo>
                    <a:cubicBezTo>
                      <a:pt x="731" y="3494"/>
                      <a:pt x="640" y="3745"/>
                      <a:pt x="526" y="3973"/>
                    </a:cubicBezTo>
                    <a:cubicBezTo>
                      <a:pt x="454" y="4127"/>
                      <a:pt x="352" y="4275"/>
                      <a:pt x="261" y="4424"/>
                    </a:cubicBezTo>
                    <a:lnTo>
                      <a:pt x="261" y="4424"/>
                    </a:lnTo>
                    <a:cubicBezTo>
                      <a:pt x="206" y="4450"/>
                      <a:pt x="156" y="4492"/>
                      <a:pt x="115" y="4544"/>
                    </a:cubicBezTo>
                    <a:cubicBezTo>
                      <a:pt x="46" y="4635"/>
                      <a:pt x="1" y="4795"/>
                      <a:pt x="1" y="4909"/>
                    </a:cubicBezTo>
                    <a:cubicBezTo>
                      <a:pt x="1" y="5160"/>
                      <a:pt x="137" y="5297"/>
                      <a:pt x="343" y="5434"/>
                    </a:cubicBezTo>
                    <a:cubicBezTo>
                      <a:pt x="413" y="5484"/>
                      <a:pt x="492" y="5503"/>
                      <a:pt x="573" y="5503"/>
                    </a:cubicBezTo>
                    <a:cubicBezTo>
                      <a:pt x="675" y="5503"/>
                      <a:pt x="778" y="5472"/>
                      <a:pt x="868" y="5434"/>
                    </a:cubicBezTo>
                    <a:cubicBezTo>
                      <a:pt x="1165" y="5274"/>
                      <a:pt x="1324" y="4955"/>
                      <a:pt x="1439" y="4681"/>
                    </a:cubicBezTo>
                    <a:cubicBezTo>
                      <a:pt x="1575" y="4407"/>
                      <a:pt x="1690" y="4110"/>
                      <a:pt x="1781" y="3813"/>
                    </a:cubicBezTo>
                    <a:cubicBezTo>
                      <a:pt x="1964" y="3288"/>
                      <a:pt x="2078" y="2763"/>
                      <a:pt x="2123" y="2193"/>
                    </a:cubicBezTo>
                    <a:cubicBezTo>
                      <a:pt x="2123" y="2033"/>
                      <a:pt x="2146" y="1850"/>
                      <a:pt x="2169" y="1668"/>
                    </a:cubicBezTo>
                    <a:cubicBezTo>
                      <a:pt x="2169" y="1462"/>
                      <a:pt x="2146" y="1257"/>
                      <a:pt x="2169" y="1051"/>
                    </a:cubicBezTo>
                    <a:cubicBezTo>
                      <a:pt x="2192" y="869"/>
                      <a:pt x="2192" y="686"/>
                      <a:pt x="2237" y="504"/>
                    </a:cubicBezTo>
                    <a:cubicBezTo>
                      <a:pt x="2260" y="435"/>
                      <a:pt x="2283" y="367"/>
                      <a:pt x="2306" y="298"/>
                    </a:cubicBezTo>
                    <a:cubicBezTo>
                      <a:pt x="2306" y="268"/>
                      <a:pt x="2306" y="229"/>
                      <a:pt x="2306" y="199"/>
                    </a:cubicBezTo>
                    <a:lnTo>
                      <a:pt x="2306" y="199"/>
                    </a:lnTo>
                    <a:cubicBezTo>
                      <a:pt x="2312" y="198"/>
                      <a:pt x="2320" y="192"/>
                      <a:pt x="2329" y="184"/>
                    </a:cubicBezTo>
                    <a:cubicBezTo>
                      <a:pt x="2374" y="93"/>
                      <a:pt x="2306" y="24"/>
                      <a:pt x="2215" y="1"/>
                    </a:cubicBezTo>
                    <a:cubicBezTo>
                      <a:pt x="2205" y="1"/>
                      <a:pt x="2196" y="1"/>
                      <a:pt x="218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5" name="Google Shape;2325;p32"/>
              <p:cNvSpPr/>
              <p:nvPr/>
            </p:nvSpPr>
            <p:spPr>
              <a:xfrm>
                <a:off x="766950" y="2712125"/>
                <a:ext cx="30025" cy="109850"/>
              </a:xfrm>
              <a:custGeom>
                <a:rect b="b" l="l" r="r" t="t"/>
                <a:pathLst>
                  <a:path extrusionOk="0" h="4394" w="1201">
                    <a:moveTo>
                      <a:pt x="838" y="0"/>
                    </a:moveTo>
                    <a:cubicBezTo>
                      <a:pt x="783" y="0"/>
                      <a:pt x="726" y="25"/>
                      <a:pt x="686" y="82"/>
                    </a:cubicBezTo>
                    <a:cubicBezTo>
                      <a:pt x="640" y="150"/>
                      <a:pt x="594" y="241"/>
                      <a:pt x="549" y="287"/>
                    </a:cubicBezTo>
                    <a:cubicBezTo>
                      <a:pt x="503" y="333"/>
                      <a:pt x="435" y="378"/>
                      <a:pt x="389" y="447"/>
                    </a:cubicBezTo>
                    <a:cubicBezTo>
                      <a:pt x="298" y="607"/>
                      <a:pt x="252" y="812"/>
                      <a:pt x="206" y="972"/>
                    </a:cubicBezTo>
                    <a:cubicBezTo>
                      <a:pt x="92" y="1360"/>
                      <a:pt x="47" y="1725"/>
                      <a:pt x="24" y="2136"/>
                    </a:cubicBezTo>
                    <a:cubicBezTo>
                      <a:pt x="1" y="2501"/>
                      <a:pt x="24" y="2866"/>
                      <a:pt x="69" y="3209"/>
                    </a:cubicBezTo>
                    <a:cubicBezTo>
                      <a:pt x="92" y="3414"/>
                      <a:pt x="115" y="3620"/>
                      <a:pt x="161" y="3802"/>
                    </a:cubicBezTo>
                    <a:cubicBezTo>
                      <a:pt x="206" y="3893"/>
                      <a:pt x="229" y="3962"/>
                      <a:pt x="298" y="4030"/>
                    </a:cubicBezTo>
                    <a:cubicBezTo>
                      <a:pt x="330" y="4076"/>
                      <a:pt x="340" y="4090"/>
                      <a:pt x="340" y="4090"/>
                    </a:cubicBezTo>
                    <a:cubicBezTo>
                      <a:pt x="340" y="4090"/>
                      <a:pt x="311" y="4053"/>
                      <a:pt x="304" y="4053"/>
                    </a:cubicBezTo>
                    <a:cubicBezTo>
                      <a:pt x="300" y="4053"/>
                      <a:pt x="303" y="4064"/>
                      <a:pt x="321" y="4099"/>
                    </a:cubicBezTo>
                    <a:cubicBezTo>
                      <a:pt x="366" y="4145"/>
                      <a:pt x="389" y="4190"/>
                      <a:pt x="435" y="4213"/>
                    </a:cubicBezTo>
                    <a:cubicBezTo>
                      <a:pt x="435" y="4232"/>
                      <a:pt x="530" y="4315"/>
                      <a:pt x="535" y="4315"/>
                    </a:cubicBezTo>
                    <a:cubicBezTo>
                      <a:pt x="536" y="4315"/>
                      <a:pt x="533" y="4312"/>
                      <a:pt x="526" y="4304"/>
                    </a:cubicBezTo>
                    <a:lnTo>
                      <a:pt x="526" y="4304"/>
                    </a:lnTo>
                    <a:cubicBezTo>
                      <a:pt x="588" y="4366"/>
                      <a:pt x="665" y="4394"/>
                      <a:pt x="744" y="4394"/>
                    </a:cubicBezTo>
                    <a:cubicBezTo>
                      <a:pt x="899" y="4394"/>
                      <a:pt x="1059" y="4288"/>
                      <a:pt x="1119" y="4122"/>
                    </a:cubicBezTo>
                    <a:lnTo>
                      <a:pt x="1119" y="4122"/>
                    </a:lnTo>
                    <a:cubicBezTo>
                      <a:pt x="1116" y="4137"/>
                      <a:pt x="1114" y="4143"/>
                      <a:pt x="1115" y="4143"/>
                    </a:cubicBezTo>
                    <a:cubicBezTo>
                      <a:pt x="1117" y="4143"/>
                      <a:pt x="1165" y="3977"/>
                      <a:pt x="1165" y="3939"/>
                    </a:cubicBezTo>
                    <a:cubicBezTo>
                      <a:pt x="1165" y="3920"/>
                      <a:pt x="1165" y="3894"/>
                      <a:pt x="1165" y="3864"/>
                    </a:cubicBezTo>
                    <a:lnTo>
                      <a:pt x="1165" y="3864"/>
                    </a:lnTo>
                    <a:cubicBezTo>
                      <a:pt x="1200" y="3728"/>
                      <a:pt x="1183" y="3596"/>
                      <a:pt x="1165" y="3437"/>
                    </a:cubicBezTo>
                    <a:cubicBezTo>
                      <a:pt x="1165" y="3391"/>
                      <a:pt x="1165" y="3369"/>
                      <a:pt x="1165" y="3323"/>
                    </a:cubicBezTo>
                    <a:cubicBezTo>
                      <a:pt x="1165" y="3323"/>
                      <a:pt x="1141" y="3213"/>
                      <a:pt x="1136" y="3190"/>
                    </a:cubicBezTo>
                    <a:lnTo>
                      <a:pt x="1136" y="3190"/>
                    </a:lnTo>
                    <a:cubicBezTo>
                      <a:pt x="1138" y="3196"/>
                      <a:pt x="1140" y="3202"/>
                      <a:pt x="1142" y="3209"/>
                    </a:cubicBezTo>
                    <a:cubicBezTo>
                      <a:pt x="1138" y="3192"/>
                      <a:pt x="1136" y="3185"/>
                      <a:pt x="1136" y="3185"/>
                    </a:cubicBezTo>
                    <a:lnTo>
                      <a:pt x="1136" y="3185"/>
                    </a:lnTo>
                    <a:cubicBezTo>
                      <a:pt x="1136" y="3185"/>
                      <a:pt x="1136" y="3187"/>
                      <a:pt x="1136" y="3190"/>
                    </a:cubicBezTo>
                    <a:lnTo>
                      <a:pt x="1136" y="3190"/>
                    </a:lnTo>
                    <a:cubicBezTo>
                      <a:pt x="1119" y="3127"/>
                      <a:pt x="1119" y="3063"/>
                      <a:pt x="1119" y="2980"/>
                    </a:cubicBezTo>
                    <a:cubicBezTo>
                      <a:pt x="1074" y="2661"/>
                      <a:pt x="1051" y="2341"/>
                      <a:pt x="1028" y="2022"/>
                    </a:cubicBezTo>
                    <a:cubicBezTo>
                      <a:pt x="1005" y="1702"/>
                      <a:pt x="1005" y="1406"/>
                      <a:pt x="1005" y="1086"/>
                    </a:cubicBezTo>
                    <a:cubicBezTo>
                      <a:pt x="1005" y="949"/>
                      <a:pt x="1028" y="812"/>
                      <a:pt x="1028" y="652"/>
                    </a:cubicBezTo>
                    <a:cubicBezTo>
                      <a:pt x="1028" y="584"/>
                      <a:pt x="1005" y="515"/>
                      <a:pt x="982" y="424"/>
                    </a:cubicBezTo>
                    <a:cubicBezTo>
                      <a:pt x="982" y="356"/>
                      <a:pt x="1005" y="287"/>
                      <a:pt x="1005" y="219"/>
                    </a:cubicBezTo>
                    <a:cubicBezTo>
                      <a:pt x="1035" y="86"/>
                      <a:pt x="940" y="0"/>
                      <a:pt x="83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6" name="Google Shape;2326;p32"/>
              <p:cNvSpPr/>
              <p:nvPr/>
            </p:nvSpPr>
            <p:spPr>
              <a:xfrm>
                <a:off x="818900" y="2709075"/>
                <a:ext cx="41125" cy="142425"/>
              </a:xfrm>
              <a:custGeom>
                <a:rect b="b" l="l" r="r" t="t"/>
                <a:pathLst>
                  <a:path extrusionOk="0" h="5697" w="1645">
                    <a:moveTo>
                      <a:pt x="1278" y="1"/>
                    </a:moveTo>
                    <a:cubicBezTo>
                      <a:pt x="1187" y="1"/>
                      <a:pt x="1094" y="47"/>
                      <a:pt x="1027" y="158"/>
                    </a:cubicBezTo>
                    <a:cubicBezTo>
                      <a:pt x="844" y="484"/>
                      <a:pt x="679" y="827"/>
                      <a:pt x="500" y="1157"/>
                    </a:cubicBezTo>
                    <a:lnTo>
                      <a:pt x="500" y="1157"/>
                    </a:lnTo>
                    <a:cubicBezTo>
                      <a:pt x="244" y="1413"/>
                      <a:pt x="198" y="1807"/>
                      <a:pt x="114" y="2144"/>
                    </a:cubicBezTo>
                    <a:cubicBezTo>
                      <a:pt x="23" y="2532"/>
                      <a:pt x="0" y="2943"/>
                      <a:pt x="23" y="3354"/>
                    </a:cubicBezTo>
                    <a:cubicBezTo>
                      <a:pt x="46" y="3696"/>
                      <a:pt x="114" y="4015"/>
                      <a:pt x="160" y="4358"/>
                    </a:cubicBezTo>
                    <a:cubicBezTo>
                      <a:pt x="160" y="4540"/>
                      <a:pt x="183" y="4700"/>
                      <a:pt x="206" y="4883"/>
                    </a:cubicBezTo>
                    <a:cubicBezTo>
                      <a:pt x="206" y="5088"/>
                      <a:pt x="206" y="5294"/>
                      <a:pt x="320" y="5476"/>
                    </a:cubicBezTo>
                    <a:cubicBezTo>
                      <a:pt x="439" y="5625"/>
                      <a:pt x="577" y="5696"/>
                      <a:pt x="728" y="5696"/>
                    </a:cubicBezTo>
                    <a:cubicBezTo>
                      <a:pt x="809" y="5696"/>
                      <a:pt x="894" y="5676"/>
                      <a:pt x="982" y="5636"/>
                    </a:cubicBezTo>
                    <a:cubicBezTo>
                      <a:pt x="1438" y="5408"/>
                      <a:pt x="1438" y="4700"/>
                      <a:pt x="1392" y="4289"/>
                    </a:cubicBezTo>
                    <a:cubicBezTo>
                      <a:pt x="1347" y="3856"/>
                      <a:pt x="1233" y="3468"/>
                      <a:pt x="1210" y="3057"/>
                    </a:cubicBezTo>
                    <a:cubicBezTo>
                      <a:pt x="1187" y="2623"/>
                      <a:pt x="1187" y="2189"/>
                      <a:pt x="1255" y="1756"/>
                    </a:cubicBezTo>
                    <a:cubicBezTo>
                      <a:pt x="1278" y="1528"/>
                      <a:pt x="1255" y="1322"/>
                      <a:pt x="1324" y="1094"/>
                    </a:cubicBezTo>
                    <a:cubicBezTo>
                      <a:pt x="1392" y="866"/>
                      <a:pt x="1461" y="660"/>
                      <a:pt x="1552" y="432"/>
                    </a:cubicBezTo>
                    <a:cubicBezTo>
                      <a:pt x="1645" y="201"/>
                      <a:pt x="1467" y="1"/>
                      <a:pt x="127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7" name="Google Shape;2327;p32"/>
              <p:cNvSpPr/>
              <p:nvPr/>
            </p:nvSpPr>
            <p:spPr>
              <a:xfrm>
                <a:off x="695075" y="2734125"/>
                <a:ext cx="31975" cy="96675"/>
              </a:xfrm>
              <a:custGeom>
                <a:rect b="b" l="l" r="r" t="t"/>
                <a:pathLst>
                  <a:path extrusionOk="0" h="3867" w="1279">
                    <a:moveTo>
                      <a:pt x="799" y="320"/>
                    </a:moveTo>
                    <a:cubicBezTo>
                      <a:pt x="795" y="329"/>
                      <a:pt x="793" y="333"/>
                      <a:pt x="793" y="335"/>
                    </a:cubicBezTo>
                    <a:lnTo>
                      <a:pt x="793" y="335"/>
                    </a:lnTo>
                    <a:cubicBezTo>
                      <a:pt x="795" y="330"/>
                      <a:pt x="797" y="325"/>
                      <a:pt x="799" y="320"/>
                    </a:cubicBezTo>
                    <a:close/>
                    <a:moveTo>
                      <a:pt x="1027" y="1"/>
                    </a:moveTo>
                    <a:cubicBezTo>
                      <a:pt x="959" y="23"/>
                      <a:pt x="913" y="46"/>
                      <a:pt x="890" y="92"/>
                    </a:cubicBezTo>
                    <a:cubicBezTo>
                      <a:pt x="867" y="138"/>
                      <a:pt x="867" y="183"/>
                      <a:pt x="845" y="206"/>
                    </a:cubicBezTo>
                    <a:cubicBezTo>
                      <a:pt x="845" y="229"/>
                      <a:pt x="822" y="252"/>
                      <a:pt x="822" y="274"/>
                    </a:cubicBezTo>
                    <a:cubicBezTo>
                      <a:pt x="822" y="292"/>
                      <a:pt x="795" y="335"/>
                      <a:pt x="793" y="335"/>
                    </a:cubicBezTo>
                    <a:cubicBezTo>
                      <a:pt x="793" y="335"/>
                      <a:pt x="792" y="335"/>
                      <a:pt x="793" y="335"/>
                    </a:cubicBezTo>
                    <a:lnTo>
                      <a:pt x="793" y="335"/>
                    </a:lnTo>
                    <a:cubicBezTo>
                      <a:pt x="715" y="519"/>
                      <a:pt x="689" y="754"/>
                      <a:pt x="652" y="961"/>
                    </a:cubicBezTo>
                    <a:lnTo>
                      <a:pt x="652" y="961"/>
                    </a:lnTo>
                    <a:cubicBezTo>
                      <a:pt x="570" y="1092"/>
                      <a:pt x="567" y="1259"/>
                      <a:pt x="548" y="1393"/>
                    </a:cubicBezTo>
                    <a:cubicBezTo>
                      <a:pt x="502" y="1598"/>
                      <a:pt x="411" y="1781"/>
                      <a:pt x="365" y="1986"/>
                    </a:cubicBezTo>
                    <a:cubicBezTo>
                      <a:pt x="228" y="2489"/>
                      <a:pt x="0" y="2968"/>
                      <a:pt x="46" y="3470"/>
                    </a:cubicBezTo>
                    <a:cubicBezTo>
                      <a:pt x="61" y="3690"/>
                      <a:pt x="260" y="3866"/>
                      <a:pt x="465" y="3866"/>
                    </a:cubicBezTo>
                    <a:cubicBezTo>
                      <a:pt x="558" y="3866"/>
                      <a:pt x="652" y="3830"/>
                      <a:pt x="730" y="3744"/>
                    </a:cubicBezTo>
                    <a:cubicBezTo>
                      <a:pt x="1027" y="3379"/>
                      <a:pt x="1141" y="2922"/>
                      <a:pt x="1210" y="2466"/>
                    </a:cubicBezTo>
                    <a:cubicBezTo>
                      <a:pt x="1233" y="2260"/>
                      <a:pt x="1255" y="2055"/>
                      <a:pt x="1278" y="1849"/>
                    </a:cubicBezTo>
                    <a:cubicBezTo>
                      <a:pt x="1278" y="1690"/>
                      <a:pt x="1255" y="1553"/>
                      <a:pt x="1255" y="1393"/>
                    </a:cubicBezTo>
                    <a:cubicBezTo>
                      <a:pt x="1233" y="1119"/>
                      <a:pt x="1164" y="868"/>
                      <a:pt x="1164" y="594"/>
                    </a:cubicBezTo>
                    <a:cubicBezTo>
                      <a:pt x="1141" y="526"/>
                      <a:pt x="1164" y="457"/>
                      <a:pt x="1141" y="389"/>
                    </a:cubicBezTo>
                    <a:cubicBezTo>
                      <a:pt x="1125" y="355"/>
                      <a:pt x="1120" y="334"/>
                      <a:pt x="1119" y="334"/>
                    </a:cubicBezTo>
                    <a:cubicBezTo>
                      <a:pt x="1118" y="334"/>
                      <a:pt x="1118" y="337"/>
                      <a:pt x="1118" y="343"/>
                    </a:cubicBezTo>
                    <a:cubicBezTo>
                      <a:pt x="1118" y="320"/>
                      <a:pt x="1118" y="297"/>
                      <a:pt x="1118" y="252"/>
                    </a:cubicBezTo>
                    <a:cubicBezTo>
                      <a:pt x="1096" y="160"/>
                      <a:pt x="1096" y="115"/>
                      <a:pt x="1073" y="23"/>
                    </a:cubicBezTo>
                    <a:cubicBezTo>
                      <a:pt x="1073" y="1"/>
                      <a:pt x="1027" y="1"/>
                      <a:pt x="102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8" name="Google Shape;2328;p32"/>
              <p:cNvSpPr/>
              <p:nvPr/>
            </p:nvSpPr>
            <p:spPr>
              <a:xfrm>
                <a:off x="991225" y="4076825"/>
                <a:ext cx="35975" cy="35975"/>
              </a:xfrm>
              <a:custGeom>
                <a:rect b="b" l="l" r="r" t="t"/>
                <a:pathLst>
                  <a:path extrusionOk="0" h="1439" w="1439">
                    <a:moveTo>
                      <a:pt x="1438" y="731"/>
                    </a:moveTo>
                    <a:cubicBezTo>
                      <a:pt x="1438" y="1119"/>
                      <a:pt x="1119" y="1438"/>
                      <a:pt x="731" y="1438"/>
                    </a:cubicBezTo>
                    <a:cubicBezTo>
                      <a:pt x="320" y="1438"/>
                      <a:pt x="0" y="1119"/>
                      <a:pt x="0" y="731"/>
                    </a:cubicBezTo>
                    <a:cubicBezTo>
                      <a:pt x="0" y="320"/>
                      <a:pt x="320" y="0"/>
                      <a:pt x="731" y="0"/>
                    </a:cubicBezTo>
                    <a:cubicBezTo>
                      <a:pt x="1119" y="0"/>
                      <a:pt x="1438" y="320"/>
                      <a:pt x="1438" y="73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9" name="Google Shape;2329;p32"/>
              <p:cNvSpPr/>
              <p:nvPr/>
            </p:nvSpPr>
            <p:spPr>
              <a:xfrm>
                <a:off x="369225" y="3509050"/>
                <a:ext cx="35975" cy="36550"/>
              </a:xfrm>
              <a:custGeom>
                <a:rect b="b" l="l" r="r" t="t"/>
                <a:pathLst>
                  <a:path extrusionOk="0" h="1462" w="1439">
                    <a:moveTo>
                      <a:pt x="1439" y="731"/>
                    </a:moveTo>
                    <a:cubicBezTo>
                      <a:pt x="1439" y="1119"/>
                      <a:pt x="1119" y="1461"/>
                      <a:pt x="708" y="1461"/>
                    </a:cubicBezTo>
                    <a:cubicBezTo>
                      <a:pt x="320" y="1461"/>
                      <a:pt x="1" y="1119"/>
                      <a:pt x="1" y="731"/>
                    </a:cubicBezTo>
                    <a:cubicBezTo>
                      <a:pt x="1" y="343"/>
                      <a:pt x="320" y="0"/>
                      <a:pt x="708" y="0"/>
                    </a:cubicBezTo>
                    <a:cubicBezTo>
                      <a:pt x="1119" y="0"/>
                      <a:pt x="1439" y="343"/>
                      <a:pt x="1439" y="73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0" name="Google Shape;2330;p32"/>
              <p:cNvSpPr/>
              <p:nvPr/>
            </p:nvSpPr>
            <p:spPr>
              <a:xfrm>
                <a:off x="582650" y="2930425"/>
                <a:ext cx="35975" cy="35975"/>
              </a:xfrm>
              <a:custGeom>
                <a:rect b="b" l="l" r="r" t="t"/>
                <a:pathLst>
                  <a:path extrusionOk="0" h="1439" w="1439">
                    <a:moveTo>
                      <a:pt x="1438" y="731"/>
                    </a:moveTo>
                    <a:cubicBezTo>
                      <a:pt x="1438" y="1119"/>
                      <a:pt x="1119" y="1438"/>
                      <a:pt x="708" y="1438"/>
                    </a:cubicBezTo>
                    <a:cubicBezTo>
                      <a:pt x="320" y="1438"/>
                      <a:pt x="0" y="1119"/>
                      <a:pt x="0" y="731"/>
                    </a:cubicBezTo>
                    <a:cubicBezTo>
                      <a:pt x="0" y="320"/>
                      <a:pt x="320" y="0"/>
                      <a:pt x="708" y="0"/>
                    </a:cubicBezTo>
                    <a:cubicBezTo>
                      <a:pt x="1119" y="0"/>
                      <a:pt x="1438" y="320"/>
                      <a:pt x="1438" y="73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1" name="Google Shape;2331;p32"/>
              <p:cNvSpPr/>
              <p:nvPr/>
            </p:nvSpPr>
            <p:spPr>
              <a:xfrm>
                <a:off x="1166400" y="3527300"/>
                <a:ext cx="35975" cy="35975"/>
              </a:xfrm>
              <a:custGeom>
                <a:rect b="b" l="l" r="r" t="t"/>
                <a:pathLst>
                  <a:path extrusionOk="0" h="1439" w="1439">
                    <a:moveTo>
                      <a:pt x="1439" y="731"/>
                    </a:moveTo>
                    <a:cubicBezTo>
                      <a:pt x="1439" y="1119"/>
                      <a:pt x="1119" y="1439"/>
                      <a:pt x="731" y="1439"/>
                    </a:cubicBezTo>
                    <a:cubicBezTo>
                      <a:pt x="320" y="1439"/>
                      <a:pt x="1" y="1119"/>
                      <a:pt x="1" y="731"/>
                    </a:cubicBezTo>
                    <a:cubicBezTo>
                      <a:pt x="1" y="320"/>
                      <a:pt x="320" y="1"/>
                      <a:pt x="731" y="1"/>
                    </a:cubicBezTo>
                    <a:cubicBezTo>
                      <a:pt x="1119" y="1"/>
                      <a:pt x="1439" y="320"/>
                      <a:pt x="1439" y="73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2" name="Google Shape;2332;p32"/>
              <p:cNvSpPr/>
              <p:nvPr/>
            </p:nvSpPr>
            <p:spPr>
              <a:xfrm>
                <a:off x="618600" y="4058550"/>
                <a:ext cx="35975" cy="36550"/>
              </a:xfrm>
              <a:custGeom>
                <a:rect b="b" l="l" r="r" t="t"/>
                <a:pathLst>
                  <a:path extrusionOk="0" h="1462" w="1439">
                    <a:moveTo>
                      <a:pt x="1438" y="731"/>
                    </a:moveTo>
                    <a:cubicBezTo>
                      <a:pt x="1438" y="1119"/>
                      <a:pt x="1119" y="1462"/>
                      <a:pt x="708" y="1462"/>
                    </a:cubicBezTo>
                    <a:cubicBezTo>
                      <a:pt x="320" y="1462"/>
                      <a:pt x="0" y="1119"/>
                      <a:pt x="0" y="731"/>
                    </a:cubicBezTo>
                    <a:cubicBezTo>
                      <a:pt x="0" y="321"/>
                      <a:pt x="320" y="1"/>
                      <a:pt x="708" y="1"/>
                    </a:cubicBezTo>
                    <a:cubicBezTo>
                      <a:pt x="1119" y="1"/>
                      <a:pt x="1438" y="321"/>
                      <a:pt x="1438" y="73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3" name="Google Shape;2333;p32"/>
              <p:cNvSpPr/>
              <p:nvPr/>
            </p:nvSpPr>
            <p:spPr>
              <a:xfrm>
                <a:off x="508475" y="3331000"/>
                <a:ext cx="35975" cy="35975"/>
              </a:xfrm>
              <a:custGeom>
                <a:rect b="b" l="l" r="r" t="t"/>
                <a:pathLst>
                  <a:path extrusionOk="0" h="1439" w="1439">
                    <a:moveTo>
                      <a:pt x="1438" y="708"/>
                    </a:moveTo>
                    <a:cubicBezTo>
                      <a:pt x="1438" y="1119"/>
                      <a:pt x="1119" y="1439"/>
                      <a:pt x="731" y="1439"/>
                    </a:cubicBezTo>
                    <a:cubicBezTo>
                      <a:pt x="320" y="1439"/>
                      <a:pt x="0" y="1119"/>
                      <a:pt x="0" y="708"/>
                    </a:cubicBezTo>
                    <a:cubicBezTo>
                      <a:pt x="0" y="320"/>
                      <a:pt x="320" y="1"/>
                      <a:pt x="731" y="1"/>
                    </a:cubicBezTo>
                    <a:cubicBezTo>
                      <a:pt x="1119" y="1"/>
                      <a:pt x="1438" y="320"/>
                      <a:pt x="1438" y="708"/>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4" name="Google Shape;2334;p32"/>
              <p:cNvSpPr/>
              <p:nvPr/>
            </p:nvSpPr>
            <p:spPr>
              <a:xfrm>
                <a:off x="842275" y="3393200"/>
                <a:ext cx="88475" cy="88475"/>
              </a:xfrm>
              <a:custGeom>
                <a:rect b="b" l="l" r="r" t="t"/>
                <a:pathLst>
                  <a:path extrusionOk="0" h="3539" w="3539">
                    <a:moveTo>
                      <a:pt x="3539" y="1781"/>
                    </a:moveTo>
                    <a:cubicBezTo>
                      <a:pt x="3539" y="2740"/>
                      <a:pt x="2763" y="3539"/>
                      <a:pt x="1781" y="3539"/>
                    </a:cubicBezTo>
                    <a:cubicBezTo>
                      <a:pt x="800" y="3539"/>
                      <a:pt x="1" y="2740"/>
                      <a:pt x="1" y="1781"/>
                    </a:cubicBezTo>
                    <a:cubicBezTo>
                      <a:pt x="1" y="800"/>
                      <a:pt x="800" y="1"/>
                      <a:pt x="1781" y="1"/>
                    </a:cubicBezTo>
                    <a:cubicBezTo>
                      <a:pt x="2763" y="1"/>
                      <a:pt x="3539" y="800"/>
                      <a:pt x="3539" y="178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5" name="Google Shape;2335;p32"/>
              <p:cNvSpPr/>
              <p:nvPr/>
            </p:nvSpPr>
            <p:spPr>
              <a:xfrm>
                <a:off x="708175" y="2982925"/>
                <a:ext cx="88475" cy="88475"/>
              </a:xfrm>
              <a:custGeom>
                <a:rect b="b" l="l" r="r" t="t"/>
                <a:pathLst>
                  <a:path extrusionOk="0" h="3539" w="3539">
                    <a:moveTo>
                      <a:pt x="3539" y="1758"/>
                    </a:moveTo>
                    <a:cubicBezTo>
                      <a:pt x="3539" y="2739"/>
                      <a:pt x="2763" y="3538"/>
                      <a:pt x="1781" y="3538"/>
                    </a:cubicBezTo>
                    <a:cubicBezTo>
                      <a:pt x="800" y="3538"/>
                      <a:pt x="1" y="2739"/>
                      <a:pt x="1" y="1758"/>
                    </a:cubicBezTo>
                    <a:cubicBezTo>
                      <a:pt x="1" y="799"/>
                      <a:pt x="800" y="0"/>
                      <a:pt x="1781" y="0"/>
                    </a:cubicBezTo>
                    <a:cubicBezTo>
                      <a:pt x="2763" y="0"/>
                      <a:pt x="3539" y="799"/>
                      <a:pt x="3539" y="1758"/>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36" name="Google Shape;2336;p32"/>
              <p:cNvGrpSpPr/>
              <p:nvPr/>
            </p:nvGrpSpPr>
            <p:grpSpPr>
              <a:xfrm>
                <a:off x="71350" y="2408925"/>
                <a:ext cx="7517550" cy="2939850"/>
                <a:chOff x="71350" y="2408925"/>
                <a:chExt cx="7517550" cy="2939850"/>
              </a:xfrm>
            </p:grpSpPr>
            <p:sp>
              <p:nvSpPr>
                <p:cNvPr id="2337" name="Google Shape;2337;p32"/>
                <p:cNvSpPr/>
                <p:nvPr/>
              </p:nvSpPr>
              <p:spPr>
                <a:xfrm>
                  <a:off x="1860875" y="2663075"/>
                  <a:ext cx="86175" cy="847350"/>
                </a:xfrm>
                <a:custGeom>
                  <a:rect b="b" l="l" r="r" t="t"/>
                  <a:pathLst>
                    <a:path extrusionOk="0" h="33894" w="3447">
                      <a:moveTo>
                        <a:pt x="1370" y="1"/>
                      </a:moveTo>
                      <a:cubicBezTo>
                        <a:pt x="1353" y="1"/>
                        <a:pt x="1335" y="12"/>
                        <a:pt x="1324" y="35"/>
                      </a:cubicBezTo>
                      <a:cubicBezTo>
                        <a:pt x="1141" y="446"/>
                        <a:pt x="1141" y="880"/>
                        <a:pt x="1050" y="1313"/>
                      </a:cubicBezTo>
                      <a:cubicBezTo>
                        <a:pt x="982" y="1838"/>
                        <a:pt x="1050" y="2386"/>
                        <a:pt x="1141" y="2911"/>
                      </a:cubicBezTo>
                      <a:cubicBezTo>
                        <a:pt x="1301" y="3938"/>
                        <a:pt x="1621" y="4942"/>
                        <a:pt x="1826" y="5970"/>
                      </a:cubicBezTo>
                      <a:cubicBezTo>
                        <a:pt x="2283" y="8275"/>
                        <a:pt x="2146" y="10626"/>
                        <a:pt x="1780" y="12931"/>
                      </a:cubicBezTo>
                      <a:cubicBezTo>
                        <a:pt x="1370" y="15305"/>
                        <a:pt x="1119" y="17725"/>
                        <a:pt x="731" y="20098"/>
                      </a:cubicBezTo>
                      <a:cubicBezTo>
                        <a:pt x="548" y="21240"/>
                        <a:pt x="160" y="22358"/>
                        <a:pt x="69" y="23522"/>
                      </a:cubicBezTo>
                      <a:cubicBezTo>
                        <a:pt x="0" y="24595"/>
                        <a:pt x="274" y="25668"/>
                        <a:pt x="571" y="26695"/>
                      </a:cubicBezTo>
                      <a:cubicBezTo>
                        <a:pt x="913" y="27836"/>
                        <a:pt x="1347" y="28955"/>
                        <a:pt x="1712" y="30096"/>
                      </a:cubicBezTo>
                      <a:cubicBezTo>
                        <a:pt x="1872" y="30667"/>
                        <a:pt x="2032" y="31237"/>
                        <a:pt x="2123" y="31808"/>
                      </a:cubicBezTo>
                      <a:cubicBezTo>
                        <a:pt x="2169" y="32082"/>
                        <a:pt x="2191" y="32356"/>
                        <a:pt x="2237" y="32630"/>
                      </a:cubicBezTo>
                      <a:cubicBezTo>
                        <a:pt x="2260" y="32972"/>
                        <a:pt x="2374" y="33269"/>
                        <a:pt x="2442" y="33588"/>
                      </a:cubicBezTo>
                      <a:cubicBezTo>
                        <a:pt x="2475" y="33796"/>
                        <a:pt x="2650" y="33894"/>
                        <a:pt x="2830" y="33894"/>
                      </a:cubicBezTo>
                      <a:cubicBezTo>
                        <a:pt x="3026" y="33894"/>
                        <a:pt x="3229" y="33779"/>
                        <a:pt x="3264" y="33565"/>
                      </a:cubicBezTo>
                      <a:cubicBezTo>
                        <a:pt x="3310" y="33314"/>
                        <a:pt x="3424" y="33040"/>
                        <a:pt x="3424" y="32766"/>
                      </a:cubicBezTo>
                      <a:cubicBezTo>
                        <a:pt x="3447" y="32515"/>
                        <a:pt x="3378" y="32264"/>
                        <a:pt x="3355" y="32036"/>
                      </a:cubicBezTo>
                      <a:cubicBezTo>
                        <a:pt x="3264" y="31488"/>
                        <a:pt x="3150" y="30986"/>
                        <a:pt x="3013" y="30461"/>
                      </a:cubicBezTo>
                      <a:cubicBezTo>
                        <a:pt x="2716" y="29457"/>
                        <a:pt x="2328" y="28475"/>
                        <a:pt x="2009" y="27471"/>
                      </a:cubicBezTo>
                      <a:cubicBezTo>
                        <a:pt x="1666" y="26467"/>
                        <a:pt x="1301" y="25394"/>
                        <a:pt x="1210" y="24344"/>
                      </a:cubicBezTo>
                      <a:cubicBezTo>
                        <a:pt x="1096" y="23180"/>
                        <a:pt x="1484" y="22107"/>
                        <a:pt x="1712" y="21011"/>
                      </a:cubicBezTo>
                      <a:cubicBezTo>
                        <a:pt x="2191" y="18615"/>
                        <a:pt x="2374" y="16173"/>
                        <a:pt x="2762" y="13753"/>
                      </a:cubicBezTo>
                      <a:cubicBezTo>
                        <a:pt x="3127" y="11493"/>
                        <a:pt x="3378" y="9279"/>
                        <a:pt x="3036" y="6997"/>
                      </a:cubicBezTo>
                      <a:cubicBezTo>
                        <a:pt x="2876" y="5787"/>
                        <a:pt x="2534" y="4623"/>
                        <a:pt x="2237" y="3436"/>
                      </a:cubicBezTo>
                      <a:cubicBezTo>
                        <a:pt x="2077" y="2865"/>
                        <a:pt x="1940" y="2272"/>
                        <a:pt x="1780" y="1678"/>
                      </a:cubicBezTo>
                      <a:cubicBezTo>
                        <a:pt x="1598" y="1131"/>
                        <a:pt x="1529" y="583"/>
                        <a:pt x="1415" y="35"/>
                      </a:cubicBezTo>
                      <a:cubicBezTo>
                        <a:pt x="1404" y="12"/>
                        <a:pt x="1387" y="1"/>
                        <a:pt x="137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8" name="Google Shape;2338;p32"/>
                <p:cNvSpPr/>
                <p:nvPr/>
              </p:nvSpPr>
              <p:spPr>
                <a:xfrm>
                  <a:off x="1910575" y="2515275"/>
                  <a:ext cx="111225" cy="997775"/>
                </a:xfrm>
                <a:custGeom>
                  <a:rect b="b" l="l" r="r" t="t"/>
                  <a:pathLst>
                    <a:path extrusionOk="0" h="39911" w="4449">
                      <a:moveTo>
                        <a:pt x="3832" y="0"/>
                      </a:moveTo>
                      <a:cubicBezTo>
                        <a:pt x="3789" y="0"/>
                        <a:pt x="3751" y="30"/>
                        <a:pt x="3764" y="81"/>
                      </a:cubicBezTo>
                      <a:cubicBezTo>
                        <a:pt x="3901" y="2295"/>
                        <a:pt x="3445" y="4463"/>
                        <a:pt x="3376" y="6655"/>
                      </a:cubicBezTo>
                      <a:cubicBezTo>
                        <a:pt x="3308" y="9394"/>
                        <a:pt x="3376" y="12201"/>
                        <a:pt x="2965" y="14940"/>
                      </a:cubicBezTo>
                      <a:cubicBezTo>
                        <a:pt x="2760" y="16264"/>
                        <a:pt x="2417" y="17565"/>
                        <a:pt x="2029" y="18866"/>
                      </a:cubicBezTo>
                      <a:cubicBezTo>
                        <a:pt x="1664" y="20167"/>
                        <a:pt x="1413" y="21491"/>
                        <a:pt x="1230" y="22838"/>
                      </a:cubicBezTo>
                      <a:cubicBezTo>
                        <a:pt x="911" y="25508"/>
                        <a:pt x="911" y="28156"/>
                        <a:pt x="1116" y="30827"/>
                      </a:cubicBezTo>
                      <a:cubicBezTo>
                        <a:pt x="1185" y="31580"/>
                        <a:pt x="1299" y="32356"/>
                        <a:pt x="1276" y="33109"/>
                      </a:cubicBezTo>
                      <a:cubicBezTo>
                        <a:pt x="1253" y="33885"/>
                        <a:pt x="1071" y="34661"/>
                        <a:pt x="911" y="35414"/>
                      </a:cubicBezTo>
                      <a:cubicBezTo>
                        <a:pt x="774" y="36054"/>
                        <a:pt x="660" y="36693"/>
                        <a:pt x="500" y="37355"/>
                      </a:cubicBezTo>
                      <a:cubicBezTo>
                        <a:pt x="363" y="37948"/>
                        <a:pt x="181" y="38542"/>
                        <a:pt x="66" y="39158"/>
                      </a:cubicBezTo>
                      <a:cubicBezTo>
                        <a:pt x="1" y="39552"/>
                        <a:pt x="337" y="39911"/>
                        <a:pt x="684" y="39911"/>
                      </a:cubicBezTo>
                      <a:cubicBezTo>
                        <a:pt x="819" y="39911"/>
                        <a:pt x="956" y="39856"/>
                        <a:pt x="1071" y="39728"/>
                      </a:cubicBezTo>
                      <a:cubicBezTo>
                        <a:pt x="1847" y="38838"/>
                        <a:pt x="1984" y="37492"/>
                        <a:pt x="2189" y="36373"/>
                      </a:cubicBezTo>
                      <a:cubicBezTo>
                        <a:pt x="2463" y="35049"/>
                        <a:pt x="2828" y="33725"/>
                        <a:pt x="2714" y="32379"/>
                      </a:cubicBezTo>
                      <a:cubicBezTo>
                        <a:pt x="2486" y="29594"/>
                        <a:pt x="2280" y="26832"/>
                        <a:pt x="2463" y="24047"/>
                      </a:cubicBezTo>
                      <a:cubicBezTo>
                        <a:pt x="2554" y="22701"/>
                        <a:pt x="2760" y="21354"/>
                        <a:pt x="3056" y="20030"/>
                      </a:cubicBezTo>
                      <a:cubicBezTo>
                        <a:pt x="3353" y="18684"/>
                        <a:pt x="3787" y="17360"/>
                        <a:pt x="4015" y="15990"/>
                      </a:cubicBezTo>
                      <a:cubicBezTo>
                        <a:pt x="4243" y="14643"/>
                        <a:pt x="4358" y="13297"/>
                        <a:pt x="4403" y="11927"/>
                      </a:cubicBezTo>
                      <a:cubicBezTo>
                        <a:pt x="4449" y="10535"/>
                        <a:pt x="4312" y="9143"/>
                        <a:pt x="4266" y="7727"/>
                      </a:cubicBezTo>
                      <a:cubicBezTo>
                        <a:pt x="4221" y="6335"/>
                        <a:pt x="4198" y="4920"/>
                        <a:pt x="4221" y="3528"/>
                      </a:cubicBezTo>
                      <a:cubicBezTo>
                        <a:pt x="4243" y="2432"/>
                        <a:pt x="4380" y="1085"/>
                        <a:pt x="3924" y="58"/>
                      </a:cubicBezTo>
                      <a:cubicBezTo>
                        <a:pt x="3904" y="18"/>
                        <a:pt x="3866" y="0"/>
                        <a:pt x="383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9" name="Google Shape;2339;p32"/>
                <p:cNvSpPr/>
                <p:nvPr/>
              </p:nvSpPr>
              <p:spPr>
                <a:xfrm>
                  <a:off x="1932200" y="2969725"/>
                  <a:ext cx="138150" cy="535700"/>
                </a:xfrm>
                <a:custGeom>
                  <a:rect b="b" l="l" r="r" t="t"/>
                  <a:pathLst>
                    <a:path extrusionOk="0" h="21428" w="5526">
                      <a:moveTo>
                        <a:pt x="5348" y="1"/>
                      </a:moveTo>
                      <a:cubicBezTo>
                        <a:pt x="5309" y="1"/>
                        <a:pt x="5272" y="22"/>
                        <a:pt x="5250" y="72"/>
                      </a:cubicBezTo>
                      <a:cubicBezTo>
                        <a:pt x="4565" y="1350"/>
                        <a:pt x="4086" y="2720"/>
                        <a:pt x="3858" y="4158"/>
                      </a:cubicBezTo>
                      <a:cubicBezTo>
                        <a:pt x="3607" y="5641"/>
                        <a:pt x="3675" y="7171"/>
                        <a:pt x="3652" y="8654"/>
                      </a:cubicBezTo>
                      <a:cubicBezTo>
                        <a:pt x="3652" y="10115"/>
                        <a:pt x="3561" y="11599"/>
                        <a:pt x="3470" y="13037"/>
                      </a:cubicBezTo>
                      <a:cubicBezTo>
                        <a:pt x="3401" y="14406"/>
                        <a:pt x="3264" y="15821"/>
                        <a:pt x="2602" y="17054"/>
                      </a:cubicBezTo>
                      <a:cubicBezTo>
                        <a:pt x="2214" y="17784"/>
                        <a:pt x="1621" y="18309"/>
                        <a:pt x="1096" y="18948"/>
                      </a:cubicBezTo>
                      <a:cubicBezTo>
                        <a:pt x="594" y="19519"/>
                        <a:pt x="0" y="20432"/>
                        <a:pt x="411" y="21185"/>
                      </a:cubicBezTo>
                      <a:cubicBezTo>
                        <a:pt x="516" y="21351"/>
                        <a:pt x="691" y="21427"/>
                        <a:pt x="870" y="21427"/>
                      </a:cubicBezTo>
                      <a:cubicBezTo>
                        <a:pt x="963" y="21427"/>
                        <a:pt x="1056" y="21407"/>
                        <a:pt x="1142" y="21368"/>
                      </a:cubicBezTo>
                      <a:cubicBezTo>
                        <a:pt x="1484" y="21185"/>
                        <a:pt x="1575" y="20889"/>
                        <a:pt x="1689" y="20546"/>
                      </a:cubicBezTo>
                      <a:cubicBezTo>
                        <a:pt x="1803" y="20227"/>
                        <a:pt x="2009" y="19975"/>
                        <a:pt x="2260" y="19724"/>
                      </a:cubicBezTo>
                      <a:cubicBezTo>
                        <a:pt x="2739" y="19177"/>
                        <a:pt x="3264" y="18674"/>
                        <a:pt x="3629" y="18035"/>
                      </a:cubicBezTo>
                      <a:cubicBezTo>
                        <a:pt x="4360" y="16803"/>
                        <a:pt x="4611" y="15388"/>
                        <a:pt x="4725" y="13995"/>
                      </a:cubicBezTo>
                      <a:cubicBezTo>
                        <a:pt x="4931" y="11096"/>
                        <a:pt x="4748" y="8175"/>
                        <a:pt x="4771" y="5276"/>
                      </a:cubicBezTo>
                      <a:cubicBezTo>
                        <a:pt x="4771" y="3541"/>
                        <a:pt x="4748" y="1807"/>
                        <a:pt x="5478" y="209"/>
                      </a:cubicBezTo>
                      <a:cubicBezTo>
                        <a:pt x="5525" y="99"/>
                        <a:pt x="5433" y="1"/>
                        <a:pt x="534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0" name="Google Shape;2340;p32"/>
                <p:cNvSpPr/>
                <p:nvPr/>
              </p:nvSpPr>
              <p:spPr>
                <a:xfrm>
                  <a:off x="1789525" y="3055600"/>
                  <a:ext cx="166650" cy="427650"/>
                </a:xfrm>
                <a:custGeom>
                  <a:rect b="b" l="l" r="r" t="t"/>
                  <a:pathLst>
                    <a:path extrusionOk="0" h="17106" w="6666">
                      <a:moveTo>
                        <a:pt x="201" y="1"/>
                      </a:moveTo>
                      <a:cubicBezTo>
                        <a:pt x="136" y="1"/>
                        <a:pt x="69" y="47"/>
                        <a:pt x="69" y="129"/>
                      </a:cubicBezTo>
                      <a:cubicBezTo>
                        <a:pt x="1" y="1521"/>
                        <a:pt x="92" y="2914"/>
                        <a:pt x="47" y="4306"/>
                      </a:cubicBezTo>
                      <a:cubicBezTo>
                        <a:pt x="1" y="5607"/>
                        <a:pt x="1" y="6908"/>
                        <a:pt x="343" y="8186"/>
                      </a:cubicBezTo>
                      <a:cubicBezTo>
                        <a:pt x="686" y="9373"/>
                        <a:pt x="1302" y="10401"/>
                        <a:pt x="1895" y="11496"/>
                      </a:cubicBezTo>
                      <a:cubicBezTo>
                        <a:pt x="2169" y="12021"/>
                        <a:pt x="2443" y="12523"/>
                        <a:pt x="2923" y="12911"/>
                      </a:cubicBezTo>
                      <a:cubicBezTo>
                        <a:pt x="3356" y="13299"/>
                        <a:pt x="3858" y="13550"/>
                        <a:pt x="4224" y="14030"/>
                      </a:cubicBezTo>
                      <a:cubicBezTo>
                        <a:pt x="4566" y="14463"/>
                        <a:pt x="4840" y="14966"/>
                        <a:pt x="5023" y="15491"/>
                      </a:cubicBezTo>
                      <a:cubicBezTo>
                        <a:pt x="5182" y="15947"/>
                        <a:pt x="5205" y="16769"/>
                        <a:pt x="5684" y="17043"/>
                      </a:cubicBezTo>
                      <a:cubicBezTo>
                        <a:pt x="5768" y="17087"/>
                        <a:pt x="5848" y="17106"/>
                        <a:pt x="5923" y="17106"/>
                      </a:cubicBezTo>
                      <a:cubicBezTo>
                        <a:pt x="6240" y="17106"/>
                        <a:pt x="6474" y="16763"/>
                        <a:pt x="6529" y="16449"/>
                      </a:cubicBezTo>
                      <a:cubicBezTo>
                        <a:pt x="6666" y="15810"/>
                        <a:pt x="6346" y="15148"/>
                        <a:pt x="6072" y="14578"/>
                      </a:cubicBezTo>
                      <a:cubicBezTo>
                        <a:pt x="5821" y="14053"/>
                        <a:pt x="5479" y="13573"/>
                        <a:pt x="5091" y="13140"/>
                      </a:cubicBezTo>
                      <a:cubicBezTo>
                        <a:pt x="4703" y="12683"/>
                        <a:pt x="4224" y="12409"/>
                        <a:pt x="3744" y="12044"/>
                      </a:cubicBezTo>
                      <a:cubicBezTo>
                        <a:pt x="3288" y="11679"/>
                        <a:pt x="3082" y="11154"/>
                        <a:pt x="2786" y="10674"/>
                      </a:cubicBezTo>
                      <a:cubicBezTo>
                        <a:pt x="2443" y="10127"/>
                        <a:pt x="2101" y="9602"/>
                        <a:pt x="1850" y="9031"/>
                      </a:cubicBezTo>
                      <a:cubicBezTo>
                        <a:pt x="1211" y="7707"/>
                        <a:pt x="1005" y="6269"/>
                        <a:pt x="960" y="4808"/>
                      </a:cubicBezTo>
                      <a:cubicBezTo>
                        <a:pt x="937" y="4055"/>
                        <a:pt x="937" y="3325"/>
                        <a:pt x="800" y="2594"/>
                      </a:cubicBezTo>
                      <a:cubicBezTo>
                        <a:pt x="663" y="1773"/>
                        <a:pt x="389" y="974"/>
                        <a:pt x="320" y="129"/>
                      </a:cubicBezTo>
                      <a:cubicBezTo>
                        <a:pt x="320" y="41"/>
                        <a:pt x="262" y="1"/>
                        <a:pt x="20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1" name="Google Shape;2341;p32"/>
                <p:cNvSpPr/>
                <p:nvPr/>
              </p:nvSpPr>
              <p:spPr>
                <a:xfrm>
                  <a:off x="1462000" y="3120550"/>
                  <a:ext cx="43375" cy="224725"/>
                </a:xfrm>
                <a:custGeom>
                  <a:rect b="b" l="l" r="r" t="t"/>
                  <a:pathLst>
                    <a:path extrusionOk="0" h="8989" w="1735">
                      <a:moveTo>
                        <a:pt x="1458" y="1"/>
                      </a:moveTo>
                      <a:cubicBezTo>
                        <a:pt x="1434" y="1"/>
                        <a:pt x="1412" y="6"/>
                        <a:pt x="1393" y="19"/>
                      </a:cubicBezTo>
                      <a:cubicBezTo>
                        <a:pt x="845" y="430"/>
                        <a:pt x="685" y="1206"/>
                        <a:pt x="571" y="1822"/>
                      </a:cubicBezTo>
                      <a:cubicBezTo>
                        <a:pt x="411" y="2530"/>
                        <a:pt x="411" y="3283"/>
                        <a:pt x="365" y="4014"/>
                      </a:cubicBezTo>
                      <a:cubicBezTo>
                        <a:pt x="297" y="4744"/>
                        <a:pt x="137" y="5474"/>
                        <a:pt x="46" y="6228"/>
                      </a:cubicBezTo>
                      <a:cubicBezTo>
                        <a:pt x="0" y="6638"/>
                        <a:pt x="46" y="7072"/>
                        <a:pt x="69" y="7483"/>
                      </a:cubicBezTo>
                      <a:cubicBezTo>
                        <a:pt x="114" y="7894"/>
                        <a:pt x="46" y="8350"/>
                        <a:pt x="297" y="8716"/>
                      </a:cubicBezTo>
                      <a:cubicBezTo>
                        <a:pt x="402" y="8886"/>
                        <a:pt x="613" y="8989"/>
                        <a:pt x="821" y="8989"/>
                      </a:cubicBezTo>
                      <a:cubicBezTo>
                        <a:pt x="974" y="8989"/>
                        <a:pt x="1126" y="8933"/>
                        <a:pt x="1233" y="8807"/>
                      </a:cubicBezTo>
                      <a:cubicBezTo>
                        <a:pt x="1735" y="8191"/>
                        <a:pt x="1415" y="7278"/>
                        <a:pt x="1393" y="6524"/>
                      </a:cubicBezTo>
                      <a:cubicBezTo>
                        <a:pt x="1393" y="5771"/>
                        <a:pt x="1484" y="5018"/>
                        <a:pt x="1530" y="4265"/>
                      </a:cubicBezTo>
                      <a:cubicBezTo>
                        <a:pt x="1575" y="3534"/>
                        <a:pt x="1575" y="2804"/>
                        <a:pt x="1575" y="2073"/>
                      </a:cubicBezTo>
                      <a:cubicBezTo>
                        <a:pt x="1598" y="1434"/>
                        <a:pt x="1712" y="727"/>
                        <a:pt x="1598" y="88"/>
                      </a:cubicBezTo>
                      <a:cubicBezTo>
                        <a:pt x="1582" y="38"/>
                        <a:pt x="1518" y="1"/>
                        <a:pt x="145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2" name="Google Shape;2342;p32"/>
                <p:cNvSpPr/>
                <p:nvPr/>
              </p:nvSpPr>
              <p:spPr>
                <a:xfrm>
                  <a:off x="1471125" y="3222450"/>
                  <a:ext cx="61075" cy="124275"/>
                </a:xfrm>
                <a:custGeom>
                  <a:rect b="b" l="l" r="r" t="t"/>
                  <a:pathLst>
                    <a:path extrusionOk="0" h="4971" w="2443">
                      <a:moveTo>
                        <a:pt x="2135" y="0"/>
                      </a:moveTo>
                      <a:cubicBezTo>
                        <a:pt x="2100" y="0"/>
                        <a:pt x="2066" y="17"/>
                        <a:pt x="2055" y="52"/>
                      </a:cubicBezTo>
                      <a:cubicBezTo>
                        <a:pt x="2032" y="257"/>
                        <a:pt x="1986" y="508"/>
                        <a:pt x="1918" y="691"/>
                      </a:cubicBezTo>
                      <a:cubicBezTo>
                        <a:pt x="1826" y="942"/>
                        <a:pt x="1712" y="1147"/>
                        <a:pt x="1598" y="1375"/>
                      </a:cubicBezTo>
                      <a:cubicBezTo>
                        <a:pt x="1530" y="1558"/>
                        <a:pt x="1438" y="1741"/>
                        <a:pt x="1370" y="1923"/>
                      </a:cubicBezTo>
                      <a:cubicBezTo>
                        <a:pt x="1324" y="1992"/>
                        <a:pt x="1279" y="2083"/>
                        <a:pt x="1233" y="2174"/>
                      </a:cubicBezTo>
                      <a:cubicBezTo>
                        <a:pt x="1187" y="2266"/>
                        <a:pt x="1142" y="2334"/>
                        <a:pt x="1096" y="2380"/>
                      </a:cubicBezTo>
                      <a:cubicBezTo>
                        <a:pt x="868" y="2699"/>
                        <a:pt x="594" y="3042"/>
                        <a:pt x="388" y="3407"/>
                      </a:cubicBezTo>
                      <a:cubicBezTo>
                        <a:pt x="183" y="3841"/>
                        <a:pt x="0" y="4503"/>
                        <a:pt x="434" y="4845"/>
                      </a:cubicBezTo>
                      <a:cubicBezTo>
                        <a:pt x="534" y="4925"/>
                        <a:pt x="666" y="4970"/>
                        <a:pt x="793" y="4970"/>
                      </a:cubicBezTo>
                      <a:cubicBezTo>
                        <a:pt x="955" y="4970"/>
                        <a:pt x="1111" y="4897"/>
                        <a:pt x="1187" y="4731"/>
                      </a:cubicBezTo>
                      <a:cubicBezTo>
                        <a:pt x="1256" y="4594"/>
                        <a:pt x="1279" y="4480"/>
                        <a:pt x="1301" y="4320"/>
                      </a:cubicBezTo>
                      <a:cubicBezTo>
                        <a:pt x="1301" y="4320"/>
                        <a:pt x="1301" y="4259"/>
                        <a:pt x="1301" y="4229"/>
                      </a:cubicBezTo>
                      <a:cubicBezTo>
                        <a:pt x="1297" y="4241"/>
                        <a:pt x="1295" y="4246"/>
                        <a:pt x="1293" y="4246"/>
                      </a:cubicBezTo>
                      <a:cubicBezTo>
                        <a:pt x="1286" y="4246"/>
                        <a:pt x="1301" y="4137"/>
                        <a:pt x="1301" y="4137"/>
                      </a:cubicBezTo>
                      <a:cubicBezTo>
                        <a:pt x="1347" y="4023"/>
                        <a:pt x="1324" y="4069"/>
                        <a:pt x="1370" y="3978"/>
                      </a:cubicBezTo>
                      <a:cubicBezTo>
                        <a:pt x="1416" y="3886"/>
                        <a:pt x="1461" y="3795"/>
                        <a:pt x="1507" y="3704"/>
                      </a:cubicBezTo>
                      <a:cubicBezTo>
                        <a:pt x="1712" y="3361"/>
                        <a:pt x="1986" y="3065"/>
                        <a:pt x="2169" y="2699"/>
                      </a:cubicBezTo>
                      <a:cubicBezTo>
                        <a:pt x="2374" y="2289"/>
                        <a:pt x="2443" y="1855"/>
                        <a:pt x="2443" y="1398"/>
                      </a:cubicBezTo>
                      <a:cubicBezTo>
                        <a:pt x="2443" y="1147"/>
                        <a:pt x="2374" y="919"/>
                        <a:pt x="2351" y="668"/>
                      </a:cubicBezTo>
                      <a:cubicBezTo>
                        <a:pt x="2329" y="462"/>
                        <a:pt x="2283" y="257"/>
                        <a:pt x="2214" y="52"/>
                      </a:cubicBezTo>
                      <a:cubicBezTo>
                        <a:pt x="2203" y="17"/>
                        <a:pt x="2169" y="0"/>
                        <a:pt x="213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3" name="Google Shape;2343;p32"/>
                <p:cNvSpPr/>
                <p:nvPr/>
              </p:nvSpPr>
              <p:spPr>
                <a:xfrm>
                  <a:off x="1528750" y="3114625"/>
                  <a:ext cx="69075" cy="239625"/>
                </a:xfrm>
                <a:custGeom>
                  <a:rect b="b" l="l" r="r" t="t"/>
                  <a:pathLst>
                    <a:path extrusionOk="0" h="9585" w="2763">
                      <a:moveTo>
                        <a:pt x="1392" y="1"/>
                      </a:moveTo>
                      <a:cubicBezTo>
                        <a:pt x="1328" y="1"/>
                        <a:pt x="1266" y="37"/>
                        <a:pt x="1256" y="119"/>
                      </a:cubicBezTo>
                      <a:cubicBezTo>
                        <a:pt x="1165" y="986"/>
                        <a:pt x="1142" y="1808"/>
                        <a:pt x="1302" y="2676"/>
                      </a:cubicBezTo>
                      <a:cubicBezTo>
                        <a:pt x="1484" y="3566"/>
                        <a:pt x="1713" y="4524"/>
                        <a:pt x="1416" y="5415"/>
                      </a:cubicBezTo>
                      <a:cubicBezTo>
                        <a:pt x="1165" y="6122"/>
                        <a:pt x="617" y="6693"/>
                        <a:pt x="320" y="7378"/>
                      </a:cubicBezTo>
                      <a:cubicBezTo>
                        <a:pt x="1" y="8154"/>
                        <a:pt x="1" y="8998"/>
                        <a:pt x="754" y="9523"/>
                      </a:cubicBezTo>
                      <a:cubicBezTo>
                        <a:pt x="813" y="9566"/>
                        <a:pt x="880" y="9585"/>
                        <a:pt x="948" y="9585"/>
                      </a:cubicBezTo>
                      <a:cubicBezTo>
                        <a:pt x="1172" y="9585"/>
                        <a:pt x="1405" y="9380"/>
                        <a:pt x="1370" y="9135"/>
                      </a:cubicBezTo>
                      <a:cubicBezTo>
                        <a:pt x="1347" y="8838"/>
                        <a:pt x="1302" y="8519"/>
                        <a:pt x="1347" y="8222"/>
                      </a:cubicBezTo>
                      <a:cubicBezTo>
                        <a:pt x="1416" y="7880"/>
                        <a:pt x="1621" y="7560"/>
                        <a:pt x="1781" y="7263"/>
                      </a:cubicBezTo>
                      <a:cubicBezTo>
                        <a:pt x="2169" y="6602"/>
                        <a:pt x="2557" y="5985"/>
                        <a:pt x="2649" y="5209"/>
                      </a:cubicBezTo>
                      <a:cubicBezTo>
                        <a:pt x="2763" y="4365"/>
                        <a:pt x="2603" y="3543"/>
                        <a:pt x="2375" y="2744"/>
                      </a:cubicBezTo>
                      <a:cubicBezTo>
                        <a:pt x="2101" y="1900"/>
                        <a:pt x="1599" y="1055"/>
                        <a:pt x="1553" y="142"/>
                      </a:cubicBezTo>
                      <a:cubicBezTo>
                        <a:pt x="1553" y="54"/>
                        <a:pt x="1470" y="1"/>
                        <a:pt x="139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4" name="Google Shape;2344;p32"/>
                <p:cNvSpPr/>
                <p:nvPr/>
              </p:nvSpPr>
              <p:spPr>
                <a:xfrm>
                  <a:off x="1574400" y="3203675"/>
                  <a:ext cx="53850" cy="193550"/>
                </a:xfrm>
                <a:custGeom>
                  <a:rect b="b" l="l" r="r" t="t"/>
                  <a:pathLst>
                    <a:path extrusionOk="0" h="7742" w="2154">
                      <a:moveTo>
                        <a:pt x="1918" y="7011"/>
                      </a:moveTo>
                      <a:cubicBezTo>
                        <a:pt x="1918" y="7015"/>
                        <a:pt x="1918" y="7018"/>
                        <a:pt x="1918" y="7021"/>
                      </a:cubicBezTo>
                      <a:lnTo>
                        <a:pt x="1918" y="7021"/>
                      </a:lnTo>
                      <a:cubicBezTo>
                        <a:pt x="1920" y="7033"/>
                        <a:pt x="1921" y="7044"/>
                        <a:pt x="1923" y="7054"/>
                      </a:cubicBezTo>
                      <a:lnTo>
                        <a:pt x="1923" y="7054"/>
                      </a:lnTo>
                      <a:cubicBezTo>
                        <a:pt x="1921" y="7042"/>
                        <a:pt x="1920" y="7028"/>
                        <a:pt x="1918" y="7011"/>
                      </a:cubicBezTo>
                      <a:close/>
                      <a:moveTo>
                        <a:pt x="1958" y="1"/>
                      </a:moveTo>
                      <a:cubicBezTo>
                        <a:pt x="1902" y="1"/>
                        <a:pt x="1844" y="24"/>
                        <a:pt x="1804" y="72"/>
                      </a:cubicBezTo>
                      <a:cubicBezTo>
                        <a:pt x="1599" y="415"/>
                        <a:pt x="1302" y="734"/>
                        <a:pt x="1119" y="1099"/>
                      </a:cubicBezTo>
                      <a:cubicBezTo>
                        <a:pt x="868" y="1647"/>
                        <a:pt x="708" y="2218"/>
                        <a:pt x="549" y="2788"/>
                      </a:cubicBezTo>
                      <a:cubicBezTo>
                        <a:pt x="206" y="3953"/>
                        <a:pt x="1" y="5276"/>
                        <a:pt x="229" y="6486"/>
                      </a:cubicBezTo>
                      <a:cubicBezTo>
                        <a:pt x="343" y="7034"/>
                        <a:pt x="686" y="7719"/>
                        <a:pt x="1347" y="7742"/>
                      </a:cubicBezTo>
                      <a:cubicBezTo>
                        <a:pt x="1667" y="7742"/>
                        <a:pt x="1964" y="7559"/>
                        <a:pt x="1941" y="7217"/>
                      </a:cubicBezTo>
                      <a:cubicBezTo>
                        <a:pt x="1941" y="7162"/>
                        <a:pt x="1933" y="7124"/>
                        <a:pt x="1926" y="7088"/>
                      </a:cubicBezTo>
                      <a:lnTo>
                        <a:pt x="1926" y="7088"/>
                      </a:lnTo>
                      <a:cubicBezTo>
                        <a:pt x="1926" y="7080"/>
                        <a:pt x="1924" y="7068"/>
                        <a:pt x="1923" y="7054"/>
                      </a:cubicBezTo>
                      <a:lnTo>
                        <a:pt x="1923" y="7054"/>
                      </a:lnTo>
                      <a:cubicBezTo>
                        <a:pt x="1924" y="7067"/>
                        <a:pt x="1925" y="7076"/>
                        <a:pt x="1926" y="7084"/>
                      </a:cubicBezTo>
                      <a:lnTo>
                        <a:pt x="1926" y="7084"/>
                      </a:lnTo>
                      <a:cubicBezTo>
                        <a:pt x="1922" y="7063"/>
                        <a:pt x="1919" y="7043"/>
                        <a:pt x="1918" y="7021"/>
                      </a:cubicBezTo>
                      <a:lnTo>
                        <a:pt x="1918" y="7021"/>
                      </a:lnTo>
                      <a:cubicBezTo>
                        <a:pt x="1912" y="6976"/>
                        <a:pt x="1904" y="6922"/>
                        <a:pt x="1895" y="6897"/>
                      </a:cubicBezTo>
                      <a:cubicBezTo>
                        <a:pt x="1872" y="6829"/>
                        <a:pt x="1827" y="6760"/>
                        <a:pt x="1804" y="6692"/>
                      </a:cubicBezTo>
                      <a:cubicBezTo>
                        <a:pt x="1796" y="6675"/>
                        <a:pt x="1791" y="6669"/>
                        <a:pt x="1789" y="6669"/>
                      </a:cubicBezTo>
                      <a:cubicBezTo>
                        <a:pt x="1788" y="6669"/>
                        <a:pt x="1788" y="6670"/>
                        <a:pt x="1788" y="6672"/>
                      </a:cubicBezTo>
                      <a:lnTo>
                        <a:pt x="1788" y="6672"/>
                      </a:lnTo>
                      <a:cubicBezTo>
                        <a:pt x="1786" y="6664"/>
                        <a:pt x="1784" y="6656"/>
                        <a:pt x="1781" y="6646"/>
                      </a:cubicBezTo>
                      <a:cubicBezTo>
                        <a:pt x="1713" y="6440"/>
                        <a:pt x="1644" y="6258"/>
                        <a:pt x="1599" y="6075"/>
                      </a:cubicBezTo>
                      <a:cubicBezTo>
                        <a:pt x="1597" y="6070"/>
                        <a:pt x="1596" y="6065"/>
                        <a:pt x="1595" y="6060"/>
                      </a:cubicBezTo>
                      <a:lnTo>
                        <a:pt x="1595" y="6060"/>
                      </a:lnTo>
                      <a:cubicBezTo>
                        <a:pt x="1598" y="6069"/>
                        <a:pt x="1600" y="6075"/>
                        <a:pt x="1602" y="6075"/>
                      </a:cubicBezTo>
                      <a:cubicBezTo>
                        <a:pt x="1604" y="6075"/>
                        <a:pt x="1604" y="6058"/>
                        <a:pt x="1599" y="6007"/>
                      </a:cubicBezTo>
                      <a:cubicBezTo>
                        <a:pt x="1599" y="5938"/>
                        <a:pt x="1576" y="5893"/>
                        <a:pt x="1576" y="5824"/>
                      </a:cubicBezTo>
                      <a:cubicBezTo>
                        <a:pt x="1553" y="5664"/>
                        <a:pt x="1553" y="5505"/>
                        <a:pt x="1553" y="5322"/>
                      </a:cubicBezTo>
                      <a:cubicBezTo>
                        <a:pt x="1553" y="4774"/>
                        <a:pt x="1576" y="4158"/>
                        <a:pt x="1667" y="3633"/>
                      </a:cubicBezTo>
                      <a:cubicBezTo>
                        <a:pt x="1736" y="2971"/>
                        <a:pt x="1850" y="2309"/>
                        <a:pt x="1964" y="1647"/>
                      </a:cubicBezTo>
                      <a:cubicBezTo>
                        <a:pt x="2032" y="1168"/>
                        <a:pt x="1987" y="666"/>
                        <a:pt x="2124" y="209"/>
                      </a:cubicBezTo>
                      <a:cubicBezTo>
                        <a:pt x="2153" y="77"/>
                        <a:pt x="2059" y="1"/>
                        <a:pt x="195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5" name="Google Shape;2345;p32"/>
                <p:cNvSpPr/>
                <p:nvPr/>
              </p:nvSpPr>
              <p:spPr>
                <a:xfrm>
                  <a:off x="1620625" y="3273850"/>
                  <a:ext cx="38900" cy="150875"/>
                </a:xfrm>
                <a:custGeom>
                  <a:rect b="b" l="l" r="r" t="t"/>
                  <a:pathLst>
                    <a:path extrusionOk="0" h="6035" w="1556">
                      <a:moveTo>
                        <a:pt x="1082" y="0"/>
                      </a:moveTo>
                      <a:cubicBezTo>
                        <a:pt x="1030" y="0"/>
                        <a:pt x="977" y="16"/>
                        <a:pt x="936" y="50"/>
                      </a:cubicBezTo>
                      <a:cubicBezTo>
                        <a:pt x="777" y="187"/>
                        <a:pt x="617" y="301"/>
                        <a:pt x="503" y="461"/>
                      </a:cubicBezTo>
                      <a:cubicBezTo>
                        <a:pt x="366" y="666"/>
                        <a:pt x="252" y="917"/>
                        <a:pt x="183" y="1146"/>
                      </a:cubicBezTo>
                      <a:cubicBezTo>
                        <a:pt x="46" y="1648"/>
                        <a:pt x="1" y="2173"/>
                        <a:pt x="1" y="2698"/>
                      </a:cubicBezTo>
                      <a:cubicBezTo>
                        <a:pt x="23" y="3200"/>
                        <a:pt x="69" y="3702"/>
                        <a:pt x="138" y="4204"/>
                      </a:cubicBezTo>
                      <a:cubicBezTo>
                        <a:pt x="229" y="4683"/>
                        <a:pt x="297" y="5186"/>
                        <a:pt x="457" y="5665"/>
                      </a:cubicBezTo>
                      <a:cubicBezTo>
                        <a:pt x="537" y="5916"/>
                        <a:pt x="763" y="6034"/>
                        <a:pt x="987" y="6034"/>
                      </a:cubicBezTo>
                      <a:cubicBezTo>
                        <a:pt x="1272" y="6034"/>
                        <a:pt x="1556" y="5841"/>
                        <a:pt x="1530" y="5482"/>
                      </a:cubicBezTo>
                      <a:cubicBezTo>
                        <a:pt x="1461" y="4569"/>
                        <a:pt x="1233" y="3702"/>
                        <a:pt x="1165" y="2789"/>
                      </a:cubicBezTo>
                      <a:cubicBezTo>
                        <a:pt x="1119" y="2332"/>
                        <a:pt x="1096" y="1853"/>
                        <a:pt x="1142" y="1397"/>
                      </a:cubicBezTo>
                      <a:cubicBezTo>
                        <a:pt x="1142" y="1214"/>
                        <a:pt x="1165" y="1031"/>
                        <a:pt x="1188" y="849"/>
                      </a:cubicBezTo>
                      <a:cubicBezTo>
                        <a:pt x="1210" y="621"/>
                        <a:pt x="1188" y="438"/>
                        <a:pt x="1256" y="233"/>
                      </a:cubicBezTo>
                      <a:cubicBezTo>
                        <a:pt x="1320" y="88"/>
                        <a:pt x="1204" y="0"/>
                        <a:pt x="108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6" name="Google Shape;2346;p32"/>
                <p:cNvSpPr/>
                <p:nvPr/>
              </p:nvSpPr>
              <p:spPr>
                <a:xfrm>
                  <a:off x="1627475" y="3183575"/>
                  <a:ext cx="76500" cy="276950"/>
                </a:xfrm>
                <a:custGeom>
                  <a:rect b="b" l="l" r="r" t="t"/>
                  <a:pathLst>
                    <a:path extrusionOk="0" h="11078" w="3060">
                      <a:moveTo>
                        <a:pt x="2072" y="0"/>
                      </a:moveTo>
                      <a:cubicBezTo>
                        <a:pt x="2002" y="0"/>
                        <a:pt x="1930" y="52"/>
                        <a:pt x="1918" y="146"/>
                      </a:cubicBezTo>
                      <a:cubicBezTo>
                        <a:pt x="1872" y="1036"/>
                        <a:pt x="1690" y="1881"/>
                        <a:pt x="1644" y="2771"/>
                      </a:cubicBezTo>
                      <a:cubicBezTo>
                        <a:pt x="1621" y="3661"/>
                        <a:pt x="1804" y="4505"/>
                        <a:pt x="1827" y="5396"/>
                      </a:cubicBezTo>
                      <a:cubicBezTo>
                        <a:pt x="1895" y="6925"/>
                        <a:pt x="1096" y="8157"/>
                        <a:pt x="457" y="9481"/>
                      </a:cubicBezTo>
                      <a:cubicBezTo>
                        <a:pt x="229" y="9984"/>
                        <a:pt x="1" y="10874"/>
                        <a:pt x="754" y="11056"/>
                      </a:cubicBezTo>
                      <a:cubicBezTo>
                        <a:pt x="815" y="11071"/>
                        <a:pt x="872" y="11078"/>
                        <a:pt x="927" y="11078"/>
                      </a:cubicBezTo>
                      <a:cubicBezTo>
                        <a:pt x="1382" y="11078"/>
                        <a:pt x="1620" y="10602"/>
                        <a:pt x="1804" y="10235"/>
                      </a:cubicBezTo>
                      <a:cubicBezTo>
                        <a:pt x="2489" y="8956"/>
                        <a:pt x="2991" y="7564"/>
                        <a:pt x="3036" y="6103"/>
                      </a:cubicBezTo>
                      <a:cubicBezTo>
                        <a:pt x="3059" y="5122"/>
                        <a:pt x="2831" y="4186"/>
                        <a:pt x="2648" y="3250"/>
                      </a:cubicBezTo>
                      <a:cubicBezTo>
                        <a:pt x="2443" y="2223"/>
                        <a:pt x="2283" y="1173"/>
                        <a:pt x="2215" y="146"/>
                      </a:cubicBezTo>
                      <a:cubicBezTo>
                        <a:pt x="2204" y="46"/>
                        <a:pt x="2139" y="0"/>
                        <a:pt x="207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7" name="Google Shape;2347;p32"/>
                <p:cNvSpPr/>
                <p:nvPr/>
              </p:nvSpPr>
              <p:spPr>
                <a:xfrm>
                  <a:off x="1698225" y="3356175"/>
                  <a:ext cx="39825" cy="92700"/>
                </a:xfrm>
                <a:custGeom>
                  <a:rect b="b" l="l" r="r" t="t"/>
                  <a:pathLst>
                    <a:path extrusionOk="0" h="3708" w="1593">
                      <a:moveTo>
                        <a:pt x="1485" y="2440"/>
                      </a:moveTo>
                      <a:cubicBezTo>
                        <a:pt x="1488" y="2469"/>
                        <a:pt x="1492" y="2498"/>
                        <a:pt x="1491" y="2498"/>
                      </a:cubicBezTo>
                      <a:cubicBezTo>
                        <a:pt x="1491" y="2498"/>
                        <a:pt x="1489" y="2488"/>
                        <a:pt x="1485" y="2463"/>
                      </a:cubicBezTo>
                      <a:cubicBezTo>
                        <a:pt x="1485" y="2456"/>
                        <a:pt x="1485" y="2448"/>
                        <a:pt x="1485" y="2440"/>
                      </a:cubicBezTo>
                      <a:close/>
                      <a:moveTo>
                        <a:pt x="820" y="1"/>
                      </a:moveTo>
                      <a:cubicBezTo>
                        <a:pt x="776" y="1"/>
                        <a:pt x="731" y="7"/>
                        <a:pt x="686" y="21"/>
                      </a:cubicBezTo>
                      <a:cubicBezTo>
                        <a:pt x="343" y="112"/>
                        <a:pt x="183" y="592"/>
                        <a:pt x="115" y="888"/>
                      </a:cubicBezTo>
                      <a:cubicBezTo>
                        <a:pt x="115" y="917"/>
                        <a:pt x="97" y="946"/>
                        <a:pt x="101" y="946"/>
                      </a:cubicBezTo>
                      <a:cubicBezTo>
                        <a:pt x="103" y="946"/>
                        <a:pt x="110" y="939"/>
                        <a:pt x="127" y="922"/>
                      </a:cubicBezTo>
                      <a:lnTo>
                        <a:pt x="127" y="922"/>
                      </a:lnTo>
                      <a:cubicBezTo>
                        <a:pt x="117" y="944"/>
                        <a:pt x="106" y="971"/>
                        <a:pt x="92" y="1002"/>
                      </a:cubicBezTo>
                      <a:cubicBezTo>
                        <a:pt x="92" y="1025"/>
                        <a:pt x="92" y="1025"/>
                        <a:pt x="92" y="1048"/>
                      </a:cubicBezTo>
                      <a:cubicBezTo>
                        <a:pt x="69" y="1139"/>
                        <a:pt x="47" y="1253"/>
                        <a:pt x="47" y="1368"/>
                      </a:cubicBezTo>
                      <a:cubicBezTo>
                        <a:pt x="47" y="1459"/>
                        <a:pt x="24" y="1573"/>
                        <a:pt x="24" y="1664"/>
                      </a:cubicBezTo>
                      <a:cubicBezTo>
                        <a:pt x="1" y="1938"/>
                        <a:pt x="1" y="2189"/>
                        <a:pt x="24" y="2463"/>
                      </a:cubicBezTo>
                      <a:cubicBezTo>
                        <a:pt x="47" y="2897"/>
                        <a:pt x="161" y="3376"/>
                        <a:pt x="572" y="3627"/>
                      </a:cubicBezTo>
                      <a:cubicBezTo>
                        <a:pt x="662" y="3682"/>
                        <a:pt x="770" y="3707"/>
                        <a:pt x="879" y="3707"/>
                      </a:cubicBezTo>
                      <a:cubicBezTo>
                        <a:pt x="1182" y="3707"/>
                        <a:pt x="1503" y="3512"/>
                        <a:pt x="1553" y="3194"/>
                      </a:cubicBezTo>
                      <a:cubicBezTo>
                        <a:pt x="1573" y="3075"/>
                        <a:pt x="1593" y="2939"/>
                        <a:pt x="1553" y="2816"/>
                      </a:cubicBezTo>
                      <a:lnTo>
                        <a:pt x="1553" y="2816"/>
                      </a:lnTo>
                      <a:cubicBezTo>
                        <a:pt x="1552" y="2796"/>
                        <a:pt x="1549" y="2774"/>
                        <a:pt x="1530" y="2737"/>
                      </a:cubicBezTo>
                      <a:cubicBezTo>
                        <a:pt x="1530" y="2623"/>
                        <a:pt x="1507" y="2532"/>
                        <a:pt x="1485" y="2418"/>
                      </a:cubicBezTo>
                      <a:cubicBezTo>
                        <a:pt x="1485" y="2410"/>
                        <a:pt x="1485" y="2402"/>
                        <a:pt x="1485" y="2395"/>
                      </a:cubicBezTo>
                      <a:cubicBezTo>
                        <a:pt x="1462" y="2144"/>
                        <a:pt x="1462" y="1893"/>
                        <a:pt x="1439" y="1642"/>
                      </a:cubicBezTo>
                      <a:cubicBezTo>
                        <a:pt x="1439" y="1550"/>
                        <a:pt x="1439" y="1459"/>
                        <a:pt x="1416" y="1345"/>
                      </a:cubicBezTo>
                      <a:cubicBezTo>
                        <a:pt x="1416" y="1299"/>
                        <a:pt x="1416" y="1253"/>
                        <a:pt x="1416" y="1208"/>
                      </a:cubicBezTo>
                      <a:cubicBezTo>
                        <a:pt x="1416" y="1139"/>
                        <a:pt x="1393" y="1071"/>
                        <a:pt x="1393" y="980"/>
                      </a:cubicBezTo>
                      <a:cubicBezTo>
                        <a:pt x="1393" y="945"/>
                        <a:pt x="1393" y="917"/>
                        <a:pt x="1393" y="888"/>
                      </a:cubicBezTo>
                      <a:cubicBezTo>
                        <a:pt x="1370" y="797"/>
                        <a:pt x="1370" y="729"/>
                        <a:pt x="1348" y="660"/>
                      </a:cubicBezTo>
                      <a:cubicBezTo>
                        <a:pt x="1348" y="629"/>
                        <a:pt x="1348" y="588"/>
                        <a:pt x="1348" y="569"/>
                      </a:cubicBezTo>
                      <a:cubicBezTo>
                        <a:pt x="1348" y="455"/>
                        <a:pt x="1325" y="340"/>
                        <a:pt x="1256" y="249"/>
                      </a:cubicBezTo>
                      <a:cubicBezTo>
                        <a:pt x="1147" y="103"/>
                        <a:pt x="993" y="1"/>
                        <a:pt x="82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8" name="Google Shape;2348;p32"/>
                <p:cNvSpPr/>
                <p:nvPr/>
              </p:nvSpPr>
              <p:spPr>
                <a:xfrm>
                  <a:off x="1743875" y="3340125"/>
                  <a:ext cx="43975" cy="92375"/>
                </a:xfrm>
                <a:custGeom>
                  <a:rect b="b" l="l" r="r" t="t"/>
                  <a:pathLst>
                    <a:path extrusionOk="0" h="3695" w="1759">
                      <a:moveTo>
                        <a:pt x="586" y="1"/>
                      </a:moveTo>
                      <a:cubicBezTo>
                        <a:pt x="463" y="1"/>
                        <a:pt x="343" y="47"/>
                        <a:pt x="252" y="138"/>
                      </a:cubicBezTo>
                      <a:cubicBezTo>
                        <a:pt x="92" y="298"/>
                        <a:pt x="92" y="457"/>
                        <a:pt x="47" y="640"/>
                      </a:cubicBezTo>
                      <a:cubicBezTo>
                        <a:pt x="24" y="777"/>
                        <a:pt x="1" y="914"/>
                        <a:pt x="1" y="1074"/>
                      </a:cubicBezTo>
                      <a:cubicBezTo>
                        <a:pt x="24" y="1371"/>
                        <a:pt x="69" y="1667"/>
                        <a:pt x="138" y="1941"/>
                      </a:cubicBezTo>
                      <a:cubicBezTo>
                        <a:pt x="184" y="2169"/>
                        <a:pt x="229" y="2420"/>
                        <a:pt x="298" y="2649"/>
                      </a:cubicBezTo>
                      <a:cubicBezTo>
                        <a:pt x="320" y="2763"/>
                        <a:pt x="366" y="2877"/>
                        <a:pt x="412" y="2991"/>
                      </a:cubicBezTo>
                      <a:cubicBezTo>
                        <a:pt x="450" y="3105"/>
                        <a:pt x="488" y="3203"/>
                        <a:pt x="565" y="3312"/>
                      </a:cubicBezTo>
                      <a:lnTo>
                        <a:pt x="565" y="3312"/>
                      </a:lnTo>
                      <a:cubicBezTo>
                        <a:pt x="564" y="3310"/>
                        <a:pt x="562" y="3310"/>
                        <a:pt x="562" y="3310"/>
                      </a:cubicBezTo>
                      <a:cubicBezTo>
                        <a:pt x="554" y="3310"/>
                        <a:pt x="602" y="3394"/>
                        <a:pt x="617" y="3425"/>
                      </a:cubicBezTo>
                      <a:cubicBezTo>
                        <a:pt x="724" y="3610"/>
                        <a:pt x="914" y="3695"/>
                        <a:pt x="1104" y="3695"/>
                      </a:cubicBezTo>
                      <a:cubicBezTo>
                        <a:pt x="1359" y="3695"/>
                        <a:pt x="1615" y="3540"/>
                        <a:pt x="1667" y="3265"/>
                      </a:cubicBezTo>
                      <a:cubicBezTo>
                        <a:pt x="1682" y="3220"/>
                        <a:pt x="1717" y="3135"/>
                        <a:pt x="1713" y="3135"/>
                      </a:cubicBezTo>
                      <a:cubicBezTo>
                        <a:pt x="1711" y="3135"/>
                        <a:pt x="1698" y="3157"/>
                        <a:pt x="1667" y="3219"/>
                      </a:cubicBezTo>
                      <a:cubicBezTo>
                        <a:pt x="1736" y="3060"/>
                        <a:pt x="1758" y="2923"/>
                        <a:pt x="1736" y="2763"/>
                      </a:cubicBezTo>
                      <a:cubicBezTo>
                        <a:pt x="1713" y="2626"/>
                        <a:pt x="1690" y="2466"/>
                        <a:pt x="1667" y="2306"/>
                      </a:cubicBezTo>
                      <a:cubicBezTo>
                        <a:pt x="1622" y="2078"/>
                        <a:pt x="1530" y="1850"/>
                        <a:pt x="1462" y="1622"/>
                      </a:cubicBezTo>
                      <a:cubicBezTo>
                        <a:pt x="1393" y="1393"/>
                        <a:pt x="1325" y="1165"/>
                        <a:pt x="1256" y="914"/>
                      </a:cubicBezTo>
                      <a:cubicBezTo>
                        <a:pt x="1256" y="868"/>
                        <a:pt x="1233" y="823"/>
                        <a:pt x="1233" y="777"/>
                      </a:cubicBezTo>
                      <a:cubicBezTo>
                        <a:pt x="1214" y="699"/>
                        <a:pt x="1177" y="620"/>
                        <a:pt x="1139" y="542"/>
                      </a:cubicBezTo>
                      <a:lnTo>
                        <a:pt x="1139" y="542"/>
                      </a:lnTo>
                      <a:cubicBezTo>
                        <a:pt x="1135" y="515"/>
                        <a:pt x="1119" y="448"/>
                        <a:pt x="1119" y="435"/>
                      </a:cubicBezTo>
                      <a:cubicBezTo>
                        <a:pt x="1074" y="298"/>
                        <a:pt x="1028" y="206"/>
                        <a:pt x="937" y="138"/>
                      </a:cubicBezTo>
                      <a:cubicBezTo>
                        <a:pt x="834" y="47"/>
                        <a:pt x="709" y="1"/>
                        <a:pt x="58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9" name="Google Shape;2349;p32"/>
                <p:cNvSpPr/>
                <p:nvPr/>
              </p:nvSpPr>
              <p:spPr>
                <a:xfrm>
                  <a:off x="1799225" y="3353100"/>
                  <a:ext cx="35425" cy="73300"/>
                </a:xfrm>
                <a:custGeom>
                  <a:rect b="b" l="l" r="r" t="t"/>
                  <a:pathLst>
                    <a:path extrusionOk="0" h="2932" w="1417">
                      <a:moveTo>
                        <a:pt x="709" y="235"/>
                      </a:moveTo>
                      <a:cubicBezTo>
                        <a:pt x="743" y="247"/>
                        <a:pt x="772" y="258"/>
                        <a:pt x="801" y="273"/>
                      </a:cubicBezTo>
                      <a:lnTo>
                        <a:pt x="801" y="273"/>
                      </a:lnTo>
                      <a:cubicBezTo>
                        <a:pt x="773" y="259"/>
                        <a:pt x="742" y="247"/>
                        <a:pt x="709" y="235"/>
                      </a:cubicBezTo>
                      <a:close/>
                      <a:moveTo>
                        <a:pt x="891" y="327"/>
                      </a:moveTo>
                      <a:cubicBezTo>
                        <a:pt x="891" y="328"/>
                        <a:pt x="891" y="329"/>
                        <a:pt x="891" y="331"/>
                      </a:cubicBezTo>
                      <a:lnTo>
                        <a:pt x="891" y="331"/>
                      </a:lnTo>
                      <a:cubicBezTo>
                        <a:pt x="894" y="333"/>
                        <a:pt x="897" y="336"/>
                        <a:pt x="900" y="338"/>
                      </a:cubicBezTo>
                      <a:lnTo>
                        <a:pt x="900" y="338"/>
                      </a:lnTo>
                      <a:cubicBezTo>
                        <a:pt x="899" y="335"/>
                        <a:pt x="896" y="331"/>
                        <a:pt x="891" y="327"/>
                      </a:cubicBezTo>
                      <a:close/>
                      <a:moveTo>
                        <a:pt x="1178" y="1154"/>
                      </a:moveTo>
                      <a:cubicBezTo>
                        <a:pt x="1178" y="1154"/>
                        <a:pt x="1179" y="1170"/>
                        <a:pt x="1185" y="1213"/>
                      </a:cubicBezTo>
                      <a:lnTo>
                        <a:pt x="1185" y="1213"/>
                      </a:lnTo>
                      <a:cubicBezTo>
                        <a:pt x="1182" y="1183"/>
                        <a:pt x="1178" y="1154"/>
                        <a:pt x="1178" y="1154"/>
                      </a:cubicBezTo>
                      <a:close/>
                      <a:moveTo>
                        <a:pt x="644" y="1"/>
                      </a:moveTo>
                      <a:cubicBezTo>
                        <a:pt x="548" y="1"/>
                        <a:pt x="448" y="58"/>
                        <a:pt x="412" y="167"/>
                      </a:cubicBezTo>
                      <a:cubicBezTo>
                        <a:pt x="412" y="212"/>
                        <a:pt x="389" y="258"/>
                        <a:pt x="366" y="304"/>
                      </a:cubicBezTo>
                      <a:cubicBezTo>
                        <a:pt x="366" y="306"/>
                        <a:pt x="366" y="308"/>
                        <a:pt x="365" y="311"/>
                      </a:cubicBezTo>
                      <a:lnTo>
                        <a:pt x="365" y="311"/>
                      </a:lnTo>
                      <a:cubicBezTo>
                        <a:pt x="359" y="315"/>
                        <a:pt x="354" y="320"/>
                        <a:pt x="349" y="325"/>
                      </a:cubicBezTo>
                      <a:lnTo>
                        <a:pt x="349" y="325"/>
                      </a:lnTo>
                      <a:cubicBezTo>
                        <a:pt x="351" y="324"/>
                        <a:pt x="353" y="323"/>
                        <a:pt x="356" y="322"/>
                      </a:cubicBezTo>
                      <a:lnTo>
                        <a:pt x="356" y="322"/>
                      </a:lnTo>
                      <a:cubicBezTo>
                        <a:pt x="353" y="324"/>
                        <a:pt x="350" y="325"/>
                        <a:pt x="347" y="326"/>
                      </a:cubicBezTo>
                      <a:lnTo>
                        <a:pt x="347" y="326"/>
                      </a:lnTo>
                      <a:cubicBezTo>
                        <a:pt x="348" y="325"/>
                        <a:pt x="348" y="325"/>
                        <a:pt x="349" y="325"/>
                      </a:cubicBezTo>
                      <a:lnTo>
                        <a:pt x="349" y="325"/>
                      </a:lnTo>
                      <a:cubicBezTo>
                        <a:pt x="347" y="325"/>
                        <a:pt x="345" y="326"/>
                        <a:pt x="343" y="327"/>
                      </a:cubicBezTo>
                      <a:cubicBezTo>
                        <a:pt x="345" y="327"/>
                        <a:pt x="346" y="326"/>
                        <a:pt x="347" y="326"/>
                      </a:cubicBezTo>
                      <a:lnTo>
                        <a:pt x="347" y="326"/>
                      </a:lnTo>
                      <a:cubicBezTo>
                        <a:pt x="286" y="381"/>
                        <a:pt x="242" y="453"/>
                        <a:pt x="229" y="532"/>
                      </a:cubicBezTo>
                      <a:cubicBezTo>
                        <a:pt x="206" y="623"/>
                        <a:pt x="161" y="715"/>
                        <a:pt x="161" y="806"/>
                      </a:cubicBezTo>
                      <a:cubicBezTo>
                        <a:pt x="150" y="826"/>
                        <a:pt x="145" y="838"/>
                        <a:pt x="146" y="838"/>
                      </a:cubicBezTo>
                      <a:cubicBezTo>
                        <a:pt x="147" y="838"/>
                        <a:pt x="150" y="833"/>
                        <a:pt x="156" y="824"/>
                      </a:cubicBezTo>
                      <a:lnTo>
                        <a:pt x="156" y="824"/>
                      </a:lnTo>
                      <a:cubicBezTo>
                        <a:pt x="115" y="888"/>
                        <a:pt x="86" y="967"/>
                        <a:pt x="69" y="1034"/>
                      </a:cubicBezTo>
                      <a:cubicBezTo>
                        <a:pt x="24" y="1240"/>
                        <a:pt x="1" y="1491"/>
                        <a:pt x="24" y="1719"/>
                      </a:cubicBezTo>
                      <a:cubicBezTo>
                        <a:pt x="47" y="1924"/>
                        <a:pt x="69" y="2153"/>
                        <a:pt x="161" y="2358"/>
                      </a:cubicBezTo>
                      <a:cubicBezTo>
                        <a:pt x="252" y="2541"/>
                        <a:pt x="321" y="2723"/>
                        <a:pt x="526" y="2837"/>
                      </a:cubicBezTo>
                      <a:cubicBezTo>
                        <a:pt x="617" y="2906"/>
                        <a:pt x="709" y="2906"/>
                        <a:pt x="823" y="2929"/>
                      </a:cubicBezTo>
                      <a:cubicBezTo>
                        <a:pt x="845" y="2931"/>
                        <a:pt x="868" y="2932"/>
                        <a:pt x="890" y="2932"/>
                      </a:cubicBezTo>
                      <a:cubicBezTo>
                        <a:pt x="1095" y="2932"/>
                        <a:pt x="1286" y="2838"/>
                        <a:pt x="1348" y="2632"/>
                      </a:cubicBezTo>
                      <a:cubicBezTo>
                        <a:pt x="1348" y="2604"/>
                        <a:pt x="1365" y="2541"/>
                        <a:pt x="1362" y="2540"/>
                      </a:cubicBezTo>
                      <a:lnTo>
                        <a:pt x="1362" y="2540"/>
                      </a:lnTo>
                      <a:cubicBezTo>
                        <a:pt x="1393" y="2463"/>
                        <a:pt x="1416" y="2388"/>
                        <a:pt x="1416" y="2289"/>
                      </a:cubicBezTo>
                      <a:cubicBezTo>
                        <a:pt x="1393" y="2153"/>
                        <a:pt x="1348" y="2038"/>
                        <a:pt x="1325" y="1901"/>
                      </a:cubicBezTo>
                      <a:cubicBezTo>
                        <a:pt x="1302" y="1833"/>
                        <a:pt x="1279" y="1742"/>
                        <a:pt x="1279" y="1673"/>
                      </a:cubicBezTo>
                      <a:cubicBezTo>
                        <a:pt x="1266" y="1646"/>
                        <a:pt x="1252" y="1572"/>
                        <a:pt x="1248" y="1562"/>
                      </a:cubicBezTo>
                      <a:lnTo>
                        <a:pt x="1248" y="1562"/>
                      </a:lnTo>
                      <a:cubicBezTo>
                        <a:pt x="1239" y="1505"/>
                        <a:pt x="1225" y="1457"/>
                        <a:pt x="1211" y="1399"/>
                      </a:cubicBezTo>
                      <a:cubicBezTo>
                        <a:pt x="1211" y="1354"/>
                        <a:pt x="1188" y="1308"/>
                        <a:pt x="1188" y="1262"/>
                      </a:cubicBezTo>
                      <a:cubicBezTo>
                        <a:pt x="1188" y="1256"/>
                        <a:pt x="1187" y="1247"/>
                        <a:pt x="1187" y="1237"/>
                      </a:cubicBezTo>
                      <a:lnTo>
                        <a:pt x="1187" y="1237"/>
                      </a:lnTo>
                      <a:cubicBezTo>
                        <a:pt x="1187" y="1238"/>
                        <a:pt x="1187" y="1239"/>
                        <a:pt x="1188" y="1240"/>
                      </a:cubicBezTo>
                      <a:cubicBezTo>
                        <a:pt x="1187" y="1230"/>
                        <a:pt x="1186" y="1221"/>
                        <a:pt x="1185" y="1213"/>
                      </a:cubicBezTo>
                      <a:lnTo>
                        <a:pt x="1185" y="1213"/>
                      </a:lnTo>
                      <a:cubicBezTo>
                        <a:pt x="1185" y="1221"/>
                        <a:pt x="1186" y="1229"/>
                        <a:pt x="1187" y="1237"/>
                      </a:cubicBezTo>
                      <a:lnTo>
                        <a:pt x="1187" y="1237"/>
                      </a:lnTo>
                      <a:cubicBezTo>
                        <a:pt x="1165" y="1192"/>
                        <a:pt x="1165" y="1148"/>
                        <a:pt x="1165" y="1125"/>
                      </a:cubicBezTo>
                      <a:cubicBezTo>
                        <a:pt x="1165" y="1046"/>
                        <a:pt x="1148" y="950"/>
                        <a:pt x="1099" y="881"/>
                      </a:cubicBezTo>
                      <a:lnTo>
                        <a:pt x="1099" y="881"/>
                      </a:lnTo>
                      <a:cubicBezTo>
                        <a:pt x="1098" y="879"/>
                        <a:pt x="1097" y="877"/>
                        <a:pt x="1097" y="874"/>
                      </a:cubicBezTo>
                      <a:cubicBezTo>
                        <a:pt x="1051" y="783"/>
                        <a:pt x="1051" y="692"/>
                        <a:pt x="1028" y="600"/>
                      </a:cubicBezTo>
                      <a:cubicBezTo>
                        <a:pt x="1014" y="489"/>
                        <a:pt x="975" y="404"/>
                        <a:pt x="900" y="338"/>
                      </a:cubicBezTo>
                      <a:lnTo>
                        <a:pt x="900" y="338"/>
                      </a:lnTo>
                      <a:cubicBezTo>
                        <a:pt x="902" y="342"/>
                        <a:pt x="901" y="344"/>
                        <a:pt x="900" y="344"/>
                      </a:cubicBezTo>
                      <a:cubicBezTo>
                        <a:pt x="897" y="344"/>
                        <a:pt x="893" y="339"/>
                        <a:pt x="891" y="331"/>
                      </a:cubicBezTo>
                      <a:lnTo>
                        <a:pt x="891" y="331"/>
                      </a:lnTo>
                      <a:cubicBezTo>
                        <a:pt x="874" y="316"/>
                        <a:pt x="854" y="303"/>
                        <a:pt x="833" y="290"/>
                      </a:cubicBezTo>
                      <a:lnTo>
                        <a:pt x="833" y="290"/>
                      </a:lnTo>
                      <a:cubicBezTo>
                        <a:pt x="851" y="301"/>
                        <a:pt x="870" y="312"/>
                        <a:pt x="891" y="327"/>
                      </a:cubicBezTo>
                      <a:cubicBezTo>
                        <a:pt x="891" y="316"/>
                        <a:pt x="891" y="294"/>
                        <a:pt x="891" y="281"/>
                      </a:cubicBezTo>
                      <a:cubicBezTo>
                        <a:pt x="868" y="235"/>
                        <a:pt x="846" y="190"/>
                        <a:pt x="846" y="144"/>
                      </a:cubicBezTo>
                      <a:cubicBezTo>
                        <a:pt x="813" y="47"/>
                        <a:pt x="730" y="1"/>
                        <a:pt x="64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0" name="Google Shape;2350;p32"/>
                <p:cNvSpPr/>
                <p:nvPr/>
              </p:nvSpPr>
              <p:spPr>
                <a:xfrm>
                  <a:off x="1840325" y="3361575"/>
                  <a:ext cx="21700" cy="59650"/>
                </a:xfrm>
                <a:custGeom>
                  <a:rect b="b" l="l" r="r" t="t"/>
                  <a:pathLst>
                    <a:path extrusionOk="0" h="2386" w="868">
                      <a:moveTo>
                        <a:pt x="693" y="1"/>
                      </a:moveTo>
                      <a:cubicBezTo>
                        <a:pt x="619" y="1"/>
                        <a:pt x="546" y="41"/>
                        <a:pt x="525" y="124"/>
                      </a:cubicBezTo>
                      <a:cubicBezTo>
                        <a:pt x="503" y="261"/>
                        <a:pt x="480" y="376"/>
                        <a:pt x="434" y="513"/>
                      </a:cubicBezTo>
                      <a:cubicBezTo>
                        <a:pt x="388" y="627"/>
                        <a:pt x="320" y="741"/>
                        <a:pt x="297" y="855"/>
                      </a:cubicBezTo>
                      <a:cubicBezTo>
                        <a:pt x="251" y="969"/>
                        <a:pt x="206" y="1083"/>
                        <a:pt x="183" y="1197"/>
                      </a:cubicBezTo>
                      <a:cubicBezTo>
                        <a:pt x="122" y="1339"/>
                        <a:pt x="44" y="1480"/>
                        <a:pt x="74" y="1622"/>
                      </a:cubicBezTo>
                      <a:lnTo>
                        <a:pt x="74" y="1622"/>
                      </a:lnTo>
                      <a:cubicBezTo>
                        <a:pt x="57" y="1724"/>
                        <a:pt x="40" y="1826"/>
                        <a:pt x="23" y="1928"/>
                      </a:cubicBezTo>
                      <a:cubicBezTo>
                        <a:pt x="23" y="2042"/>
                        <a:pt x="0" y="2202"/>
                        <a:pt x="69" y="2316"/>
                      </a:cubicBezTo>
                      <a:cubicBezTo>
                        <a:pt x="98" y="2360"/>
                        <a:pt x="137" y="2385"/>
                        <a:pt x="180" y="2385"/>
                      </a:cubicBezTo>
                      <a:cubicBezTo>
                        <a:pt x="203" y="2385"/>
                        <a:pt x="227" y="2378"/>
                        <a:pt x="251" y="2361"/>
                      </a:cubicBezTo>
                      <a:cubicBezTo>
                        <a:pt x="343" y="2293"/>
                        <a:pt x="411" y="2179"/>
                        <a:pt x="457" y="2065"/>
                      </a:cubicBezTo>
                      <a:cubicBezTo>
                        <a:pt x="497" y="1963"/>
                        <a:pt x="538" y="1862"/>
                        <a:pt x="579" y="1760"/>
                      </a:cubicBezTo>
                      <a:lnTo>
                        <a:pt x="579" y="1760"/>
                      </a:lnTo>
                      <a:cubicBezTo>
                        <a:pt x="621" y="1718"/>
                        <a:pt x="647" y="1662"/>
                        <a:pt x="662" y="1585"/>
                      </a:cubicBezTo>
                      <a:cubicBezTo>
                        <a:pt x="685" y="1517"/>
                        <a:pt x="708" y="1448"/>
                        <a:pt x="708" y="1380"/>
                      </a:cubicBezTo>
                      <a:cubicBezTo>
                        <a:pt x="754" y="1243"/>
                        <a:pt x="776" y="1129"/>
                        <a:pt x="799" y="992"/>
                      </a:cubicBezTo>
                      <a:cubicBezTo>
                        <a:pt x="822" y="855"/>
                        <a:pt x="822" y="741"/>
                        <a:pt x="822" y="604"/>
                      </a:cubicBezTo>
                      <a:cubicBezTo>
                        <a:pt x="845" y="467"/>
                        <a:pt x="868" y="307"/>
                        <a:pt x="868" y="170"/>
                      </a:cubicBezTo>
                      <a:cubicBezTo>
                        <a:pt x="868" y="58"/>
                        <a:pt x="780" y="1"/>
                        <a:pt x="69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1" name="Google Shape;2351;p32"/>
                <p:cNvSpPr/>
                <p:nvPr/>
              </p:nvSpPr>
              <p:spPr>
                <a:xfrm>
                  <a:off x="2007525" y="3687650"/>
                  <a:ext cx="35975" cy="35975"/>
                </a:xfrm>
                <a:custGeom>
                  <a:rect b="b" l="l" r="r" t="t"/>
                  <a:pathLst>
                    <a:path extrusionOk="0" h="1439" w="1439">
                      <a:moveTo>
                        <a:pt x="1438" y="731"/>
                      </a:moveTo>
                      <a:cubicBezTo>
                        <a:pt x="1438" y="1119"/>
                        <a:pt x="1119" y="1439"/>
                        <a:pt x="731" y="1439"/>
                      </a:cubicBezTo>
                      <a:cubicBezTo>
                        <a:pt x="320" y="1439"/>
                        <a:pt x="0" y="1119"/>
                        <a:pt x="0" y="731"/>
                      </a:cubicBezTo>
                      <a:cubicBezTo>
                        <a:pt x="0" y="320"/>
                        <a:pt x="320" y="1"/>
                        <a:pt x="731" y="1"/>
                      </a:cubicBezTo>
                      <a:cubicBezTo>
                        <a:pt x="1119" y="1"/>
                        <a:pt x="1438" y="320"/>
                        <a:pt x="1438" y="73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2" name="Google Shape;2352;p32"/>
                <p:cNvSpPr/>
                <p:nvPr/>
              </p:nvSpPr>
              <p:spPr>
                <a:xfrm>
                  <a:off x="1597225" y="4174975"/>
                  <a:ext cx="35975" cy="35975"/>
                </a:xfrm>
                <a:custGeom>
                  <a:rect b="b" l="l" r="r" t="t"/>
                  <a:pathLst>
                    <a:path extrusionOk="0" h="1439" w="1439">
                      <a:moveTo>
                        <a:pt x="1439" y="708"/>
                      </a:moveTo>
                      <a:cubicBezTo>
                        <a:pt x="1439" y="1119"/>
                        <a:pt x="1119" y="1438"/>
                        <a:pt x="731" y="1438"/>
                      </a:cubicBezTo>
                      <a:cubicBezTo>
                        <a:pt x="320" y="1438"/>
                        <a:pt x="1" y="1119"/>
                        <a:pt x="1" y="708"/>
                      </a:cubicBezTo>
                      <a:cubicBezTo>
                        <a:pt x="1" y="320"/>
                        <a:pt x="320" y="0"/>
                        <a:pt x="731" y="0"/>
                      </a:cubicBezTo>
                      <a:cubicBezTo>
                        <a:pt x="1119" y="0"/>
                        <a:pt x="1439" y="320"/>
                        <a:pt x="1439" y="708"/>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3" name="Google Shape;2353;p32"/>
                <p:cNvSpPr/>
                <p:nvPr/>
              </p:nvSpPr>
              <p:spPr>
                <a:xfrm>
                  <a:off x="1525325" y="5047475"/>
                  <a:ext cx="36550" cy="35975"/>
                </a:xfrm>
                <a:custGeom>
                  <a:rect b="b" l="l" r="r" t="t"/>
                  <a:pathLst>
                    <a:path extrusionOk="0" h="1439" w="1462">
                      <a:moveTo>
                        <a:pt x="1462" y="708"/>
                      </a:moveTo>
                      <a:cubicBezTo>
                        <a:pt x="1462" y="1119"/>
                        <a:pt x="1142" y="1438"/>
                        <a:pt x="731" y="1438"/>
                      </a:cubicBezTo>
                      <a:cubicBezTo>
                        <a:pt x="343" y="1438"/>
                        <a:pt x="1" y="1119"/>
                        <a:pt x="1" y="708"/>
                      </a:cubicBezTo>
                      <a:cubicBezTo>
                        <a:pt x="1" y="320"/>
                        <a:pt x="343" y="0"/>
                        <a:pt x="731" y="0"/>
                      </a:cubicBezTo>
                      <a:cubicBezTo>
                        <a:pt x="1142" y="0"/>
                        <a:pt x="1462" y="320"/>
                        <a:pt x="1462" y="708"/>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4" name="Google Shape;2354;p32"/>
                <p:cNvSpPr/>
                <p:nvPr/>
              </p:nvSpPr>
              <p:spPr>
                <a:xfrm>
                  <a:off x="1391225" y="3656275"/>
                  <a:ext cx="268225" cy="268225"/>
                </a:xfrm>
                <a:custGeom>
                  <a:rect b="b" l="l" r="r" t="t"/>
                  <a:pathLst>
                    <a:path extrusionOk="0" h="10729" w="10729">
                      <a:moveTo>
                        <a:pt x="10729" y="5364"/>
                      </a:moveTo>
                      <a:cubicBezTo>
                        <a:pt x="10729" y="8331"/>
                        <a:pt x="8332" y="10728"/>
                        <a:pt x="5365" y="10728"/>
                      </a:cubicBezTo>
                      <a:cubicBezTo>
                        <a:pt x="2420" y="10728"/>
                        <a:pt x="1" y="8331"/>
                        <a:pt x="1" y="5364"/>
                      </a:cubicBezTo>
                      <a:cubicBezTo>
                        <a:pt x="1" y="2420"/>
                        <a:pt x="2420" y="0"/>
                        <a:pt x="5365" y="0"/>
                      </a:cubicBezTo>
                      <a:cubicBezTo>
                        <a:pt x="8332" y="0"/>
                        <a:pt x="10729" y="2420"/>
                        <a:pt x="10729" y="5364"/>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55" name="Google Shape;2355;p32"/>
                <p:cNvGrpSpPr/>
                <p:nvPr/>
              </p:nvGrpSpPr>
              <p:grpSpPr>
                <a:xfrm>
                  <a:off x="71350" y="2408925"/>
                  <a:ext cx="7517550" cy="2939850"/>
                  <a:chOff x="71350" y="2408925"/>
                  <a:chExt cx="7517550" cy="2939850"/>
                </a:xfrm>
              </p:grpSpPr>
              <p:sp>
                <p:nvSpPr>
                  <p:cNvPr id="2356" name="Google Shape;2356;p32"/>
                  <p:cNvSpPr/>
                  <p:nvPr/>
                </p:nvSpPr>
                <p:spPr>
                  <a:xfrm>
                    <a:off x="1926500" y="3330300"/>
                    <a:ext cx="302450" cy="182825"/>
                  </a:xfrm>
                  <a:custGeom>
                    <a:rect b="b" l="l" r="r" t="t"/>
                    <a:pathLst>
                      <a:path extrusionOk="0" h="7313" w="12098">
                        <a:moveTo>
                          <a:pt x="10246" y="0"/>
                        </a:moveTo>
                        <a:cubicBezTo>
                          <a:pt x="10194" y="0"/>
                          <a:pt x="10141" y="2"/>
                          <a:pt x="10089" y="6"/>
                        </a:cubicBezTo>
                        <a:cubicBezTo>
                          <a:pt x="9450" y="52"/>
                          <a:pt x="8833" y="348"/>
                          <a:pt x="8354" y="736"/>
                        </a:cubicBezTo>
                        <a:cubicBezTo>
                          <a:pt x="7395" y="1512"/>
                          <a:pt x="6802" y="2654"/>
                          <a:pt x="5935" y="3521"/>
                        </a:cubicBezTo>
                        <a:cubicBezTo>
                          <a:pt x="5044" y="4411"/>
                          <a:pt x="4086" y="5005"/>
                          <a:pt x="2853" y="5279"/>
                        </a:cubicBezTo>
                        <a:cubicBezTo>
                          <a:pt x="2168" y="5416"/>
                          <a:pt x="1621" y="5552"/>
                          <a:pt x="1050" y="5963"/>
                        </a:cubicBezTo>
                        <a:cubicBezTo>
                          <a:pt x="662" y="6237"/>
                          <a:pt x="0" y="6466"/>
                          <a:pt x="320" y="7059"/>
                        </a:cubicBezTo>
                        <a:cubicBezTo>
                          <a:pt x="403" y="7205"/>
                          <a:pt x="582" y="7313"/>
                          <a:pt x="751" y="7313"/>
                        </a:cubicBezTo>
                        <a:cubicBezTo>
                          <a:pt x="767" y="7313"/>
                          <a:pt x="783" y="7312"/>
                          <a:pt x="799" y="7310"/>
                        </a:cubicBezTo>
                        <a:cubicBezTo>
                          <a:pt x="1370" y="7287"/>
                          <a:pt x="1689" y="6831"/>
                          <a:pt x="2168" y="6602"/>
                        </a:cubicBezTo>
                        <a:cubicBezTo>
                          <a:pt x="2716" y="6374"/>
                          <a:pt x="3355" y="6351"/>
                          <a:pt x="3926" y="6146"/>
                        </a:cubicBezTo>
                        <a:cubicBezTo>
                          <a:pt x="4953" y="5804"/>
                          <a:pt x="5820" y="5187"/>
                          <a:pt x="6574" y="4434"/>
                        </a:cubicBezTo>
                        <a:cubicBezTo>
                          <a:pt x="7350" y="3612"/>
                          <a:pt x="7898" y="2631"/>
                          <a:pt x="8674" y="1809"/>
                        </a:cubicBezTo>
                        <a:cubicBezTo>
                          <a:pt x="9062" y="1375"/>
                          <a:pt x="9495" y="1056"/>
                          <a:pt x="10066" y="896"/>
                        </a:cubicBezTo>
                        <a:cubicBezTo>
                          <a:pt x="10705" y="714"/>
                          <a:pt x="11344" y="554"/>
                          <a:pt x="11983" y="440"/>
                        </a:cubicBezTo>
                        <a:cubicBezTo>
                          <a:pt x="12052" y="440"/>
                          <a:pt x="12097" y="326"/>
                          <a:pt x="12006" y="303"/>
                        </a:cubicBezTo>
                        <a:cubicBezTo>
                          <a:pt x="11419" y="219"/>
                          <a:pt x="10833" y="0"/>
                          <a:pt x="1024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7" name="Google Shape;2357;p32"/>
                  <p:cNvSpPr/>
                  <p:nvPr/>
                </p:nvSpPr>
                <p:spPr>
                  <a:xfrm>
                    <a:off x="2179275" y="3549200"/>
                    <a:ext cx="262525" cy="143600"/>
                  </a:xfrm>
                  <a:custGeom>
                    <a:rect b="b" l="l" r="r" t="t"/>
                    <a:pathLst>
                      <a:path extrusionOk="0" h="5744" w="10501">
                        <a:moveTo>
                          <a:pt x="3300" y="999"/>
                        </a:moveTo>
                        <a:cubicBezTo>
                          <a:pt x="3335" y="1002"/>
                          <a:pt x="3370" y="1005"/>
                          <a:pt x="3404" y="1008"/>
                        </a:cubicBezTo>
                        <a:lnTo>
                          <a:pt x="3404" y="1008"/>
                        </a:lnTo>
                        <a:cubicBezTo>
                          <a:pt x="3390" y="1017"/>
                          <a:pt x="3377" y="1025"/>
                          <a:pt x="3364" y="1034"/>
                        </a:cubicBezTo>
                        <a:lnTo>
                          <a:pt x="3364" y="1034"/>
                        </a:lnTo>
                        <a:cubicBezTo>
                          <a:pt x="3343" y="1022"/>
                          <a:pt x="3321" y="1010"/>
                          <a:pt x="3300" y="999"/>
                        </a:cubicBezTo>
                        <a:close/>
                        <a:moveTo>
                          <a:pt x="1325" y="1387"/>
                        </a:moveTo>
                        <a:cubicBezTo>
                          <a:pt x="1280" y="1463"/>
                          <a:pt x="1247" y="1541"/>
                          <a:pt x="1224" y="1620"/>
                        </a:cubicBezTo>
                        <a:lnTo>
                          <a:pt x="1224" y="1620"/>
                        </a:lnTo>
                        <a:cubicBezTo>
                          <a:pt x="1222" y="1568"/>
                          <a:pt x="1232" y="1519"/>
                          <a:pt x="1256" y="1476"/>
                        </a:cubicBezTo>
                        <a:cubicBezTo>
                          <a:pt x="1275" y="1444"/>
                          <a:pt x="1299" y="1415"/>
                          <a:pt x="1325" y="1387"/>
                        </a:cubicBezTo>
                        <a:close/>
                        <a:moveTo>
                          <a:pt x="9207" y="3731"/>
                        </a:moveTo>
                        <a:cubicBezTo>
                          <a:pt x="9212" y="3731"/>
                          <a:pt x="9217" y="3733"/>
                          <a:pt x="9222" y="3735"/>
                        </a:cubicBezTo>
                        <a:cubicBezTo>
                          <a:pt x="9222" y="3735"/>
                          <a:pt x="9205" y="3743"/>
                          <a:pt x="9179" y="3754"/>
                        </a:cubicBezTo>
                        <a:lnTo>
                          <a:pt x="9179" y="3754"/>
                        </a:lnTo>
                        <a:cubicBezTo>
                          <a:pt x="9186" y="3740"/>
                          <a:pt x="9195" y="3731"/>
                          <a:pt x="9207" y="3731"/>
                        </a:cubicBezTo>
                        <a:close/>
                        <a:moveTo>
                          <a:pt x="9190" y="4029"/>
                        </a:moveTo>
                        <a:cubicBezTo>
                          <a:pt x="9196" y="4031"/>
                          <a:pt x="9199" y="4032"/>
                          <a:pt x="9199" y="4032"/>
                        </a:cubicBezTo>
                        <a:cubicBezTo>
                          <a:pt x="9198" y="4033"/>
                          <a:pt x="9196" y="4033"/>
                          <a:pt x="9195" y="4033"/>
                        </a:cubicBezTo>
                        <a:cubicBezTo>
                          <a:pt x="9194" y="4033"/>
                          <a:pt x="9193" y="4033"/>
                          <a:pt x="9191" y="4032"/>
                        </a:cubicBezTo>
                        <a:lnTo>
                          <a:pt x="9191" y="4032"/>
                        </a:lnTo>
                        <a:cubicBezTo>
                          <a:pt x="9191" y="4031"/>
                          <a:pt x="9191" y="4030"/>
                          <a:pt x="9190" y="4029"/>
                        </a:cubicBezTo>
                        <a:close/>
                        <a:moveTo>
                          <a:pt x="3136" y="1"/>
                        </a:moveTo>
                        <a:cubicBezTo>
                          <a:pt x="2488" y="1"/>
                          <a:pt x="1823" y="104"/>
                          <a:pt x="1233" y="357"/>
                        </a:cubicBezTo>
                        <a:cubicBezTo>
                          <a:pt x="434" y="700"/>
                          <a:pt x="1" y="1384"/>
                          <a:pt x="434" y="2229"/>
                        </a:cubicBezTo>
                        <a:cubicBezTo>
                          <a:pt x="652" y="2664"/>
                          <a:pt x="1165" y="3193"/>
                          <a:pt x="1636" y="3193"/>
                        </a:cubicBezTo>
                        <a:cubicBezTo>
                          <a:pt x="1733" y="3193"/>
                          <a:pt x="1828" y="3171"/>
                          <a:pt x="1919" y="3120"/>
                        </a:cubicBezTo>
                        <a:lnTo>
                          <a:pt x="1919" y="3120"/>
                        </a:lnTo>
                        <a:cubicBezTo>
                          <a:pt x="2050" y="3298"/>
                          <a:pt x="2279" y="3408"/>
                          <a:pt x="2498" y="3408"/>
                        </a:cubicBezTo>
                        <a:cubicBezTo>
                          <a:pt x="2555" y="3408"/>
                          <a:pt x="2611" y="3400"/>
                          <a:pt x="2665" y="3385"/>
                        </a:cubicBezTo>
                        <a:lnTo>
                          <a:pt x="2665" y="3385"/>
                        </a:lnTo>
                        <a:cubicBezTo>
                          <a:pt x="2717" y="3391"/>
                          <a:pt x="2769" y="3394"/>
                          <a:pt x="2822" y="3394"/>
                        </a:cubicBezTo>
                        <a:cubicBezTo>
                          <a:pt x="2904" y="3394"/>
                          <a:pt x="2986" y="3386"/>
                          <a:pt x="3066" y="3369"/>
                        </a:cubicBezTo>
                        <a:lnTo>
                          <a:pt x="3066" y="3369"/>
                        </a:lnTo>
                        <a:cubicBezTo>
                          <a:pt x="3399" y="3445"/>
                          <a:pt x="3739" y="3497"/>
                          <a:pt x="4071" y="3507"/>
                        </a:cubicBezTo>
                        <a:lnTo>
                          <a:pt x="4071" y="3507"/>
                        </a:lnTo>
                        <a:cubicBezTo>
                          <a:pt x="4494" y="3989"/>
                          <a:pt x="4966" y="4415"/>
                          <a:pt x="5626" y="4480"/>
                        </a:cubicBezTo>
                        <a:lnTo>
                          <a:pt x="5626" y="4480"/>
                        </a:lnTo>
                        <a:cubicBezTo>
                          <a:pt x="5934" y="4936"/>
                          <a:pt x="6322" y="5329"/>
                          <a:pt x="6825" y="5607"/>
                        </a:cubicBezTo>
                        <a:cubicBezTo>
                          <a:pt x="7008" y="5704"/>
                          <a:pt x="7205" y="5744"/>
                          <a:pt x="7408" y="5744"/>
                        </a:cubicBezTo>
                        <a:cubicBezTo>
                          <a:pt x="8018" y="5744"/>
                          <a:pt x="8686" y="5385"/>
                          <a:pt x="9199" y="5128"/>
                        </a:cubicBezTo>
                        <a:cubicBezTo>
                          <a:pt x="9770" y="4854"/>
                          <a:pt x="10500" y="4397"/>
                          <a:pt x="10272" y="3644"/>
                        </a:cubicBezTo>
                        <a:cubicBezTo>
                          <a:pt x="10067" y="2936"/>
                          <a:pt x="9291" y="2800"/>
                          <a:pt x="8674" y="2663"/>
                        </a:cubicBezTo>
                        <a:cubicBezTo>
                          <a:pt x="7921" y="2503"/>
                          <a:pt x="7031" y="1887"/>
                          <a:pt x="6369" y="1362"/>
                        </a:cubicBezTo>
                        <a:cubicBezTo>
                          <a:pt x="5593" y="722"/>
                          <a:pt x="4840" y="152"/>
                          <a:pt x="3812" y="38"/>
                        </a:cubicBezTo>
                        <a:cubicBezTo>
                          <a:pt x="3592" y="14"/>
                          <a:pt x="3365" y="1"/>
                          <a:pt x="313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8" name="Google Shape;2358;p32"/>
                  <p:cNvSpPr/>
                  <p:nvPr/>
                </p:nvSpPr>
                <p:spPr>
                  <a:xfrm>
                    <a:off x="2404675" y="3544850"/>
                    <a:ext cx="73075" cy="135025"/>
                  </a:xfrm>
                  <a:custGeom>
                    <a:rect b="b" l="l" r="r" t="t"/>
                    <a:pathLst>
                      <a:path extrusionOk="0" h="5401" w="2923">
                        <a:moveTo>
                          <a:pt x="2577" y="1"/>
                        </a:moveTo>
                        <a:cubicBezTo>
                          <a:pt x="2551" y="1"/>
                          <a:pt x="2523" y="18"/>
                          <a:pt x="2511" y="52"/>
                        </a:cubicBezTo>
                        <a:cubicBezTo>
                          <a:pt x="2352" y="577"/>
                          <a:pt x="2215" y="1125"/>
                          <a:pt x="2238" y="1673"/>
                        </a:cubicBezTo>
                        <a:cubicBezTo>
                          <a:pt x="2238" y="2197"/>
                          <a:pt x="2306" y="2837"/>
                          <a:pt x="2078" y="3316"/>
                        </a:cubicBezTo>
                        <a:cubicBezTo>
                          <a:pt x="1895" y="3704"/>
                          <a:pt x="1461" y="3932"/>
                          <a:pt x="1096" y="4069"/>
                        </a:cubicBezTo>
                        <a:cubicBezTo>
                          <a:pt x="640" y="4229"/>
                          <a:pt x="275" y="4252"/>
                          <a:pt x="69" y="4754"/>
                        </a:cubicBezTo>
                        <a:cubicBezTo>
                          <a:pt x="1" y="4937"/>
                          <a:pt x="115" y="5119"/>
                          <a:pt x="229" y="5256"/>
                        </a:cubicBezTo>
                        <a:cubicBezTo>
                          <a:pt x="318" y="5364"/>
                          <a:pt x="436" y="5401"/>
                          <a:pt x="560" y="5401"/>
                        </a:cubicBezTo>
                        <a:cubicBezTo>
                          <a:pt x="594" y="5401"/>
                          <a:pt x="628" y="5398"/>
                          <a:pt x="663" y="5393"/>
                        </a:cubicBezTo>
                        <a:cubicBezTo>
                          <a:pt x="777" y="5370"/>
                          <a:pt x="891" y="5325"/>
                          <a:pt x="959" y="5233"/>
                        </a:cubicBezTo>
                        <a:cubicBezTo>
                          <a:pt x="970" y="5233"/>
                          <a:pt x="995" y="5209"/>
                          <a:pt x="1010" y="5190"/>
                        </a:cubicBezTo>
                        <a:lnTo>
                          <a:pt x="1010" y="5190"/>
                        </a:lnTo>
                        <a:cubicBezTo>
                          <a:pt x="1016" y="5188"/>
                          <a:pt x="1022" y="5188"/>
                          <a:pt x="1028" y="5188"/>
                        </a:cubicBezTo>
                        <a:cubicBezTo>
                          <a:pt x="1073" y="5165"/>
                          <a:pt x="1119" y="5165"/>
                          <a:pt x="1165" y="5142"/>
                        </a:cubicBezTo>
                        <a:cubicBezTo>
                          <a:pt x="1256" y="5119"/>
                          <a:pt x="1347" y="5096"/>
                          <a:pt x="1439" y="5051"/>
                        </a:cubicBezTo>
                        <a:cubicBezTo>
                          <a:pt x="2009" y="4822"/>
                          <a:pt x="2648" y="4526"/>
                          <a:pt x="2808" y="3864"/>
                        </a:cubicBezTo>
                        <a:cubicBezTo>
                          <a:pt x="2877" y="3613"/>
                          <a:pt x="2877" y="3316"/>
                          <a:pt x="2899" y="3042"/>
                        </a:cubicBezTo>
                        <a:cubicBezTo>
                          <a:pt x="2922" y="2722"/>
                          <a:pt x="2922" y="2403"/>
                          <a:pt x="2899" y="2083"/>
                        </a:cubicBezTo>
                        <a:cubicBezTo>
                          <a:pt x="2877" y="1741"/>
                          <a:pt x="2831" y="1421"/>
                          <a:pt x="2762" y="1079"/>
                        </a:cubicBezTo>
                        <a:cubicBezTo>
                          <a:pt x="2671" y="759"/>
                          <a:pt x="2603" y="394"/>
                          <a:pt x="2626" y="52"/>
                        </a:cubicBezTo>
                        <a:cubicBezTo>
                          <a:pt x="2626" y="18"/>
                          <a:pt x="2603" y="1"/>
                          <a:pt x="257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9" name="Google Shape;2359;p32"/>
                  <p:cNvSpPr/>
                  <p:nvPr/>
                </p:nvSpPr>
                <p:spPr>
                  <a:xfrm>
                    <a:off x="2428075" y="3607125"/>
                    <a:ext cx="74925" cy="72000"/>
                  </a:xfrm>
                  <a:custGeom>
                    <a:rect b="b" l="l" r="r" t="t"/>
                    <a:pathLst>
                      <a:path extrusionOk="0" h="2880" w="2997">
                        <a:moveTo>
                          <a:pt x="2800" y="0"/>
                        </a:moveTo>
                        <a:cubicBezTo>
                          <a:pt x="2769" y="0"/>
                          <a:pt x="2739" y="15"/>
                          <a:pt x="2717" y="49"/>
                        </a:cubicBezTo>
                        <a:cubicBezTo>
                          <a:pt x="2580" y="231"/>
                          <a:pt x="2443" y="483"/>
                          <a:pt x="2260" y="597"/>
                        </a:cubicBezTo>
                        <a:cubicBezTo>
                          <a:pt x="2306" y="597"/>
                          <a:pt x="2351" y="574"/>
                          <a:pt x="2397" y="574"/>
                        </a:cubicBezTo>
                        <a:cubicBezTo>
                          <a:pt x="2169" y="597"/>
                          <a:pt x="1963" y="779"/>
                          <a:pt x="1781" y="916"/>
                        </a:cubicBezTo>
                        <a:cubicBezTo>
                          <a:pt x="1575" y="1053"/>
                          <a:pt x="1370" y="1190"/>
                          <a:pt x="1187" y="1327"/>
                        </a:cubicBezTo>
                        <a:cubicBezTo>
                          <a:pt x="959" y="1464"/>
                          <a:pt x="754" y="1555"/>
                          <a:pt x="548" y="1738"/>
                        </a:cubicBezTo>
                        <a:cubicBezTo>
                          <a:pt x="480" y="1784"/>
                          <a:pt x="411" y="1852"/>
                          <a:pt x="343" y="1921"/>
                        </a:cubicBezTo>
                        <a:cubicBezTo>
                          <a:pt x="297" y="1943"/>
                          <a:pt x="252" y="1989"/>
                          <a:pt x="229" y="2012"/>
                        </a:cubicBezTo>
                        <a:cubicBezTo>
                          <a:pt x="160" y="2080"/>
                          <a:pt x="115" y="2126"/>
                          <a:pt x="69" y="2194"/>
                        </a:cubicBezTo>
                        <a:cubicBezTo>
                          <a:pt x="0" y="2331"/>
                          <a:pt x="0" y="2514"/>
                          <a:pt x="92" y="2651"/>
                        </a:cubicBezTo>
                        <a:cubicBezTo>
                          <a:pt x="183" y="2811"/>
                          <a:pt x="320" y="2856"/>
                          <a:pt x="480" y="2879"/>
                        </a:cubicBezTo>
                        <a:cubicBezTo>
                          <a:pt x="685" y="2879"/>
                          <a:pt x="845" y="2765"/>
                          <a:pt x="982" y="2651"/>
                        </a:cubicBezTo>
                        <a:cubicBezTo>
                          <a:pt x="1028" y="2605"/>
                          <a:pt x="1050" y="2560"/>
                          <a:pt x="1096" y="2537"/>
                        </a:cubicBezTo>
                        <a:cubicBezTo>
                          <a:pt x="1096" y="2514"/>
                          <a:pt x="1119" y="2491"/>
                          <a:pt x="1142" y="2491"/>
                        </a:cubicBezTo>
                        <a:cubicBezTo>
                          <a:pt x="1142" y="2483"/>
                          <a:pt x="1150" y="2472"/>
                          <a:pt x="1159" y="2462"/>
                        </a:cubicBezTo>
                        <a:lnTo>
                          <a:pt x="1159" y="2462"/>
                        </a:lnTo>
                        <a:cubicBezTo>
                          <a:pt x="1171" y="2457"/>
                          <a:pt x="1187" y="2446"/>
                          <a:pt x="1187" y="2446"/>
                        </a:cubicBezTo>
                        <a:cubicBezTo>
                          <a:pt x="1233" y="2423"/>
                          <a:pt x="1256" y="2400"/>
                          <a:pt x="1279" y="2377"/>
                        </a:cubicBezTo>
                        <a:cubicBezTo>
                          <a:pt x="1324" y="2354"/>
                          <a:pt x="1370" y="2331"/>
                          <a:pt x="1416" y="2309"/>
                        </a:cubicBezTo>
                        <a:cubicBezTo>
                          <a:pt x="1530" y="2240"/>
                          <a:pt x="1644" y="2194"/>
                          <a:pt x="1758" y="2126"/>
                        </a:cubicBezTo>
                        <a:cubicBezTo>
                          <a:pt x="1986" y="1989"/>
                          <a:pt x="2192" y="1806"/>
                          <a:pt x="2351" y="1601"/>
                        </a:cubicBezTo>
                        <a:cubicBezTo>
                          <a:pt x="2500" y="1389"/>
                          <a:pt x="2688" y="1098"/>
                          <a:pt x="2659" y="820"/>
                        </a:cubicBezTo>
                        <a:lnTo>
                          <a:pt x="2659" y="820"/>
                        </a:lnTo>
                        <a:lnTo>
                          <a:pt x="2671" y="893"/>
                        </a:lnTo>
                        <a:cubicBezTo>
                          <a:pt x="2717" y="665"/>
                          <a:pt x="2831" y="437"/>
                          <a:pt x="2945" y="231"/>
                        </a:cubicBezTo>
                        <a:cubicBezTo>
                          <a:pt x="2996" y="129"/>
                          <a:pt x="2894" y="0"/>
                          <a:pt x="280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0" name="Google Shape;2360;p32"/>
                  <p:cNvSpPr/>
                  <p:nvPr/>
                </p:nvSpPr>
                <p:spPr>
                  <a:xfrm>
                    <a:off x="2418950" y="3462550"/>
                    <a:ext cx="41675" cy="211575"/>
                  </a:xfrm>
                  <a:custGeom>
                    <a:rect b="b" l="l" r="r" t="t"/>
                    <a:pathLst>
                      <a:path extrusionOk="0" h="8463" w="1667">
                        <a:moveTo>
                          <a:pt x="1406" y="0"/>
                        </a:moveTo>
                        <a:cubicBezTo>
                          <a:pt x="1384" y="0"/>
                          <a:pt x="1363" y="10"/>
                          <a:pt x="1347" y="34"/>
                        </a:cubicBezTo>
                        <a:cubicBezTo>
                          <a:pt x="1096" y="628"/>
                          <a:pt x="1050" y="1290"/>
                          <a:pt x="982" y="1929"/>
                        </a:cubicBezTo>
                        <a:cubicBezTo>
                          <a:pt x="936" y="2636"/>
                          <a:pt x="913" y="3367"/>
                          <a:pt x="936" y="4097"/>
                        </a:cubicBezTo>
                        <a:cubicBezTo>
                          <a:pt x="936" y="4462"/>
                          <a:pt x="959" y="4850"/>
                          <a:pt x="959" y="5216"/>
                        </a:cubicBezTo>
                        <a:cubicBezTo>
                          <a:pt x="959" y="5558"/>
                          <a:pt x="1050" y="5878"/>
                          <a:pt x="1027" y="6197"/>
                        </a:cubicBezTo>
                        <a:cubicBezTo>
                          <a:pt x="1005" y="6517"/>
                          <a:pt x="868" y="6859"/>
                          <a:pt x="639" y="7087"/>
                        </a:cubicBezTo>
                        <a:cubicBezTo>
                          <a:pt x="457" y="7270"/>
                          <a:pt x="274" y="7407"/>
                          <a:pt x="137" y="7635"/>
                        </a:cubicBezTo>
                        <a:cubicBezTo>
                          <a:pt x="0" y="7863"/>
                          <a:pt x="92" y="8114"/>
                          <a:pt x="251" y="8297"/>
                        </a:cubicBezTo>
                        <a:cubicBezTo>
                          <a:pt x="297" y="8365"/>
                          <a:pt x="343" y="8388"/>
                          <a:pt x="411" y="8411"/>
                        </a:cubicBezTo>
                        <a:cubicBezTo>
                          <a:pt x="450" y="8424"/>
                          <a:pt x="598" y="8444"/>
                          <a:pt x="674" y="8455"/>
                        </a:cubicBezTo>
                        <a:lnTo>
                          <a:pt x="674" y="8455"/>
                        </a:lnTo>
                        <a:cubicBezTo>
                          <a:pt x="845" y="8439"/>
                          <a:pt x="1010" y="8310"/>
                          <a:pt x="1096" y="8160"/>
                        </a:cubicBezTo>
                        <a:cubicBezTo>
                          <a:pt x="1393" y="7704"/>
                          <a:pt x="1484" y="7179"/>
                          <a:pt x="1598" y="6654"/>
                        </a:cubicBezTo>
                        <a:cubicBezTo>
                          <a:pt x="1667" y="6311"/>
                          <a:pt x="1644" y="6014"/>
                          <a:pt x="1598" y="5695"/>
                        </a:cubicBezTo>
                        <a:cubicBezTo>
                          <a:pt x="1530" y="5330"/>
                          <a:pt x="1530" y="4965"/>
                          <a:pt x="1484" y="4622"/>
                        </a:cubicBezTo>
                        <a:cubicBezTo>
                          <a:pt x="1438" y="3846"/>
                          <a:pt x="1347" y="3093"/>
                          <a:pt x="1370" y="2340"/>
                        </a:cubicBezTo>
                        <a:cubicBezTo>
                          <a:pt x="1370" y="1997"/>
                          <a:pt x="1370" y="1678"/>
                          <a:pt x="1393" y="1335"/>
                        </a:cubicBezTo>
                        <a:cubicBezTo>
                          <a:pt x="1415" y="924"/>
                          <a:pt x="1393" y="514"/>
                          <a:pt x="1484" y="80"/>
                        </a:cubicBezTo>
                        <a:cubicBezTo>
                          <a:pt x="1484" y="35"/>
                          <a:pt x="1445" y="0"/>
                          <a:pt x="1406" y="0"/>
                        </a:cubicBezTo>
                        <a:close/>
                        <a:moveTo>
                          <a:pt x="674" y="8455"/>
                        </a:moveTo>
                        <a:lnTo>
                          <a:pt x="674" y="8455"/>
                        </a:lnTo>
                        <a:cubicBezTo>
                          <a:pt x="662" y="8456"/>
                          <a:pt x="651" y="8457"/>
                          <a:pt x="639" y="8457"/>
                        </a:cubicBezTo>
                        <a:cubicBezTo>
                          <a:pt x="687" y="8461"/>
                          <a:pt x="711" y="8463"/>
                          <a:pt x="718" y="8463"/>
                        </a:cubicBezTo>
                        <a:cubicBezTo>
                          <a:pt x="726" y="8463"/>
                          <a:pt x="707" y="8460"/>
                          <a:pt x="674" y="8455"/>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1" name="Google Shape;2361;p32"/>
                  <p:cNvSpPr/>
                  <p:nvPr/>
                </p:nvSpPr>
                <p:spPr>
                  <a:xfrm>
                    <a:off x="2464600" y="5092550"/>
                    <a:ext cx="77625" cy="29125"/>
                  </a:xfrm>
                  <a:custGeom>
                    <a:rect b="b" l="l" r="r" t="t"/>
                    <a:pathLst>
                      <a:path extrusionOk="0" h="1165" w="3105">
                        <a:moveTo>
                          <a:pt x="0" y="0"/>
                        </a:moveTo>
                        <a:lnTo>
                          <a:pt x="0" y="0"/>
                        </a:lnTo>
                        <a:cubicBezTo>
                          <a:pt x="251" y="388"/>
                          <a:pt x="480" y="754"/>
                          <a:pt x="731" y="1142"/>
                        </a:cubicBezTo>
                        <a:cubicBezTo>
                          <a:pt x="1530" y="1142"/>
                          <a:pt x="2306" y="1164"/>
                          <a:pt x="3105" y="1164"/>
                        </a:cubicBezTo>
                        <a:cubicBezTo>
                          <a:pt x="2853" y="799"/>
                          <a:pt x="2602" y="434"/>
                          <a:pt x="2351" y="46"/>
                        </a:cubicBezTo>
                        <a:cubicBezTo>
                          <a:pt x="1575" y="46"/>
                          <a:pt x="799" y="23"/>
                          <a:pt x="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62" name="Google Shape;2362;p32"/>
                  <p:cNvGrpSpPr/>
                  <p:nvPr/>
                </p:nvGrpSpPr>
                <p:grpSpPr>
                  <a:xfrm>
                    <a:off x="71350" y="2408925"/>
                    <a:ext cx="7517550" cy="2939850"/>
                    <a:chOff x="71350" y="2408925"/>
                    <a:chExt cx="7517550" cy="2939850"/>
                  </a:xfrm>
                </p:grpSpPr>
                <p:sp>
                  <p:nvSpPr>
                    <p:cNvPr id="2363" name="Google Shape;2363;p32"/>
                    <p:cNvSpPr/>
                    <p:nvPr/>
                  </p:nvSpPr>
                  <p:spPr>
                    <a:xfrm>
                      <a:off x="3084300" y="3701350"/>
                      <a:ext cx="23425" cy="85050"/>
                    </a:xfrm>
                    <a:custGeom>
                      <a:rect b="b" l="l" r="r" t="t"/>
                      <a:pathLst>
                        <a:path extrusionOk="0" h="3402" w="937">
                          <a:moveTo>
                            <a:pt x="708" y="3379"/>
                          </a:moveTo>
                          <a:cubicBezTo>
                            <a:pt x="715" y="3379"/>
                            <a:pt x="711" y="3381"/>
                            <a:pt x="703" y="3383"/>
                          </a:cubicBezTo>
                          <a:lnTo>
                            <a:pt x="703" y="3383"/>
                          </a:lnTo>
                          <a:cubicBezTo>
                            <a:pt x="705" y="3382"/>
                            <a:pt x="707" y="3380"/>
                            <a:pt x="708" y="3379"/>
                          </a:cubicBezTo>
                          <a:close/>
                          <a:moveTo>
                            <a:pt x="640" y="3379"/>
                          </a:moveTo>
                          <a:lnTo>
                            <a:pt x="640" y="3379"/>
                          </a:lnTo>
                          <a:cubicBezTo>
                            <a:pt x="640" y="3381"/>
                            <a:pt x="641" y="3382"/>
                            <a:pt x="642" y="3384"/>
                          </a:cubicBezTo>
                          <a:lnTo>
                            <a:pt x="642" y="3384"/>
                          </a:lnTo>
                          <a:cubicBezTo>
                            <a:pt x="641" y="3383"/>
                            <a:pt x="640" y="3381"/>
                            <a:pt x="640" y="3379"/>
                          </a:cubicBezTo>
                          <a:close/>
                          <a:moveTo>
                            <a:pt x="214" y="0"/>
                          </a:moveTo>
                          <a:cubicBezTo>
                            <a:pt x="125" y="0"/>
                            <a:pt x="33" y="65"/>
                            <a:pt x="46" y="183"/>
                          </a:cubicBezTo>
                          <a:cubicBezTo>
                            <a:pt x="69" y="388"/>
                            <a:pt x="69" y="571"/>
                            <a:pt x="46" y="776"/>
                          </a:cubicBezTo>
                          <a:cubicBezTo>
                            <a:pt x="1" y="1050"/>
                            <a:pt x="46" y="1370"/>
                            <a:pt x="69" y="1644"/>
                          </a:cubicBezTo>
                          <a:cubicBezTo>
                            <a:pt x="69" y="1941"/>
                            <a:pt x="92" y="2237"/>
                            <a:pt x="160" y="2534"/>
                          </a:cubicBezTo>
                          <a:cubicBezTo>
                            <a:pt x="183" y="2762"/>
                            <a:pt x="229" y="2990"/>
                            <a:pt x="366" y="3196"/>
                          </a:cubicBezTo>
                          <a:cubicBezTo>
                            <a:pt x="389" y="3242"/>
                            <a:pt x="434" y="3287"/>
                            <a:pt x="480" y="3333"/>
                          </a:cubicBezTo>
                          <a:cubicBezTo>
                            <a:pt x="526" y="3356"/>
                            <a:pt x="571" y="3379"/>
                            <a:pt x="617" y="3401"/>
                          </a:cubicBezTo>
                          <a:cubicBezTo>
                            <a:pt x="631" y="3401"/>
                            <a:pt x="655" y="3401"/>
                            <a:pt x="676" y="3396"/>
                          </a:cubicBezTo>
                          <a:lnTo>
                            <a:pt x="676" y="3396"/>
                          </a:lnTo>
                          <a:cubicBezTo>
                            <a:pt x="711" y="3401"/>
                            <a:pt x="762" y="3401"/>
                            <a:pt x="777" y="3401"/>
                          </a:cubicBezTo>
                          <a:cubicBezTo>
                            <a:pt x="822" y="3379"/>
                            <a:pt x="845" y="3379"/>
                            <a:pt x="891" y="3333"/>
                          </a:cubicBezTo>
                          <a:cubicBezTo>
                            <a:pt x="936" y="3287"/>
                            <a:pt x="936" y="3196"/>
                            <a:pt x="891" y="3173"/>
                          </a:cubicBezTo>
                          <a:cubicBezTo>
                            <a:pt x="868" y="3150"/>
                            <a:pt x="868" y="3150"/>
                            <a:pt x="868" y="3127"/>
                          </a:cubicBezTo>
                          <a:lnTo>
                            <a:pt x="866" y="3127"/>
                          </a:lnTo>
                          <a:cubicBezTo>
                            <a:pt x="860" y="3096"/>
                            <a:pt x="841" y="3074"/>
                            <a:pt x="822" y="3036"/>
                          </a:cubicBezTo>
                          <a:lnTo>
                            <a:pt x="822" y="3036"/>
                          </a:lnTo>
                          <a:cubicBezTo>
                            <a:pt x="835" y="3055"/>
                            <a:pt x="840" y="3062"/>
                            <a:pt x="842" y="3062"/>
                          </a:cubicBezTo>
                          <a:cubicBezTo>
                            <a:pt x="846" y="3062"/>
                            <a:pt x="822" y="3013"/>
                            <a:pt x="822" y="3013"/>
                          </a:cubicBezTo>
                          <a:cubicBezTo>
                            <a:pt x="822" y="2990"/>
                            <a:pt x="799" y="2968"/>
                            <a:pt x="799" y="2922"/>
                          </a:cubicBezTo>
                          <a:cubicBezTo>
                            <a:pt x="777" y="2899"/>
                            <a:pt x="777" y="2876"/>
                            <a:pt x="777" y="2854"/>
                          </a:cubicBezTo>
                          <a:lnTo>
                            <a:pt x="777" y="2854"/>
                          </a:lnTo>
                          <a:cubicBezTo>
                            <a:pt x="782" y="2869"/>
                            <a:pt x="785" y="2875"/>
                            <a:pt x="786" y="2875"/>
                          </a:cubicBezTo>
                          <a:cubicBezTo>
                            <a:pt x="789" y="2875"/>
                            <a:pt x="771" y="2803"/>
                            <a:pt x="754" y="2785"/>
                          </a:cubicBezTo>
                          <a:cubicBezTo>
                            <a:pt x="685" y="2466"/>
                            <a:pt x="640" y="2214"/>
                            <a:pt x="617" y="1918"/>
                          </a:cubicBezTo>
                          <a:cubicBezTo>
                            <a:pt x="548" y="1301"/>
                            <a:pt x="526" y="708"/>
                            <a:pt x="366" y="115"/>
                          </a:cubicBezTo>
                          <a:cubicBezTo>
                            <a:pt x="346" y="36"/>
                            <a:pt x="281" y="0"/>
                            <a:pt x="21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4" name="Google Shape;2364;p32"/>
                    <p:cNvSpPr/>
                    <p:nvPr/>
                  </p:nvSpPr>
                  <p:spPr>
                    <a:xfrm>
                      <a:off x="3114550" y="3725150"/>
                      <a:ext cx="15250" cy="95950"/>
                    </a:xfrm>
                    <a:custGeom>
                      <a:rect b="b" l="l" r="r" t="t"/>
                      <a:pathLst>
                        <a:path extrusionOk="0" h="3838" w="610">
                          <a:moveTo>
                            <a:pt x="475" y="0"/>
                          </a:moveTo>
                          <a:cubicBezTo>
                            <a:pt x="442" y="0"/>
                            <a:pt x="411" y="16"/>
                            <a:pt x="388" y="53"/>
                          </a:cubicBezTo>
                          <a:cubicBezTo>
                            <a:pt x="274" y="349"/>
                            <a:pt x="160" y="623"/>
                            <a:pt x="114" y="920"/>
                          </a:cubicBezTo>
                          <a:cubicBezTo>
                            <a:pt x="69" y="1262"/>
                            <a:pt x="23" y="1605"/>
                            <a:pt x="23" y="1970"/>
                          </a:cubicBezTo>
                          <a:cubicBezTo>
                            <a:pt x="0" y="2290"/>
                            <a:pt x="23" y="2632"/>
                            <a:pt x="46" y="2974"/>
                          </a:cubicBezTo>
                          <a:cubicBezTo>
                            <a:pt x="69" y="3134"/>
                            <a:pt x="114" y="3294"/>
                            <a:pt x="137" y="3454"/>
                          </a:cubicBezTo>
                          <a:cubicBezTo>
                            <a:pt x="183" y="3591"/>
                            <a:pt x="206" y="3750"/>
                            <a:pt x="320" y="3819"/>
                          </a:cubicBezTo>
                          <a:cubicBezTo>
                            <a:pt x="339" y="3832"/>
                            <a:pt x="360" y="3837"/>
                            <a:pt x="381" y="3837"/>
                          </a:cubicBezTo>
                          <a:cubicBezTo>
                            <a:pt x="436" y="3837"/>
                            <a:pt x="492" y="3800"/>
                            <a:pt x="525" y="3750"/>
                          </a:cubicBezTo>
                          <a:cubicBezTo>
                            <a:pt x="594" y="3659"/>
                            <a:pt x="548" y="3499"/>
                            <a:pt x="548" y="3385"/>
                          </a:cubicBezTo>
                          <a:cubicBezTo>
                            <a:pt x="525" y="3248"/>
                            <a:pt x="525" y="3111"/>
                            <a:pt x="525" y="2951"/>
                          </a:cubicBezTo>
                          <a:cubicBezTo>
                            <a:pt x="502" y="2632"/>
                            <a:pt x="480" y="2312"/>
                            <a:pt x="480" y="1970"/>
                          </a:cubicBezTo>
                          <a:cubicBezTo>
                            <a:pt x="480" y="1650"/>
                            <a:pt x="502" y="1331"/>
                            <a:pt x="525" y="1011"/>
                          </a:cubicBezTo>
                          <a:cubicBezTo>
                            <a:pt x="548" y="715"/>
                            <a:pt x="548" y="441"/>
                            <a:pt x="594" y="144"/>
                          </a:cubicBezTo>
                          <a:cubicBezTo>
                            <a:pt x="609" y="67"/>
                            <a:pt x="541" y="0"/>
                            <a:pt x="47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5" name="Google Shape;2365;p32"/>
                    <p:cNvSpPr/>
                    <p:nvPr/>
                  </p:nvSpPr>
                  <p:spPr>
                    <a:xfrm>
                      <a:off x="3137950" y="3703325"/>
                      <a:ext cx="41100" cy="159350"/>
                    </a:xfrm>
                    <a:custGeom>
                      <a:rect b="b" l="l" r="r" t="t"/>
                      <a:pathLst>
                        <a:path extrusionOk="0" h="6374" w="1644">
                          <a:moveTo>
                            <a:pt x="1352" y="0"/>
                          </a:moveTo>
                          <a:cubicBezTo>
                            <a:pt x="1310" y="0"/>
                            <a:pt x="1268" y="30"/>
                            <a:pt x="1256" y="81"/>
                          </a:cubicBezTo>
                          <a:cubicBezTo>
                            <a:pt x="1096" y="515"/>
                            <a:pt x="1141" y="1063"/>
                            <a:pt x="1141" y="1542"/>
                          </a:cubicBezTo>
                          <a:cubicBezTo>
                            <a:pt x="1141" y="2113"/>
                            <a:pt x="1141" y="2683"/>
                            <a:pt x="1119" y="3231"/>
                          </a:cubicBezTo>
                          <a:cubicBezTo>
                            <a:pt x="1073" y="3779"/>
                            <a:pt x="1027" y="4327"/>
                            <a:pt x="868" y="4852"/>
                          </a:cubicBezTo>
                          <a:cubicBezTo>
                            <a:pt x="863" y="4867"/>
                            <a:pt x="859" y="4882"/>
                            <a:pt x="855" y="4897"/>
                          </a:cubicBezTo>
                          <a:lnTo>
                            <a:pt x="855" y="4897"/>
                          </a:lnTo>
                          <a:cubicBezTo>
                            <a:pt x="827" y="4591"/>
                            <a:pt x="767" y="4283"/>
                            <a:pt x="708" y="3984"/>
                          </a:cubicBezTo>
                          <a:cubicBezTo>
                            <a:pt x="616" y="3505"/>
                            <a:pt x="502" y="3048"/>
                            <a:pt x="434" y="2569"/>
                          </a:cubicBezTo>
                          <a:cubicBezTo>
                            <a:pt x="411" y="2341"/>
                            <a:pt x="388" y="2135"/>
                            <a:pt x="411" y="1907"/>
                          </a:cubicBezTo>
                          <a:cubicBezTo>
                            <a:pt x="411" y="1725"/>
                            <a:pt x="457" y="1542"/>
                            <a:pt x="388" y="1382"/>
                          </a:cubicBezTo>
                          <a:cubicBezTo>
                            <a:pt x="388" y="1359"/>
                            <a:pt x="365" y="1337"/>
                            <a:pt x="343" y="1337"/>
                          </a:cubicBezTo>
                          <a:cubicBezTo>
                            <a:pt x="23" y="1496"/>
                            <a:pt x="0" y="2021"/>
                            <a:pt x="0" y="2318"/>
                          </a:cubicBezTo>
                          <a:cubicBezTo>
                            <a:pt x="0" y="2797"/>
                            <a:pt x="91" y="3277"/>
                            <a:pt x="183" y="3733"/>
                          </a:cubicBezTo>
                          <a:cubicBezTo>
                            <a:pt x="274" y="4190"/>
                            <a:pt x="365" y="4646"/>
                            <a:pt x="388" y="5126"/>
                          </a:cubicBezTo>
                          <a:cubicBezTo>
                            <a:pt x="411" y="5308"/>
                            <a:pt x="411" y="5514"/>
                            <a:pt x="388" y="5696"/>
                          </a:cubicBezTo>
                          <a:cubicBezTo>
                            <a:pt x="388" y="5787"/>
                            <a:pt x="365" y="5856"/>
                            <a:pt x="343" y="5947"/>
                          </a:cubicBezTo>
                          <a:cubicBezTo>
                            <a:pt x="320" y="5993"/>
                            <a:pt x="320" y="6039"/>
                            <a:pt x="320" y="6084"/>
                          </a:cubicBezTo>
                          <a:cubicBezTo>
                            <a:pt x="318" y="6092"/>
                            <a:pt x="316" y="6099"/>
                            <a:pt x="315" y="6104"/>
                          </a:cubicBezTo>
                          <a:lnTo>
                            <a:pt x="315" y="6104"/>
                          </a:lnTo>
                          <a:cubicBezTo>
                            <a:pt x="310" y="6113"/>
                            <a:pt x="305" y="6121"/>
                            <a:pt x="301" y="6129"/>
                          </a:cubicBezTo>
                          <a:lnTo>
                            <a:pt x="301" y="6129"/>
                          </a:lnTo>
                          <a:cubicBezTo>
                            <a:pt x="295" y="6134"/>
                            <a:pt x="286" y="6141"/>
                            <a:pt x="274" y="6153"/>
                          </a:cubicBezTo>
                          <a:cubicBezTo>
                            <a:pt x="177" y="6230"/>
                            <a:pt x="277" y="6373"/>
                            <a:pt x="394" y="6373"/>
                          </a:cubicBezTo>
                          <a:cubicBezTo>
                            <a:pt x="414" y="6373"/>
                            <a:pt x="436" y="6369"/>
                            <a:pt x="457" y="6358"/>
                          </a:cubicBezTo>
                          <a:cubicBezTo>
                            <a:pt x="890" y="6107"/>
                            <a:pt x="1141" y="5605"/>
                            <a:pt x="1278" y="5148"/>
                          </a:cubicBezTo>
                          <a:cubicBezTo>
                            <a:pt x="1484" y="4601"/>
                            <a:pt x="1552" y="4007"/>
                            <a:pt x="1598" y="3414"/>
                          </a:cubicBezTo>
                          <a:cubicBezTo>
                            <a:pt x="1644" y="2820"/>
                            <a:pt x="1644" y="2204"/>
                            <a:pt x="1621" y="1588"/>
                          </a:cubicBezTo>
                          <a:cubicBezTo>
                            <a:pt x="1598" y="1108"/>
                            <a:pt x="1598" y="538"/>
                            <a:pt x="1438" y="58"/>
                          </a:cubicBezTo>
                          <a:cubicBezTo>
                            <a:pt x="1418" y="18"/>
                            <a:pt x="1385" y="0"/>
                            <a:pt x="135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6" name="Google Shape;2366;p32"/>
                    <p:cNvSpPr/>
                    <p:nvPr/>
                  </p:nvSpPr>
                  <p:spPr>
                    <a:xfrm>
                      <a:off x="3167050" y="3742400"/>
                      <a:ext cx="104500" cy="202150"/>
                    </a:xfrm>
                    <a:custGeom>
                      <a:rect b="b" l="l" r="r" t="t"/>
                      <a:pathLst>
                        <a:path extrusionOk="0" h="8086" w="4180">
                          <a:moveTo>
                            <a:pt x="566" y="1"/>
                          </a:moveTo>
                          <a:cubicBezTo>
                            <a:pt x="521" y="1"/>
                            <a:pt x="475" y="28"/>
                            <a:pt x="457" y="93"/>
                          </a:cubicBezTo>
                          <a:cubicBezTo>
                            <a:pt x="251" y="1052"/>
                            <a:pt x="69" y="2033"/>
                            <a:pt x="23" y="3015"/>
                          </a:cubicBezTo>
                          <a:cubicBezTo>
                            <a:pt x="0" y="3540"/>
                            <a:pt x="0" y="4065"/>
                            <a:pt x="92" y="4590"/>
                          </a:cubicBezTo>
                          <a:cubicBezTo>
                            <a:pt x="160" y="5001"/>
                            <a:pt x="297" y="5411"/>
                            <a:pt x="662" y="5617"/>
                          </a:cubicBezTo>
                          <a:cubicBezTo>
                            <a:pt x="693" y="5632"/>
                            <a:pt x="726" y="5640"/>
                            <a:pt x="757" y="5640"/>
                          </a:cubicBezTo>
                          <a:cubicBezTo>
                            <a:pt x="819" y="5640"/>
                            <a:pt x="875" y="5609"/>
                            <a:pt x="890" y="5548"/>
                          </a:cubicBezTo>
                          <a:cubicBezTo>
                            <a:pt x="987" y="5301"/>
                            <a:pt x="1066" y="5037"/>
                            <a:pt x="1129" y="4771"/>
                          </a:cubicBezTo>
                          <a:lnTo>
                            <a:pt x="1129" y="4771"/>
                          </a:lnTo>
                          <a:cubicBezTo>
                            <a:pt x="1203" y="5222"/>
                            <a:pt x="1329" y="5719"/>
                            <a:pt x="1621" y="6050"/>
                          </a:cubicBezTo>
                          <a:cubicBezTo>
                            <a:pt x="1668" y="6089"/>
                            <a:pt x="1725" y="6107"/>
                            <a:pt x="1781" y="6107"/>
                          </a:cubicBezTo>
                          <a:cubicBezTo>
                            <a:pt x="1890" y="6107"/>
                            <a:pt x="1994" y="6042"/>
                            <a:pt x="2009" y="5936"/>
                          </a:cubicBezTo>
                          <a:cubicBezTo>
                            <a:pt x="2025" y="5879"/>
                            <a:pt x="2036" y="5822"/>
                            <a:pt x="2044" y="5763"/>
                          </a:cubicBezTo>
                          <a:lnTo>
                            <a:pt x="2044" y="5763"/>
                          </a:lnTo>
                          <a:cubicBezTo>
                            <a:pt x="2112" y="6121"/>
                            <a:pt x="2235" y="6469"/>
                            <a:pt x="2465" y="6781"/>
                          </a:cubicBezTo>
                          <a:cubicBezTo>
                            <a:pt x="2517" y="6859"/>
                            <a:pt x="2598" y="6900"/>
                            <a:pt x="2684" y="6900"/>
                          </a:cubicBezTo>
                          <a:cubicBezTo>
                            <a:pt x="2749" y="6900"/>
                            <a:pt x="2817" y="6876"/>
                            <a:pt x="2876" y="6827"/>
                          </a:cubicBezTo>
                          <a:cubicBezTo>
                            <a:pt x="3012" y="6690"/>
                            <a:pt x="3068" y="6504"/>
                            <a:pt x="3104" y="6321"/>
                          </a:cubicBezTo>
                          <a:lnTo>
                            <a:pt x="3104" y="6321"/>
                          </a:lnTo>
                          <a:cubicBezTo>
                            <a:pt x="3129" y="6408"/>
                            <a:pt x="3152" y="6493"/>
                            <a:pt x="3173" y="6575"/>
                          </a:cubicBezTo>
                          <a:cubicBezTo>
                            <a:pt x="3241" y="6804"/>
                            <a:pt x="3287" y="7055"/>
                            <a:pt x="3378" y="7283"/>
                          </a:cubicBezTo>
                          <a:cubicBezTo>
                            <a:pt x="3447" y="7511"/>
                            <a:pt x="3493" y="7785"/>
                            <a:pt x="3629" y="7968"/>
                          </a:cubicBezTo>
                          <a:cubicBezTo>
                            <a:pt x="3692" y="8051"/>
                            <a:pt x="3773" y="8086"/>
                            <a:pt x="3851" y="8086"/>
                          </a:cubicBezTo>
                          <a:cubicBezTo>
                            <a:pt x="4022" y="8086"/>
                            <a:pt x="4180" y="7920"/>
                            <a:pt x="4101" y="7727"/>
                          </a:cubicBezTo>
                          <a:lnTo>
                            <a:pt x="4101" y="7727"/>
                          </a:lnTo>
                          <a:cubicBezTo>
                            <a:pt x="4075" y="7533"/>
                            <a:pt x="3984" y="7340"/>
                            <a:pt x="3926" y="7146"/>
                          </a:cubicBezTo>
                          <a:cubicBezTo>
                            <a:pt x="3858" y="6895"/>
                            <a:pt x="3789" y="6644"/>
                            <a:pt x="3698" y="6416"/>
                          </a:cubicBezTo>
                          <a:cubicBezTo>
                            <a:pt x="3561" y="5959"/>
                            <a:pt x="3470" y="5389"/>
                            <a:pt x="3173" y="5023"/>
                          </a:cubicBezTo>
                          <a:cubicBezTo>
                            <a:pt x="3140" y="4977"/>
                            <a:pt x="3096" y="4957"/>
                            <a:pt x="3054" y="4957"/>
                          </a:cubicBezTo>
                          <a:cubicBezTo>
                            <a:pt x="2973" y="4957"/>
                            <a:pt x="2896" y="5029"/>
                            <a:pt x="2901" y="5115"/>
                          </a:cubicBezTo>
                          <a:lnTo>
                            <a:pt x="2901" y="5115"/>
                          </a:lnTo>
                          <a:cubicBezTo>
                            <a:pt x="2900" y="5115"/>
                            <a:pt x="2900" y="5115"/>
                            <a:pt x="2899" y="5115"/>
                          </a:cubicBezTo>
                          <a:lnTo>
                            <a:pt x="2899" y="5115"/>
                          </a:lnTo>
                          <a:cubicBezTo>
                            <a:pt x="2879" y="5324"/>
                            <a:pt x="2907" y="5543"/>
                            <a:pt x="2955" y="5760"/>
                          </a:cubicBezTo>
                          <a:lnTo>
                            <a:pt x="2955" y="5760"/>
                          </a:lnTo>
                          <a:cubicBezTo>
                            <a:pt x="2945" y="5824"/>
                            <a:pt x="2934" y="5884"/>
                            <a:pt x="2922" y="5936"/>
                          </a:cubicBezTo>
                          <a:cubicBezTo>
                            <a:pt x="2888" y="6073"/>
                            <a:pt x="2825" y="6159"/>
                            <a:pt x="2748" y="6230"/>
                          </a:cubicBezTo>
                          <a:lnTo>
                            <a:pt x="2748" y="6230"/>
                          </a:lnTo>
                          <a:cubicBezTo>
                            <a:pt x="2390" y="5518"/>
                            <a:pt x="2443" y="4655"/>
                            <a:pt x="2260" y="3882"/>
                          </a:cubicBezTo>
                          <a:cubicBezTo>
                            <a:pt x="2250" y="3833"/>
                            <a:pt x="2210" y="3809"/>
                            <a:pt x="2168" y="3809"/>
                          </a:cubicBezTo>
                          <a:cubicBezTo>
                            <a:pt x="2117" y="3809"/>
                            <a:pt x="2062" y="3845"/>
                            <a:pt x="2055" y="3913"/>
                          </a:cubicBezTo>
                          <a:lnTo>
                            <a:pt x="2055" y="3913"/>
                          </a:lnTo>
                          <a:cubicBezTo>
                            <a:pt x="1910" y="4288"/>
                            <a:pt x="1911" y="4677"/>
                            <a:pt x="1952" y="5068"/>
                          </a:cubicBezTo>
                          <a:lnTo>
                            <a:pt x="1952" y="5068"/>
                          </a:lnTo>
                          <a:cubicBezTo>
                            <a:pt x="1935" y="5137"/>
                            <a:pt x="1918" y="5205"/>
                            <a:pt x="1895" y="5274"/>
                          </a:cubicBezTo>
                          <a:cubicBezTo>
                            <a:pt x="1884" y="5304"/>
                            <a:pt x="1872" y="5332"/>
                            <a:pt x="1860" y="5358"/>
                          </a:cubicBezTo>
                          <a:lnTo>
                            <a:pt x="1860" y="5358"/>
                          </a:lnTo>
                          <a:cubicBezTo>
                            <a:pt x="1750" y="5056"/>
                            <a:pt x="1637" y="4753"/>
                            <a:pt x="1575" y="4430"/>
                          </a:cubicBezTo>
                          <a:cubicBezTo>
                            <a:pt x="1486" y="3961"/>
                            <a:pt x="1462" y="3470"/>
                            <a:pt x="1418" y="3001"/>
                          </a:cubicBezTo>
                          <a:lnTo>
                            <a:pt x="1418" y="3001"/>
                          </a:lnTo>
                          <a:cubicBezTo>
                            <a:pt x="1435" y="2901"/>
                            <a:pt x="1354" y="2839"/>
                            <a:pt x="1275" y="2839"/>
                          </a:cubicBezTo>
                          <a:cubicBezTo>
                            <a:pt x="1217" y="2839"/>
                            <a:pt x="1160" y="2872"/>
                            <a:pt x="1141" y="2946"/>
                          </a:cubicBezTo>
                          <a:cubicBezTo>
                            <a:pt x="988" y="3450"/>
                            <a:pt x="1003" y="3974"/>
                            <a:pt x="1085" y="4479"/>
                          </a:cubicBezTo>
                          <a:lnTo>
                            <a:pt x="1085" y="4479"/>
                          </a:lnTo>
                          <a:cubicBezTo>
                            <a:pt x="1023" y="4733"/>
                            <a:pt x="928" y="4987"/>
                            <a:pt x="781" y="5196"/>
                          </a:cubicBezTo>
                          <a:lnTo>
                            <a:pt x="781" y="5196"/>
                          </a:lnTo>
                          <a:cubicBezTo>
                            <a:pt x="657" y="4929"/>
                            <a:pt x="603" y="4616"/>
                            <a:pt x="548" y="4361"/>
                          </a:cubicBezTo>
                          <a:cubicBezTo>
                            <a:pt x="480" y="3859"/>
                            <a:pt x="480" y="3380"/>
                            <a:pt x="502" y="2878"/>
                          </a:cubicBezTo>
                          <a:cubicBezTo>
                            <a:pt x="525" y="1965"/>
                            <a:pt x="594" y="1052"/>
                            <a:pt x="685" y="139"/>
                          </a:cubicBezTo>
                          <a:cubicBezTo>
                            <a:pt x="698" y="58"/>
                            <a:pt x="632" y="1"/>
                            <a:pt x="56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7" name="Google Shape;2367;p32"/>
                    <p:cNvSpPr/>
                    <p:nvPr/>
                  </p:nvSpPr>
                  <p:spPr>
                    <a:xfrm>
                      <a:off x="3265200" y="3871700"/>
                      <a:ext cx="31400" cy="66025"/>
                    </a:xfrm>
                    <a:custGeom>
                      <a:rect b="b" l="l" r="r" t="t"/>
                      <a:pathLst>
                        <a:path extrusionOk="0" h="2641" w="1256">
                          <a:moveTo>
                            <a:pt x="212" y="1"/>
                          </a:moveTo>
                          <a:cubicBezTo>
                            <a:pt x="135" y="1"/>
                            <a:pt x="53" y="42"/>
                            <a:pt x="23" y="102"/>
                          </a:cubicBezTo>
                          <a:cubicBezTo>
                            <a:pt x="23" y="125"/>
                            <a:pt x="0" y="148"/>
                            <a:pt x="0" y="171"/>
                          </a:cubicBezTo>
                          <a:cubicBezTo>
                            <a:pt x="0" y="209"/>
                            <a:pt x="0" y="226"/>
                            <a:pt x="0" y="226"/>
                          </a:cubicBezTo>
                          <a:cubicBezTo>
                            <a:pt x="0" y="253"/>
                            <a:pt x="0" y="274"/>
                            <a:pt x="0" y="308"/>
                          </a:cubicBezTo>
                          <a:cubicBezTo>
                            <a:pt x="12" y="331"/>
                            <a:pt x="29" y="348"/>
                            <a:pt x="49" y="362"/>
                          </a:cubicBezTo>
                          <a:lnTo>
                            <a:pt x="49" y="362"/>
                          </a:lnTo>
                          <a:cubicBezTo>
                            <a:pt x="55" y="374"/>
                            <a:pt x="62" y="386"/>
                            <a:pt x="69" y="399"/>
                          </a:cubicBezTo>
                          <a:lnTo>
                            <a:pt x="69" y="399"/>
                          </a:lnTo>
                          <a:cubicBezTo>
                            <a:pt x="69" y="399"/>
                            <a:pt x="69" y="399"/>
                            <a:pt x="69" y="399"/>
                          </a:cubicBezTo>
                          <a:cubicBezTo>
                            <a:pt x="54" y="429"/>
                            <a:pt x="77" y="458"/>
                            <a:pt x="108" y="463"/>
                          </a:cubicBezTo>
                          <a:lnTo>
                            <a:pt x="108" y="463"/>
                          </a:lnTo>
                          <a:cubicBezTo>
                            <a:pt x="178" y="571"/>
                            <a:pt x="265" y="679"/>
                            <a:pt x="343" y="787"/>
                          </a:cubicBezTo>
                          <a:cubicBezTo>
                            <a:pt x="457" y="970"/>
                            <a:pt x="525" y="1130"/>
                            <a:pt x="571" y="1335"/>
                          </a:cubicBezTo>
                          <a:cubicBezTo>
                            <a:pt x="594" y="1449"/>
                            <a:pt x="616" y="1472"/>
                            <a:pt x="616" y="1586"/>
                          </a:cubicBezTo>
                          <a:cubicBezTo>
                            <a:pt x="616" y="1677"/>
                            <a:pt x="616" y="1792"/>
                            <a:pt x="616" y="1883"/>
                          </a:cubicBezTo>
                          <a:cubicBezTo>
                            <a:pt x="616" y="1928"/>
                            <a:pt x="639" y="1974"/>
                            <a:pt x="639" y="1997"/>
                          </a:cubicBezTo>
                          <a:cubicBezTo>
                            <a:pt x="639" y="1997"/>
                            <a:pt x="629" y="1987"/>
                            <a:pt x="622" y="1987"/>
                          </a:cubicBezTo>
                          <a:cubicBezTo>
                            <a:pt x="619" y="1987"/>
                            <a:pt x="616" y="1989"/>
                            <a:pt x="616" y="1997"/>
                          </a:cubicBezTo>
                          <a:cubicBezTo>
                            <a:pt x="616" y="2043"/>
                            <a:pt x="616" y="2088"/>
                            <a:pt x="594" y="2157"/>
                          </a:cubicBezTo>
                          <a:cubicBezTo>
                            <a:pt x="594" y="2202"/>
                            <a:pt x="571" y="2271"/>
                            <a:pt x="571" y="2339"/>
                          </a:cubicBezTo>
                          <a:cubicBezTo>
                            <a:pt x="571" y="2385"/>
                            <a:pt x="571" y="2453"/>
                            <a:pt x="571" y="2499"/>
                          </a:cubicBezTo>
                          <a:cubicBezTo>
                            <a:pt x="571" y="2582"/>
                            <a:pt x="643" y="2641"/>
                            <a:pt x="717" y="2641"/>
                          </a:cubicBezTo>
                          <a:cubicBezTo>
                            <a:pt x="745" y="2641"/>
                            <a:pt x="774" y="2632"/>
                            <a:pt x="799" y="2613"/>
                          </a:cubicBezTo>
                          <a:cubicBezTo>
                            <a:pt x="913" y="2545"/>
                            <a:pt x="1005" y="2476"/>
                            <a:pt x="1050" y="2339"/>
                          </a:cubicBezTo>
                          <a:cubicBezTo>
                            <a:pt x="1119" y="2225"/>
                            <a:pt x="1164" y="2088"/>
                            <a:pt x="1187" y="1997"/>
                          </a:cubicBezTo>
                          <a:cubicBezTo>
                            <a:pt x="1256" y="1746"/>
                            <a:pt x="1210" y="1472"/>
                            <a:pt x="1141" y="1221"/>
                          </a:cubicBezTo>
                          <a:cubicBezTo>
                            <a:pt x="1027" y="742"/>
                            <a:pt x="753" y="285"/>
                            <a:pt x="320" y="34"/>
                          </a:cubicBezTo>
                          <a:cubicBezTo>
                            <a:pt x="289" y="11"/>
                            <a:pt x="251" y="1"/>
                            <a:pt x="21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8" name="Google Shape;2368;p32"/>
                    <p:cNvSpPr/>
                    <p:nvPr/>
                  </p:nvSpPr>
                  <p:spPr>
                    <a:xfrm>
                      <a:off x="3254550" y="3564150"/>
                      <a:ext cx="115675" cy="385525"/>
                    </a:xfrm>
                    <a:custGeom>
                      <a:rect b="b" l="l" r="r" t="t"/>
                      <a:pathLst>
                        <a:path extrusionOk="0" h="15421" w="4627">
                          <a:moveTo>
                            <a:pt x="4619" y="0"/>
                          </a:moveTo>
                          <a:cubicBezTo>
                            <a:pt x="4616" y="0"/>
                            <a:pt x="4611" y="3"/>
                            <a:pt x="4603" y="10"/>
                          </a:cubicBezTo>
                          <a:cubicBezTo>
                            <a:pt x="4124" y="946"/>
                            <a:pt x="3645" y="1905"/>
                            <a:pt x="3371" y="2955"/>
                          </a:cubicBezTo>
                          <a:cubicBezTo>
                            <a:pt x="3097" y="4073"/>
                            <a:pt x="3188" y="5192"/>
                            <a:pt x="3211" y="6333"/>
                          </a:cubicBezTo>
                          <a:cubicBezTo>
                            <a:pt x="3211" y="6904"/>
                            <a:pt x="3188" y="7497"/>
                            <a:pt x="3051" y="8068"/>
                          </a:cubicBezTo>
                          <a:cubicBezTo>
                            <a:pt x="2914" y="8638"/>
                            <a:pt x="2617" y="9118"/>
                            <a:pt x="2344" y="9597"/>
                          </a:cubicBezTo>
                          <a:cubicBezTo>
                            <a:pt x="1841" y="10396"/>
                            <a:pt x="1294" y="11126"/>
                            <a:pt x="860" y="11948"/>
                          </a:cubicBezTo>
                          <a:cubicBezTo>
                            <a:pt x="632" y="12404"/>
                            <a:pt x="426" y="12884"/>
                            <a:pt x="289" y="13363"/>
                          </a:cubicBezTo>
                          <a:cubicBezTo>
                            <a:pt x="174" y="13824"/>
                            <a:pt x="75" y="14349"/>
                            <a:pt x="74" y="14844"/>
                          </a:cubicBezTo>
                          <a:lnTo>
                            <a:pt x="74" y="14844"/>
                          </a:lnTo>
                          <a:cubicBezTo>
                            <a:pt x="21" y="14919"/>
                            <a:pt x="0" y="15026"/>
                            <a:pt x="38" y="15121"/>
                          </a:cubicBezTo>
                          <a:cubicBezTo>
                            <a:pt x="27" y="15094"/>
                            <a:pt x="22" y="15083"/>
                            <a:pt x="19" y="15083"/>
                          </a:cubicBezTo>
                          <a:cubicBezTo>
                            <a:pt x="11" y="15083"/>
                            <a:pt x="38" y="15194"/>
                            <a:pt x="38" y="15212"/>
                          </a:cubicBezTo>
                          <a:cubicBezTo>
                            <a:pt x="80" y="15316"/>
                            <a:pt x="179" y="15420"/>
                            <a:pt x="282" y="15420"/>
                          </a:cubicBezTo>
                          <a:cubicBezTo>
                            <a:pt x="292" y="15420"/>
                            <a:pt x="302" y="15419"/>
                            <a:pt x="312" y="15417"/>
                          </a:cubicBezTo>
                          <a:cubicBezTo>
                            <a:pt x="586" y="15372"/>
                            <a:pt x="632" y="15189"/>
                            <a:pt x="632" y="14938"/>
                          </a:cubicBezTo>
                          <a:cubicBezTo>
                            <a:pt x="632" y="14641"/>
                            <a:pt x="654" y="14367"/>
                            <a:pt x="677" y="14094"/>
                          </a:cubicBezTo>
                          <a:cubicBezTo>
                            <a:pt x="746" y="13614"/>
                            <a:pt x="883" y="13135"/>
                            <a:pt x="1042" y="12701"/>
                          </a:cubicBezTo>
                          <a:cubicBezTo>
                            <a:pt x="1385" y="11834"/>
                            <a:pt x="1887" y="11035"/>
                            <a:pt x="2344" y="10213"/>
                          </a:cubicBezTo>
                          <a:cubicBezTo>
                            <a:pt x="2617" y="9757"/>
                            <a:pt x="2868" y="9300"/>
                            <a:pt x="3074" y="8821"/>
                          </a:cubicBezTo>
                          <a:cubicBezTo>
                            <a:pt x="3279" y="8296"/>
                            <a:pt x="3371" y="7748"/>
                            <a:pt x="3393" y="7200"/>
                          </a:cubicBezTo>
                          <a:cubicBezTo>
                            <a:pt x="3439" y="5991"/>
                            <a:pt x="3188" y="4804"/>
                            <a:pt x="3371" y="3617"/>
                          </a:cubicBezTo>
                          <a:cubicBezTo>
                            <a:pt x="3576" y="2338"/>
                            <a:pt x="4124" y="1174"/>
                            <a:pt x="4626" y="10"/>
                          </a:cubicBezTo>
                          <a:cubicBezTo>
                            <a:pt x="4626" y="10"/>
                            <a:pt x="4626" y="0"/>
                            <a:pt x="461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9" name="Google Shape;2369;p32"/>
                    <p:cNvSpPr/>
                    <p:nvPr/>
                  </p:nvSpPr>
                  <p:spPr>
                    <a:xfrm>
                      <a:off x="3359350" y="3556175"/>
                      <a:ext cx="31400" cy="33725"/>
                    </a:xfrm>
                    <a:custGeom>
                      <a:rect b="b" l="l" r="r" t="t"/>
                      <a:pathLst>
                        <a:path extrusionOk="0" h="1349" w="1256">
                          <a:moveTo>
                            <a:pt x="765" y="72"/>
                          </a:moveTo>
                          <a:cubicBezTo>
                            <a:pt x="763" y="72"/>
                            <a:pt x="754" y="75"/>
                            <a:pt x="748" y="78"/>
                          </a:cubicBezTo>
                          <a:lnTo>
                            <a:pt x="748" y="78"/>
                          </a:lnTo>
                          <a:cubicBezTo>
                            <a:pt x="750" y="78"/>
                            <a:pt x="752" y="78"/>
                            <a:pt x="754" y="78"/>
                          </a:cubicBezTo>
                          <a:cubicBezTo>
                            <a:pt x="763" y="73"/>
                            <a:pt x="766" y="72"/>
                            <a:pt x="765" y="72"/>
                          </a:cubicBezTo>
                          <a:close/>
                          <a:moveTo>
                            <a:pt x="527" y="180"/>
                          </a:moveTo>
                          <a:cubicBezTo>
                            <a:pt x="530" y="187"/>
                            <a:pt x="536" y="196"/>
                            <a:pt x="541" y="202"/>
                          </a:cubicBezTo>
                          <a:lnTo>
                            <a:pt x="541" y="202"/>
                          </a:lnTo>
                          <a:cubicBezTo>
                            <a:pt x="541" y="202"/>
                            <a:pt x="541" y="202"/>
                            <a:pt x="541" y="202"/>
                          </a:cubicBezTo>
                          <a:lnTo>
                            <a:pt x="541" y="202"/>
                          </a:lnTo>
                          <a:cubicBezTo>
                            <a:pt x="534" y="196"/>
                            <a:pt x="530" y="189"/>
                            <a:pt x="527" y="181"/>
                          </a:cubicBezTo>
                          <a:lnTo>
                            <a:pt x="527" y="181"/>
                          </a:lnTo>
                          <a:cubicBezTo>
                            <a:pt x="527" y="180"/>
                            <a:pt x="527" y="180"/>
                            <a:pt x="527" y="180"/>
                          </a:cubicBezTo>
                          <a:close/>
                          <a:moveTo>
                            <a:pt x="622" y="391"/>
                          </a:moveTo>
                          <a:cubicBezTo>
                            <a:pt x="623" y="391"/>
                            <a:pt x="623" y="391"/>
                            <a:pt x="624" y="392"/>
                          </a:cubicBezTo>
                          <a:lnTo>
                            <a:pt x="624" y="392"/>
                          </a:lnTo>
                          <a:cubicBezTo>
                            <a:pt x="626" y="397"/>
                            <a:pt x="627" y="400"/>
                            <a:pt x="625" y="400"/>
                          </a:cubicBezTo>
                          <a:cubicBezTo>
                            <a:pt x="625" y="400"/>
                            <a:pt x="624" y="400"/>
                            <a:pt x="623" y="399"/>
                          </a:cubicBezTo>
                          <a:lnTo>
                            <a:pt x="623" y="399"/>
                          </a:lnTo>
                          <a:cubicBezTo>
                            <a:pt x="620" y="395"/>
                            <a:pt x="619" y="391"/>
                            <a:pt x="622" y="391"/>
                          </a:cubicBezTo>
                          <a:close/>
                          <a:moveTo>
                            <a:pt x="1005" y="1"/>
                          </a:moveTo>
                          <a:cubicBezTo>
                            <a:pt x="983" y="1"/>
                            <a:pt x="961" y="4"/>
                            <a:pt x="936" y="10"/>
                          </a:cubicBezTo>
                          <a:cubicBezTo>
                            <a:pt x="868" y="10"/>
                            <a:pt x="822" y="33"/>
                            <a:pt x="776" y="78"/>
                          </a:cubicBezTo>
                          <a:cubicBezTo>
                            <a:pt x="757" y="83"/>
                            <a:pt x="747" y="85"/>
                            <a:pt x="743" y="85"/>
                          </a:cubicBezTo>
                          <a:cubicBezTo>
                            <a:pt x="737" y="85"/>
                            <a:pt x="741" y="82"/>
                            <a:pt x="748" y="78"/>
                          </a:cubicBezTo>
                          <a:lnTo>
                            <a:pt x="748" y="78"/>
                          </a:lnTo>
                          <a:cubicBezTo>
                            <a:pt x="731" y="78"/>
                            <a:pt x="729" y="80"/>
                            <a:pt x="708" y="101"/>
                          </a:cubicBezTo>
                          <a:cubicBezTo>
                            <a:pt x="685" y="101"/>
                            <a:pt x="639" y="124"/>
                            <a:pt x="617" y="147"/>
                          </a:cubicBezTo>
                          <a:cubicBezTo>
                            <a:pt x="593" y="161"/>
                            <a:pt x="571" y="177"/>
                            <a:pt x="549" y="195"/>
                          </a:cubicBezTo>
                          <a:lnTo>
                            <a:pt x="549" y="195"/>
                          </a:lnTo>
                          <a:cubicBezTo>
                            <a:pt x="549" y="194"/>
                            <a:pt x="549" y="193"/>
                            <a:pt x="548" y="192"/>
                          </a:cubicBezTo>
                          <a:cubicBezTo>
                            <a:pt x="548" y="180"/>
                            <a:pt x="542" y="175"/>
                            <a:pt x="532" y="168"/>
                          </a:cubicBezTo>
                          <a:lnTo>
                            <a:pt x="532" y="168"/>
                          </a:lnTo>
                          <a:cubicBezTo>
                            <a:pt x="539" y="156"/>
                            <a:pt x="548" y="147"/>
                            <a:pt x="548" y="147"/>
                          </a:cubicBezTo>
                          <a:cubicBezTo>
                            <a:pt x="548" y="128"/>
                            <a:pt x="533" y="95"/>
                            <a:pt x="515" y="95"/>
                          </a:cubicBezTo>
                          <a:cubicBezTo>
                            <a:pt x="511" y="95"/>
                            <a:pt x="507" y="97"/>
                            <a:pt x="503" y="101"/>
                          </a:cubicBezTo>
                          <a:cubicBezTo>
                            <a:pt x="503" y="112"/>
                            <a:pt x="497" y="118"/>
                            <a:pt x="488" y="124"/>
                          </a:cubicBezTo>
                          <a:lnTo>
                            <a:pt x="488" y="124"/>
                          </a:lnTo>
                          <a:cubicBezTo>
                            <a:pt x="448" y="124"/>
                            <a:pt x="409" y="126"/>
                            <a:pt x="388" y="147"/>
                          </a:cubicBezTo>
                          <a:cubicBezTo>
                            <a:pt x="343" y="147"/>
                            <a:pt x="320" y="192"/>
                            <a:pt x="297" y="238"/>
                          </a:cubicBezTo>
                          <a:cubicBezTo>
                            <a:pt x="274" y="284"/>
                            <a:pt x="251" y="352"/>
                            <a:pt x="251" y="421"/>
                          </a:cubicBezTo>
                          <a:cubicBezTo>
                            <a:pt x="251" y="454"/>
                            <a:pt x="255" y="487"/>
                            <a:pt x="263" y="520"/>
                          </a:cubicBezTo>
                          <a:lnTo>
                            <a:pt x="263" y="520"/>
                          </a:lnTo>
                          <a:cubicBezTo>
                            <a:pt x="227" y="565"/>
                            <a:pt x="189" y="614"/>
                            <a:pt x="160" y="672"/>
                          </a:cubicBezTo>
                          <a:cubicBezTo>
                            <a:pt x="104" y="747"/>
                            <a:pt x="48" y="837"/>
                            <a:pt x="55" y="943"/>
                          </a:cubicBezTo>
                          <a:lnTo>
                            <a:pt x="55" y="943"/>
                          </a:lnTo>
                          <a:cubicBezTo>
                            <a:pt x="44" y="974"/>
                            <a:pt x="34" y="1005"/>
                            <a:pt x="23" y="1037"/>
                          </a:cubicBezTo>
                          <a:cubicBezTo>
                            <a:pt x="23" y="1083"/>
                            <a:pt x="23" y="1151"/>
                            <a:pt x="0" y="1220"/>
                          </a:cubicBezTo>
                          <a:cubicBezTo>
                            <a:pt x="0" y="1291"/>
                            <a:pt x="70" y="1348"/>
                            <a:pt x="133" y="1348"/>
                          </a:cubicBezTo>
                          <a:cubicBezTo>
                            <a:pt x="151" y="1348"/>
                            <a:pt x="168" y="1344"/>
                            <a:pt x="183" y="1334"/>
                          </a:cubicBezTo>
                          <a:cubicBezTo>
                            <a:pt x="229" y="1288"/>
                            <a:pt x="274" y="1265"/>
                            <a:pt x="320" y="1242"/>
                          </a:cubicBezTo>
                          <a:cubicBezTo>
                            <a:pt x="352" y="1210"/>
                            <a:pt x="384" y="1179"/>
                            <a:pt x="415" y="1147"/>
                          </a:cubicBezTo>
                          <a:lnTo>
                            <a:pt x="415" y="1147"/>
                          </a:lnTo>
                          <a:cubicBezTo>
                            <a:pt x="458" y="1126"/>
                            <a:pt x="492" y="1094"/>
                            <a:pt x="524" y="1063"/>
                          </a:cubicBezTo>
                          <a:lnTo>
                            <a:pt x="524" y="1063"/>
                          </a:lnTo>
                          <a:cubicBezTo>
                            <a:pt x="560" y="1111"/>
                            <a:pt x="599" y="1156"/>
                            <a:pt x="639" y="1197"/>
                          </a:cubicBezTo>
                          <a:cubicBezTo>
                            <a:pt x="688" y="1255"/>
                            <a:pt x="762" y="1285"/>
                            <a:pt x="837" y="1285"/>
                          </a:cubicBezTo>
                          <a:cubicBezTo>
                            <a:pt x="935" y="1285"/>
                            <a:pt x="1034" y="1233"/>
                            <a:pt x="1073" y="1128"/>
                          </a:cubicBezTo>
                          <a:cubicBezTo>
                            <a:pt x="1119" y="1014"/>
                            <a:pt x="1164" y="900"/>
                            <a:pt x="1187" y="763"/>
                          </a:cubicBezTo>
                          <a:cubicBezTo>
                            <a:pt x="1187" y="688"/>
                            <a:pt x="1187" y="613"/>
                            <a:pt x="1181" y="538"/>
                          </a:cubicBezTo>
                          <a:lnTo>
                            <a:pt x="1181" y="538"/>
                          </a:lnTo>
                          <a:cubicBezTo>
                            <a:pt x="1206" y="462"/>
                            <a:pt x="1222" y="382"/>
                            <a:pt x="1233" y="306"/>
                          </a:cubicBezTo>
                          <a:cubicBezTo>
                            <a:pt x="1256" y="215"/>
                            <a:pt x="1233" y="124"/>
                            <a:pt x="1164" y="55"/>
                          </a:cubicBezTo>
                          <a:cubicBezTo>
                            <a:pt x="1114" y="22"/>
                            <a:pt x="1064" y="1"/>
                            <a:pt x="100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0" name="Google Shape;2370;p32"/>
                    <p:cNvSpPr/>
                    <p:nvPr/>
                  </p:nvSpPr>
                  <p:spPr>
                    <a:xfrm>
                      <a:off x="3321125" y="3609300"/>
                      <a:ext cx="45100" cy="39475"/>
                    </a:xfrm>
                    <a:custGeom>
                      <a:rect b="b" l="l" r="r" t="t"/>
                      <a:pathLst>
                        <a:path extrusionOk="0" h="1579" w="1804">
                          <a:moveTo>
                            <a:pt x="1220" y="483"/>
                          </a:moveTo>
                          <a:cubicBezTo>
                            <a:pt x="1220" y="483"/>
                            <a:pt x="1220" y="483"/>
                            <a:pt x="1220" y="483"/>
                          </a:cubicBezTo>
                          <a:lnTo>
                            <a:pt x="1220" y="483"/>
                          </a:lnTo>
                          <a:cubicBezTo>
                            <a:pt x="1235" y="492"/>
                            <a:pt x="1247" y="501"/>
                            <a:pt x="1255" y="510"/>
                          </a:cubicBezTo>
                          <a:cubicBezTo>
                            <a:pt x="1236" y="490"/>
                            <a:pt x="1225" y="483"/>
                            <a:pt x="1220" y="483"/>
                          </a:cubicBezTo>
                          <a:close/>
                          <a:moveTo>
                            <a:pt x="1297" y="532"/>
                          </a:moveTo>
                          <a:cubicBezTo>
                            <a:pt x="1299" y="532"/>
                            <a:pt x="1300" y="532"/>
                            <a:pt x="1301" y="532"/>
                          </a:cubicBezTo>
                          <a:lnTo>
                            <a:pt x="1297" y="532"/>
                          </a:lnTo>
                          <a:cubicBezTo>
                            <a:pt x="1297" y="532"/>
                            <a:pt x="1297" y="532"/>
                            <a:pt x="1297" y="532"/>
                          </a:cubicBezTo>
                          <a:close/>
                          <a:moveTo>
                            <a:pt x="1298" y="529"/>
                          </a:moveTo>
                          <a:cubicBezTo>
                            <a:pt x="1299" y="530"/>
                            <a:pt x="1300" y="531"/>
                            <a:pt x="1301" y="532"/>
                          </a:cubicBezTo>
                          <a:cubicBezTo>
                            <a:pt x="1300" y="532"/>
                            <a:pt x="1299" y="531"/>
                            <a:pt x="1297" y="531"/>
                          </a:cubicBezTo>
                          <a:lnTo>
                            <a:pt x="1297" y="531"/>
                          </a:lnTo>
                          <a:cubicBezTo>
                            <a:pt x="1297" y="530"/>
                            <a:pt x="1298" y="530"/>
                            <a:pt x="1298" y="529"/>
                          </a:cubicBezTo>
                          <a:close/>
                          <a:moveTo>
                            <a:pt x="1370" y="806"/>
                          </a:moveTo>
                          <a:cubicBezTo>
                            <a:pt x="1381" y="806"/>
                            <a:pt x="1375" y="812"/>
                            <a:pt x="1367" y="818"/>
                          </a:cubicBezTo>
                          <a:cubicBezTo>
                            <a:pt x="1370" y="812"/>
                            <a:pt x="1370" y="806"/>
                            <a:pt x="1370" y="806"/>
                          </a:cubicBezTo>
                          <a:lnTo>
                            <a:pt x="1370" y="806"/>
                          </a:lnTo>
                          <a:cubicBezTo>
                            <a:pt x="1370" y="806"/>
                            <a:pt x="1370" y="806"/>
                            <a:pt x="1370" y="806"/>
                          </a:cubicBezTo>
                          <a:close/>
                          <a:moveTo>
                            <a:pt x="287" y="0"/>
                          </a:moveTo>
                          <a:cubicBezTo>
                            <a:pt x="218" y="0"/>
                            <a:pt x="154" y="23"/>
                            <a:pt x="114" y="76"/>
                          </a:cubicBezTo>
                          <a:cubicBezTo>
                            <a:pt x="46" y="167"/>
                            <a:pt x="0" y="304"/>
                            <a:pt x="69" y="418"/>
                          </a:cubicBezTo>
                          <a:cubicBezTo>
                            <a:pt x="160" y="532"/>
                            <a:pt x="274" y="624"/>
                            <a:pt x="388" y="715"/>
                          </a:cubicBezTo>
                          <a:cubicBezTo>
                            <a:pt x="432" y="759"/>
                            <a:pt x="486" y="784"/>
                            <a:pt x="543" y="784"/>
                          </a:cubicBezTo>
                          <a:cubicBezTo>
                            <a:pt x="562" y="784"/>
                            <a:pt x="582" y="782"/>
                            <a:pt x="601" y="776"/>
                          </a:cubicBezTo>
                          <a:lnTo>
                            <a:pt x="601" y="776"/>
                          </a:lnTo>
                          <a:cubicBezTo>
                            <a:pt x="664" y="813"/>
                            <a:pt x="730" y="847"/>
                            <a:pt x="799" y="875"/>
                          </a:cubicBezTo>
                          <a:cubicBezTo>
                            <a:pt x="874" y="913"/>
                            <a:pt x="957" y="930"/>
                            <a:pt x="1038" y="930"/>
                          </a:cubicBezTo>
                          <a:cubicBezTo>
                            <a:pt x="1105" y="930"/>
                            <a:pt x="1171" y="918"/>
                            <a:pt x="1233" y="898"/>
                          </a:cubicBezTo>
                          <a:lnTo>
                            <a:pt x="1233" y="898"/>
                          </a:lnTo>
                          <a:cubicBezTo>
                            <a:pt x="1227" y="943"/>
                            <a:pt x="1221" y="989"/>
                            <a:pt x="1210" y="1035"/>
                          </a:cubicBezTo>
                          <a:cubicBezTo>
                            <a:pt x="1187" y="1080"/>
                            <a:pt x="1164" y="1126"/>
                            <a:pt x="1164" y="1172"/>
                          </a:cubicBezTo>
                          <a:cubicBezTo>
                            <a:pt x="1141" y="1217"/>
                            <a:pt x="1141" y="1286"/>
                            <a:pt x="1141" y="1354"/>
                          </a:cubicBezTo>
                          <a:cubicBezTo>
                            <a:pt x="1158" y="1473"/>
                            <a:pt x="1263" y="1579"/>
                            <a:pt x="1372" y="1579"/>
                          </a:cubicBezTo>
                          <a:cubicBezTo>
                            <a:pt x="1410" y="1579"/>
                            <a:pt x="1448" y="1566"/>
                            <a:pt x="1484" y="1537"/>
                          </a:cubicBezTo>
                          <a:cubicBezTo>
                            <a:pt x="1552" y="1491"/>
                            <a:pt x="1621" y="1446"/>
                            <a:pt x="1643" y="1377"/>
                          </a:cubicBezTo>
                          <a:cubicBezTo>
                            <a:pt x="1666" y="1331"/>
                            <a:pt x="1689" y="1263"/>
                            <a:pt x="1712" y="1194"/>
                          </a:cubicBezTo>
                          <a:cubicBezTo>
                            <a:pt x="1735" y="1103"/>
                            <a:pt x="1758" y="989"/>
                            <a:pt x="1780" y="898"/>
                          </a:cubicBezTo>
                          <a:cubicBezTo>
                            <a:pt x="1780" y="761"/>
                            <a:pt x="1803" y="647"/>
                            <a:pt x="1803" y="510"/>
                          </a:cubicBezTo>
                          <a:cubicBezTo>
                            <a:pt x="1803" y="464"/>
                            <a:pt x="1803" y="373"/>
                            <a:pt x="1780" y="304"/>
                          </a:cubicBezTo>
                          <a:cubicBezTo>
                            <a:pt x="1758" y="213"/>
                            <a:pt x="1689" y="144"/>
                            <a:pt x="1575" y="122"/>
                          </a:cubicBezTo>
                          <a:cubicBezTo>
                            <a:pt x="1567" y="117"/>
                            <a:pt x="1558" y="116"/>
                            <a:pt x="1550" y="116"/>
                          </a:cubicBezTo>
                          <a:cubicBezTo>
                            <a:pt x="1541" y="116"/>
                            <a:pt x="1532" y="118"/>
                            <a:pt x="1524" y="122"/>
                          </a:cubicBezTo>
                          <a:lnTo>
                            <a:pt x="1524" y="122"/>
                          </a:lnTo>
                          <a:cubicBezTo>
                            <a:pt x="1436" y="124"/>
                            <a:pt x="1391" y="192"/>
                            <a:pt x="1347" y="259"/>
                          </a:cubicBezTo>
                          <a:cubicBezTo>
                            <a:pt x="1324" y="327"/>
                            <a:pt x="1324" y="396"/>
                            <a:pt x="1301" y="464"/>
                          </a:cubicBezTo>
                          <a:cubicBezTo>
                            <a:pt x="1301" y="486"/>
                            <a:pt x="1300" y="507"/>
                            <a:pt x="1298" y="529"/>
                          </a:cubicBezTo>
                          <a:lnTo>
                            <a:pt x="1298" y="529"/>
                          </a:lnTo>
                          <a:cubicBezTo>
                            <a:pt x="1287" y="520"/>
                            <a:pt x="1278" y="515"/>
                            <a:pt x="1273" y="515"/>
                          </a:cubicBezTo>
                          <a:cubicBezTo>
                            <a:pt x="1267" y="515"/>
                            <a:pt x="1267" y="521"/>
                            <a:pt x="1278" y="532"/>
                          </a:cubicBezTo>
                          <a:cubicBezTo>
                            <a:pt x="1255" y="510"/>
                            <a:pt x="1255" y="510"/>
                            <a:pt x="1233" y="510"/>
                          </a:cubicBezTo>
                          <a:cubicBezTo>
                            <a:pt x="1219" y="497"/>
                            <a:pt x="1214" y="483"/>
                            <a:pt x="1220" y="483"/>
                          </a:cubicBezTo>
                          <a:lnTo>
                            <a:pt x="1220" y="483"/>
                          </a:lnTo>
                          <a:cubicBezTo>
                            <a:pt x="1197" y="469"/>
                            <a:pt x="1169" y="455"/>
                            <a:pt x="1141" y="441"/>
                          </a:cubicBezTo>
                          <a:cubicBezTo>
                            <a:pt x="1128" y="428"/>
                            <a:pt x="1107" y="415"/>
                            <a:pt x="1110" y="415"/>
                          </a:cubicBezTo>
                          <a:lnTo>
                            <a:pt x="1110" y="415"/>
                          </a:lnTo>
                          <a:cubicBezTo>
                            <a:pt x="1111" y="415"/>
                            <a:pt x="1126" y="422"/>
                            <a:pt x="1164" y="441"/>
                          </a:cubicBezTo>
                          <a:cubicBezTo>
                            <a:pt x="1119" y="418"/>
                            <a:pt x="1096" y="396"/>
                            <a:pt x="1073" y="396"/>
                          </a:cubicBezTo>
                          <a:cubicBezTo>
                            <a:pt x="1050" y="373"/>
                            <a:pt x="1004" y="350"/>
                            <a:pt x="982" y="350"/>
                          </a:cubicBezTo>
                          <a:cubicBezTo>
                            <a:pt x="913" y="304"/>
                            <a:pt x="867" y="281"/>
                            <a:pt x="822" y="236"/>
                          </a:cubicBezTo>
                          <a:cubicBezTo>
                            <a:pt x="800" y="225"/>
                            <a:pt x="779" y="214"/>
                            <a:pt x="758" y="204"/>
                          </a:cubicBezTo>
                          <a:lnTo>
                            <a:pt x="758" y="204"/>
                          </a:lnTo>
                          <a:cubicBezTo>
                            <a:pt x="756" y="199"/>
                            <a:pt x="755" y="195"/>
                            <a:pt x="753" y="190"/>
                          </a:cubicBezTo>
                          <a:cubicBezTo>
                            <a:pt x="719" y="139"/>
                            <a:pt x="659" y="113"/>
                            <a:pt x="602" y="113"/>
                          </a:cubicBezTo>
                          <a:cubicBezTo>
                            <a:pt x="596" y="113"/>
                            <a:pt x="590" y="113"/>
                            <a:pt x="583" y="114"/>
                          </a:cubicBezTo>
                          <a:lnTo>
                            <a:pt x="583" y="114"/>
                          </a:lnTo>
                          <a:cubicBezTo>
                            <a:pt x="531" y="86"/>
                            <a:pt x="480" y="58"/>
                            <a:pt x="434" y="30"/>
                          </a:cubicBezTo>
                          <a:cubicBezTo>
                            <a:pt x="386" y="11"/>
                            <a:pt x="335" y="0"/>
                            <a:pt x="28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1" name="Google Shape;2371;p32"/>
                    <p:cNvSpPr/>
                    <p:nvPr/>
                  </p:nvSpPr>
                  <p:spPr>
                    <a:xfrm>
                      <a:off x="3282525" y="3632300"/>
                      <a:ext cx="78975" cy="42925"/>
                    </a:xfrm>
                    <a:custGeom>
                      <a:rect b="b" l="l" r="r" t="t"/>
                      <a:pathLst>
                        <a:path extrusionOk="0" h="1717" w="3159">
                          <a:moveTo>
                            <a:pt x="2663" y="1"/>
                          </a:moveTo>
                          <a:cubicBezTo>
                            <a:pt x="2480" y="1"/>
                            <a:pt x="2297" y="137"/>
                            <a:pt x="2229" y="320"/>
                          </a:cubicBezTo>
                          <a:cubicBezTo>
                            <a:pt x="2218" y="348"/>
                            <a:pt x="2209" y="379"/>
                            <a:pt x="2204" y="411"/>
                          </a:cubicBezTo>
                          <a:lnTo>
                            <a:pt x="2204" y="411"/>
                          </a:lnTo>
                          <a:cubicBezTo>
                            <a:pt x="2114" y="410"/>
                            <a:pt x="2023" y="407"/>
                            <a:pt x="1932" y="389"/>
                          </a:cubicBezTo>
                          <a:cubicBezTo>
                            <a:pt x="1727" y="343"/>
                            <a:pt x="1521" y="274"/>
                            <a:pt x="1293" y="229"/>
                          </a:cubicBezTo>
                          <a:cubicBezTo>
                            <a:pt x="1264" y="218"/>
                            <a:pt x="1237" y="214"/>
                            <a:pt x="1211" y="214"/>
                          </a:cubicBezTo>
                          <a:cubicBezTo>
                            <a:pt x="1094" y="214"/>
                            <a:pt x="1009" y="311"/>
                            <a:pt x="990" y="424"/>
                          </a:cubicBezTo>
                          <a:lnTo>
                            <a:pt x="990" y="424"/>
                          </a:lnTo>
                          <a:cubicBezTo>
                            <a:pt x="759" y="278"/>
                            <a:pt x="544" y="154"/>
                            <a:pt x="289" y="69"/>
                          </a:cubicBezTo>
                          <a:cubicBezTo>
                            <a:pt x="263" y="60"/>
                            <a:pt x="239" y="57"/>
                            <a:pt x="217" y="57"/>
                          </a:cubicBezTo>
                          <a:cubicBezTo>
                            <a:pt x="63" y="57"/>
                            <a:pt x="1" y="249"/>
                            <a:pt x="60" y="389"/>
                          </a:cubicBezTo>
                          <a:cubicBezTo>
                            <a:pt x="106" y="503"/>
                            <a:pt x="152" y="594"/>
                            <a:pt x="266" y="685"/>
                          </a:cubicBezTo>
                          <a:cubicBezTo>
                            <a:pt x="357" y="777"/>
                            <a:pt x="448" y="868"/>
                            <a:pt x="563" y="936"/>
                          </a:cubicBezTo>
                          <a:cubicBezTo>
                            <a:pt x="768" y="1073"/>
                            <a:pt x="996" y="1187"/>
                            <a:pt x="1225" y="1279"/>
                          </a:cubicBezTo>
                          <a:cubicBezTo>
                            <a:pt x="1476" y="1370"/>
                            <a:pt x="1727" y="1484"/>
                            <a:pt x="1978" y="1553"/>
                          </a:cubicBezTo>
                          <a:cubicBezTo>
                            <a:pt x="2115" y="1575"/>
                            <a:pt x="2229" y="1621"/>
                            <a:pt x="2343" y="1667"/>
                          </a:cubicBezTo>
                          <a:cubicBezTo>
                            <a:pt x="2457" y="1690"/>
                            <a:pt x="2571" y="1690"/>
                            <a:pt x="2685" y="1712"/>
                          </a:cubicBezTo>
                          <a:cubicBezTo>
                            <a:pt x="2693" y="1715"/>
                            <a:pt x="2700" y="1716"/>
                            <a:pt x="2707" y="1716"/>
                          </a:cubicBezTo>
                          <a:cubicBezTo>
                            <a:pt x="2763" y="1716"/>
                            <a:pt x="2795" y="1639"/>
                            <a:pt x="2754" y="1598"/>
                          </a:cubicBezTo>
                          <a:cubicBezTo>
                            <a:pt x="2685" y="1507"/>
                            <a:pt x="2617" y="1416"/>
                            <a:pt x="2526" y="1347"/>
                          </a:cubicBezTo>
                          <a:cubicBezTo>
                            <a:pt x="2434" y="1256"/>
                            <a:pt x="2320" y="1187"/>
                            <a:pt x="2206" y="1142"/>
                          </a:cubicBezTo>
                          <a:cubicBezTo>
                            <a:pt x="2151" y="1109"/>
                            <a:pt x="2095" y="1079"/>
                            <a:pt x="2039" y="1051"/>
                          </a:cubicBezTo>
                          <a:lnTo>
                            <a:pt x="2039" y="1051"/>
                          </a:lnTo>
                          <a:cubicBezTo>
                            <a:pt x="2073" y="975"/>
                            <a:pt x="2077" y="886"/>
                            <a:pt x="2038" y="809"/>
                          </a:cubicBezTo>
                          <a:lnTo>
                            <a:pt x="2038" y="809"/>
                          </a:lnTo>
                          <a:cubicBezTo>
                            <a:pt x="2138" y="822"/>
                            <a:pt x="2248" y="822"/>
                            <a:pt x="2343" y="822"/>
                          </a:cubicBezTo>
                          <a:cubicBezTo>
                            <a:pt x="2434" y="822"/>
                            <a:pt x="2515" y="832"/>
                            <a:pt x="2607" y="832"/>
                          </a:cubicBezTo>
                          <a:cubicBezTo>
                            <a:pt x="2652" y="832"/>
                            <a:pt x="2701" y="830"/>
                            <a:pt x="2754" y="822"/>
                          </a:cubicBezTo>
                          <a:cubicBezTo>
                            <a:pt x="2881" y="794"/>
                            <a:pt x="2938" y="670"/>
                            <a:pt x="2936" y="547"/>
                          </a:cubicBezTo>
                          <a:lnTo>
                            <a:pt x="2936" y="547"/>
                          </a:lnTo>
                          <a:cubicBezTo>
                            <a:pt x="3122" y="528"/>
                            <a:pt x="3159" y="271"/>
                            <a:pt x="3005" y="183"/>
                          </a:cubicBezTo>
                          <a:cubicBezTo>
                            <a:pt x="2891" y="115"/>
                            <a:pt x="2822" y="1"/>
                            <a:pt x="266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2" name="Google Shape;2372;p32"/>
                    <p:cNvSpPr/>
                    <p:nvPr/>
                  </p:nvSpPr>
                  <p:spPr>
                    <a:xfrm>
                      <a:off x="3290300" y="3656925"/>
                      <a:ext cx="87900" cy="93875"/>
                    </a:xfrm>
                    <a:custGeom>
                      <a:rect b="b" l="l" r="r" t="t"/>
                      <a:pathLst>
                        <a:path extrusionOk="0" h="3755" w="3516">
                          <a:moveTo>
                            <a:pt x="1875" y="2966"/>
                          </a:moveTo>
                          <a:cubicBezTo>
                            <a:pt x="1878" y="2970"/>
                            <a:pt x="1878" y="2973"/>
                            <a:pt x="1878" y="2973"/>
                          </a:cubicBezTo>
                          <a:cubicBezTo>
                            <a:pt x="1877" y="2973"/>
                            <a:pt x="1876" y="2971"/>
                            <a:pt x="1875" y="2966"/>
                          </a:cubicBezTo>
                          <a:close/>
                          <a:moveTo>
                            <a:pt x="2478" y="0"/>
                          </a:moveTo>
                          <a:cubicBezTo>
                            <a:pt x="2326" y="0"/>
                            <a:pt x="2202" y="206"/>
                            <a:pt x="2260" y="362"/>
                          </a:cubicBezTo>
                          <a:cubicBezTo>
                            <a:pt x="2321" y="570"/>
                            <a:pt x="2448" y="752"/>
                            <a:pt x="2616" y="890"/>
                          </a:cubicBezTo>
                          <a:lnTo>
                            <a:pt x="2616" y="890"/>
                          </a:lnTo>
                          <a:cubicBezTo>
                            <a:pt x="2588" y="897"/>
                            <a:pt x="2560" y="904"/>
                            <a:pt x="2534" y="910"/>
                          </a:cubicBezTo>
                          <a:cubicBezTo>
                            <a:pt x="2306" y="956"/>
                            <a:pt x="2123" y="978"/>
                            <a:pt x="1918" y="1070"/>
                          </a:cubicBezTo>
                          <a:cubicBezTo>
                            <a:pt x="1735" y="1138"/>
                            <a:pt x="1575" y="1230"/>
                            <a:pt x="1461" y="1412"/>
                          </a:cubicBezTo>
                          <a:cubicBezTo>
                            <a:pt x="1416" y="1481"/>
                            <a:pt x="1393" y="1572"/>
                            <a:pt x="1370" y="1663"/>
                          </a:cubicBezTo>
                          <a:cubicBezTo>
                            <a:pt x="1352" y="1699"/>
                            <a:pt x="1348" y="1748"/>
                            <a:pt x="1337" y="1779"/>
                          </a:cubicBezTo>
                          <a:lnTo>
                            <a:pt x="1337" y="1779"/>
                          </a:lnTo>
                          <a:cubicBezTo>
                            <a:pt x="1298" y="1769"/>
                            <a:pt x="1259" y="1765"/>
                            <a:pt x="1219" y="1765"/>
                          </a:cubicBezTo>
                          <a:cubicBezTo>
                            <a:pt x="1108" y="1765"/>
                            <a:pt x="995" y="1798"/>
                            <a:pt x="868" y="1823"/>
                          </a:cubicBezTo>
                          <a:cubicBezTo>
                            <a:pt x="640" y="1869"/>
                            <a:pt x="434" y="1937"/>
                            <a:pt x="252" y="2006"/>
                          </a:cubicBezTo>
                          <a:cubicBezTo>
                            <a:pt x="46" y="2097"/>
                            <a:pt x="1" y="2302"/>
                            <a:pt x="137" y="2462"/>
                          </a:cubicBezTo>
                          <a:cubicBezTo>
                            <a:pt x="380" y="2761"/>
                            <a:pt x="776" y="2892"/>
                            <a:pt x="1162" y="2892"/>
                          </a:cubicBezTo>
                          <a:cubicBezTo>
                            <a:pt x="1248" y="2892"/>
                            <a:pt x="1333" y="2885"/>
                            <a:pt x="1416" y="2873"/>
                          </a:cubicBezTo>
                          <a:cubicBezTo>
                            <a:pt x="1484" y="2873"/>
                            <a:pt x="1553" y="2850"/>
                            <a:pt x="1667" y="2850"/>
                          </a:cubicBezTo>
                          <a:cubicBezTo>
                            <a:pt x="1729" y="2850"/>
                            <a:pt x="1772" y="2887"/>
                            <a:pt x="1830" y="2928"/>
                          </a:cubicBezTo>
                          <a:lnTo>
                            <a:pt x="1830" y="2928"/>
                          </a:lnTo>
                          <a:cubicBezTo>
                            <a:pt x="1813" y="3008"/>
                            <a:pt x="1831" y="3100"/>
                            <a:pt x="1849" y="3193"/>
                          </a:cubicBezTo>
                          <a:cubicBezTo>
                            <a:pt x="1895" y="3307"/>
                            <a:pt x="1941" y="3466"/>
                            <a:pt x="1986" y="3603"/>
                          </a:cubicBezTo>
                          <a:cubicBezTo>
                            <a:pt x="2020" y="3703"/>
                            <a:pt x="2107" y="3755"/>
                            <a:pt x="2193" y="3755"/>
                          </a:cubicBezTo>
                          <a:cubicBezTo>
                            <a:pt x="2284" y="3755"/>
                            <a:pt x="2374" y="3698"/>
                            <a:pt x="2397" y="3581"/>
                          </a:cubicBezTo>
                          <a:cubicBezTo>
                            <a:pt x="2443" y="3398"/>
                            <a:pt x="2488" y="3238"/>
                            <a:pt x="2420" y="3056"/>
                          </a:cubicBezTo>
                          <a:cubicBezTo>
                            <a:pt x="2378" y="2931"/>
                            <a:pt x="2261" y="2730"/>
                            <a:pt x="2102" y="2730"/>
                          </a:cubicBezTo>
                          <a:cubicBezTo>
                            <a:pt x="2101" y="2730"/>
                            <a:pt x="2100" y="2730"/>
                            <a:pt x="2099" y="2730"/>
                          </a:cubicBezTo>
                          <a:lnTo>
                            <a:pt x="2099" y="2730"/>
                          </a:lnTo>
                          <a:cubicBezTo>
                            <a:pt x="2093" y="2709"/>
                            <a:pt x="2055" y="2690"/>
                            <a:pt x="2055" y="2690"/>
                          </a:cubicBezTo>
                          <a:cubicBezTo>
                            <a:pt x="2009" y="2645"/>
                            <a:pt x="1963" y="2622"/>
                            <a:pt x="1918" y="2599"/>
                          </a:cubicBezTo>
                          <a:cubicBezTo>
                            <a:pt x="1827" y="2553"/>
                            <a:pt x="1735" y="2508"/>
                            <a:pt x="1644" y="2462"/>
                          </a:cubicBezTo>
                          <a:cubicBezTo>
                            <a:pt x="1438" y="2394"/>
                            <a:pt x="1256" y="2348"/>
                            <a:pt x="1028" y="2325"/>
                          </a:cubicBezTo>
                          <a:cubicBezTo>
                            <a:pt x="1015" y="2323"/>
                            <a:pt x="1002" y="2320"/>
                            <a:pt x="989" y="2318"/>
                          </a:cubicBezTo>
                          <a:lnTo>
                            <a:pt x="989" y="2318"/>
                          </a:lnTo>
                          <a:cubicBezTo>
                            <a:pt x="1139" y="2285"/>
                            <a:pt x="1290" y="2321"/>
                            <a:pt x="1461" y="2257"/>
                          </a:cubicBezTo>
                          <a:cubicBezTo>
                            <a:pt x="1598" y="2188"/>
                            <a:pt x="1667" y="2006"/>
                            <a:pt x="1530" y="1869"/>
                          </a:cubicBezTo>
                          <a:cubicBezTo>
                            <a:pt x="1507" y="1846"/>
                            <a:pt x="1484" y="1846"/>
                            <a:pt x="1461" y="1823"/>
                          </a:cubicBezTo>
                          <a:cubicBezTo>
                            <a:pt x="1446" y="1807"/>
                            <a:pt x="1436" y="1799"/>
                            <a:pt x="1430" y="1794"/>
                          </a:cubicBezTo>
                          <a:lnTo>
                            <a:pt x="1430" y="1794"/>
                          </a:lnTo>
                          <a:cubicBezTo>
                            <a:pt x="1430" y="1794"/>
                            <a:pt x="1430" y="1794"/>
                            <a:pt x="1431" y="1794"/>
                          </a:cubicBezTo>
                          <a:cubicBezTo>
                            <a:pt x="1434" y="1794"/>
                            <a:pt x="1438" y="1791"/>
                            <a:pt x="1438" y="1777"/>
                          </a:cubicBezTo>
                          <a:cubicBezTo>
                            <a:pt x="1416" y="1709"/>
                            <a:pt x="1438" y="1640"/>
                            <a:pt x="1461" y="1595"/>
                          </a:cubicBezTo>
                          <a:cubicBezTo>
                            <a:pt x="1530" y="1526"/>
                            <a:pt x="1598" y="1481"/>
                            <a:pt x="1667" y="1458"/>
                          </a:cubicBezTo>
                          <a:cubicBezTo>
                            <a:pt x="1758" y="1435"/>
                            <a:pt x="1849" y="1429"/>
                            <a:pt x="1941" y="1429"/>
                          </a:cubicBezTo>
                          <a:cubicBezTo>
                            <a:pt x="2032" y="1429"/>
                            <a:pt x="2123" y="1435"/>
                            <a:pt x="2215" y="1435"/>
                          </a:cubicBezTo>
                          <a:cubicBezTo>
                            <a:pt x="2603" y="1435"/>
                            <a:pt x="3082" y="1344"/>
                            <a:pt x="3379" y="1070"/>
                          </a:cubicBezTo>
                          <a:cubicBezTo>
                            <a:pt x="3516" y="910"/>
                            <a:pt x="3424" y="682"/>
                            <a:pt x="3242" y="613"/>
                          </a:cubicBezTo>
                          <a:cubicBezTo>
                            <a:pt x="3128" y="568"/>
                            <a:pt x="3015" y="523"/>
                            <a:pt x="2924" y="433"/>
                          </a:cubicBezTo>
                          <a:lnTo>
                            <a:pt x="2924" y="433"/>
                          </a:lnTo>
                          <a:cubicBezTo>
                            <a:pt x="2905" y="370"/>
                            <a:pt x="2891" y="305"/>
                            <a:pt x="2876" y="248"/>
                          </a:cubicBezTo>
                          <a:cubicBezTo>
                            <a:pt x="2808" y="111"/>
                            <a:pt x="2694" y="65"/>
                            <a:pt x="2557" y="20"/>
                          </a:cubicBezTo>
                          <a:cubicBezTo>
                            <a:pt x="2530" y="6"/>
                            <a:pt x="2504" y="0"/>
                            <a:pt x="247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3" name="Google Shape;2373;p32"/>
                    <p:cNvSpPr/>
                    <p:nvPr/>
                  </p:nvSpPr>
                  <p:spPr>
                    <a:xfrm>
                      <a:off x="3337550" y="3758675"/>
                      <a:ext cx="102850" cy="30325"/>
                    </a:xfrm>
                    <a:custGeom>
                      <a:rect b="b" l="l" r="r" t="t"/>
                      <a:pathLst>
                        <a:path extrusionOk="0" h="1213" w="4114">
                          <a:moveTo>
                            <a:pt x="1485" y="0"/>
                          </a:moveTo>
                          <a:cubicBezTo>
                            <a:pt x="1448" y="0"/>
                            <a:pt x="1410" y="17"/>
                            <a:pt x="1375" y="58"/>
                          </a:cubicBezTo>
                          <a:cubicBezTo>
                            <a:pt x="1306" y="150"/>
                            <a:pt x="1283" y="195"/>
                            <a:pt x="1146" y="218"/>
                          </a:cubicBezTo>
                          <a:cubicBezTo>
                            <a:pt x="1055" y="218"/>
                            <a:pt x="964" y="241"/>
                            <a:pt x="872" y="241"/>
                          </a:cubicBezTo>
                          <a:cubicBezTo>
                            <a:pt x="798" y="250"/>
                            <a:pt x="719" y="260"/>
                            <a:pt x="644" y="260"/>
                          </a:cubicBezTo>
                          <a:cubicBezTo>
                            <a:pt x="533" y="260"/>
                            <a:pt x="428" y="240"/>
                            <a:pt x="347" y="173"/>
                          </a:cubicBezTo>
                          <a:cubicBezTo>
                            <a:pt x="311" y="145"/>
                            <a:pt x="274" y="133"/>
                            <a:pt x="240" y="133"/>
                          </a:cubicBezTo>
                          <a:cubicBezTo>
                            <a:pt x="103" y="133"/>
                            <a:pt x="0" y="323"/>
                            <a:pt x="73" y="469"/>
                          </a:cubicBezTo>
                          <a:cubicBezTo>
                            <a:pt x="165" y="629"/>
                            <a:pt x="279" y="789"/>
                            <a:pt x="439" y="903"/>
                          </a:cubicBezTo>
                          <a:cubicBezTo>
                            <a:pt x="598" y="1040"/>
                            <a:pt x="781" y="1131"/>
                            <a:pt x="964" y="1177"/>
                          </a:cubicBezTo>
                          <a:cubicBezTo>
                            <a:pt x="1070" y="1200"/>
                            <a:pt x="1164" y="1212"/>
                            <a:pt x="1252" y="1212"/>
                          </a:cubicBezTo>
                          <a:cubicBezTo>
                            <a:pt x="1428" y="1212"/>
                            <a:pt x="1580" y="1162"/>
                            <a:pt x="1763" y="1040"/>
                          </a:cubicBezTo>
                          <a:cubicBezTo>
                            <a:pt x="1961" y="924"/>
                            <a:pt x="2208" y="892"/>
                            <a:pt x="2451" y="892"/>
                          </a:cubicBezTo>
                          <a:cubicBezTo>
                            <a:pt x="2542" y="892"/>
                            <a:pt x="2634" y="897"/>
                            <a:pt x="2721" y="903"/>
                          </a:cubicBezTo>
                          <a:cubicBezTo>
                            <a:pt x="2880" y="912"/>
                            <a:pt x="3046" y="922"/>
                            <a:pt x="3213" y="922"/>
                          </a:cubicBezTo>
                          <a:cubicBezTo>
                            <a:pt x="3456" y="922"/>
                            <a:pt x="3701" y="902"/>
                            <a:pt x="3931" y="834"/>
                          </a:cubicBezTo>
                          <a:cubicBezTo>
                            <a:pt x="4114" y="766"/>
                            <a:pt x="4045" y="515"/>
                            <a:pt x="3862" y="492"/>
                          </a:cubicBezTo>
                          <a:cubicBezTo>
                            <a:pt x="3680" y="469"/>
                            <a:pt x="3497" y="469"/>
                            <a:pt x="3315" y="424"/>
                          </a:cubicBezTo>
                          <a:cubicBezTo>
                            <a:pt x="3132" y="378"/>
                            <a:pt x="2949" y="355"/>
                            <a:pt x="2767" y="332"/>
                          </a:cubicBezTo>
                          <a:cubicBezTo>
                            <a:pt x="2654" y="325"/>
                            <a:pt x="2539" y="320"/>
                            <a:pt x="2424" y="320"/>
                          </a:cubicBezTo>
                          <a:cubicBezTo>
                            <a:pt x="2168" y="320"/>
                            <a:pt x="1915" y="345"/>
                            <a:pt x="1694" y="424"/>
                          </a:cubicBezTo>
                          <a:cubicBezTo>
                            <a:pt x="1613" y="456"/>
                            <a:pt x="1544" y="499"/>
                            <a:pt x="1478" y="538"/>
                          </a:cubicBezTo>
                          <a:lnTo>
                            <a:pt x="1478" y="538"/>
                          </a:lnTo>
                          <a:cubicBezTo>
                            <a:pt x="1543" y="443"/>
                            <a:pt x="1591" y="337"/>
                            <a:pt x="1626" y="241"/>
                          </a:cubicBezTo>
                          <a:cubicBezTo>
                            <a:pt x="1676" y="139"/>
                            <a:pt x="1589" y="0"/>
                            <a:pt x="148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32"/>
                    <p:cNvSpPr/>
                    <p:nvPr/>
                  </p:nvSpPr>
                  <p:spPr>
                    <a:xfrm>
                      <a:off x="3273525" y="3748600"/>
                      <a:ext cx="73550" cy="89950"/>
                    </a:xfrm>
                    <a:custGeom>
                      <a:rect b="b" l="l" r="r" t="t"/>
                      <a:pathLst>
                        <a:path extrusionOk="0" h="3598" w="2942">
                          <a:moveTo>
                            <a:pt x="1720" y="865"/>
                          </a:moveTo>
                          <a:lnTo>
                            <a:pt x="1720" y="865"/>
                          </a:lnTo>
                          <a:cubicBezTo>
                            <a:pt x="1734" y="944"/>
                            <a:pt x="1759" y="1024"/>
                            <a:pt x="1790" y="1100"/>
                          </a:cubicBezTo>
                          <a:cubicBezTo>
                            <a:pt x="1836" y="1215"/>
                            <a:pt x="1881" y="1306"/>
                            <a:pt x="1950" y="1397"/>
                          </a:cubicBezTo>
                          <a:cubicBezTo>
                            <a:pt x="1997" y="1457"/>
                            <a:pt x="2032" y="1516"/>
                            <a:pt x="2065" y="1575"/>
                          </a:cubicBezTo>
                          <a:lnTo>
                            <a:pt x="2065" y="1575"/>
                          </a:lnTo>
                          <a:cubicBezTo>
                            <a:pt x="1994" y="1589"/>
                            <a:pt x="1923" y="1600"/>
                            <a:pt x="1858" y="1625"/>
                          </a:cubicBezTo>
                          <a:cubicBezTo>
                            <a:pt x="1797" y="1641"/>
                            <a:pt x="1741" y="1659"/>
                            <a:pt x="1687" y="1679"/>
                          </a:cubicBezTo>
                          <a:lnTo>
                            <a:pt x="1687" y="1679"/>
                          </a:lnTo>
                          <a:cubicBezTo>
                            <a:pt x="1594" y="1596"/>
                            <a:pt x="1512" y="1502"/>
                            <a:pt x="1448" y="1397"/>
                          </a:cubicBezTo>
                          <a:cubicBezTo>
                            <a:pt x="1332" y="1243"/>
                            <a:pt x="1253" y="1068"/>
                            <a:pt x="1205" y="887"/>
                          </a:cubicBezTo>
                          <a:lnTo>
                            <a:pt x="1205" y="887"/>
                          </a:lnTo>
                          <a:cubicBezTo>
                            <a:pt x="1247" y="889"/>
                            <a:pt x="1289" y="890"/>
                            <a:pt x="1331" y="890"/>
                          </a:cubicBezTo>
                          <a:cubicBezTo>
                            <a:pt x="1463" y="890"/>
                            <a:pt x="1594" y="881"/>
                            <a:pt x="1720" y="865"/>
                          </a:cubicBezTo>
                          <a:close/>
                          <a:moveTo>
                            <a:pt x="414" y="0"/>
                          </a:moveTo>
                          <a:cubicBezTo>
                            <a:pt x="167" y="0"/>
                            <a:pt x="0" y="294"/>
                            <a:pt x="192" y="507"/>
                          </a:cubicBezTo>
                          <a:cubicBezTo>
                            <a:pt x="383" y="698"/>
                            <a:pt x="638" y="805"/>
                            <a:pt x="914" y="855"/>
                          </a:cubicBezTo>
                          <a:lnTo>
                            <a:pt x="914" y="855"/>
                          </a:lnTo>
                          <a:cubicBezTo>
                            <a:pt x="988" y="1095"/>
                            <a:pt x="1109" y="1318"/>
                            <a:pt x="1288" y="1511"/>
                          </a:cubicBezTo>
                          <a:cubicBezTo>
                            <a:pt x="1371" y="1595"/>
                            <a:pt x="1461" y="1669"/>
                            <a:pt x="1555" y="1737"/>
                          </a:cubicBezTo>
                          <a:lnTo>
                            <a:pt x="1555" y="1737"/>
                          </a:lnTo>
                          <a:cubicBezTo>
                            <a:pt x="1497" y="1765"/>
                            <a:pt x="1440" y="1796"/>
                            <a:pt x="1379" y="1831"/>
                          </a:cubicBezTo>
                          <a:cubicBezTo>
                            <a:pt x="1128" y="1968"/>
                            <a:pt x="808" y="2196"/>
                            <a:pt x="694" y="2493"/>
                          </a:cubicBezTo>
                          <a:cubicBezTo>
                            <a:pt x="649" y="2607"/>
                            <a:pt x="626" y="2744"/>
                            <a:pt x="649" y="2858"/>
                          </a:cubicBezTo>
                          <a:cubicBezTo>
                            <a:pt x="672" y="2995"/>
                            <a:pt x="694" y="3155"/>
                            <a:pt x="786" y="3246"/>
                          </a:cubicBezTo>
                          <a:cubicBezTo>
                            <a:pt x="1014" y="3497"/>
                            <a:pt x="1356" y="3543"/>
                            <a:pt x="1676" y="3566"/>
                          </a:cubicBezTo>
                          <a:cubicBezTo>
                            <a:pt x="1805" y="3582"/>
                            <a:pt x="1934" y="3598"/>
                            <a:pt x="2055" y="3598"/>
                          </a:cubicBezTo>
                          <a:cubicBezTo>
                            <a:pt x="2105" y="3598"/>
                            <a:pt x="2154" y="3595"/>
                            <a:pt x="2201" y="3588"/>
                          </a:cubicBezTo>
                          <a:cubicBezTo>
                            <a:pt x="2361" y="3588"/>
                            <a:pt x="2498" y="3566"/>
                            <a:pt x="2634" y="3543"/>
                          </a:cubicBezTo>
                          <a:lnTo>
                            <a:pt x="2572" y="3543"/>
                          </a:lnTo>
                          <a:cubicBezTo>
                            <a:pt x="2803" y="3523"/>
                            <a:pt x="2941" y="3312"/>
                            <a:pt x="2817" y="3063"/>
                          </a:cubicBezTo>
                          <a:cubicBezTo>
                            <a:pt x="2749" y="2972"/>
                            <a:pt x="2680" y="2881"/>
                            <a:pt x="2589" y="2812"/>
                          </a:cubicBezTo>
                          <a:cubicBezTo>
                            <a:pt x="2570" y="2799"/>
                            <a:pt x="2550" y="2788"/>
                            <a:pt x="2530" y="2781"/>
                          </a:cubicBezTo>
                          <a:lnTo>
                            <a:pt x="2530" y="2781"/>
                          </a:lnTo>
                          <a:cubicBezTo>
                            <a:pt x="2485" y="2683"/>
                            <a:pt x="2390" y="2606"/>
                            <a:pt x="2273" y="2606"/>
                          </a:cubicBezTo>
                          <a:cubicBezTo>
                            <a:pt x="2264" y="2606"/>
                            <a:pt x="2255" y="2606"/>
                            <a:pt x="2246" y="2607"/>
                          </a:cubicBezTo>
                          <a:cubicBezTo>
                            <a:pt x="2132" y="2607"/>
                            <a:pt x="2041" y="2653"/>
                            <a:pt x="1950" y="2698"/>
                          </a:cubicBezTo>
                          <a:cubicBezTo>
                            <a:pt x="1927" y="2710"/>
                            <a:pt x="1918" y="2716"/>
                            <a:pt x="1917" y="2718"/>
                          </a:cubicBezTo>
                          <a:lnTo>
                            <a:pt x="1917" y="2718"/>
                          </a:lnTo>
                          <a:cubicBezTo>
                            <a:pt x="1913" y="2719"/>
                            <a:pt x="1909" y="2720"/>
                            <a:pt x="1904" y="2721"/>
                          </a:cubicBezTo>
                          <a:lnTo>
                            <a:pt x="1881" y="2721"/>
                          </a:lnTo>
                          <a:cubicBezTo>
                            <a:pt x="1863" y="2719"/>
                            <a:pt x="1845" y="2718"/>
                            <a:pt x="1827" y="2718"/>
                          </a:cubicBezTo>
                          <a:cubicBezTo>
                            <a:pt x="1673" y="2718"/>
                            <a:pt x="1529" y="2800"/>
                            <a:pt x="1479" y="2964"/>
                          </a:cubicBezTo>
                          <a:lnTo>
                            <a:pt x="1479" y="2964"/>
                          </a:lnTo>
                          <a:cubicBezTo>
                            <a:pt x="1381" y="2951"/>
                            <a:pt x="1283" y="2931"/>
                            <a:pt x="1174" y="2904"/>
                          </a:cubicBezTo>
                          <a:cubicBezTo>
                            <a:pt x="1151" y="2904"/>
                            <a:pt x="1128" y="2904"/>
                            <a:pt x="1105" y="2881"/>
                          </a:cubicBezTo>
                          <a:lnTo>
                            <a:pt x="1060" y="2881"/>
                          </a:lnTo>
                          <a:cubicBezTo>
                            <a:pt x="968" y="2835"/>
                            <a:pt x="968" y="2858"/>
                            <a:pt x="900" y="2835"/>
                          </a:cubicBezTo>
                          <a:cubicBezTo>
                            <a:pt x="890" y="2835"/>
                            <a:pt x="881" y="2827"/>
                            <a:pt x="874" y="2821"/>
                          </a:cubicBezTo>
                          <a:lnTo>
                            <a:pt x="874" y="2821"/>
                          </a:lnTo>
                          <a:cubicBezTo>
                            <a:pt x="869" y="2803"/>
                            <a:pt x="854" y="2785"/>
                            <a:pt x="854" y="2767"/>
                          </a:cubicBezTo>
                          <a:cubicBezTo>
                            <a:pt x="854" y="2698"/>
                            <a:pt x="854" y="2675"/>
                            <a:pt x="877" y="2607"/>
                          </a:cubicBezTo>
                          <a:cubicBezTo>
                            <a:pt x="1037" y="2402"/>
                            <a:pt x="1333" y="2333"/>
                            <a:pt x="1585" y="2242"/>
                          </a:cubicBezTo>
                          <a:cubicBezTo>
                            <a:pt x="1744" y="2173"/>
                            <a:pt x="1904" y="2105"/>
                            <a:pt x="2064" y="2013"/>
                          </a:cubicBezTo>
                          <a:cubicBezTo>
                            <a:pt x="2065" y="2013"/>
                            <a:pt x="2067" y="2012"/>
                            <a:pt x="2068" y="2011"/>
                          </a:cubicBezTo>
                          <a:lnTo>
                            <a:pt x="2068" y="2011"/>
                          </a:lnTo>
                          <a:cubicBezTo>
                            <a:pt x="2134" y="2037"/>
                            <a:pt x="2201" y="2061"/>
                            <a:pt x="2269" y="2082"/>
                          </a:cubicBezTo>
                          <a:cubicBezTo>
                            <a:pt x="2292" y="2082"/>
                            <a:pt x="2292" y="2036"/>
                            <a:pt x="2269" y="2036"/>
                          </a:cubicBezTo>
                          <a:cubicBezTo>
                            <a:pt x="2222" y="2016"/>
                            <a:pt x="2175" y="1994"/>
                            <a:pt x="2128" y="1971"/>
                          </a:cubicBezTo>
                          <a:lnTo>
                            <a:pt x="2128" y="1971"/>
                          </a:lnTo>
                          <a:cubicBezTo>
                            <a:pt x="2214" y="1909"/>
                            <a:pt x="2287" y="1836"/>
                            <a:pt x="2361" y="1762"/>
                          </a:cubicBezTo>
                          <a:cubicBezTo>
                            <a:pt x="2406" y="1694"/>
                            <a:pt x="2406" y="1580"/>
                            <a:pt x="2315" y="1534"/>
                          </a:cubicBezTo>
                          <a:cubicBezTo>
                            <a:pt x="2224" y="1489"/>
                            <a:pt x="2109" y="1443"/>
                            <a:pt x="2064" y="1352"/>
                          </a:cubicBezTo>
                          <a:cubicBezTo>
                            <a:pt x="2041" y="1260"/>
                            <a:pt x="2018" y="1169"/>
                            <a:pt x="2018" y="1078"/>
                          </a:cubicBezTo>
                          <a:cubicBezTo>
                            <a:pt x="1995" y="918"/>
                            <a:pt x="2064" y="849"/>
                            <a:pt x="2155" y="735"/>
                          </a:cubicBezTo>
                          <a:cubicBezTo>
                            <a:pt x="2287" y="625"/>
                            <a:pt x="2186" y="346"/>
                            <a:pt x="2015" y="346"/>
                          </a:cubicBezTo>
                          <a:cubicBezTo>
                            <a:pt x="2009" y="346"/>
                            <a:pt x="2002" y="346"/>
                            <a:pt x="1995" y="347"/>
                          </a:cubicBezTo>
                          <a:cubicBezTo>
                            <a:pt x="1886" y="364"/>
                            <a:pt x="1766" y="376"/>
                            <a:pt x="1643" y="381"/>
                          </a:cubicBezTo>
                          <a:lnTo>
                            <a:pt x="1643" y="381"/>
                          </a:lnTo>
                          <a:cubicBezTo>
                            <a:pt x="1613" y="335"/>
                            <a:pt x="1570" y="299"/>
                            <a:pt x="1516" y="279"/>
                          </a:cubicBezTo>
                          <a:cubicBezTo>
                            <a:pt x="1509" y="277"/>
                            <a:pt x="1502" y="276"/>
                            <a:pt x="1496" y="275"/>
                          </a:cubicBezTo>
                          <a:lnTo>
                            <a:pt x="1496" y="275"/>
                          </a:lnTo>
                          <a:cubicBezTo>
                            <a:pt x="1139" y="204"/>
                            <a:pt x="825" y="50"/>
                            <a:pt x="466" y="5"/>
                          </a:cubicBezTo>
                          <a:cubicBezTo>
                            <a:pt x="448" y="2"/>
                            <a:pt x="431" y="0"/>
                            <a:pt x="41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5" name="Google Shape;2375;p32"/>
                    <p:cNvSpPr/>
                    <p:nvPr/>
                  </p:nvSpPr>
                  <p:spPr>
                    <a:xfrm>
                      <a:off x="3324550" y="3799500"/>
                      <a:ext cx="22850" cy="17700"/>
                    </a:xfrm>
                    <a:custGeom>
                      <a:rect b="b" l="l" r="r" t="t"/>
                      <a:pathLst>
                        <a:path extrusionOk="0" h="708" w="914">
                          <a:moveTo>
                            <a:pt x="235" y="478"/>
                          </a:moveTo>
                          <a:cubicBezTo>
                            <a:pt x="241" y="489"/>
                            <a:pt x="252" y="498"/>
                            <a:pt x="264" y="501"/>
                          </a:cubicBezTo>
                          <a:lnTo>
                            <a:pt x="264" y="501"/>
                          </a:lnTo>
                          <a:cubicBezTo>
                            <a:pt x="260" y="498"/>
                            <a:pt x="256" y="494"/>
                            <a:pt x="252" y="490"/>
                          </a:cubicBezTo>
                          <a:lnTo>
                            <a:pt x="252" y="490"/>
                          </a:lnTo>
                          <a:cubicBezTo>
                            <a:pt x="246" y="486"/>
                            <a:pt x="240" y="482"/>
                            <a:pt x="235" y="478"/>
                          </a:cubicBezTo>
                          <a:close/>
                          <a:moveTo>
                            <a:pt x="160" y="0"/>
                          </a:moveTo>
                          <a:cubicBezTo>
                            <a:pt x="114" y="23"/>
                            <a:pt x="68" y="69"/>
                            <a:pt x="46" y="114"/>
                          </a:cubicBezTo>
                          <a:cubicBezTo>
                            <a:pt x="23" y="160"/>
                            <a:pt x="0" y="229"/>
                            <a:pt x="23" y="274"/>
                          </a:cubicBezTo>
                          <a:cubicBezTo>
                            <a:pt x="46" y="343"/>
                            <a:pt x="68" y="366"/>
                            <a:pt x="137" y="411"/>
                          </a:cubicBezTo>
                          <a:cubicBezTo>
                            <a:pt x="170" y="427"/>
                            <a:pt x="202" y="455"/>
                            <a:pt x="235" y="478"/>
                          </a:cubicBezTo>
                          <a:lnTo>
                            <a:pt x="235" y="478"/>
                          </a:lnTo>
                          <a:cubicBezTo>
                            <a:pt x="231" y="472"/>
                            <a:pt x="228" y="464"/>
                            <a:pt x="228" y="457"/>
                          </a:cubicBezTo>
                          <a:lnTo>
                            <a:pt x="228" y="457"/>
                          </a:lnTo>
                          <a:cubicBezTo>
                            <a:pt x="235" y="469"/>
                            <a:pt x="243" y="480"/>
                            <a:pt x="252" y="490"/>
                          </a:cubicBezTo>
                          <a:lnTo>
                            <a:pt x="252" y="490"/>
                          </a:lnTo>
                          <a:cubicBezTo>
                            <a:pt x="259" y="495"/>
                            <a:pt x="267" y="499"/>
                            <a:pt x="274" y="502"/>
                          </a:cubicBezTo>
                          <a:cubicBezTo>
                            <a:pt x="271" y="502"/>
                            <a:pt x="267" y="502"/>
                            <a:pt x="264" y="501"/>
                          </a:cubicBezTo>
                          <a:lnTo>
                            <a:pt x="264" y="501"/>
                          </a:lnTo>
                          <a:cubicBezTo>
                            <a:pt x="287" y="520"/>
                            <a:pt x="314" y="534"/>
                            <a:pt x="342" y="548"/>
                          </a:cubicBezTo>
                          <a:cubicBezTo>
                            <a:pt x="365" y="571"/>
                            <a:pt x="411" y="594"/>
                            <a:pt x="434" y="617"/>
                          </a:cubicBezTo>
                          <a:cubicBezTo>
                            <a:pt x="457" y="617"/>
                            <a:pt x="502" y="639"/>
                            <a:pt x="525" y="639"/>
                          </a:cubicBezTo>
                          <a:cubicBezTo>
                            <a:pt x="571" y="662"/>
                            <a:pt x="616" y="685"/>
                            <a:pt x="662" y="708"/>
                          </a:cubicBezTo>
                          <a:cubicBezTo>
                            <a:pt x="753" y="708"/>
                            <a:pt x="822" y="685"/>
                            <a:pt x="867" y="617"/>
                          </a:cubicBezTo>
                          <a:cubicBezTo>
                            <a:pt x="890" y="594"/>
                            <a:pt x="890" y="571"/>
                            <a:pt x="913" y="525"/>
                          </a:cubicBezTo>
                          <a:cubicBezTo>
                            <a:pt x="913" y="480"/>
                            <a:pt x="913" y="434"/>
                            <a:pt x="867" y="388"/>
                          </a:cubicBezTo>
                          <a:cubicBezTo>
                            <a:pt x="867" y="366"/>
                            <a:pt x="845" y="343"/>
                            <a:pt x="822" y="320"/>
                          </a:cubicBezTo>
                          <a:cubicBezTo>
                            <a:pt x="799" y="320"/>
                            <a:pt x="799" y="297"/>
                            <a:pt x="776" y="297"/>
                          </a:cubicBezTo>
                          <a:cubicBezTo>
                            <a:pt x="753" y="274"/>
                            <a:pt x="730" y="251"/>
                            <a:pt x="708" y="229"/>
                          </a:cubicBezTo>
                          <a:cubicBezTo>
                            <a:pt x="631" y="171"/>
                            <a:pt x="554" y="129"/>
                            <a:pt x="477" y="90"/>
                          </a:cubicBezTo>
                          <a:lnTo>
                            <a:pt x="477" y="90"/>
                          </a:lnTo>
                          <a:cubicBezTo>
                            <a:pt x="485" y="92"/>
                            <a:pt x="494" y="92"/>
                            <a:pt x="502" y="92"/>
                          </a:cubicBezTo>
                          <a:cubicBezTo>
                            <a:pt x="434" y="69"/>
                            <a:pt x="388" y="46"/>
                            <a:pt x="342" y="23"/>
                          </a:cubicBezTo>
                          <a:cubicBezTo>
                            <a:pt x="274" y="0"/>
                            <a:pt x="228" y="0"/>
                            <a:pt x="16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6" name="Google Shape;2376;p32"/>
                    <p:cNvSpPr/>
                    <p:nvPr/>
                  </p:nvSpPr>
                  <p:spPr>
                    <a:xfrm>
                      <a:off x="3278375" y="3765050"/>
                      <a:ext cx="65075" cy="88425"/>
                    </a:xfrm>
                    <a:custGeom>
                      <a:rect b="b" l="l" r="r" t="t"/>
                      <a:pathLst>
                        <a:path extrusionOk="0" h="3537" w="2603">
                          <a:moveTo>
                            <a:pt x="2277" y="0"/>
                          </a:moveTo>
                          <a:cubicBezTo>
                            <a:pt x="2214" y="0"/>
                            <a:pt x="2152" y="25"/>
                            <a:pt x="2103" y="83"/>
                          </a:cubicBezTo>
                          <a:lnTo>
                            <a:pt x="2103" y="83"/>
                          </a:lnTo>
                          <a:cubicBezTo>
                            <a:pt x="2102" y="81"/>
                            <a:pt x="2100" y="79"/>
                            <a:pt x="2098" y="77"/>
                          </a:cubicBezTo>
                          <a:cubicBezTo>
                            <a:pt x="2029" y="147"/>
                            <a:pt x="1986" y="229"/>
                            <a:pt x="1939" y="305"/>
                          </a:cubicBezTo>
                          <a:lnTo>
                            <a:pt x="1939" y="305"/>
                          </a:lnTo>
                          <a:cubicBezTo>
                            <a:pt x="1939" y="305"/>
                            <a:pt x="1939" y="305"/>
                            <a:pt x="1938" y="306"/>
                          </a:cubicBezTo>
                          <a:cubicBezTo>
                            <a:pt x="1918" y="326"/>
                            <a:pt x="1903" y="349"/>
                            <a:pt x="1893" y="374"/>
                          </a:cubicBezTo>
                          <a:lnTo>
                            <a:pt x="1893" y="374"/>
                          </a:lnTo>
                          <a:cubicBezTo>
                            <a:pt x="1893" y="374"/>
                            <a:pt x="1893" y="374"/>
                            <a:pt x="1893" y="374"/>
                          </a:cubicBezTo>
                          <a:lnTo>
                            <a:pt x="1893" y="374"/>
                          </a:lnTo>
                          <a:cubicBezTo>
                            <a:pt x="1890" y="380"/>
                            <a:pt x="1888" y="387"/>
                            <a:pt x="1886" y="394"/>
                          </a:cubicBezTo>
                          <a:lnTo>
                            <a:pt x="1886" y="394"/>
                          </a:lnTo>
                          <a:cubicBezTo>
                            <a:pt x="1873" y="410"/>
                            <a:pt x="1860" y="426"/>
                            <a:pt x="1847" y="442"/>
                          </a:cubicBezTo>
                          <a:cubicBezTo>
                            <a:pt x="1756" y="557"/>
                            <a:pt x="1664" y="671"/>
                            <a:pt x="1573" y="785"/>
                          </a:cubicBezTo>
                          <a:cubicBezTo>
                            <a:pt x="1391" y="1036"/>
                            <a:pt x="1208" y="1310"/>
                            <a:pt x="1048" y="1584"/>
                          </a:cubicBezTo>
                          <a:cubicBezTo>
                            <a:pt x="911" y="1835"/>
                            <a:pt x="774" y="2132"/>
                            <a:pt x="660" y="2405"/>
                          </a:cubicBezTo>
                          <a:cubicBezTo>
                            <a:pt x="624" y="2514"/>
                            <a:pt x="595" y="2623"/>
                            <a:pt x="567" y="2730"/>
                          </a:cubicBezTo>
                          <a:lnTo>
                            <a:pt x="567" y="2730"/>
                          </a:lnTo>
                          <a:cubicBezTo>
                            <a:pt x="553" y="2713"/>
                            <a:pt x="538" y="2696"/>
                            <a:pt x="523" y="2679"/>
                          </a:cubicBezTo>
                          <a:cubicBezTo>
                            <a:pt x="474" y="2624"/>
                            <a:pt x="410" y="2600"/>
                            <a:pt x="347" y="2600"/>
                          </a:cubicBezTo>
                          <a:cubicBezTo>
                            <a:pt x="176" y="2600"/>
                            <a:pt x="0" y="2770"/>
                            <a:pt x="67" y="2953"/>
                          </a:cubicBezTo>
                          <a:cubicBezTo>
                            <a:pt x="112" y="3090"/>
                            <a:pt x="181" y="3227"/>
                            <a:pt x="272" y="3341"/>
                          </a:cubicBezTo>
                          <a:cubicBezTo>
                            <a:pt x="363" y="3433"/>
                            <a:pt x="500" y="3478"/>
                            <a:pt x="614" y="3524"/>
                          </a:cubicBezTo>
                          <a:cubicBezTo>
                            <a:pt x="637" y="3532"/>
                            <a:pt x="660" y="3536"/>
                            <a:pt x="682" y="3536"/>
                          </a:cubicBezTo>
                          <a:cubicBezTo>
                            <a:pt x="796" y="3536"/>
                            <a:pt x="898" y="3434"/>
                            <a:pt x="921" y="3325"/>
                          </a:cubicBezTo>
                          <a:lnTo>
                            <a:pt x="921" y="3325"/>
                          </a:lnTo>
                          <a:cubicBezTo>
                            <a:pt x="933" y="3330"/>
                            <a:pt x="945" y="3335"/>
                            <a:pt x="957" y="3341"/>
                          </a:cubicBezTo>
                          <a:cubicBezTo>
                            <a:pt x="970" y="3350"/>
                            <a:pt x="982" y="3354"/>
                            <a:pt x="994" y="3354"/>
                          </a:cubicBezTo>
                          <a:cubicBezTo>
                            <a:pt x="1046" y="3354"/>
                            <a:pt x="1081" y="3283"/>
                            <a:pt x="1025" y="3227"/>
                          </a:cubicBezTo>
                          <a:cubicBezTo>
                            <a:pt x="979" y="3181"/>
                            <a:pt x="933" y="3134"/>
                            <a:pt x="889" y="3087"/>
                          </a:cubicBezTo>
                          <a:lnTo>
                            <a:pt x="889" y="3087"/>
                          </a:lnTo>
                          <a:cubicBezTo>
                            <a:pt x="872" y="2887"/>
                            <a:pt x="945" y="2668"/>
                            <a:pt x="1002" y="2497"/>
                          </a:cubicBezTo>
                          <a:cubicBezTo>
                            <a:pt x="1094" y="2223"/>
                            <a:pt x="1231" y="1949"/>
                            <a:pt x="1368" y="1698"/>
                          </a:cubicBezTo>
                          <a:cubicBezTo>
                            <a:pt x="1527" y="1447"/>
                            <a:pt x="1687" y="1219"/>
                            <a:pt x="1870" y="967"/>
                          </a:cubicBezTo>
                          <a:cubicBezTo>
                            <a:pt x="1927" y="891"/>
                            <a:pt x="2000" y="799"/>
                            <a:pt x="2076" y="718"/>
                          </a:cubicBezTo>
                          <a:lnTo>
                            <a:pt x="2076" y="718"/>
                          </a:lnTo>
                          <a:cubicBezTo>
                            <a:pt x="2078" y="718"/>
                            <a:pt x="2081" y="718"/>
                            <a:pt x="2084" y="718"/>
                          </a:cubicBezTo>
                          <a:cubicBezTo>
                            <a:pt x="2147" y="718"/>
                            <a:pt x="2212" y="694"/>
                            <a:pt x="2258" y="648"/>
                          </a:cubicBezTo>
                          <a:cubicBezTo>
                            <a:pt x="2349" y="557"/>
                            <a:pt x="2440" y="488"/>
                            <a:pt x="2509" y="374"/>
                          </a:cubicBezTo>
                          <a:cubicBezTo>
                            <a:pt x="2603" y="171"/>
                            <a:pt x="2440" y="0"/>
                            <a:pt x="227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7" name="Google Shape;2377;p32"/>
                    <p:cNvSpPr/>
                    <p:nvPr/>
                  </p:nvSpPr>
                  <p:spPr>
                    <a:xfrm>
                      <a:off x="3332825" y="3663800"/>
                      <a:ext cx="29400" cy="96225"/>
                    </a:xfrm>
                    <a:custGeom>
                      <a:rect b="b" l="l" r="r" t="t"/>
                      <a:pathLst>
                        <a:path extrusionOk="0" h="3849" w="1176">
                          <a:moveTo>
                            <a:pt x="331" y="3397"/>
                          </a:moveTo>
                          <a:cubicBezTo>
                            <a:pt x="333" y="3399"/>
                            <a:pt x="335" y="3401"/>
                            <a:pt x="337" y="3402"/>
                          </a:cubicBezTo>
                          <a:lnTo>
                            <a:pt x="337" y="3402"/>
                          </a:lnTo>
                          <a:cubicBezTo>
                            <a:pt x="334" y="3401"/>
                            <a:pt x="331" y="3400"/>
                            <a:pt x="328" y="3400"/>
                          </a:cubicBezTo>
                          <a:lnTo>
                            <a:pt x="328" y="3400"/>
                          </a:lnTo>
                          <a:cubicBezTo>
                            <a:pt x="329" y="3399"/>
                            <a:pt x="330" y="3398"/>
                            <a:pt x="331" y="3397"/>
                          </a:cubicBezTo>
                          <a:close/>
                          <a:moveTo>
                            <a:pt x="304" y="0"/>
                          </a:moveTo>
                          <a:cubicBezTo>
                            <a:pt x="266" y="0"/>
                            <a:pt x="230" y="25"/>
                            <a:pt x="217" y="64"/>
                          </a:cubicBezTo>
                          <a:cubicBezTo>
                            <a:pt x="194" y="156"/>
                            <a:pt x="194" y="224"/>
                            <a:pt x="171" y="315"/>
                          </a:cubicBezTo>
                          <a:cubicBezTo>
                            <a:pt x="171" y="361"/>
                            <a:pt x="194" y="430"/>
                            <a:pt x="171" y="498"/>
                          </a:cubicBezTo>
                          <a:cubicBezTo>
                            <a:pt x="171" y="544"/>
                            <a:pt x="126" y="567"/>
                            <a:pt x="103" y="612"/>
                          </a:cubicBezTo>
                          <a:cubicBezTo>
                            <a:pt x="103" y="658"/>
                            <a:pt x="103" y="681"/>
                            <a:pt x="126" y="726"/>
                          </a:cubicBezTo>
                          <a:cubicBezTo>
                            <a:pt x="126" y="818"/>
                            <a:pt x="126" y="886"/>
                            <a:pt x="148" y="955"/>
                          </a:cubicBezTo>
                          <a:cubicBezTo>
                            <a:pt x="262" y="1251"/>
                            <a:pt x="399" y="1525"/>
                            <a:pt x="468" y="1845"/>
                          </a:cubicBezTo>
                          <a:cubicBezTo>
                            <a:pt x="536" y="2119"/>
                            <a:pt x="605" y="2393"/>
                            <a:pt x="536" y="2666"/>
                          </a:cubicBezTo>
                          <a:cubicBezTo>
                            <a:pt x="491" y="2826"/>
                            <a:pt x="445" y="2963"/>
                            <a:pt x="377" y="3100"/>
                          </a:cubicBezTo>
                          <a:cubicBezTo>
                            <a:pt x="306" y="3223"/>
                            <a:pt x="196" y="3333"/>
                            <a:pt x="127" y="3460"/>
                          </a:cubicBezTo>
                          <a:lnTo>
                            <a:pt x="127" y="3460"/>
                          </a:lnTo>
                          <a:cubicBezTo>
                            <a:pt x="0" y="3569"/>
                            <a:pt x="88" y="3848"/>
                            <a:pt x="272" y="3848"/>
                          </a:cubicBezTo>
                          <a:cubicBezTo>
                            <a:pt x="297" y="3848"/>
                            <a:pt x="325" y="3843"/>
                            <a:pt x="354" y="3831"/>
                          </a:cubicBezTo>
                          <a:cubicBezTo>
                            <a:pt x="651" y="3716"/>
                            <a:pt x="833" y="3351"/>
                            <a:pt x="947" y="3054"/>
                          </a:cubicBezTo>
                          <a:cubicBezTo>
                            <a:pt x="1061" y="2803"/>
                            <a:pt x="1107" y="2507"/>
                            <a:pt x="1153" y="2210"/>
                          </a:cubicBezTo>
                          <a:cubicBezTo>
                            <a:pt x="1175" y="1936"/>
                            <a:pt x="1084" y="1594"/>
                            <a:pt x="993" y="1320"/>
                          </a:cubicBezTo>
                          <a:cubicBezTo>
                            <a:pt x="868" y="1049"/>
                            <a:pt x="743" y="778"/>
                            <a:pt x="549" y="560"/>
                          </a:cubicBezTo>
                          <a:lnTo>
                            <a:pt x="549" y="560"/>
                          </a:lnTo>
                          <a:cubicBezTo>
                            <a:pt x="546" y="478"/>
                            <a:pt x="553" y="397"/>
                            <a:pt x="536" y="315"/>
                          </a:cubicBezTo>
                          <a:cubicBezTo>
                            <a:pt x="514" y="224"/>
                            <a:pt x="422" y="133"/>
                            <a:pt x="377" y="42"/>
                          </a:cubicBezTo>
                          <a:cubicBezTo>
                            <a:pt x="357" y="13"/>
                            <a:pt x="330" y="0"/>
                            <a:pt x="30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8" name="Google Shape;2378;p32"/>
                    <p:cNvSpPr/>
                    <p:nvPr/>
                  </p:nvSpPr>
                  <p:spPr>
                    <a:xfrm>
                      <a:off x="3345750" y="3616075"/>
                      <a:ext cx="22150" cy="36375"/>
                    </a:xfrm>
                    <a:custGeom>
                      <a:rect b="b" l="l" r="r" t="t"/>
                      <a:pathLst>
                        <a:path extrusionOk="0" h="1455" w="886">
                          <a:moveTo>
                            <a:pt x="653" y="1"/>
                          </a:moveTo>
                          <a:cubicBezTo>
                            <a:pt x="640" y="1"/>
                            <a:pt x="626" y="4"/>
                            <a:pt x="613" y="10"/>
                          </a:cubicBezTo>
                          <a:cubicBezTo>
                            <a:pt x="590" y="33"/>
                            <a:pt x="567" y="56"/>
                            <a:pt x="567" y="56"/>
                          </a:cubicBezTo>
                          <a:cubicBezTo>
                            <a:pt x="522" y="102"/>
                            <a:pt x="522" y="125"/>
                            <a:pt x="499" y="170"/>
                          </a:cubicBezTo>
                          <a:cubicBezTo>
                            <a:pt x="499" y="176"/>
                            <a:pt x="499" y="177"/>
                            <a:pt x="498" y="177"/>
                          </a:cubicBezTo>
                          <a:cubicBezTo>
                            <a:pt x="498" y="177"/>
                            <a:pt x="497" y="176"/>
                            <a:pt x="496" y="176"/>
                          </a:cubicBezTo>
                          <a:cubicBezTo>
                            <a:pt x="493" y="176"/>
                            <a:pt x="487" y="182"/>
                            <a:pt x="476" y="216"/>
                          </a:cubicBezTo>
                          <a:cubicBezTo>
                            <a:pt x="453" y="261"/>
                            <a:pt x="430" y="284"/>
                            <a:pt x="430" y="330"/>
                          </a:cubicBezTo>
                          <a:cubicBezTo>
                            <a:pt x="430" y="330"/>
                            <a:pt x="417" y="368"/>
                            <a:pt x="411" y="368"/>
                          </a:cubicBezTo>
                          <a:cubicBezTo>
                            <a:pt x="409" y="368"/>
                            <a:pt x="407" y="364"/>
                            <a:pt x="407" y="353"/>
                          </a:cubicBezTo>
                          <a:cubicBezTo>
                            <a:pt x="407" y="376"/>
                            <a:pt x="385" y="398"/>
                            <a:pt x="385" y="421"/>
                          </a:cubicBezTo>
                          <a:cubicBezTo>
                            <a:pt x="362" y="444"/>
                            <a:pt x="362" y="490"/>
                            <a:pt x="339" y="513"/>
                          </a:cubicBezTo>
                          <a:cubicBezTo>
                            <a:pt x="339" y="535"/>
                            <a:pt x="339" y="535"/>
                            <a:pt x="339" y="558"/>
                          </a:cubicBezTo>
                          <a:cubicBezTo>
                            <a:pt x="293" y="650"/>
                            <a:pt x="248" y="741"/>
                            <a:pt x="202" y="809"/>
                          </a:cubicBezTo>
                          <a:cubicBezTo>
                            <a:pt x="179" y="855"/>
                            <a:pt x="156" y="901"/>
                            <a:pt x="134" y="946"/>
                          </a:cubicBezTo>
                          <a:cubicBezTo>
                            <a:pt x="111" y="969"/>
                            <a:pt x="111" y="992"/>
                            <a:pt x="88" y="1015"/>
                          </a:cubicBezTo>
                          <a:cubicBezTo>
                            <a:pt x="78" y="1045"/>
                            <a:pt x="72" y="1071"/>
                            <a:pt x="69" y="1095"/>
                          </a:cubicBezTo>
                          <a:lnTo>
                            <a:pt x="69" y="1095"/>
                          </a:lnTo>
                          <a:cubicBezTo>
                            <a:pt x="62" y="1115"/>
                            <a:pt x="56" y="1138"/>
                            <a:pt x="42" y="1152"/>
                          </a:cubicBezTo>
                          <a:cubicBezTo>
                            <a:pt x="20" y="1196"/>
                            <a:pt x="19" y="1283"/>
                            <a:pt x="61" y="1330"/>
                          </a:cubicBezTo>
                          <a:lnTo>
                            <a:pt x="61" y="1330"/>
                          </a:lnTo>
                          <a:cubicBezTo>
                            <a:pt x="53" y="1346"/>
                            <a:pt x="36" y="1363"/>
                            <a:pt x="19" y="1380"/>
                          </a:cubicBezTo>
                          <a:cubicBezTo>
                            <a:pt x="1" y="1417"/>
                            <a:pt x="43" y="1454"/>
                            <a:pt x="84" y="1454"/>
                          </a:cubicBezTo>
                          <a:cubicBezTo>
                            <a:pt x="93" y="1454"/>
                            <a:pt x="102" y="1453"/>
                            <a:pt x="111" y="1448"/>
                          </a:cubicBezTo>
                          <a:cubicBezTo>
                            <a:pt x="124" y="1435"/>
                            <a:pt x="138" y="1422"/>
                            <a:pt x="151" y="1413"/>
                          </a:cubicBezTo>
                          <a:lnTo>
                            <a:pt x="151" y="1413"/>
                          </a:lnTo>
                          <a:cubicBezTo>
                            <a:pt x="173" y="1423"/>
                            <a:pt x="196" y="1428"/>
                            <a:pt x="219" y="1428"/>
                          </a:cubicBezTo>
                          <a:cubicBezTo>
                            <a:pt x="268" y="1428"/>
                            <a:pt x="319" y="1408"/>
                            <a:pt x="362" y="1380"/>
                          </a:cubicBezTo>
                          <a:cubicBezTo>
                            <a:pt x="374" y="1368"/>
                            <a:pt x="386" y="1355"/>
                            <a:pt x="395" y="1343"/>
                          </a:cubicBezTo>
                          <a:lnTo>
                            <a:pt x="395" y="1343"/>
                          </a:lnTo>
                          <a:cubicBezTo>
                            <a:pt x="435" y="1316"/>
                            <a:pt x="467" y="1291"/>
                            <a:pt x="499" y="1243"/>
                          </a:cubicBezTo>
                          <a:cubicBezTo>
                            <a:pt x="544" y="1197"/>
                            <a:pt x="567" y="1152"/>
                            <a:pt x="613" y="1106"/>
                          </a:cubicBezTo>
                          <a:cubicBezTo>
                            <a:pt x="658" y="1038"/>
                            <a:pt x="704" y="946"/>
                            <a:pt x="750" y="878"/>
                          </a:cubicBezTo>
                          <a:cubicBezTo>
                            <a:pt x="773" y="764"/>
                            <a:pt x="818" y="672"/>
                            <a:pt x="841" y="581"/>
                          </a:cubicBezTo>
                          <a:cubicBezTo>
                            <a:pt x="863" y="448"/>
                            <a:pt x="885" y="316"/>
                            <a:pt x="824" y="204"/>
                          </a:cubicBezTo>
                          <a:lnTo>
                            <a:pt x="824" y="204"/>
                          </a:lnTo>
                          <a:cubicBezTo>
                            <a:pt x="812" y="141"/>
                            <a:pt x="798" y="81"/>
                            <a:pt x="750" y="33"/>
                          </a:cubicBezTo>
                          <a:cubicBezTo>
                            <a:pt x="718" y="17"/>
                            <a:pt x="685" y="1"/>
                            <a:pt x="65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9" name="Google Shape;2379;p32"/>
                    <p:cNvSpPr/>
                    <p:nvPr/>
                  </p:nvSpPr>
                  <p:spPr>
                    <a:xfrm>
                      <a:off x="3358775" y="3569875"/>
                      <a:ext cx="26850" cy="32200"/>
                    </a:xfrm>
                    <a:custGeom>
                      <a:rect b="b" l="l" r="r" t="t"/>
                      <a:pathLst>
                        <a:path extrusionOk="0" h="1288" w="1074">
                          <a:moveTo>
                            <a:pt x="731" y="32"/>
                          </a:moveTo>
                          <a:cubicBezTo>
                            <a:pt x="717" y="32"/>
                            <a:pt x="703" y="35"/>
                            <a:pt x="689" y="38"/>
                          </a:cubicBezTo>
                          <a:lnTo>
                            <a:pt x="689" y="38"/>
                          </a:lnTo>
                          <a:cubicBezTo>
                            <a:pt x="689" y="38"/>
                            <a:pt x="688" y="38"/>
                            <a:pt x="688" y="38"/>
                          </a:cubicBezTo>
                          <a:lnTo>
                            <a:pt x="688" y="38"/>
                          </a:lnTo>
                          <a:cubicBezTo>
                            <a:pt x="703" y="32"/>
                            <a:pt x="717" y="32"/>
                            <a:pt x="731" y="32"/>
                          </a:cubicBezTo>
                          <a:close/>
                          <a:moveTo>
                            <a:pt x="808" y="0"/>
                          </a:moveTo>
                          <a:cubicBezTo>
                            <a:pt x="761" y="0"/>
                            <a:pt x="718" y="16"/>
                            <a:pt x="685" y="32"/>
                          </a:cubicBezTo>
                          <a:cubicBezTo>
                            <a:pt x="681" y="36"/>
                            <a:pt x="677" y="39"/>
                            <a:pt x="673" y="43"/>
                          </a:cubicBezTo>
                          <a:lnTo>
                            <a:pt x="673" y="43"/>
                          </a:lnTo>
                          <a:cubicBezTo>
                            <a:pt x="647" y="52"/>
                            <a:pt x="620" y="65"/>
                            <a:pt x="594" y="78"/>
                          </a:cubicBezTo>
                          <a:cubicBezTo>
                            <a:pt x="571" y="101"/>
                            <a:pt x="548" y="124"/>
                            <a:pt x="526" y="124"/>
                          </a:cubicBezTo>
                          <a:cubicBezTo>
                            <a:pt x="480" y="147"/>
                            <a:pt x="457" y="169"/>
                            <a:pt x="411" y="192"/>
                          </a:cubicBezTo>
                          <a:cubicBezTo>
                            <a:pt x="395" y="224"/>
                            <a:pt x="379" y="257"/>
                            <a:pt x="363" y="289"/>
                          </a:cubicBezTo>
                          <a:lnTo>
                            <a:pt x="363" y="289"/>
                          </a:lnTo>
                          <a:cubicBezTo>
                            <a:pt x="356" y="298"/>
                            <a:pt x="351" y="309"/>
                            <a:pt x="347" y="321"/>
                          </a:cubicBezTo>
                          <a:lnTo>
                            <a:pt x="347" y="321"/>
                          </a:lnTo>
                          <a:cubicBezTo>
                            <a:pt x="346" y="324"/>
                            <a:pt x="344" y="326"/>
                            <a:pt x="343" y="329"/>
                          </a:cubicBezTo>
                          <a:lnTo>
                            <a:pt x="346" y="324"/>
                          </a:lnTo>
                          <a:lnTo>
                            <a:pt x="346" y="324"/>
                          </a:lnTo>
                          <a:cubicBezTo>
                            <a:pt x="344" y="333"/>
                            <a:pt x="343" y="342"/>
                            <a:pt x="343" y="352"/>
                          </a:cubicBezTo>
                          <a:cubicBezTo>
                            <a:pt x="337" y="358"/>
                            <a:pt x="334" y="367"/>
                            <a:pt x="334" y="378"/>
                          </a:cubicBezTo>
                          <a:lnTo>
                            <a:pt x="334" y="378"/>
                          </a:lnTo>
                          <a:cubicBezTo>
                            <a:pt x="289" y="428"/>
                            <a:pt x="246" y="481"/>
                            <a:pt x="206" y="535"/>
                          </a:cubicBezTo>
                          <a:cubicBezTo>
                            <a:pt x="92" y="694"/>
                            <a:pt x="1" y="877"/>
                            <a:pt x="23" y="1082"/>
                          </a:cubicBezTo>
                          <a:cubicBezTo>
                            <a:pt x="46" y="1128"/>
                            <a:pt x="46" y="1174"/>
                            <a:pt x="92" y="1196"/>
                          </a:cubicBezTo>
                          <a:cubicBezTo>
                            <a:pt x="115" y="1242"/>
                            <a:pt x="160" y="1265"/>
                            <a:pt x="206" y="1288"/>
                          </a:cubicBezTo>
                          <a:lnTo>
                            <a:pt x="320" y="1288"/>
                          </a:lnTo>
                          <a:cubicBezTo>
                            <a:pt x="366" y="1265"/>
                            <a:pt x="411" y="1219"/>
                            <a:pt x="434" y="1174"/>
                          </a:cubicBezTo>
                          <a:cubicBezTo>
                            <a:pt x="457" y="1105"/>
                            <a:pt x="503" y="1060"/>
                            <a:pt x="526" y="991"/>
                          </a:cubicBezTo>
                          <a:cubicBezTo>
                            <a:pt x="548" y="923"/>
                            <a:pt x="594" y="854"/>
                            <a:pt x="640" y="786"/>
                          </a:cubicBezTo>
                          <a:lnTo>
                            <a:pt x="640" y="786"/>
                          </a:lnTo>
                          <a:cubicBezTo>
                            <a:pt x="640" y="808"/>
                            <a:pt x="617" y="808"/>
                            <a:pt x="617" y="831"/>
                          </a:cubicBezTo>
                          <a:cubicBezTo>
                            <a:pt x="708" y="717"/>
                            <a:pt x="799" y="603"/>
                            <a:pt x="936" y="489"/>
                          </a:cubicBezTo>
                          <a:cubicBezTo>
                            <a:pt x="1005" y="443"/>
                            <a:pt x="1051" y="398"/>
                            <a:pt x="1051" y="329"/>
                          </a:cubicBezTo>
                          <a:cubicBezTo>
                            <a:pt x="1073" y="261"/>
                            <a:pt x="1073" y="192"/>
                            <a:pt x="1028" y="124"/>
                          </a:cubicBezTo>
                          <a:cubicBezTo>
                            <a:pt x="982" y="78"/>
                            <a:pt x="936" y="32"/>
                            <a:pt x="868" y="10"/>
                          </a:cubicBezTo>
                          <a:cubicBezTo>
                            <a:pt x="848" y="3"/>
                            <a:pt x="828" y="0"/>
                            <a:pt x="80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0" name="Google Shape;2380;p32"/>
                    <p:cNvSpPr/>
                    <p:nvPr/>
                  </p:nvSpPr>
                  <p:spPr>
                    <a:xfrm>
                      <a:off x="3286175" y="3822325"/>
                      <a:ext cx="67500" cy="28150"/>
                    </a:xfrm>
                    <a:custGeom>
                      <a:rect b="b" l="l" r="r" t="t"/>
                      <a:pathLst>
                        <a:path extrusionOk="0" h="1126" w="2700">
                          <a:moveTo>
                            <a:pt x="1375" y="0"/>
                          </a:moveTo>
                          <a:cubicBezTo>
                            <a:pt x="1193" y="0"/>
                            <a:pt x="987" y="46"/>
                            <a:pt x="805" y="137"/>
                          </a:cubicBezTo>
                          <a:cubicBezTo>
                            <a:pt x="576" y="251"/>
                            <a:pt x="348" y="366"/>
                            <a:pt x="120" y="480"/>
                          </a:cubicBezTo>
                          <a:cubicBezTo>
                            <a:pt x="0" y="539"/>
                            <a:pt x="55" y="721"/>
                            <a:pt x="161" y="721"/>
                          </a:cubicBezTo>
                          <a:cubicBezTo>
                            <a:pt x="177" y="721"/>
                            <a:pt x="194" y="717"/>
                            <a:pt x="211" y="708"/>
                          </a:cubicBezTo>
                          <a:cubicBezTo>
                            <a:pt x="417" y="617"/>
                            <a:pt x="645" y="525"/>
                            <a:pt x="873" y="480"/>
                          </a:cubicBezTo>
                          <a:cubicBezTo>
                            <a:pt x="1033" y="434"/>
                            <a:pt x="1170" y="388"/>
                            <a:pt x="1352" y="388"/>
                          </a:cubicBezTo>
                          <a:cubicBezTo>
                            <a:pt x="1375" y="388"/>
                            <a:pt x="1489" y="434"/>
                            <a:pt x="1512" y="434"/>
                          </a:cubicBezTo>
                          <a:cubicBezTo>
                            <a:pt x="1581" y="457"/>
                            <a:pt x="1649" y="502"/>
                            <a:pt x="1695" y="548"/>
                          </a:cubicBezTo>
                          <a:cubicBezTo>
                            <a:pt x="1855" y="662"/>
                            <a:pt x="1992" y="845"/>
                            <a:pt x="2128" y="1005"/>
                          </a:cubicBezTo>
                          <a:cubicBezTo>
                            <a:pt x="2190" y="1078"/>
                            <a:pt x="2283" y="1125"/>
                            <a:pt x="2371" y="1125"/>
                          </a:cubicBezTo>
                          <a:cubicBezTo>
                            <a:pt x="2448" y="1125"/>
                            <a:pt x="2520" y="1090"/>
                            <a:pt x="2562" y="1005"/>
                          </a:cubicBezTo>
                          <a:cubicBezTo>
                            <a:pt x="2631" y="868"/>
                            <a:pt x="2699" y="617"/>
                            <a:pt x="2585" y="480"/>
                          </a:cubicBezTo>
                          <a:cubicBezTo>
                            <a:pt x="2555" y="419"/>
                            <a:pt x="2504" y="388"/>
                            <a:pt x="2446" y="388"/>
                          </a:cubicBezTo>
                          <a:cubicBezTo>
                            <a:pt x="2418" y="388"/>
                            <a:pt x="2387" y="396"/>
                            <a:pt x="2357" y="411"/>
                          </a:cubicBezTo>
                          <a:cubicBezTo>
                            <a:pt x="2335" y="424"/>
                            <a:pt x="2315" y="442"/>
                            <a:pt x="2296" y="462"/>
                          </a:cubicBezTo>
                          <a:lnTo>
                            <a:pt x="2296" y="462"/>
                          </a:lnTo>
                          <a:cubicBezTo>
                            <a:pt x="2042" y="209"/>
                            <a:pt x="1742" y="18"/>
                            <a:pt x="137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1" name="Google Shape;2381;p32"/>
                    <p:cNvSpPr/>
                    <p:nvPr/>
                  </p:nvSpPr>
                  <p:spPr>
                    <a:xfrm>
                      <a:off x="3253800" y="3859275"/>
                      <a:ext cx="45650" cy="40800"/>
                    </a:xfrm>
                    <a:custGeom>
                      <a:rect b="b" l="l" r="r" t="t"/>
                      <a:pathLst>
                        <a:path extrusionOk="0" h="1632" w="1826">
                          <a:moveTo>
                            <a:pt x="952" y="1020"/>
                          </a:moveTo>
                          <a:cubicBezTo>
                            <a:pt x="944" y="1033"/>
                            <a:pt x="941" y="1037"/>
                            <a:pt x="942" y="1037"/>
                          </a:cubicBezTo>
                          <a:cubicBezTo>
                            <a:pt x="943" y="1037"/>
                            <a:pt x="953" y="1022"/>
                            <a:pt x="952" y="1020"/>
                          </a:cubicBezTo>
                          <a:close/>
                          <a:moveTo>
                            <a:pt x="68" y="1261"/>
                          </a:moveTo>
                          <a:cubicBezTo>
                            <a:pt x="68" y="1261"/>
                            <a:pt x="68" y="1284"/>
                            <a:pt x="68" y="1284"/>
                          </a:cubicBezTo>
                          <a:cubicBezTo>
                            <a:pt x="63" y="1287"/>
                            <a:pt x="59" y="1291"/>
                            <a:pt x="55" y="1295"/>
                          </a:cubicBezTo>
                          <a:lnTo>
                            <a:pt x="55" y="1295"/>
                          </a:lnTo>
                          <a:cubicBezTo>
                            <a:pt x="62" y="1277"/>
                            <a:pt x="68" y="1261"/>
                            <a:pt x="68" y="1261"/>
                          </a:cubicBezTo>
                          <a:close/>
                          <a:moveTo>
                            <a:pt x="45" y="1320"/>
                          </a:moveTo>
                          <a:cubicBezTo>
                            <a:pt x="45" y="1330"/>
                            <a:pt x="45" y="1340"/>
                            <a:pt x="45" y="1353"/>
                          </a:cubicBezTo>
                          <a:cubicBezTo>
                            <a:pt x="45" y="1344"/>
                            <a:pt x="45" y="1336"/>
                            <a:pt x="45" y="1330"/>
                          </a:cubicBezTo>
                          <a:cubicBezTo>
                            <a:pt x="42" y="1337"/>
                            <a:pt x="40" y="1341"/>
                            <a:pt x="39" y="1341"/>
                          </a:cubicBezTo>
                          <a:cubicBezTo>
                            <a:pt x="38" y="1341"/>
                            <a:pt x="41" y="1332"/>
                            <a:pt x="45" y="1320"/>
                          </a:cubicBezTo>
                          <a:close/>
                          <a:moveTo>
                            <a:pt x="1421" y="0"/>
                          </a:moveTo>
                          <a:cubicBezTo>
                            <a:pt x="1322" y="0"/>
                            <a:pt x="1216" y="41"/>
                            <a:pt x="1141" y="97"/>
                          </a:cubicBezTo>
                          <a:cubicBezTo>
                            <a:pt x="1050" y="143"/>
                            <a:pt x="958" y="211"/>
                            <a:pt x="890" y="280"/>
                          </a:cubicBezTo>
                          <a:cubicBezTo>
                            <a:pt x="753" y="417"/>
                            <a:pt x="662" y="554"/>
                            <a:pt x="547" y="691"/>
                          </a:cubicBezTo>
                          <a:cubicBezTo>
                            <a:pt x="456" y="805"/>
                            <a:pt x="342" y="919"/>
                            <a:pt x="251" y="1033"/>
                          </a:cubicBezTo>
                          <a:cubicBezTo>
                            <a:pt x="182" y="1079"/>
                            <a:pt x="114" y="1147"/>
                            <a:pt x="68" y="1216"/>
                          </a:cubicBezTo>
                          <a:cubicBezTo>
                            <a:pt x="52" y="1249"/>
                            <a:pt x="47" y="1270"/>
                            <a:pt x="46" y="1305"/>
                          </a:cubicBezTo>
                          <a:lnTo>
                            <a:pt x="46" y="1305"/>
                          </a:lnTo>
                          <a:cubicBezTo>
                            <a:pt x="1" y="1363"/>
                            <a:pt x="8" y="1475"/>
                            <a:pt x="68" y="1535"/>
                          </a:cubicBezTo>
                          <a:cubicBezTo>
                            <a:pt x="91" y="1558"/>
                            <a:pt x="137" y="1581"/>
                            <a:pt x="182" y="1604"/>
                          </a:cubicBezTo>
                          <a:cubicBezTo>
                            <a:pt x="226" y="1623"/>
                            <a:pt x="269" y="1631"/>
                            <a:pt x="309" y="1631"/>
                          </a:cubicBezTo>
                          <a:cubicBezTo>
                            <a:pt x="416" y="1631"/>
                            <a:pt x="510" y="1572"/>
                            <a:pt x="593" y="1490"/>
                          </a:cubicBezTo>
                          <a:cubicBezTo>
                            <a:pt x="730" y="1375"/>
                            <a:pt x="821" y="1216"/>
                            <a:pt x="913" y="1079"/>
                          </a:cubicBezTo>
                          <a:cubicBezTo>
                            <a:pt x="913" y="1056"/>
                            <a:pt x="936" y="1033"/>
                            <a:pt x="936" y="1033"/>
                          </a:cubicBezTo>
                          <a:cubicBezTo>
                            <a:pt x="945" y="1023"/>
                            <a:pt x="950" y="1020"/>
                            <a:pt x="951" y="1020"/>
                          </a:cubicBezTo>
                          <a:cubicBezTo>
                            <a:pt x="952" y="1020"/>
                            <a:pt x="952" y="1020"/>
                            <a:pt x="952" y="1020"/>
                          </a:cubicBezTo>
                          <a:lnTo>
                            <a:pt x="952" y="1020"/>
                          </a:lnTo>
                          <a:cubicBezTo>
                            <a:pt x="954" y="1017"/>
                            <a:pt x="956" y="1014"/>
                            <a:pt x="958" y="1010"/>
                          </a:cubicBezTo>
                          <a:cubicBezTo>
                            <a:pt x="981" y="965"/>
                            <a:pt x="1004" y="942"/>
                            <a:pt x="1027" y="896"/>
                          </a:cubicBezTo>
                          <a:cubicBezTo>
                            <a:pt x="1095" y="828"/>
                            <a:pt x="1141" y="759"/>
                            <a:pt x="1209" y="691"/>
                          </a:cubicBezTo>
                          <a:cubicBezTo>
                            <a:pt x="1227" y="674"/>
                            <a:pt x="1257" y="643"/>
                            <a:pt x="1280" y="620"/>
                          </a:cubicBezTo>
                          <a:lnTo>
                            <a:pt x="1280" y="620"/>
                          </a:lnTo>
                          <a:cubicBezTo>
                            <a:pt x="1299" y="628"/>
                            <a:pt x="1319" y="633"/>
                            <a:pt x="1339" y="633"/>
                          </a:cubicBezTo>
                          <a:cubicBezTo>
                            <a:pt x="1357" y="633"/>
                            <a:pt x="1374" y="629"/>
                            <a:pt x="1392" y="622"/>
                          </a:cubicBezTo>
                          <a:cubicBezTo>
                            <a:pt x="1438" y="599"/>
                            <a:pt x="1483" y="577"/>
                            <a:pt x="1529" y="531"/>
                          </a:cubicBezTo>
                          <a:cubicBezTo>
                            <a:pt x="1552" y="508"/>
                            <a:pt x="1552" y="485"/>
                            <a:pt x="1575" y="440"/>
                          </a:cubicBezTo>
                          <a:cubicBezTo>
                            <a:pt x="1575" y="444"/>
                            <a:pt x="1576" y="446"/>
                            <a:pt x="1579" y="446"/>
                          </a:cubicBezTo>
                          <a:cubicBezTo>
                            <a:pt x="1591" y="446"/>
                            <a:pt x="1620" y="417"/>
                            <a:pt x="1620" y="417"/>
                          </a:cubicBezTo>
                          <a:cubicBezTo>
                            <a:pt x="1643" y="394"/>
                            <a:pt x="1643" y="371"/>
                            <a:pt x="1689" y="348"/>
                          </a:cubicBezTo>
                          <a:cubicBezTo>
                            <a:pt x="1712" y="303"/>
                            <a:pt x="1757" y="280"/>
                            <a:pt x="1803" y="234"/>
                          </a:cubicBezTo>
                          <a:cubicBezTo>
                            <a:pt x="1826" y="211"/>
                            <a:pt x="1780" y="166"/>
                            <a:pt x="1757" y="166"/>
                          </a:cubicBezTo>
                          <a:cubicBezTo>
                            <a:pt x="1721" y="190"/>
                            <a:pt x="1686" y="220"/>
                            <a:pt x="1647" y="243"/>
                          </a:cubicBezTo>
                          <a:lnTo>
                            <a:pt x="1647" y="243"/>
                          </a:lnTo>
                          <a:cubicBezTo>
                            <a:pt x="1654" y="145"/>
                            <a:pt x="1589" y="41"/>
                            <a:pt x="1483" y="6"/>
                          </a:cubicBezTo>
                          <a:cubicBezTo>
                            <a:pt x="1463" y="2"/>
                            <a:pt x="1442" y="0"/>
                            <a:pt x="142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2" name="Google Shape;2382;p32"/>
                    <p:cNvSpPr/>
                    <p:nvPr/>
                  </p:nvSpPr>
                  <p:spPr>
                    <a:xfrm>
                      <a:off x="3233800" y="3511275"/>
                      <a:ext cx="34275" cy="394925"/>
                    </a:xfrm>
                    <a:custGeom>
                      <a:rect b="b" l="l" r="r" t="t"/>
                      <a:pathLst>
                        <a:path extrusionOk="0" h="15797" w="1371">
                          <a:moveTo>
                            <a:pt x="809" y="1"/>
                          </a:moveTo>
                          <a:cubicBezTo>
                            <a:pt x="798" y="1"/>
                            <a:pt x="786" y="8"/>
                            <a:pt x="777" y="25"/>
                          </a:cubicBezTo>
                          <a:cubicBezTo>
                            <a:pt x="771" y="38"/>
                            <a:pt x="765" y="51"/>
                            <a:pt x="759" y="64"/>
                          </a:cubicBezTo>
                          <a:lnTo>
                            <a:pt x="759" y="64"/>
                          </a:lnTo>
                          <a:cubicBezTo>
                            <a:pt x="734" y="105"/>
                            <a:pt x="699" y="127"/>
                            <a:pt x="663" y="162"/>
                          </a:cubicBezTo>
                          <a:cubicBezTo>
                            <a:pt x="644" y="162"/>
                            <a:pt x="655" y="192"/>
                            <a:pt x="672" y="192"/>
                          </a:cubicBezTo>
                          <a:cubicBezTo>
                            <a:pt x="676" y="192"/>
                            <a:pt x="681" y="190"/>
                            <a:pt x="686" y="185"/>
                          </a:cubicBezTo>
                          <a:cubicBezTo>
                            <a:pt x="695" y="180"/>
                            <a:pt x="705" y="176"/>
                            <a:pt x="714" y="172"/>
                          </a:cubicBezTo>
                          <a:lnTo>
                            <a:pt x="714" y="172"/>
                          </a:lnTo>
                          <a:cubicBezTo>
                            <a:pt x="577" y="521"/>
                            <a:pt x="517" y="901"/>
                            <a:pt x="457" y="1281"/>
                          </a:cubicBezTo>
                          <a:cubicBezTo>
                            <a:pt x="343" y="1783"/>
                            <a:pt x="183" y="2262"/>
                            <a:pt x="115" y="2764"/>
                          </a:cubicBezTo>
                          <a:cubicBezTo>
                            <a:pt x="46" y="3244"/>
                            <a:pt x="1" y="3769"/>
                            <a:pt x="69" y="4248"/>
                          </a:cubicBezTo>
                          <a:cubicBezTo>
                            <a:pt x="115" y="4773"/>
                            <a:pt x="298" y="5275"/>
                            <a:pt x="343" y="5777"/>
                          </a:cubicBezTo>
                          <a:cubicBezTo>
                            <a:pt x="412" y="6302"/>
                            <a:pt x="412" y="6804"/>
                            <a:pt x="480" y="7307"/>
                          </a:cubicBezTo>
                          <a:cubicBezTo>
                            <a:pt x="526" y="7854"/>
                            <a:pt x="571" y="8402"/>
                            <a:pt x="617" y="8950"/>
                          </a:cubicBezTo>
                          <a:cubicBezTo>
                            <a:pt x="663" y="9498"/>
                            <a:pt x="686" y="10046"/>
                            <a:pt x="731" y="10571"/>
                          </a:cubicBezTo>
                          <a:cubicBezTo>
                            <a:pt x="777" y="11073"/>
                            <a:pt x="891" y="11575"/>
                            <a:pt x="937" y="12100"/>
                          </a:cubicBezTo>
                          <a:cubicBezTo>
                            <a:pt x="1051" y="13287"/>
                            <a:pt x="571" y="14360"/>
                            <a:pt x="252" y="15478"/>
                          </a:cubicBezTo>
                          <a:cubicBezTo>
                            <a:pt x="192" y="15657"/>
                            <a:pt x="356" y="15796"/>
                            <a:pt x="508" y="15796"/>
                          </a:cubicBezTo>
                          <a:cubicBezTo>
                            <a:pt x="590" y="15796"/>
                            <a:pt x="669" y="15756"/>
                            <a:pt x="708" y="15661"/>
                          </a:cubicBezTo>
                          <a:cubicBezTo>
                            <a:pt x="914" y="15204"/>
                            <a:pt x="1005" y="14702"/>
                            <a:pt x="1096" y="14200"/>
                          </a:cubicBezTo>
                          <a:cubicBezTo>
                            <a:pt x="1188" y="13743"/>
                            <a:pt x="1325" y="13241"/>
                            <a:pt x="1347" y="12762"/>
                          </a:cubicBezTo>
                          <a:cubicBezTo>
                            <a:pt x="1370" y="12283"/>
                            <a:pt x="1279" y="11780"/>
                            <a:pt x="1211" y="11301"/>
                          </a:cubicBezTo>
                          <a:cubicBezTo>
                            <a:pt x="1119" y="10753"/>
                            <a:pt x="1096" y="10228"/>
                            <a:pt x="1051" y="9680"/>
                          </a:cubicBezTo>
                          <a:cubicBezTo>
                            <a:pt x="959" y="8608"/>
                            <a:pt x="708" y="7558"/>
                            <a:pt x="640" y="6485"/>
                          </a:cubicBezTo>
                          <a:cubicBezTo>
                            <a:pt x="617" y="5983"/>
                            <a:pt x="549" y="5503"/>
                            <a:pt x="434" y="5024"/>
                          </a:cubicBezTo>
                          <a:cubicBezTo>
                            <a:pt x="320" y="4476"/>
                            <a:pt x="252" y="3951"/>
                            <a:pt x="275" y="3404"/>
                          </a:cubicBezTo>
                          <a:cubicBezTo>
                            <a:pt x="298" y="2787"/>
                            <a:pt x="412" y="2217"/>
                            <a:pt x="526" y="1600"/>
                          </a:cubicBezTo>
                          <a:cubicBezTo>
                            <a:pt x="612" y="1124"/>
                            <a:pt x="617" y="607"/>
                            <a:pt x="811" y="127"/>
                          </a:cubicBezTo>
                          <a:lnTo>
                            <a:pt x="811" y="127"/>
                          </a:lnTo>
                          <a:cubicBezTo>
                            <a:pt x="826" y="112"/>
                            <a:pt x="837" y="89"/>
                            <a:pt x="845" y="48"/>
                          </a:cubicBezTo>
                          <a:lnTo>
                            <a:pt x="845" y="48"/>
                          </a:lnTo>
                          <a:cubicBezTo>
                            <a:pt x="845" y="48"/>
                            <a:pt x="845" y="48"/>
                            <a:pt x="845" y="48"/>
                          </a:cubicBezTo>
                          <a:cubicBezTo>
                            <a:pt x="845" y="20"/>
                            <a:pt x="828" y="1"/>
                            <a:pt x="80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3" name="Google Shape;2383;p32"/>
                    <p:cNvSpPr/>
                    <p:nvPr/>
                  </p:nvSpPr>
                  <p:spPr>
                    <a:xfrm>
                      <a:off x="3230375" y="3508225"/>
                      <a:ext cx="37125" cy="43400"/>
                    </a:xfrm>
                    <a:custGeom>
                      <a:rect b="b" l="l" r="r" t="t"/>
                      <a:pathLst>
                        <a:path extrusionOk="0" h="1736" w="1485">
                          <a:moveTo>
                            <a:pt x="885" y="92"/>
                          </a:moveTo>
                          <a:cubicBezTo>
                            <a:pt x="888" y="92"/>
                            <a:pt x="891" y="94"/>
                            <a:pt x="891" y="102"/>
                          </a:cubicBezTo>
                          <a:cubicBezTo>
                            <a:pt x="891" y="102"/>
                            <a:pt x="892" y="103"/>
                            <a:pt x="892" y="103"/>
                          </a:cubicBezTo>
                          <a:lnTo>
                            <a:pt x="892" y="103"/>
                          </a:lnTo>
                          <a:cubicBezTo>
                            <a:pt x="886" y="101"/>
                            <a:pt x="880" y="99"/>
                            <a:pt x="874" y="97"/>
                          </a:cubicBezTo>
                          <a:lnTo>
                            <a:pt x="874" y="97"/>
                          </a:lnTo>
                          <a:cubicBezTo>
                            <a:pt x="877" y="94"/>
                            <a:pt x="882" y="92"/>
                            <a:pt x="885" y="92"/>
                          </a:cubicBezTo>
                          <a:close/>
                          <a:moveTo>
                            <a:pt x="1439" y="453"/>
                          </a:moveTo>
                          <a:lnTo>
                            <a:pt x="1439" y="453"/>
                          </a:lnTo>
                          <a:cubicBezTo>
                            <a:pt x="1442" y="462"/>
                            <a:pt x="1445" y="471"/>
                            <a:pt x="1447" y="480"/>
                          </a:cubicBezTo>
                          <a:lnTo>
                            <a:pt x="1447" y="480"/>
                          </a:lnTo>
                          <a:cubicBezTo>
                            <a:pt x="1445" y="476"/>
                            <a:pt x="1442" y="471"/>
                            <a:pt x="1439" y="467"/>
                          </a:cubicBezTo>
                          <a:cubicBezTo>
                            <a:pt x="1439" y="467"/>
                            <a:pt x="1439" y="467"/>
                            <a:pt x="1439" y="453"/>
                          </a:cubicBezTo>
                          <a:close/>
                          <a:moveTo>
                            <a:pt x="772" y="646"/>
                          </a:moveTo>
                          <a:lnTo>
                            <a:pt x="772" y="646"/>
                          </a:lnTo>
                          <a:cubicBezTo>
                            <a:pt x="774" y="648"/>
                            <a:pt x="775" y="651"/>
                            <a:pt x="775" y="653"/>
                          </a:cubicBezTo>
                          <a:lnTo>
                            <a:pt x="775" y="653"/>
                          </a:lnTo>
                          <a:cubicBezTo>
                            <a:pt x="775" y="652"/>
                            <a:pt x="773" y="649"/>
                            <a:pt x="772" y="646"/>
                          </a:cubicBezTo>
                          <a:close/>
                          <a:moveTo>
                            <a:pt x="375" y="985"/>
                          </a:moveTo>
                          <a:cubicBezTo>
                            <a:pt x="374" y="985"/>
                            <a:pt x="371" y="987"/>
                            <a:pt x="366" y="992"/>
                          </a:cubicBezTo>
                          <a:cubicBezTo>
                            <a:pt x="366" y="997"/>
                            <a:pt x="367" y="999"/>
                            <a:pt x="368" y="999"/>
                          </a:cubicBezTo>
                          <a:cubicBezTo>
                            <a:pt x="372" y="999"/>
                            <a:pt x="379" y="985"/>
                            <a:pt x="375" y="985"/>
                          </a:cubicBezTo>
                          <a:close/>
                          <a:moveTo>
                            <a:pt x="345" y="1215"/>
                          </a:moveTo>
                          <a:cubicBezTo>
                            <a:pt x="347" y="1215"/>
                            <a:pt x="351" y="1224"/>
                            <a:pt x="355" y="1232"/>
                          </a:cubicBezTo>
                          <a:lnTo>
                            <a:pt x="355" y="1232"/>
                          </a:lnTo>
                          <a:cubicBezTo>
                            <a:pt x="352" y="1228"/>
                            <a:pt x="348" y="1225"/>
                            <a:pt x="343" y="1220"/>
                          </a:cubicBezTo>
                          <a:cubicBezTo>
                            <a:pt x="343" y="1217"/>
                            <a:pt x="344" y="1215"/>
                            <a:pt x="345" y="1215"/>
                          </a:cubicBezTo>
                          <a:close/>
                          <a:moveTo>
                            <a:pt x="385" y="1279"/>
                          </a:moveTo>
                          <a:cubicBezTo>
                            <a:pt x="391" y="1279"/>
                            <a:pt x="412" y="1289"/>
                            <a:pt x="412" y="1289"/>
                          </a:cubicBezTo>
                          <a:lnTo>
                            <a:pt x="389" y="1289"/>
                          </a:lnTo>
                          <a:cubicBezTo>
                            <a:pt x="381" y="1281"/>
                            <a:pt x="381" y="1279"/>
                            <a:pt x="385" y="1279"/>
                          </a:cubicBezTo>
                          <a:close/>
                          <a:moveTo>
                            <a:pt x="459" y="1302"/>
                          </a:moveTo>
                          <a:lnTo>
                            <a:pt x="459" y="1302"/>
                          </a:lnTo>
                          <a:cubicBezTo>
                            <a:pt x="460" y="1303"/>
                            <a:pt x="461" y="1303"/>
                            <a:pt x="462" y="1303"/>
                          </a:cubicBezTo>
                          <a:lnTo>
                            <a:pt x="462" y="1303"/>
                          </a:lnTo>
                          <a:cubicBezTo>
                            <a:pt x="461" y="1303"/>
                            <a:pt x="460" y="1303"/>
                            <a:pt x="459" y="1302"/>
                          </a:cubicBezTo>
                          <a:close/>
                          <a:moveTo>
                            <a:pt x="625" y="518"/>
                          </a:moveTo>
                          <a:cubicBezTo>
                            <a:pt x="629" y="524"/>
                            <a:pt x="634" y="530"/>
                            <a:pt x="640" y="535"/>
                          </a:cubicBezTo>
                          <a:cubicBezTo>
                            <a:pt x="670" y="560"/>
                            <a:pt x="701" y="582"/>
                            <a:pt x="731" y="604"/>
                          </a:cubicBezTo>
                          <a:lnTo>
                            <a:pt x="731" y="604"/>
                          </a:lnTo>
                          <a:cubicBezTo>
                            <a:pt x="731" y="604"/>
                            <a:pt x="731" y="604"/>
                            <a:pt x="731" y="604"/>
                          </a:cubicBezTo>
                          <a:cubicBezTo>
                            <a:pt x="731" y="604"/>
                            <a:pt x="732" y="604"/>
                            <a:pt x="732" y="604"/>
                          </a:cubicBezTo>
                          <a:lnTo>
                            <a:pt x="732" y="604"/>
                          </a:lnTo>
                          <a:cubicBezTo>
                            <a:pt x="735" y="606"/>
                            <a:pt x="738" y="608"/>
                            <a:pt x="741" y="611"/>
                          </a:cubicBezTo>
                          <a:lnTo>
                            <a:pt x="741" y="611"/>
                          </a:lnTo>
                          <a:cubicBezTo>
                            <a:pt x="748" y="620"/>
                            <a:pt x="754" y="627"/>
                            <a:pt x="754" y="627"/>
                          </a:cubicBezTo>
                          <a:cubicBezTo>
                            <a:pt x="760" y="633"/>
                            <a:pt x="765" y="638"/>
                            <a:pt x="768" y="641"/>
                          </a:cubicBezTo>
                          <a:lnTo>
                            <a:pt x="768" y="641"/>
                          </a:lnTo>
                          <a:cubicBezTo>
                            <a:pt x="763" y="644"/>
                            <a:pt x="759" y="646"/>
                            <a:pt x="754" y="650"/>
                          </a:cubicBezTo>
                          <a:cubicBezTo>
                            <a:pt x="663" y="672"/>
                            <a:pt x="617" y="718"/>
                            <a:pt x="594" y="809"/>
                          </a:cubicBezTo>
                          <a:cubicBezTo>
                            <a:pt x="549" y="901"/>
                            <a:pt x="549" y="969"/>
                            <a:pt x="571" y="1060"/>
                          </a:cubicBezTo>
                          <a:cubicBezTo>
                            <a:pt x="571" y="1139"/>
                            <a:pt x="597" y="1200"/>
                            <a:pt x="638" y="1243"/>
                          </a:cubicBezTo>
                          <a:lnTo>
                            <a:pt x="638" y="1243"/>
                          </a:lnTo>
                          <a:cubicBezTo>
                            <a:pt x="617" y="1244"/>
                            <a:pt x="616" y="1266"/>
                            <a:pt x="594" y="1266"/>
                          </a:cubicBezTo>
                          <a:cubicBezTo>
                            <a:pt x="594" y="1266"/>
                            <a:pt x="573" y="1280"/>
                            <a:pt x="562" y="1289"/>
                          </a:cubicBezTo>
                          <a:lnTo>
                            <a:pt x="526" y="1289"/>
                          </a:lnTo>
                          <a:cubicBezTo>
                            <a:pt x="509" y="1289"/>
                            <a:pt x="493" y="1301"/>
                            <a:pt x="476" y="1307"/>
                          </a:cubicBezTo>
                          <a:lnTo>
                            <a:pt x="476" y="1307"/>
                          </a:lnTo>
                          <a:cubicBezTo>
                            <a:pt x="472" y="1306"/>
                            <a:pt x="467" y="1305"/>
                            <a:pt x="462" y="1303"/>
                          </a:cubicBezTo>
                          <a:lnTo>
                            <a:pt x="462" y="1303"/>
                          </a:lnTo>
                          <a:cubicBezTo>
                            <a:pt x="465" y="1304"/>
                            <a:pt x="469" y="1306"/>
                            <a:pt x="474" y="1308"/>
                          </a:cubicBezTo>
                          <a:lnTo>
                            <a:pt x="474" y="1308"/>
                          </a:lnTo>
                          <a:cubicBezTo>
                            <a:pt x="468" y="1310"/>
                            <a:pt x="463" y="1311"/>
                            <a:pt x="457" y="1311"/>
                          </a:cubicBezTo>
                          <a:cubicBezTo>
                            <a:pt x="464" y="1311"/>
                            <a:pt x="460" y="1309"/>
                            <a:pt x="453" y="1306"/>
                          </a:cubicBezTo>
                          <a:lnTo>
                            <a:pt x="453" y="1306"/>
                          </a:lnTo>
                          <a:cubicBezTo>
                            <a:pt x="455" y="1309"/>
                            <a:pt x="457" y="1311"/>
                            <a:pt x="457" y="1311"/>
                          </a:cubicBezTo>
                          <a:cubicBezTo>
                            <a:pt x="455" y="1309"/>
                            <a:pt x="453" y="1307"/>
                            <a:pt x="451" y="1306"/>
                          </a:cubicBezTo>
                          <a:lnTo>
                            <a:pt x="451" y="1306"/>
                          </a:lnTo>
                          <a:cubicBezTo>
                            <a:pt x="452" y="1306"/>
                            <a:pt x="452" y="1306"/>
                            <a:pt x="453" y="1306"/>
                          </a:cubicBezTo>
                          <a:lnTo>
                            <a:pt x="453" y="1306"/>
                          </a:lnTo>
                          <a:cubicBezTo>
                            <a:pt x="451" y="1304"/>
                            <a:pt x="451" y="1301"/>
                            <a:pt x="454" y="1301"/>
                          </a:cubicBezTo>
                          <a:cubicBezTo>
                            <a:pt x="455" y="1301"/>
                            <a:pt x="457" y="1302"/>
                            <a:pt x="459" y="1302"/>
                          </a:cubicBezTo>
                          <a:lnTo>
                            <a:pt x="459" y="1302"/>
                          </a:lnTo>
                          <a:cubicBezTo>
                            <a:pt x="450" y="1299"/>
                            <a:pt x="441" y="1295"/>
                            <a:pt x="435" y="1289"/>
                          </a:cubicBezTo>
                          <a:lnTo>
                            <a:pt x="412" y="1289"/>
                          </a:lnTo>
                          <a:cubicBezTo>
                            <a:pt x="412" y="1289"/>
                            <a:pt x="398" y="1275"/>
                            <a:pt x="386" y="1263"/>
                          </a:cubicBezTo>
                          <a:lnTo>
                            <a:pt x="386" y="1263"/>
                          </a:lnTo>
                          <a:cubicBezTo>
                            <a:pt x="383" y="1254"/>
                            <a:pt x="377" y="1243"/>
                            <a:pt x="366" y="1243"/>
                          </a:cubicBezTo>
                          <a:cubicBezTo>
                            <a:pt x="343" y="1220"/>
                            <a:pt x="343" y="1197"/>
                            <a:pt x="343" y="1152"/>
                          </a:cubicBezTo>
                          <a:cubicBezTo>
                            <a:pt x="343" y="1106"/>
                            <a:pt x="343" y="1060"/>
                            <a:pt x="366" y="1015"/>
                          </a:cubicBezTo>
                          <a:cubicBezTo>
                            <a:pt x="366" y="1015"/>
                            <a:pt x="366" y="992"/>
                            <a:pt x="366" y="992"/>
                          </a:cubicBezTo>
                          <a:cubicBezTo>
                            <a:pt x="389" y="969"/>
                            <a:pt x="389" y="923"/>
                            <a:pt x="412" y="901"/>
                          </a:cubicBezTo>
                          <a:cubicBezTo>
                            <a:pt x="435" y="855"/>
                            <a:pt x="457" y="809"/>
                            <a:pt x="480" y="764"/>
                          </a:cubicBezTo>
                          <a:cubicBezTo>
                            <a:pt x="517" y="671"/>
                            <a:pt x="569" y="593"/>
                            <a:pt x="625" y="518"/>
                          </a:cubicBezTo>
                          <a:close/>
                          <a:moveTo>
                            <a:pt x="510" y="1305"/>
                          </a:moveTo>
                          <a:cubicBezTo>
                            <a:pt x="508" y="1307"/>
                            <a:pt x="506" y="1309"/>
                            <a:pt x="503" y="1311"/>
                          </a:cubicBezTo>
                          <a:cubicBezTo>
                            <a:pt x="498" y="1311"/>
                            <a:pt x="494" y="1311"/>
                            <a:pt x="492" y="1311"/>
                          </a:cubicBezTo>
                          <a:lnTo>
                            <a:pt x="492" y="1311"/>
                          </a:lnTo>
                          <a:cubicBezTo>
                            <a:pt x="498" y="1311"/>
                            <a:pt x="496" y="1311"/>
                            <a:pt x="491" y="1310"/>
                          </a:cubicBezTo>
                          <a:lnTo>
                            <a:pt x="491" y="1310"/>
                          </a:lnTo>
                          <a:cubicBezTo>
                            <a:pt x="495" y="1309"/>
                            <a:pt x="503" y="1308"/>
                            <a:pt x="510" y="1305"/>
                          </a:cubicBezTo>
                          <a:close/>
                          <a:moveTo>
                            <a:pt x="852" y="0"/>
                          </a:moveTo>
                          <a:cubicBezTo>
                            <a:pt x="830" y="0"/>
                            <a:pt x="815" y="10"/>
                            <a:pt x="800" y="10"/>
                          </a:cubicBezTo>
                          <a:cubicBezTo>
                            <a:pt x="754" y="10"/>
                            <a:pt x="686" y="33"/>
                            <a:pt x="640" y="79"/>
                          </a:cubicBezTo>
                          <a:cubicBezTo>
                            <a:pt x="617" y="102"/>
                            <a:pt x="571" y="147"/>
                            <a:pt x="526" y="193"/>
                          </a:cubicBezTo>
                          <a:cubicBezTo>
                            <a:pt x="343" y="376"/>
                            <a:pt x="206" y="627"/>
                            <a:pt x="92" y="878"/>
                          </a:cubicBezTo>
                          <a:cubicBezTo>
                            <a:pt x="46" y="969"/>
                            <a:pt x="1" y="1083"/>
                            <a:pt x="1" y="1175"/>
                          </a:cubicBezTo>
                          <a:cubicBezTo>
                            <a:pt x="24" y="1334"/>
                            <a:pt x="69" y="1494"/>
                            <a:pt x="161" y="1608"/>
                          </a:cubicBezTo>
                          <a:cubicBezTo>
                            <a:pt x="251" y="1698"/>
                            <a:pt x="368" y="1736"/>
                            <a:pt x="487" y="1736"/>
                          </a:cubicBezTo>
                          <a:cubicBezTo>
                            <a:pt x="640" y="1736"/>
                            <a:pt x="799" y="1675"/>
                            <a:pt x="914" y="1585"/>
                          </a:cubicBezTo>
                          <a:cubicBezTo>
                            <a:pt x="1028" y="1494"/>
                            <a:pt x="1142" y="1357"/>
                            <a:pt x="1165" y="1197"/>
                          </a:cubicBezTo>
                          <a:cubicBezTo>
                            <a:pt x="1169" y="1163"/>
                            <a:pt x="1170" y="1129"/>
                            <a:pt x="1168" y="1096"/>
                          </a:cubicBezTo>
                          <a:lnTo>
                            <a:pt x="1168" y="1096"/>
                          </a:lnTo>
                          <a:cubicBezTo>
                            <a:pt x="1234" y="997"/>
                            <a:pt x="1271" y="878"/>
                            <a:pt x="1278" y="761"/>
                          </a:cubicBezTo>
                          <a:lnTo>
                            <a:pt x="1278" y="761"/>
                          </a:lnTo>
                          <a:cubicBezTo>
                            <a:pt x="1331" y="746"/>
                            <a:pt x="1378" y="717"/>
                            <a:pt x="1414" y="667"/>
                          </a:cubicBezTo>
                          <a:lnTo>
                            <a:pt x="1414" y="667"/>
                          </a:lnTo>
                          <a:cubicBezTo>
                            <a:pt x="1422" y="663"/>
                            <a:pt x="1431" y="658"/>
                            <a:pt x="1439" y="650"/>
                          </a:cubicBezTo>
                          <a:cubicBezTo>
                            <a:pt x="1481" y="607"/>
                            <a:pt x="1484" y="546"/>
                            <a:pt x="1448" y="483"/>
                          </a:cubicBezTo>
                          <a:lnTo>
                            <a:pt x="1448" y="483"/>
                          </a:lnTo>
                          <a:lnTo>
                            <a:pt x="1462" y="535"/>
                          </a:lnTo>
                          <a:cubicBezTo>
                            <a:pt x="1457" y="517"/>
                            <a:pt x="1452" y="499"/>
                            <a:pt x="1447" y="480"/>
                          </a:cubicBezTo>
                          <a:lnTo>
                            <a:pt x="1447" y="480"/>
                          </a:lnTo>
                          <a:cubicBezTo>
                            <a:pt x="1448" y="481"/>
                            <a:pt x="1448" y="482"/>
                            <a:pt x="1448" y="483"/>
                          </a:cubicBezTo>
                          <a:lnTo>
                            <a:pt x="1448" y="483"/>
                          </a:lnTo>
                          <a:lnTo>
                            <a:pt x="1439" y="444"/>
                          </a:lnTo>
                          <a:cubicBezTo>
                            <a:pt x="1439" y="448"/>
                            <a:pt x="1439" y="451"/>
                            <a:pt x="1439" y="453"/>
                          </a:cubicBezTo>
                          <a:lnTo>
                            <a:pt x="1439" y="453"/>
                          </a:lnTo>
                          <a:cubicBezTo>
                            <a:pt x="1419" y="393"/>
                            <a:pt x="1388" y="339"/>
                            <a:pt x="1325" y="307"/>
                          </a:cubicBezTo>
                          <a:cubicBezTo>
                            <a:pt x="1279" y="284"/>
                            <a:pt x="1233" y="284"/>
                            <a:pt x="1211" y="262"/>
                          </a:cubicBezTo>
                          <a:lnTo>
                            <a:pt x="1188" y="262"/>
                          </a:lnTo>
                          <a:cubicBezTo>
                            <a:pt x="1165" y="262"/>
                            <a:pt x="1142" y="239"/>
                            <a:pt x="1119" y="239"/>
                          </a:cubicBezTo>
                          <a:cubicBezTo>
                            <a:pt x="1119" y="239"/>
                            <a:pt x="1100" y="219"/>
                            <a:pt x="1079" y="216"/>
                          </a:cubicBezTo>
                          <a:lnTo>
                            <a:pt x="1079" y="216"/>
                          </a:lnTo>
                          <a:cubicBezTo>
                            <a:pt x="1038" y="178"/>
                            <a:pt x="990" y="146"/>
                            <a:pt x="937" y="125"/>
                          </a:cubicBezTo>
                          <a:cubicBezTo>
                            <a:pt x="928" y="119"/>
                            <a:pt x="919" y="115"/>
                            <a:pt x="910" y="111"/>
                          </a:cubicBezTo>
                          <a:lnTo>
                            <a:pt x="910" y="111"/>
                          </a:lnTo>
                          <a:cubicBezTo>
                            <a:pt x="911" y="111"/>
                            <a:pt x="912" y="111"/>
                            <a:pt x="913" y="111"/>
                          </a:cubicBezTo>
                          <a:cubicBezTo>
                            <a:pt x="935" y="111"/>
                            <a:pt x="960" y="90"/>
                            <a:pt x="960" y="56"/>
                          </a:cubicBezTo>
                          <a:cubicBezTo>
                            <a:pt x="937" y="56"/>
                            <a:pt x="937" y="33"/>
                            <a:pt x="937" y="33"/>
                          </a:cubicBezTo>
                          <a:cubicBezTo>
                            <a:pt x="914" y="10"/>
                            <a:pt x="891" y="10"/>
                            <a:pt x="891" y="10"/>
                          </a:cubicBezTo>
                          <a:cubicBezTo>
                            <a:pt x="876" y="3"/>
                            <a:pt x="863" y="0"/>
                            <a:pt x="85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4" name="Google Shape;2384;p32"/>
                    <p:cNvSpPr/>
                    <p:nvPr/>
                  </p:nvSpPr>
                  <p:spPr>
                    <a:xfrm>
                      <a:off x="3210400" y="3536425"/>
                      <a:ext cx="49100" cy="41350"/>
                    </a:xfrm>
                    <a:custGeom>
                      <a:rect b="b" l="l" r="r" t="t"/>
                      <a:pathLst>
                        <a:path extrusionOk="0" h="1654" w="1964">
                          <a:moveTo>
                            <a:pt x="1253" y="792"/>
                          </a:moveTo>
                          <a:cubicBezTo>
                            <a:pt x="1254" y="795"/>
                            <a:pt x="1255" y="797"/>
                            <a:pt x="1256" y="800"/>
                          </a:cubicBezTo>
                          <a:cubicBezTo>
                            <a:pt x="1253" y="803"/>
                            <a:pt x="1251" y="805"/>
                            <a:pt x="1249" y="807"/>
                          </a:cubicBezTo>
                          <a:lnTo>
                            <a:pt x="1249" y="807"/>
                          </a:lnTo>
                          <a:cubicBezTo>
                            <a:pt x="1249" y="807"/>
                            <a:pt x="1248" y="807"/>
                            <a:pt x="1247" y="808"/>
                          </a:cubicBezTo>
                          <a:lnTo>
                            <a:pt x="1247" y="808"/>
                          </a:lnTo>
                          <a:cubicBezTo>
                            <a:pt x="1248" y="805"/>
                            <a:pt x="1251" y="799"/>
                            <a:pt x="1253" y="792"/>
                          </a:cubicBezTo>
                          <a:close/>
                          <a:moveTo>
                            <a:pt x="321" y="1279"/>
                          </a:moveTo>
                          <a:cubicBezTo>
                            <a:pt x="327" y="1279"/>
                            <a:pt x="332" y="1283"/>
                            <a:pt x="335" y="1288"/>
                          </a:cubicBezTo>
                          <a:lnTo>
                            <a:pt x="335" y="1288"/>
                          </a:lnTo>
                          <a:cubicBezTo>
                            <a:pt x="335" y="1288"/>
                            <a:pt x="335" y="1289"/>
                            <a:pt x="334" y="1289"/>
                          </a:cubicBezTo>
                          <a:cubicBezTo>
                            <a:pt x="332" y="1289"/>
                            <a:pt x="327" y="1286"/>
                            <a:pt x="321" y="1279"/>
                          </a:cubicBezTo>
                          <a:close/>
                          <a:moveTo>
                            <a:pt x="1439" y="1"/>
                          </a:moveTo>
                          <a:cubicBezTo>
                            <a:pt x="1348" y="47"/>
                            <a:pt x="1279" y="115"/>
                            <a:pt x="1211" y="183"/>
                          </a:cubicBezTo>
                          <a:cubicBezTo>
                            <a:pt x="1097" y="275"/>
                            <a:pt x="1005" y="412"/>
                            <a:pt x="891" y="526"/>
                          </a:cubicBezTo>
                          <a:cubicBezTo>
                            <a:pt x="829" y="629"/>
                            <a:pt x="823" y="788"/>
                            <a:pt x="924" y="868"/>
                          </a:cubicBezTo>
                          <a:lnTo>
                            <a:pt x="914" y="868"/>
                          </a:lnTo>
                          <a:cubicBezTo>
                            <a:pt x="845" y="868"/>
                            <a:pt x="777" y="891"/>
                            <a:pt x="686" y="914"/>
                          </a:cubicBezTo>
                          <a:lnTo>
                            <a:pt x="617" y="914"/>
                          </a:lnTo>
                          <a:cubicBezTo>
                            <a:pt x="594" y="937"/>
                            <a:pt x="572" y="937"/>
                            <a:pt x="549" y="937"/>
                          </a:cubicBezTo>
                          <a:cubicBezTo>
                            <a:pt x="457" y="937"/>
                            <a:pt x="389" y="937"/>
                            <a:pt x="321" y="960"/>
                          </a:cubicBezTo>
                          <a:cubicBezTo>
                            <a:pt x="161" y="1005"/>
                            <a:pt x="1" y="1188"/>
                            <a:pt x="1" y="1348"/>
                          </a:cubicBezTo>
                          <a:cubicBezTo>
                            <a:pt x="1" y="1526"/>
                            <a:pt x="156" y="1653"/>
                            <a:pt x="317" y="1653"/>
                          </a:cubicBezTo>
                          <a:cubicBezTo>
                            <a:pt x="341" y="1653"/>
                            <a:pt x="365" y="1650"/>
                            <a:pt x="389" y="1644"/>
                          </a:cubicBezTo>
                          <a:cubicBezTo>
                            <a:pt x="552" y="1595"/>
                            <a:pt x="575" y="1408"/>
                            <a:pt x="493" y="1312"/>
                          </a:cubicBezTo>
                          <a:lnTo>
                            <a:pt x="493" y="1312"/>
                          </a:lnTo>
                          <a:cubicBezTo>
                            <a:pt x="614" y="1346"/>
                            <a:pt x="746" y="1376"/>
                            <a:pt x="870" y="1376"/>
                          </a:cubicBezTo>
                          <a:cubicBezTo>
                            <a:pt x="900" y="1376"/>
                            <a:pt x="930" y="1375"/>
                            <a:pt x="960" y="1370"/>
                          </a:cubicBezTo>
                          <a:cubicBezTo>
                            <a:pt x="1051" y="1348"/>
                            <a:pt x="1142" y="1348"/>
                            <a:pt x="1188" y="1279"/>
                          </a:cubicBezTo>
                          <a:lnTo>
                            <a:pt x="1211" y="1279"/>
                          </a:lnTo>
                          <a:cubicBezTo>
                            <a:pt x="1302" y="1279"/>
                            <a:pt x="1393" y="1256"/>
                            <a:pt x="1485" y="1233"/>
                          </a:cubicBezTo>
                          <a:cubicBezTo>
                            <a:pt x="1644" y="1165"/>
                            <a:pt x="1804" y="1051"/>
                            <a:pt x="1895" y="891"/>
                          </a:cubicBezTo>
                          <a:cubicBezTo>
                            <a:pt x="1964" y="777"/>
                            <a:pt x="1918" y="549"/>
                            <a:pt x="1759" y="526"/>
                          </a:cubicBezTo>
                          <a:cubicBezTo>
                            <a:pt x="1662" y="526"/>
                            <a:pt x="1577" y="515"/>
                            <a:pt x="1495" y="508"/>
                          </a:cubicBezTo>
                          <a:lnTo>
                            <a:pt x="1495" y="508"/>
                          </a:lnTo>
                          <a:cubicBezTo>
                            <a:pt x="1519" y="468"/>
                            <a:pt x="1559" y="429"/>
                            <a:pt x="1599" y="389"/>
                          </a:cubicBezTo>
                          <a:cubicBezTo>
                            <a:pt x="1644" y="366"/>
                            <a:pt x="1667" y="320"/>
                            <a:pt x="1690" y="275"/>
                          </a:cubicBezTo>
                          <a:cubicBezTo>
                            <a:pt x="1690" y="252"/>
                            <a:pt x="1690" y="229"/>
                            <a:pt x="1713" y="206"/>
                          </a:cubicBezTo>
                          <a:cubicBezTo>
                            <a:pt x="1713" y="185"/>
                            <a:pt x="1713" y="184"/>
                            <a:pt x="1694" y="165"/>
                          </a:cubicBezTo>
                          <a:lnTo>
                            <a:pt x="1694" y="165"/>
                          </a:lnTo>
                          <a:cubicBezTo>
                            <a:pt x="1708" y="157"/>
                            <a:pt x="1722" y="152"/>
                            <a:pt x="1736" y="138"/>
                          </a:cubicBezTo>
                          <a:cubicBezTo>
                            <a:pt x="1781" y="115"/>
                            <a:pt x="1759" y="47"/>
                            <a:pt x="1713" y="47"/>
                          </a:cubicBezTo>
                          <a:lnTo>
                            <a:pt x="1644" y="47"/>
                          </a:lnTo>
                          <a:cubicBezTo>
                            <a:pt x="1622" y="47"/>
                            <a:pt x="1622" y="24"/>
                            <a:pt x="1599" y="24"/>
                          </a:cubicBezTo>
                          <a:cubicBezTo>
                            <a:pt x="1576" y="24"/>
                            <a:pt x="1576" y="1"/>
                            <a:pt x="155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5" name="Google Shape;2385;p32"/>
                    <p:cNvSpPr/>
                    <p:nvPr/>
                  </p:nvSpPr>
                  <p:spPr>
                    <a:xfrm>
                      <a:off x="3209850" y="3566425"/>
                      <a:ext cx="10850" cy="11125"/>
                    </a:xfrm>
                    <a:custGeom>
                      <a:rect b="b" l="l" r="r" t="t"/>
                      <a:pathLst>
                        <a:path extrusionOk="0" h="445" w="434">
                          <a:moveTo>
                            <a:pt x="353" y="341"/>
                          </a:moveTo>
                          <a:cubicBezTo>
                            <a:pt x="350" y="345"/>
                            <a:pt x="347" y="349"/>
                            <a:pt x="343" y="353"/>
                          </a:cubicBezTo>
                          <a:cubicBezTo>
                            <a:pt x="343" y="353"/>
                            <a:pt x="320" y="376"/>
                            <a:pt x="297" y="376"/>
                          </a:cubicBezTo>
                          <a:cubicBezTo>
                            <a:pt x="316" y="357"/>
                            <a:pt x="334" y="354"/>
                            <a:pt x="353" y="341"/>
                          </a:cubicBezTo>
                          <a:close/>
                          <a:moveTo>
                            <a:pt x="211" y="0"/>
                          </a:moveTo>
                          <a:cubicBezTo>
                            <a:pt x="188" y="0"/>
                            <a:pt x="168" y="11"/>
                            <a:pt x="137" y="11"/>
                          </a:cubicBezTo>
                          <a:cubicBezTo>
                            <a:pt x="137" y="11"/>
                            <a:pt x="114" y="11"/>
                            <a:pt x="91" y="33"/>
                          </a:cubicBezTo>
                          <a:cubicBezTo>
                            <a:pt x="91" y="33"/>
                            <a:pt x="46" y="56"/>
                            <a:pt x="46" y="56"/>
                          </a:cubicBezTo>
                          <a:cubicBezTo>
                            <a:pt x="46" y="56"/>
                            <a:pt x="23" y="102"/>
                            <a:pt x="23" y="102"/>
                          </a:cubicBezTo>
                          <a:cubicBezTo>
                            <a:pt x="23" y="125"/>
                            <a:pt x="0" y="148"/>
                            <a:pt x="0" y="170"/>
                          </a:cubicBezTo>
                          <a:cubicBezTo>
                            <a:pt x="0" y="170"/>
                            <a:pt x="0" y="216"/>
                            <a:pt x="0" y="216"/>
                          </a:cubicBezTo>
                          <a:cubicBezTo>
                            <a:pt x="0" y="216"/>
                            <a:pt x="0" y="262"/>
                            <a:pt x="0" y="262"/>
                          </a:cubicBezTo>
                          <a:cubicBezTo>
                            <a:pt x="23" y="285"/>
                            <a:pt x="23" y="307"/>
                            <a:pt x="23" y="330"/>
                          </a:cubicBezTo>
                          <a:cubicBezTo>
                            <a:pt x="46" y="330"/>
                            <a:pt x="46" y="353"/>
                            <a:pt x="69" y="376"/>
                          </a:cubicBezTo>
                          <a:cubicBezTo>
                            <a:pt x="91" y="376"/>
                            <a:pt x="114" y="399"/>
                            <a:pt x="114" y="399"/>
                          </a:cubicBezTo>
                          <a:cubicBezTo>
                            <a:pt x="160" y="421"/>
                            <a:pt x="183" y="444"/>
                            <a:pt x="228" y="444"/>
                          </a:cubicBezTo>
                          <a:cubicBezTo>
                            <a:pt x="251" y="444"/>
                            <a:pt x="297" y="421"/>
                            <a:pt x="320" y="399"/>
                          </a:cubicBezTo>
                          <a:cubicBezTo>
                            <a:pt x="343" y="399"/>
                            <a:pt x="365" y="376"/>
                            <a:pt x="365" y="376"/>
                          </a:cubicBezTo>
                          <a:cubicBezTo>
                            <a:pt x="388" y="353"/>
                            <a:pt x="388" y="353"/>
                            <a:pt x="411" y="330"/>
                          </a:cubicBezTo>
                          <a:cubicBezTo>
                            <a:pt x="411" y="307"/>
                            <a:pt x="411" y="285"/>
                            <a:pt x="411" y="285"/>
                          </a:cubicBezTo>
                          <a:cubicBezTo>
                            <a:pt x="434" y="262"/>
                            <a:pt x="434" y="239"/>
                            <a:pt x="434" y="239"/>
                          </a:cubicBezTo>
                          <a:lnTo>
                            <a:pt x="434" y="216"/>
                          </a:lnTo>
                          <a:cubicBezTo>
                            <a:pt x="434" y="170"/>
                            <a:pt x="411" y="148"/>
                            <a:pt x="388" y="102"/>
                          </a:cubicBezTo>
                          <a:cubicBezTo>
                            <a:pt x="373" y="87"/>
                            <a:pt x="358" y="71"/>
                            <a:pt x="343" y="56"/>
                          </a:cubicBezTo>
                          <a:lnTo>
                            <a:pt x="343" y="56"/>
                          </a:lnTo>
                          <a:cubicBezTo>
                            <a:pt x="343" y="57"/>
                            <a:pt x="343" y="57"/>
                            <a:pt x="343" y="57"/>
                          </a:cubicBezTo>
                          <a:lnTo>
                            <a:pt x="343" y="57"/>
                          </a:lnTo>
                          <a:cubicBezTo>
                            <a:pt x="342" y="57"/>
                            <a:pt x="342" y="57"/>
                            <a:pt x="342" y="56"/>
                          </a:cubicBezTo>
                          <a:lnTo>
                            <a:pt x="342" y="56"/>
                          </a:lnTo>
                          <a:cubicBezTo>
                            <a:pt x="342" y="56"/>
                            <a:pt x="342" y="56"/>
                            <a:pt x="343" y="56"/>
                          </a:cubicBezTo>
                          <a:lnTo>
                            <a:pt x="343" y="56"/>
                          </a:lnTo>
                          <a:cubicBezTo>
                            <a:pt x="335" y="49"/>
                            <a:pt x="327" y="41"/>
                            <a:pt x="320" y="33"/>
                          </a:cubicBezTo>
                          <a:cubicBezTo>
                            <a:pt x="297" y="33"/>
                            <a:pt x="274" y="11"/>
                            <a:pt x="274" y="11"/>
                          </a:cubicBezTo>
                          <a:lnTo>
                            <a:pt x="251" y="11"/>
                          </a:lnTo>
                          <a:cubicBezTo>
                            <a:pt x="236" y="3"/>
                            <a:pt x="223" y="0"/>
                            <a:pt x="21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6" name="Google Shape;2386;p32"/>
                    <p:cNvSpPr/>
                    <p:nvPr/>
                  </p:nvSpPr>
                  <p:spPr>
                    <a:xfrm>
                      <a:off x="3221250" y="3566775"/>
                      <a:ext cx="26275" cy="37800"/>
                    </a:xfrm>
                    <a:custGeom>
                      <a:rect b="b" l="l" r="r" t="t"/>
                      <a:pathLst>
                        <a:path extrusionOk="0" h="1512" w="1051">
                          <a:moveTo>
                            <a:pt x="273" y="1100"/>
                          </a:moveTo>
                          <a:cubicBezTo>
                            <a:pt x="275" y="1100"/>
                            <a:pt x="275" y="1106"/>
                            <a:pt x="275" y="1115"/>
                          </a:cubicBezTo>
                          <a:cubicBezTo>
                            <a:pt x="269" y="1115"/>
                            <a:pt x="265" y="1116"/>
                            <a:pt x="261" y="1119"/>
                          </a:cubicBezTo>
                          <a:lnTo>
                            <a:pt x="261" y="1119"/>
                          </a:lnTo>
                          <a:cubicBezTo>
                            <a:pt x="268" y="1106"/>
                            <a:pt x="271" y="1100"/>
                            <a:pt x="273" y="1100"/>
                          </a:cubicBezTo>
                          <a:close/>
                          <a:moveTo>
                            <a:pt x="588" y="1"/>
                          </a:moveTo>
                          <a:cubicBezTo>
                            <a:pt x="523" y="1"/>
                            <a:pt x="456" y="14"/>
                            <a:pt x="389" y="42"/>
                          </a:cubicBezTo>
                          <a:cubicBezTo>
                            <a:pt x="229" y="88"/>
                            <a:pt x="115" y="271"/>
                            <a:pt x="138" y="453"/>
                          </a:cubicBezTo>
                          <a:cubicBezTo>
                            <a:pt x="155" y="592"/>
                            <a:pt x="212" y="744"/>
                            <a:pt x="319" y="839"/>
                          </a:cubicBezTo>
                          <a:lnTo>
                            <a:pt x="319" y="839"/>
                          </a:lnTo>
                          <a:cubicBezTo>
                            <a:pt x="314" y="878"/>
                            <a:pt x="297" y="920"/>
                            <a:pt x="297" y="978"/>
                          </a:cubicBezTo>
                          <a:cubicBezTo>
                            <a:pt x="297" y="1001"/>
                            <a:pt x="297" y="1024"/>
                            <a:pt x="275" y="1047"/>
                          </a:cubicBezTo>
                          <a:cubicBezTo>
                            <a:pt x="275" y="1069"/>
                            <a:pt x="252" y="1115"/>
                            <a:pt x="252" y="1138"/>
                          </a:cubicBezTo>
                          <a:cubicBezTo>
                            <a:pt x="252" y="1138"/>
                            <a:pt x="229" y="1161"/>
                            <a:pt x="229" y="1161"/>
                          </a:cubicBezTo>
                          <a:cubicBezTo>
                            <a:pt x="229" y="1161"/>
                            <a:pt x="249" y="1151"/>
                            <a:pt x="256" y="1151"/>
                          </a:cubicBezTo>
                          <a:cubicBezTo>
                            <a:pt x="259" y="1151"/>
                            <a:pt x="259" y="1153"/>
                            <a:pt x="252" y="1161"/>
                          </a:cubicBezTo>
                          <a:lnTo>
                            <a:pt x="252" y="1161"/>
                          </a:lnTo>
                          <a:cubicBezTo>
                            <a:pt x="257" y="1156"/>
                            <a:pt x="257" y="1154"/>
                            <a:pt x="256" y="1154"/>
                          </a:cubicBezTo>
                          <a:cubicBezTo>
                            <a:pt x="254" y="1154"/>
                            <a:pt x="248" y="1157"/>
                            <a:pt x="243" y="1161"/>
                          </a:cubicBezTo>
                          <a:lnTo>
                            <a:pt x="183" y="1161"/>
                          </a:lnTo>
                          <a:cubicBezTo>
                            <a:pt x="169" y="1161"/>
                            <a:pt x="155" y="1161"/>
                            <a:pt x="146" y="1166"/>
                          </a:cubicBezTo>
                          <a:lnTo>
                            <a:pt x="146" y="1166"/>
                          </a:lnTo>
                          <a:cubicBezTo>
                            <a:pt x="126" y="1168"/>
                            <a:pt x="107" y="1173"/>
                            <a:pt x="92" y="1184"/>
                          </a:cubicBezTo>
                          <a:cubicBezTo>
                            <a:pt x="1" y="1252"/>
                            <a:pt x="1" y="1366"/>
                            <a:pt x="69" y="1435"/>
                          </a:cubicBezTo>
                          <a:cubicBezTo>
                            <a:pt x="120" y="1486"/>
                            <a:pt x="210" y="1512"/>
                            <a:pt x="291" y="1512"/>
                          </a:cubicBezTo>
                          <a:cubicBezTo>
                            <a:pt x="317" y="1512"/>
                            <a:pt x="343" y="1509"/>
                            <a:pt x="366" y="1503"/>
                          </a:cubicBezTo>
                          <a:cubicBezTo>
                            <a:pt x="416" y="1478"/>
                            <a:pt x="459" y="1447"/>
                            <a:pt x="495" y="1412"/>
                          </a:cubicBezTo>
                          <a:lnTo>
                            <a:pt x="640" y="1412"/>
                          </a:lnTo>
                          <a:cubicBezTo>
                            <a:pt x="754" y="1412"/>
                            <a:pt x="891" y="1412"/>
                            <a:pt x="936" y="1275"/>
                          </a:cubicBezTo>
                          <a:cubicBezTo>
                            <a:pt x="936" y="1229"/>
                            <a:pt x="914" y="1206"/>
                            <a:pt x="868" y="1206"/>
                          </a:cubicBezTo>
                          <a:cubicBezTo>
                            <a:pt x="777" y="1229"/>
                            <a:pt x="685" y="1298"/>
                            <a:pt x="594" y="1298"/>
                          </a:cubicBezTo>
                          <a:cubicBezTo>
                            <a:pt x="590" y="1298"/>
                            <a:pt x="586" y="1298"/>
                            <a:pt x="582" y="1298"/>
                          </a:cubicBezTo>
                          <a:lnTo>
                            <a:pt x="582" y="1298"/>
                          </a:lnTo>
                          <a:cubicBezTo>
                            <a:pt x="609" y="1239"/>
                            <a:pt x="629" y="1181"/>
                            <a:pt x="644" y="1122"/>
                          </a:cubicBezTo>
                          <a:lnTo>
                            <a:pt x="644" y="1122"/>
                          </a:lnTo>
                          <a:cubicBezTo>
                            <a:pt x="660" y="1129"/>
                            <a:pt x="680" y="1138"/>
                            <a:pt x="708" y="1138"/>
                          </a:cubicBezTo>
                          <a:cubicBezTo>
                            <a:pt x="739" y="1138"/>
                            <a:pt x="759" y="1148"/>
                            <a:pt x="789" y="1148"/>
                          </a:cubicBezTo>
                          <a:cubicBezTo>
                            <a:pt x="805" y="1148"/>
                            <a:pt x="822" y="1145"/>
                            <a:pt x="845" y="1138"/>
                          </a:cubicBezTo>
                          <a:cubicBezTo>
                            <a:pt x="930" y="1117"/>
                            <a:pt x="975" y="977"/>
                            <a:pt x="908" y="903"/>
                          </a:cubicBezTo>
                          <a:lnTo>
                            <a:pt x="908" y="903"/>
                          </a:lnTo>
                          <a:cubicBezTo>
                            <a:pt x="899" y="861"/>
                            <a:pt x="878" y="828"/>
                            <a:pt x="845" y="796"/>
                          </a:cubicBezTo>
                          <a:cubicBezTo>
                            <a:pt x="845" y="796"/>
                            <a:pt x="831" y="774"/>
                            <a:pt x="822" y="763"/>
                          </a:cubicBezTo>
                          <a:lnTo>
                            <a:pt x="822" y="763"/>
                          </a:lnTo>
                          <a:cubicBezTo>
                            <a:pt x="822" y="750"/>
                            <a:pt x="819" y="750"/>
                            <a:pt x="800" y="750"/>
                          </a:cubicBezTo>
                          <a:cubicBezTo>
                            <a:pt x="800" y="727"/>
                            <a:pt x="777" y="704"/>
                            <a:pt x="754" y="681"/>
                          </a:cubicBezTo>
                          <a:cubicBezTo>
                            <a:pt x="731" y="636"/>
                            <a:pt x="686" y="591"/>
                            <a:pt x="663" y="568"/>
                          </a:cubicBezTo>
                          <a:lnTo>
                            <a:pt x="663" y="568"/>
                          </a:lnTo>
                          <a:cubicBezTo>
                            <a:pt x="663" y="568"/>
                            <a:pt x="663" y="568"/>
                            <a:pt x="663" y="568"/>
                          </a:cubicBezTo>
                          <a:lnTo>
                            <a:pt x="663" y="568"/>
                          </a:lnTo>
                          <a:cubicBezTo>
                            <a:pt x="663" y="568"/>
                            <a:pt x="663" y="567"/>
                            <a:pt x="663" y="567"/>
                          </a:cubicBezTo>
                          <a:cubicBezTo>
                            <a:pt x="663" y="567"/>
                            <a:pt x="640" y="544"/>
                            <a:pt x="640" y="544"/>
                          </a:cubicBezTo>
                          <a:cubicBezTo>
                            <a:pt x="640" y="525"/>
                            <a:pt x="623" y="522"/>
                            <a:pt x="618" y="507"/>
                          </a:cubicBezTo>
                          <a:lnTo>
                            <a:pt x="618" y="507"/>
                          </a:lnTo>
                          <a:cubicBezTo>
                            <a:pt x="659" y="533"/>
                            <a:pt x="707" y="547"/>
                            <a:pt x="759" y="547"/>
                          </a:cubicBezTo>
                          <a:cubicBezTo>
                            <a:pt x="772" y="547"/>
                            <a:pt x="786" y="546"/>
                            <a:pt x="800" y="544"/>
                          </a:cubicBezTo>
                          <a:cubicBezTo>
                            <a:pt x="914" y="544"/>
                            <a:pt x="1028" y="453"/>
                            <a:pt x="1028" y="316"/>
                          </a:cubicBezTo>
                          <a:cubicBezTo>
                            <a:pt x="1051" y="202"/>
                            <a:pt x="959" y="111"/>
                            <a:pt x="845" y="65"/>
                          </a:cubicBezTo>
                          <a:cubicBezTo>
                            <a:pt x="766" y="25"/>
                            <a:pt x="678" y="1"/>
                            <a:pt x="58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7" name="Google Shape;2387;p32"/>
                    <p:cNvSpPr/>
                    <p:nvPr/>
                  </p:nvSpPr>
                  <p:spPr>
                    <a:xfrm>
                      <a:off x="3204750" y="3589075"/>
                      <a:ext cx="76175" cy="26725"/>
                    </a:xfrm>
                    <a:custGeom>
                      <a:rect b="b" l="l" r="r" t="t"/>
                      <a:pathLst>
                        <a:path extrusionOk="0" h="1069" w="3047">
                          <a:moveTo>
                            <a:pt x="2735" y="428"/>
                          </a:moveTo>
                          <a:cubicBezTo>
                            <a:pt x="2736" y="428"/>
                            <a:pt x="2737" y="428"/>
                            <a:pt x="2738" y="428"/>
                          </a:cubicBezTo>
                          <a:cubicBezTo>
                            <a:pt x="2738" y="431"/>
                            <a:pt x="2738" y="432"/>
                            <a:pt x="2737" y="432"/>
                          </a:cubicBezTo>
                          <a:cubicBezTo>
                            <a:pt x="2737" y="432"/>
                            <a:pt x="2736" y="430"/>
                            <a:pt x="2735" y="428"/>
                          </a:cubicBezTo>
                          <a:close/>
                          <a:moveTo>
                            <a:pt x="2472" y="1"/>
                          </a:moveTo>
                          <a:cubicBezTo>
                            <a:pt x="2417" y="1"/>
                            <a:pt x="2365" y="21"/>
                            <a:pt x="2328" y="68"/>
                          </a:cubicBezTo>
                          <a:lnTo>
                            <a:pt x="2328" y="68"/>
                          </a:lnTo>
                          <a:cubicBezTo>
                            <a:pt x="2328" y="66"/>
                            <a:pt x="2327" y="65"/>
                            <a:pt x="2327" y="63"/>
                          </a:cubicBezTo>
                          <a:lnTo>
                            <a:pt x="2327" y="63"/>
                          </a:lnTo>
                          <a:cubicBezTo>
                            <a:pt x="2316" y="77"/>
                            <a:pt x="2306" y="92"/>
                            <a:pt x="2296" y="108"/>
                          </a:cubicBezTo>
                          <a:lnTo>
                            <a:pt x="2296" y="108"/>
                          </a:lnTo>
                          <a:cubicBezTo>
                            <a:pt x="2168" y="184"/>
                            <a:pt x="2054" y="261"/>
                            <a:pt x="1939" y="337"/>
                          </a:cubicBezTo>
                          <a:cubicBezTo>
                            <a:pt x="1893" y="360"/>
                            <a:pt x="1802" y="406"/>
                            <a:pt x="1802" y="406"/>
                          </a:cubicBezTo>
                          <a:cubicBezTo>
                            <a:pt x="1771" y="406"/>
                            <a:pt x="1782" y="416"/>
                            <a:pt x="1778" y="416"/>
                          </a:cubicBezTo>
                          <a:cubicBezTo>
                            <a:pt x="1777" y="416"/>
                            <a:pt x="1771" y="413"/>
                            <a:pt x="1756" y="406"/>
                          </a:cubicBezTo>
                          <a:cubicBezTo>
                            <a:pt x="1733" y="383"/>
                            <a:pt x="1711" y="360"/>
                            <a:pt x="1688" y="337"/>
                          </a:cubicBezTo>
                          <a:cubicBezTo>
                            <a:pt x="1639" y="259"/>
                            <a:pt x="1569" y="223"/>
                            <a:pt x="1500" y="223"/>
                          </a:cubicBezTo>
                          <a:cubicBezTo>
                            <a:pt x="1408" y="223"/>
                            <a:pt x="1316" y="288"/>
                            <a:pt x="1277" y="406"/>
                          </a:cubicBezTo>
                          <a:cubicBezTo>
                            <a:pt x="1240" y="488"/>
                            <a:pt x="1237" y="571"/>
                            <a:pt x="1253" y="651"/>
                          </a:cubicBezTo>
                          <a:lnTo>
                            <a:pt x="1253" y="651"/>
                          </a:lnTo>
                          <a:cubicBezTo>
                            <a:pt x="1218" y="660"/>
                            <a:pt x="1179" y="662"/>
                            <a:pt x="1140" y="662"/>
                          </a:cubicBezTo>
                          <a:cubicBezTo>
                            <a:pt x="1083" y="662"/>
                            <a:pt x="1026" y="657"/>
                            <a:pt x="980" y="657"/>
                          </a:cubicBezTo>
                          <a:cubicBezTo>
                            <a:pt x="866" y="634"/>
                            <a:pt x="775" y="634"/>
                            <a:pt x="661" y="611"/>
                          </a:cubicBezTo>
                          <a:cubicBezTo>
                            <a:pt x="618" y="606"/>
                            <a:pt x="573" y="603"/>
                            <a:pt x="528" y="603"/>
                          </a:cubicBezTo>
                          <a:cubicBezTo>
                            <a:pt x="382" y="603"/>
                            <a:pt x="229" y="633"/>
                            <a:pt x="90" y="702"/>
                          </a:cubicBezTo>
                          <a:cubicBezTo>
                            <a:pt x="91" y="703"/>
                            <a:pt x="92" y="704"/>
                            <a:pt x="93" y="705"/>
                          </a:cubicBezTo>
                          <a:lnTo>
                            <a:pt x="93" y="705"/>
                          </a:lnTo>
                          <a:cubicBezTo>
                            <a:pt x="1" y="775"/>
                            <a:pt x="40" y="958"/>
                            <a:pt x="167" y="958"/>
                          </a:cubicBezTo>
                          <a:cubicBezTo>
                            <a:pt x="179" y="958"/>
                            <a:pt x="191" y="957"/>
                            <a:pt x="204" y="953"/>
                          </a:cubicBezTo>
                          <a:cubicBezTo>
                            <a:pt x="387" y="908"/>
                            <a:pt x="569" y="885"/>
                            <a:pt x="752" y="862"/>
                          </a:cubicBezTo>
                          <a:cubicBezTo>
                            <a:pt x="900" y="846"/>
                            <a:pt x="1036" y="817"/>
                            <a:pt x="1177" y="803"/>
                          </a:cubicBezTo>
                          <a:lnTo>
                            <a:pt x="1177" y="803"/>
                          </a:lnTo>
                          <a:cubicBezTo>
                            <a:pt x="1174" y="844"/>
                            <a:pt x="1195" y="890"/>
                            <a:pt x="1231" y="908"/>
                          </a:cubicBezTo>
                          <a:cubicBezTo>
                            <a:pt x="1288" y="945"/>
                            <a:pt x="1344" y="968"/>
                            <a:pt x="1414" y="987"/>
                          </a:cubicBezTo>
                          <a:lnTo>
                            <a:pt x="1414" y="987"/>
                          </a:lnTo>
                          <a:cubicBezTo>
                            <a:pt x="1419" y="999"/>
                            <a:pt x="1425" y="1010"/>
                            <a:pt x="1437" y="1022"/>
                          </a:cubicBezTo>
                          <a:cubicBezTo>
                            <a:pt x="1469" y="1055"/>
                            <a:pt x="1510" y="1069"/>
                            <a:pt x="1550" y="1069"/>
                          </a:cubicBezTo>
                          <a:cubicBezTo>
                            <a:pt x="1650" y="1069"/>
                            <a:pt x="1750" y="983"/>
                            <a:pt x="1733" y="885"/>
                          </a:cubicBezTo>
                          <a:cubicBezTo>
                            <a:pt x="1733" y="882"/>
                            <a:pt x="1733" y="879"/>
                            <a:pt x="1733" y="876"/>
                          </a:cubicBezTo>
                          <a:lnTo>
                            <a:pt x="1733" y="876"/>
                          </a:lnTo>
                          <a:cubicBezTo>
                            <a:pt x="1754" y="879"/>
                            <a:pt x="1775" y="880"/>
                            <a:pt x="1797" y="880"/>
                          </a:cubicBezTo>
                          <a:cubicBezTo>
                            <a:pt x="1864" y="880"/>
                            <a:pt x="1934" y="867"/>
                            <a:pt x="2007" y="839"/>
                          </a:cubicBezTo>
                          <a:cubicBezTo>
                            <a:pt x="2107" y="800"/>
                            <a:pt x="2189" y="734"/>
                            <a:pt x="2267" y="663"/>
                          </a:cubicBezTo>
                          <a:lnTo>
                            <a:pt x="2267" y="663"/>
                          </a:lnTo>
                          <a:cubicBezTo>
                            <a:pt x="2297" y="724"/>
                            <a:pt x="2339" y="777"/>
                            <a:pt x="2395" y="817"/>
                          </a:cubicBezTo>
                          <a:cubicBezTo>
                            <a:pt x="2458" y="865"/>
                            <a:pt x="2524" y="885"/>
                            <a:pt x="2589" y="885"/>
                          </a:cubicBezTo>
                          <a:cubicBezTo>
                            <a:pt x="2831" y="885"/>
                            <a:pt x="3046" y="594"/>
                            <a:pt x="2920" y="360"/>
                          </a:cubicBezTo>
                          <a:cubicBezTo>
                            <a:pt x="2901" y="284"/>
                            <a:pt x="2804" y="240"/>
                            <a:pt x="2732" y="240"/>
                          </a:cubicBezTo>
                          <a:cubicBezTo>
                            <a:pt x="2726" y="240"/>
                            <a:pt x="2721" y="240"/>
                            <a:pt x="2715" y="241"/>
                          </a:cubicBezTo>
                          <a:lnTo>
                            <a:pt x="2715" y="241"/>
                          </a:lnTo>
                          <a:cubicBezTo>
                            <a:pt x="2715" y="235"/>
                            <a:pt x="2715" y="229"/>
                            <a:pt x="2715" y="223"/>
                          </a:cubicBezTo>
                          <a:cubicBezTo>
                            <a:pt x="2715" y="94"/>
                            <a:pt x="2588" y="1"/>
                            <a:pt x="247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 name="Google Shape;2388;p32"/>
                    <p:cNvSpPr/>
                    <p:nvPr/>
                  </p:nvSpPr>
                  <p:spPr>
                    <a:xfrm>
                      <a:off x="3209275" y="3619650"/>
                      <a:ext cx="35950" cy="11525"/>
                    </a:xfrm>
                    <a:custGeom>
                      <a:rect b="b" l="l" r="r" t="t"/>
                      <a:pathLst>
                        <a:path extrusionOk="0" h="461" w="1438">
                          <a:moveTo>
                            <a:pt x="408" y="301"/>
                          </a:moveTo>
                          <a:cubicBezTo>
                            <a:pt x="403" y="304"/>
                            <a:pt x="397" y="308"/>
                            <a:pt x="393" y="308"/>
                          </a:cubicBezTo>
                          <a:cubicBezTo>
                            <a:pt x="390" y="308"/>
                            <a:pt x="388" y="306"/>
                            <a:pt x="388" y="301"/>
                          </a:cubicBezTo>
                          <a:close/>
                          <a:moveTo>
                            <a:pt x="367" y="1"/>
                          </a:moveTo>
                          <a:cubicBezTo>
                            <a:pt x="329" y="1"/>
                            <a:pt x="290" y="8"/>
                            <a:pt x="251" y="27"/>
                          </a:cubicBezTo>
                          <a:cubicBezTo>
                            <a:pt x="0" y="96"/>
                            <a:pt x="114" y="438"/>
                            <a:pt x="343" y="461"/>
                          </a:cubicBezTo>
                          <a:cubicBezTo>
                            <a:pt x="411" y="461"/>
                            <a:pt x="502" y="370"/>
                            <a:pt x="480" y="278"/>
                          </a:cubicBezTo>
                          <a:lnTo>
                            <a:pt x="617" y="278"/>
                          </a:lnTo>
                          <a:cubicBezTo>
                            <a:pt x="639" y="278"/>
                            <a:pt x="639" y="278"/>
                            <a:pt x="662" y="255"/>
                          </a:cubicBezTo>
                          <a:lnTo>
                            <a:pt x="868" y="255"/>
                          </a:lnTo>
                          <a:cubicBezTo>
                            <a:pt x="936" y="255"/>
                            <a:pt x="982" y="255"/>
                            <a:pt x="1027" y="278"/>
                          </a:cubicBezTo>
                          <a:cubicBezTo>
                            <a:pt x="1073" y="278"/>
                            <a:pt x="1142" y="278"/>
                            <a:pt x="1187" y="301"/>
                          </a:cubicBezTo>
                          <a:cubicBezTo>
                            <a:pt x="1233" y="301"/>
                            <a:pt x="1279" y="311"/>
                            <a:pt x="1324" y="311"/>
                          </a:cubicBezTo>
                          <a:cubicBezTo>
                            <a:pt x="1347" y="311"/>
                            <a:pt x="1370" y="309"/>
                            <a:pt x="1393" y="301"/>
                          </a:cubicBezTo>
                          <a:cubicBezTo>
                            <a:pt x="1433" y="301"/>
                            <a:pt x="1438" y="229"/>
                            <a:pt x="1406" y="229"/>
                          </a:cubicBezTo>
                          <a:cubicBezTo>
                            <a:pt x="1402" y="229"/>
                            <a:pt x="1398" y="230"/>
                            <a:pt x="1393" y="233"/>
                          </a:cubicBezTo>
                          <a:cubicBezTo>
                            <a:pt x="1370" y="233"/>
                            <a:pt x="1370" y="210"/>
                            <a:pt x="1370" y="210"/>
                          </a:cubicBezTo>
                          <a:lnTo>
                            <a:pt x="1324" y="210"/>
                          </a:lnTo>
                          <a:cubicBezTo>
                            <a:pt x="1279" y="210"/>
                            <a:pt x="1256" y="210"/>
                            <a:pt x="1210" y="187"/>
                          </a:cubicBezTo>
                          <a:cubicBezTo>
                            <a:pt x="1096" y="164"/>
                            <a:pt x="982" y="141"/>
                            <a:pt x="868" y="118"/>
                          </a:cubicBezTo>
                          <a:cubicBezTo>
                            <a:pt x="845" y="118"/>
                            <a:pt x="799" y="96"/>
                            <a:pt x="776" y="96"/>
                          </a:cubicBezTo>
                          <a:cubicBezTo>
                            <a:pt x="754" y="96"/>
                            <a:pt x="754" y="96"/>
                            <a:pt x="731" y="73"/>
                          </a:cubicBezTo>
                          <a:lnTo>
                            <a:pt x="685" y="73"/>
                          </a:lnTo>
                          <a:cubicBezTo>
                            <a:pt x="639" y="50"/>
                            <a:pt x="594" y="27"/>
                            <a:pt x="525" y="27"/>
                          </a:cubicBezTo>
                          <a:cubicBezTo>
                            <a:pt x="473" y="14"/>
                            <a:pt x="420" y="1"/>
                            <a:pt x="36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 name="Google Shape;2389;p32"/>
                    <p:cNvSpPr/>
                    <p:nvPr/>
                  </p:nvSpPr>
                  <p:spPr>
                    <a:xfrm>
                      <a:off x="3198850" y="3617375"/>
                      <a:ext cx="73225" cy="34925"/>
                    </a:xfrm>
                    <a:custGeom>
                      <a:rect b="b" l="l" r="r" t="t"/>
                      <a:pathLst>
                        <a:path extrusionOk="0" h="1397" w="2929">
                          <a:moveTo>
                            <a:pt x="2426" y="164"/>
                          </a:moveTo>
                          <a:cubicBezTo>
                            <a:pt x="2408" y="176"/>
                            <a:pt x="2401" y="182"/>
                            <a:pt x="2401" y="183"/>
                          </a:cubicBezTo>
                          <a:lnTo>
                            <a:pt x="2401" y="183"/>
                          </a:lnTo>
                          <a:cubicBezTo>
                            <a:pt x="2410" y="177"/>
                            <a:pt x="2419" y="171"/>
                            <a:pt x="2426" y="164"/>
                          </a:cubicBezTo>
                          <a:close/>
                          <a:moveTo>
                            <a:pt x="2154" y="329"/>
                          </a:moveTo>
                          <a:cubicBezTo>
                            <a:pt x="2157" y="332"/>
                            <a:pt x="2160" y="334"/>
                            <a:pt x="2163" y="336"/>
                          </a:cubicBezTo>
                          <a:lnTo>
                            <a:pt x="2163" y="336"/>
                          </a:lnTo>
                          <a:cubicBezTo>
                            <a:pt x="2160" y="334"/>
                            <a:pt x="2158" y="333"/>
                            <a:pt x="2157" y="333"/>
                          </a:cubicBezTo>
                          <a:cubicBezTo>
                            <a:pt x="2156" y="333"/>
                            <a:pt x="2156" y="333"/>
                            <a:pt x="2155" y="334"/>
                          </a:cubicBezTo>
                          <a:lnTo>
                            <a:pt x="2155" y="334"/>
                          </a:lnTo>
                          <a:cubicBezTo>
                            <a:pt x="2155" y="332"/>
                            <a:pt x="2154" y="331"/>
                            <a:pt x="2154" y="329"/>
                          </a:cubicBezTo>
                          <a:close/>
                          <a:moveTo>
                            <a:pt x="2781" y="610"/>
                          </a:moveTo>
                          <a:cubicBezTo>
                            <a:pt x="2783" y="610"/>
                            <a:pt x="2777" y="618"/>
                            <a:pt x="2768" y="630"/>
                          </a:cubicBezTo>
                          <a:lnTo>
                            <a:pt x="2768" y="630"/>
                          </a:lnTo>
                          <a:cubicBezTo>
                            <a:pt x="2768" y="627"/>
                            <a:pt x="2768" y="624"/>
                            <a:pt x="2768" y="620"/>
                          </a:cubicBezTo>
                          <a:cubicBezTo>
                            <a:pt x="2776" y="613"/>
                            <a:pt x="2780" y="610"/>
                            <a:pt x="2781" y="610"/>
                          </a:cubicBezTo>
                          <a:close/>
                          <a:moveTo>
                            <a:pt x="2751" y="653"/>
                          </a:moveTo>
                          <a:cubicBezTo>
                            <a:pt x="2737" y="671"/>
                            <a:pt x="2723" y="689"/>
                            <a:pt x="2723" y="689"/>
                          </a:cubicBezTo>
                          <a:cubicBezTo>
                            <a:pt x="2723" y="676"/>
                            <a:pt x="2738" y="662"/>
                            <a:pt x="2738" y="662"/>
                          </a:cubicBezTo>
                          <a:lnTo>
                            <a:pt x="2738" y="662"/>
                          </a:lnTo>
                          <a:cubicBezTo>
                            <a:pt x="2737" y="662"/>
                            <a:pt x="2729" y="670"/>
                            <a:pt x="2700" y="689"/>
                          </a:cubicBezTo>
                          <a:lnTo>
                            <a:pt x="2697" y="683"/>
                          </a:lnTo>
                          <a:lnTo>
                            <a:pt x="2697" y="683"/>
                          </a:lnTo>
                          <a:cubicBezTo>
                            <a:pt x="2715" y="673"/>
                            <a:pt x="2733" y="663"/>
                            <a:pt x="2751" y="653"/>
                          </a:cubicBezTo>
                          <a:close/>
                          <a:moveTo>
                            <a:pt x="1876" y="1"/>
                          </a:moveTo>
                          <a:cubicBezTo>
                            <a:pt x="1746" y="1"/>
                            <a:pt x="1668" y="87"/>
                            <a:pt x="1627" y="209"/>
                          </a:cubicBezTo>
                          <a:cubicBezTo>
                            <a:pt x="1627" y="209"/>
                            <a:pt x="1604" y="255"/>
                            <a:pt x="1604" y="255"/>
                          </a:cubicBezTo>
                          <a:cubicBezTo>
                            <a:pt x="1604" y="255"/>
                            <a:pt x="1566" y="293"/>
                            <a:pt x="1566" y="303"/>
                          </a:cubicBezTo>
                          <a:lnTo>
                            <a:pt x="1566" y="303"/>
                          </a:lnTo>
                          <a:cubicBezTo>
                            <a:pt x="1561" y="304"/>
                            <a:pt x="1556" y="306"/>
                            <a:pt x="1552" y="307"/>
                          </a:cubicBezTo>
                          <a:lnTo>
                            <a:pt x="1552" y="307"/>
                          </a:lnTo>
                          <a:cubicBezTo>
                            <a:pt x="1554" y="305"/>
                            <a:pt x="1556" y="303"/>
                            <a:pt x="1559" y="301"/>
                          </a:cubicBezTo>
                          <a:lnTo>
                            <a:pt x="1559" y="301"/>
                          </a:lnTo>
                          <a:cubicBezTo>
                            <a:pt x="1543" y="308"/>
                            <a:pt x="1538" y="311"/>
                            <a:pt x="1539" y="311"/>
                          </a:cubicBezTo>
                          <a:cubicBezTo>
                            <a:pt x="1540" y="311"/>
                            <a:pt x="1545" y="309"/>
                            <a:pt x="1552" y="307"/>
                          </a:cubicBezTo>
                          <a:lnTo>
                            <a:pt x="1552" y="307"/>
                          </a:lnTo>
                          <a:cubicBezTo>
                            <a:pt x="1531" y="324"/>
                            <a:pt x="1511" y="324"/>
                            <a:pt x="1490" y="324"/>
                          </a:cubicBezTo>
                          <a:cubicBezTo>
                            <a:pt x="1444" y="346"/>
                            <a:pt x="1376" y="346"/>
                            <a:pt x="1330" y="369"/>
                          </a:cubicBezTo>
                          <a:lnTo>
                            <a:pt x="1216" y="369"/>
                          </a:lnTo>
                          <a:cubicBezTo>
                            <a:pt x="1056" y="369"/>
                            <a:pt x="919" y="438"/>
                            <a:pt x="783" y="483"/>
                          </a:cubicBezTo>
                          <a:cubicBezTo>
                            <a:pt x="727" y="497"/>
                            <a:pt x="655" y="520"/>
                            <a:pt x="586" y="520"/>
                          </a:cubicBezTo>
                          <a:cubicBezTo>
                            <a:pt x="542" y="520"/>
                            <a:pt x="499" y="510"/>
                            <a:pt x="463" y="483"/>
                          </a:cubicBezTo>
                          <a:cubicBezTo>
                            <a:pt x="408" y="444"/>
                            <a:pt x="354" y="427"/>
                            <a:pt x="304" y="427"/>
                          </a:cubicBezTo>
                          <a:cubicBezTo>
                            <a:pt x="123" y="427"/>
                            <a:pt x="1" y="647"/>
                            <a:pt x="143" y="826"/>
                          </a:cubicBezTo>
                          <a:cubicBezTo>
                            <a:pt x="212" y="917"/>
                            <a:pt x="303" y="1008"/>
                            <a:pt x="394" y="1100"/>
                          </a:cubicBezTo>
                          <a:cubicBezTo>
                            <a:pt x="460" y="1149"/>
                            <a:pt x="514" y="1187"/>
                            <a:pt x="582" y="1187"/>
                          </a:cubicBezTo>
                          <a:cubicBezTo>
                            <a:pt x="608" y="1187"/>
                            <a:pt x="637" y="1181"/>
                            <a:pt x="668" y="1168"/>
                          </a:cubicBezTo>
                          <a:cubicBezTo>
                            <a:pt x="691" y="1168"/>
                            <a:pt x="691" y="1145"/>
                            <a:pt x="691" y="1123"/>
                          </a:cubicBezTo>
                          <a:cubicBezTo>
                            <a:pt x="681" y="1082"/>
                            <a:pt x="671" y="1041"/>
                            <a:pt x="661" y="1001"/>
                          </a:cubicBezTo>
                          <a:lnTo>
                            <a:pt x="661" y="1001"/>
                          </a:lnTo>
                          <a:cubicBezTo>
                            <a:pt x="700" y="998"/>
                            <a:pt x="741" y="993"/>
                            <a:pt x="783" y="986"/>
                          </a:cubicBezTo>
                          <a:cubicBezTo>
                            <a:pt x="942" y="940"/>
                            <a:pt x="1102" y="871"/>
                            <a:pt x="1285" y="871"/>
                          </a:cubicBezTo>
                          <a:lnTo>
                            <a:pt x="1467" y="871"/>
                          </a:lnTo>
                          <a:cubicBezTo>
                            <a:pt x="1559" y="871"/>
                            <a:pt x="1650" y="849"/>
                            <a:pt x="1718" y="826"/>
                          </a:cubicBezTo>
                          <a:cubicBezTo>
                            <a:pt x="1745" y="815"/>
                            <a:pt x="1771" y="803"/>
                            <a:pt x="1795" y="790"/>
                          </a:cubicBezTo>
                          <a:lnTo>
                            <a:pt x="1795" y="790"/>
                          </a:lnTo>
                          <a:cubicBezTo>
                            <a:pt x="1882" y="864"/>
                            <a:pt x="1994" y="894"/>
                            <a:pt x="2106" y="894"/>
                          </a:cubicBezTo>
                          <a:cubicBezTo>
                            <a:pt x="2156" y="894"/>
                            <a:pt x="2205" y="888"/>
                            <a:pt x="2254" y="877"/>
                          </a:cubicBezTo>
                          <a:lnTo>
                            <a:pt x="2254" y="877"/>
                          </a:lnTo>
                          <a:cubicBezTo>
                            <a:pt x="2258" y="890"/>
                            <a:pt x="2262" y="904"/>
                            <a:pt x="2266" y="917"/>
                          </a:cubicBezTo>
                          <a:cubicBezTo>
                            <a:pt x="2289" y="1054"/>
                            <a:pt x="2335" y="1168"/>
                            <a:pt x="2449" y="1282"/>
                          </a:cubicBezTo>
                          <a:cubicBezTo>
                            <a:pt x="2517" y="1374"/>
                            <a:pt x="2586" y="1396"/>
                            <a:pt x="2700" y="1396"/>
                          </a:cubicBezTo>
                          <a:cubicBezTo>
                            <a:pt x="2745" y="1396"/>
                            <a:pt x="2768" y="1328"/>
                            <a:pt x="2745" y="1282"/>
                          </a:cubicBezTo>
                          <a:cubicBezTo>
                            <a:pt x="2768" y="1259"/>
                            <a:pt x="2768" y="1237"/>
                            <a:pt x="2768" y="1214"/>
                          </a:cubicBezTo>
                          <a:cubicBezTo>
                            <a:pt x="2768" y="1168"/>
                            <a:pt x="2768" y="1145"/>
                            <a:pt x="2768" y="1100"/>
                          </a:cubicBezTo>
                          <a:cubicBezTo>
                            <a:pt x="2768" y="1031"/>
                            <a:pt x="2745" y="940"/>
                            <a:pt x="2745" y="871"/>
                          </a:cubicBezTo>
                          <a:cubicBezTo>
                            <a:pt x="2745" y="826"/>
                            <a:pt x="2745" y="803"/>
                            <a:pt x="2745" y="757"/>
                          </a:cubicBezTo>
                          <a:cubicBezTo>
                            <a:pt x="2745" y="734"/>
                            <a:pt x="2745" y="712"/>
                            <a:pt x="2745" y="689"/>
                          </a:cubicBezTo>
                          <a:cubicBezTo>
                            <a:pt x="2761" y="674"/>
                            <a:pt x="2766" y="659"/>
                            <a:pt x="2767" y="644"/>
                          </a:cubicBezTo>
                          <a:lnTo>
                            <a:pt x="2767" y="644"/>
                          </a:lnTo>
                          <a:cubicBezTo>
                            <a:pt x="2768" y="644"/>
                            <a:pt x="2768" y="643"/>
                            <a:pt x="2768" y="643"/>
                          </a:cubicBezTo>
                          <a:cubicBezTo>
                            <a:pt x="2905" y="575"/>
                            <a:pt x="2928" y="369"/>
                            <a:pt x="2860" y="255"/>
                          </a:cubicBezTo>
                          <a:cubicBezTo>
                            <a:pt x="2803" y="157"/>
                            <a:pt x="2721" y="110"/>
                            <a:pt x="2635" y="110"/>
                          </a:cubicBezTo>
                          <a:cubicBezTo>
                            <a:pt x="2580" y="110"/>
                            <a:pt x="2524" y="129"/>
                            <a:pt x="2472" y="164"/>
                          </a:cubicBezTo>
                          <a:cubicBezTo>
                            <a:pt x="2456" y="164"/>
                            <a:pt x="2411" y="184"/>
                            <a:pt x="2402" y="184"/>
                          </a:cubicBezTo>
                          <a:cubicBezTo>
                            <a:pt x="2401" y="184"/>
                            <a:pt x="2401" y="184"/>
                            <a:pt x="2401" y="183"/>
                          </a:cubicBezTo>
                          <a:lnTo>
                            <a:pt x="2401" y="183"/>
                          </a:lnTo>
                          <a:cubicBezTo>
                            <a:pt x="2378" y="198"/>
                            <a:pt x="2351" y="209"/>
                            <a:pt x="2335" y="209"/>
                          </a:cubicBezTo>
                          <a:cubicBezTo>
                            <a:pt x="2281" y="228"/>
                            <a:pt x="2212" y="246"/>
                            <a:pt x="2152" y="264"/>
                          </a:cubicBezTo>
                          <a:lnTo>
                            <a:pt x="2152" y="264"/>
                          </a:lnTo>
                          <a:cubicBezTo>
                            <a:pt x="2152" y="260"/>
                            <a:pt x="2152" y="257"/>
                            <a:pt x="2152" y="255"/>
                          </a:cubicBezTo>
                          <a:cubicBezTo>
                            <a:pt x="2152" y="141"/>
                            <a:pt x="2038" y="4"/>
                            <a:pt x="1924" y="4"/>
                          </a:cubicBezTo>
                          <a:cubicBezTo>
                            <a:pt x="1907" y="2"/>
                            <a:pt x="1892" y="1"/>
                            <a:pt x="187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0" name="Google Shape;2390;p32"/>
                    <p:cNvSpPr/>
                    <p:nvPr/>
                  </p:nvSpPr>
                  <p:spPr>
                    <a:xfrm>
                      <a:off x="3266900" y="3643725"/>
                      <a:ext cx="21725" cy="14700"/>
                    </a:xfrm>
                    <a:custGeom>
                      <a:rect b="b" l="l" r="r" t="t"/>
                      <a:pathLst>
                        <a:path extrusionOk="0" h="588" w="869">
                          <a:moveTo>
                            <a:pt x="275" y="0"/>
                          </a:moveTo>
                          <a:cubicBezTo>
                            <a:pt x="252" y="0"/>
                            <a:pt x="206" y="23"/>
                            <a:pt x="183" y="23"/>
                          </a:cubicBezTo>
                          <a:cubicBezTo>
                            <a:pt x="115" y="23"/>
                            <a:pt x="46" y="69"/>
                            <a:pt x="23" y="137"/>
                          </a:cubicBezTo>
                          <a:cubicBezTo>
                            <a:pt x="23" y="160"/>
                            <a:pt x="1" y="205"/>
                            <a:pt x="23" y="228"/>
                          </a:cubicBezTo>
                          <a:cubicBezTo>
                            <a:pt x="23" y="274"/>
                            <a:pt x="46" y="320"/>
                            <a:pt x="69" y="342"/>
                          </a:cubicBezTo>
                          <a:cubicBezTo>
                            <a:pt x="69" y="342"/>
                            <a:pt x="69" y="342"/>
                            <a:pt x="69" y="342"/>
                          </a:cubicBezTo>
                          <a:lnTo>
                            <a:pt x="69" y="342"/>
                          </a:lnTo>
                          <a:cubicBezTo>
                            <a:pt x="69" y="357"/>
                            <a:pt x="79" y="362"/>
                            <a:pt x="85" y="364"/>
                          </a:cubicBezTo>
                          <a:lnTo>
                            <a:pt x="85" y="364"/>
                          </a:lnTo>
                          <a:cubicBezTo>
                            <a:pt x="94" y="380"/>
                            <a:pt x="99" y="395"/>
                            <a:pt x="115" y="411"/>
                          </a:cubicBezTo>
                          <a:cubicBezTo>
                            <a:pt x="138" y="434"/>
                            <a:pt x="160" y="434"/>
                            <a:pt x="183" y="457"/>
                          </a:cubicBezTo>
                          <a:cubicBezTo>
                            <a:pt x="206" y="479"/>
                            <a:pt x="229" y="502"/>
                            <a:pt x="252" y="502"/>
                          </a:cubicBezTo>
                          <a:cubicBezTo>
                            <a:pt x="320" y="525"/>
                            <a:pt x="389" y="571"/>
                            <a:pt x="457" y="571"/>
                          </a:cubicBezTo>
                          <a:cubicBezTo>
                            <a:pt x="480" y="582"/>
                            <a:pt x="509" y="588"/>
                            <a:pt x="540" y="588"/>
                          </a:cubicBezTo>
                          <a:cubicBezTo>
                            <a:pt x="571" y="588"/>
                            <a:pt x="606" y="582"/>
                            <a:pt x="640" y="571"/>
                          </a:cubicBezTo>
                          <a:cubicBezTo>
                            <a:pt x="685" y="571"/>
                            <a:pt x="731" y="525"/>
                            <a:pt x="777" y="479"/>
                          </a:cubicBezTo>
                          <a:cubicBezTo>
                            <a:pt x="800" y="457"/>
                            <a:pt x="800" y="434"/>
                            <a:pt x="822" y="411"/>
                          </a:cubicBezTo>
                          <a:cubicBezTo>
                            <a:pt x="868" y="342"/>
                            <a:pt x="845" y="205"/>
                            <a:pt x="777" y="137"/>
                          </a:cubicBezTo>
                          <a:cubicBezTo>
                            <a:pt x="727" y="104"/>
                            <a:pt x="676" y="82"/>
                            <a:pt x="617" y="82"/>
                          </a:cubicBezTo>
                          <a:cubicBezTo>
                            <a:pt x="598" y="82"/>
                            <a:pt x="578" y="85"/>
                            <a:pt x="557" y="89"/>
                          </a:cubicBezTo>
                          <a:lnTo>
                            <a:pt x="557" y="89"/>
                          </a:lnTo>
                          <a:cubicBezTo>
                            <a:pt x="541" y="86"/>
                            <a:pt x="521" y="79"/>
                            <a:pt x="499" y="74"/>
                          </a:cubicBezTo>
                          <a:lnTo>
                            <a:pt x="499" y="74"/>
                          </a:lnTo>
                          <a:cubicBezTo>
                            <a:pt x="508" y="77"/>
                            <a:pt x="517" y="83"/>
                            <a:pt x="526" y="91"/>
                          </a:cubicBezTo>
                          <a:cubicBezTo>
                            <a:pt x="512" y="84"/>
                            <a:pt x="498" y="78"/>
                            <a:pt x="484" y="71"/>
                          </a:cubicBezTo>
                          <a:lnTo>
                            <a:pt x="484" y="71"/>
                          </a:lnTo>
                          <a:cubicBezTo>
                            <a:pt x="489" y="72"/>
                            <a:pt x="494" y="73"/>
                            <a:pt x="499" y="74"/>
                          </a:cubicBezTo>
                          <a:lnTo>
                            <a:pt x="499" y="74"/>
                          </a:lnTo>
                          <a:cubicBezTo>
                            <a:pt x="493" y="72"/>
                            <a:pt x="487" y="70"/>
                            <a:pt x="481" y="69"/>
                          </a:cubicBezTo>
                          <a:lnTo>
                            <a:pt x="481" y="69"/>
                          </a:lnTo>
                          <a:cubicBezTo>
                            <a:pt x="482" y="70"/>
                            <a:pt x="483" y="70"/>
                            <a:pt x="484" y="71"/>
                          </a:cubicBezTo>
                          <a:lnTo>
                            <a:pt x="484" y="71"/>
                          </a:lnTo>
                          <a:cubicBezTo>
                            <a:pt x="475" y="69"/>
                            <a:pt x="466" y="69"/>
                            <a:pt x="457" y="69"/>
                          </a:cubicBezTo>
                          <a:cubicBezTo>
                            <a:pt x="465" y="69"/>
                            <a:pt x="473" y="69"/>
                            <a:pt x="481" y="69"/>
                          </a:cubicBezTo>
                          <a:lnTo>
                            <a:pt x="481" y="69"/>
                          </a:lnTo>
                          <a:cubicBezTo>
                            <a:pt x="449" y="54"/>
                            <a:pt x="413" y="38"/>
                            <a:pt x="366" y="23"/>
                          </a:cubicBezTo>
                          <a:cubicBezTo>
                            <a:pt x="343" y="23"/>
                            <a:pt x="320" y="23"/>
                            <a:pt x="27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1" name="Google Shape;2391;p32"/>
                    <p:cNvSpPr/>
                    <p:nvPr/>
                  </p:nvSpPr>
                  <p:spPr>
                    <a:xfrm>
                      <a:off x="3242925" y="3650550"/>
                      <a:ext cx="27425" cy="8025"/>
                    </a:xfrm>
                    <a:custGeom>
                      <a:rect b="b" l="l" r="r" t="t"/>
                      <a:pathLst>
                        <a:path extrusionOk="0" h="321" w="1097">
                          <a:moveTo>
                            <a:pt x="640" y="1"/>
                          </a:moveTo>
                          <a:cubicBezTo>
                            <a:pt x="480" y="1"/>
                            <a:pt x="321" y="1"/>
                            <a:pt x="184" y="69"/>
                          </a:cubicBezTo>
                          <a:cubicBezTo>
                            <a:pt x="92" y="92"/>
                            <a:pt x="1" y="138"/>
                            <a:pt x="24" y="229"/>
                          </a:cubicBezTo>
                          <a:cubicBezTo>
                            <a:pt x="24" y="275"/>
                            <a:pt x="47" y="298"/>
                            <a:pt x="92" y="320"/>
                          </a:cubicBezTo>
                          <a:cubicBezTo>
                            <a:pt x="138" y="320"/>
                            <a:pt x="161" y="320"/>
                            <a:pt x="184" y="298"/>
                          </a:cubicBezTo>
                          <a:cubicBezTo>
                            <a:pt x="206" y="275"/>
                            <a:pt x="229" y="275"/>
                            <a:pt x="275" y="252"/>
                          </a:cubicBezTo>
                          <a:lnTo>
                            <a:pt x="298" y="252"/>
                          </a:lnTo>
                          <a:cubicBezTo>
                            <a:pt x="298" y="229"/>
                            <a:pt x="321" y="229"/>
                            <a:pt x="343" y="229"/>
                          </a:cubicBezTo>
                          <a:cubicBezTo>
                            <a:pt x="412" y="206"/>
                            <a:pt x="503" y="184"/>
                            <a:pt x="572" y="161"/>
                          </a:cubicBezTo>
                          <a:cubicBezTo>
                            <a:pt x="663" y="138"/>
                            <a:pt x="731" y="115"/>
                            <a:pt x="823" y="115"/>
                          </a:cubicBezTo>
                          <a:lnTo>
                            <a:pt x="1051" y="115"/>
                          </a:lnTo>
                          <a:cubicBezTo>
                            <a:pt x="1097" y="115"/>
                            <a:pt x="1097" y="47"/>
                            <a:pt x="1051" y="24"/>
                          </a:cubicBezTo>
                          <a:cubicBezTo>
                            <a:pt x="1005" y="24"/>
                            <a:pt x="937" y="24"/>
                            <a:pt x="86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2" name="Google Shape;2392;p32"/>
                    <p:cNvSpPr/>
                    <p:nvPr/>
                  </p:nvSpPr>
                  <p:spPr>
                    <a:xfrm>
                      <a:off x="3201275" y="3662650"/>
                      <a:ext cx="42250" cy="21400"/>
                    </a:xfrm>
                    <a:custGeom>
                      <a:rect b="b" l="l" r="r" t="t"/>
                      <a:pathLst>
                        <a:path extrusionOk="0" h="856" w="1690">
                          <a:moveTo>
                            <a:pt x="605" y="539"/>
                          </a:moveTo>
                          <a:cubicBezTo>
                            <a:pt x="607" y="539"/>
                            <a:pt x="610" y="541"/>
                            <a:pt x="617" y="544"/>
                          </a:cubicBezTo>
                          <a:lnTo>
                            <a:pt x="617" y="544"/>
                          </a:lnTo>
                          <a:cubicBezTo>
                            <a:pt x="625" y="552"/>
                            <a:pt x="632" y="559"/>
                            <a:pt x="640" y="567"/>
                          </a:cubicBezTo>
                          <a:cubicBezTo>
                            <a:pt x="640" y="567"/>
                            <a:pt x="640" y="567"/>
                            <a:pt x="640" y="567"/>
                          </a:cubicBezTo>
                          <a:lnTo>
                            <a:pt x="640" y="567"/>
                          </a:lnTo>
                          <a:cubicBezTo>
                            <a:pt x="643" y="570"/>
                            <a:pt x="644" y="572"/>
                            <a:pt x="643" y="572"/>
                          </a:cubicBezTo>
                          <a:cubicBezTo>
                            <a:pt x="640" y="572"/>
                            <a:pt x="597" y="539"/>
                            <a:pt x="605" y="539"/>
                          </a:cubicBezTo>
                          <a:close/>
                          <a:moveTo>
                            <a:pt x="481" y="1"/>
                          </a:moveTo>
                          <a:cubicBezTo>
                            <a:pt x="442" y="1"/>
                            <a:pt x="404" y="6"/>
                            <a:pt x="366" y="19"/>
                          </a:cubicBezTo>
                          <a:cubicBezTo>
                            <a:pt x="206" y="42"/>
                            <a:pt x="115" y="179"/>
                            <a:pt x="46" y="293"/>
                          </a:cubicBezTo>
                          <a:cubicBezTo>
                            <a:pt x="1" y="361"/>
                            <a:pt x="1" y="453"/>
                            <a:pt x="46" y="521"/>
                          </a:cubicBezTo>
                          <a:cubicBezTo>
                            <a:pt x="115" y="613"/>
                            <a:pt x="183" y="681"/>
                            <a:pt x="252" y="727"/>
                          </a:cubicBezTo>
                          <a:cubicBezTo>
                            <a:pt x="320" y="772"/>
                            <a:pt x="412" y="818"/>
                            <a:pt x="503" y="818"/>
                          </a:cubicBezTo>
                          <a:cubicBezTo>
                            <a:pt x="583" y="845"/>
                            <a:pt x="671" y="856"/>
                            <a:pt x="762" y="856"/>
                          </a:cubicBezTo>
                          <a:cubicBezTo>
                            <a:pt x="827" y="856"/>
                            <a:pt x="893" y="850"/>
                            <a:pt x="959" y="841"/>
                          </a:cubicBezTo>
                          <a:cubicBezTo>
                            <a:pt x="985" y="832"/>
                            <a:pt x="1014" y="824"/>
                            <a:pt x="1044" y="815"/>
                          </a:cubicBezTo>
                          <a:lnTo>
                            <a:pt x="1044" y="815"/>
                          </a:lnTo>
                          <a:cubicBezTo>
                            <a:pt x="1060" y="817"/>
                            <a:pt x="1078" y="818"/>
                            <a:pt x="1096" y="818"/>
                          </a:cubicBezTo>
                          <a:lnTo>
                            <a:pt x="1074" y="818"/>
                          </a:lnTo>
                          <a:cubicBezTo>
                            <a:pt x="1043" y="818"/>
                            <a:pt x="1084" y="828"/>
                            <a:pt x="1101" y="828"/>
                          </a:cubicBezTo>
                          <a:cubicBezTo>
                            <a:pt x="1109" y="828"/>
                            <a:pt x="1112" y="826"/>
                            <a:pt x="1096" y="818"/>
                          </a:cubicBezTo>
                          <a:lnTo>
                            <a:pt x="1096" y="818"/>
                          </a:lnTo>
                          <a:cubicBezTo>
                            <a:pt x="1131" y="829"/>
                            <a:pt x="1153" y="835"/>
                            <a:pt x="1173" y="835"/>
                          </a:cubicBezTo>
                          <a:cubicBezTo>
                            <a:pt x="1193" y="835"/>
                            <a:pt x="1210" y="829"/>
                            <a:pt x="1233" y="818"/>
                          </a:cubicBezTo>
                          <a:cubicBezTo>
                            <a:pt x="1320" y="801"/>
                            <a:pt x="1367" y="730"/>
                            <a:pt x="1375" y="658"/>
                          </a:cubicBezTo>
                          <a:lnTo>
                            <a:pt x="1375" y="658"/>
                          </a:lnTo>
                          <a:cubicBezTo>
                            <a:pt x="1383" y="657"/>
                            <a:pt x="1399" y="652"/>
                            <a:pt x="1416" y="635"/>
                          </a:cubicBezTo>
                          <a:cubicBezTo>
                            <a:pt x="1439" y="613"/>
                            <a:pt x="1484" y="590"/>
                            <a:pt x="1507" y="544"/>
                          </a:cubicBezTo>
                          <a:cubicBezTo>
                            <a:pt x="1530" y="544"/>
                            <a:pt x="1530" y="521"/>
                            <a:pt x="1553" y="521"/>
                          </a:cubicBezTo>
                          <a:cubicBezTo>
                            <a:pt x="1561" y="504"/>
                            <a:pt x="1560" y="500"/>
                            <a:pt x="1557" y="500"/>
                          </a:cubicBezTo>
                          <a:cubicBezTo>
                            <a:pt x="1553" y="500"/>
                            <a:pt x="1547" y="505"/>
                            <a:pt x="1546" y="505"/>
                          </a:cubicBezTo>
                          <a:cubicBezTo>
                            <a:pt x="1546" y="505"/>
                            <a:pt x="1548" y="504"/>
                            <a:pt x="1553" y="498"/>
                          </a:cubicBezTo>
                          <a:cubicBezTo>
                            <a:pt x="1621" y="453"/>
                            <a:pt x="1667" y="407"/>
                            <a:pt x="1690" y="339"/>
                          </a:cubicBezTo>
                          <a:cubicBezTo>
                            <a:pt x="1690" y="316"/>
                            <a:pt x="1690" y="293"/>
                            <a:pt x="1667" y="293"/>
                          </a:cubicBezTo>
                          <a:cubicBezTo>
                            <a:pt x="1644" y="270"/>
                            <a:pt x="1616" y="264"/>
                            <a:pt x="1587" y="264"/>
                          </a:cubicBezTo>
                          <a:cubicBezTo>
                            <a:pt x="1559" y="264"/>
                            <a:pt x="1530" y="270"/>
                            <a:pt x="1507" y="270"/>
                          </a:cubicBezTo>
                          <a:cubicBezTo>
                            <a:pt x="1492" y="278"/>
                            <a:pt x="1474" y="280"/>
                            <a:pt x="1456" y="280"/>
                          </a:cubicBezTo>
                          <a:cubicBezTo>
                            <a:pt x="1418" y="280"/>
                            <a:pt x="1378" y="270"/>
                            <a:pt x="1347" y="270"/>
                          </a:cubicBezTo>
                          <a:lnTo>
                            <a:pt x="1256" y="270"/>
                          </a:lnTo>
                          <a:cubicBezTo>
                            <a:pt x="1233" y="270"/>
                            <a:pt x="1233" y="293"/>
                            <a:pt x="1256" y="293"/>
                          </a:cubicBezTo>
                          <a:lnTo>
                            <a:pt x="1233" y="293"/>
                          </a:lnTo>
                          <a:cubicBezTo>
                            <a:pt x="1210" y="270"/>
                            <a:pt x="1188" y="270"/>
                            <a:pt x="1165" y="270"/>
                          </a:cubicBezTo>
                          <a:cubicBezTo>
                            <a:pt x="1146" y="270"/>
                            <a:pt x="1130" y="274"/>
                            <a:pt x="1118" y="279"/>
                          </a:cubicBezTo>
                          <a:lnTo>
                            <a:pt x="1118" y="279"/>
                          </a:lnTo>
                          <a:cubicBezTo>
                            <a:pt x="1104" y="268"/>
                            <a:pt x="1089" y="258"/>
                            <a:pt x="1074" y="247"/>
                          </a:cubicBezTo>
                          <a:cubicBezTo>
                            <a:pt x="1028" y="225"/>
                            <a:pt x="982" y="179"/>
                            <a:pt x="937" y="156"/>
                          </a:cubicBezTo>
                          <a:cubicBezTo>
                            <a:pt x="891" y="133"/>
                            <a:pt x="868" y="110"/>
                            <a:pt x="822" y="110"/>
                          </a:cubicBezTo>
                          <a:cubicBezTo>
                            <a:pt x="822" y="108"/>
                            <a:pt x="822" y="105"/>
                            <a:pt x="822" y="103"/>
                          </a:cubicBezTo>
                          <a:lnTo>
                            <a:pt x="822" y="103"/>
                          </a:lnTo>
                          <a:cubicBezTo>
                            <a:pt x="822" y="101"/>
                            <a:pt x="822" y="95"/>
                            <a:pt x="822" y="88"/>
                          </a:cubicBezTo>
                          <a:lnTo>
                            <a:pt x="777" y="88"/>
                          </a:lnTo>
                          <a:cubicBezTo>
                            <a:pt x="678" y="38"/>
                            <a:pt x="579" y="1"/>
                            <a:pt x="48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3" name="Google Shape;2393;p32"/>
                    <p:cNvSpPr/>
                    <p:nvPr/>
                  </p:nvSpPr>
                  <p:spPr>
                    <a:xfrm>
                      <a:off x="3222725" y="3668800"/>
                      <a:ext cx="82425" cy="20675"/>
                    </a:xfrm>
                    <a:custGeom>
                      <a:rect b="b" l="l" r="r" t="t"/>
                      <a:pathLst>
                        <a:path extrusionOk="0" h="827" w="3297">
                          <a:moveTo>
                            <a:pt x="1736" y="0"/>
                          </a:moveTo>
                          <a:cubicBezTo>
                            <a:pt x="1679" y="0"/>
                            <a:pt x="1622" y="14"/>
                            <a:pt x="1572" y="42"/>
                          </a:cubicBezTo>
                          <a:lnTo>
                            <a:pt x="1572" y="42"/>
                          </a:lnTo>
                          <a:cubicBezTo>
                            <a:pt x="1557" y="41"/>
                            <a:pt x="1543" y="41"/>
                            <a:pt x="1528" y="41"/>
                          </a:cubicBezTo>
                          <a:cubicBezTo>
                            <a:pt x="1373" y="41"/>
                            <a:pt x="1209" y="78"/>
                            <a:pt x="1060" y="115"/>
                          </a:cubicBezTo>
                          <a:cubicBezTo>
                            <a:pt x="1027" y="118"/>
                            <a:pt x="994" y="122"/>
                            <a:pt x="960" y="126"/>
                          </a:cubicBezTo>
                          <a:lnTo>
                            <a:pt x="960" y="126"/>
                          </a:lnTo>
                          <a:cubicBezTo>
                            <a:pt x="963" y="115"/>
                            <a:pt x="966" y="104"/>
                            <a:pt x="969" y="93"/>
                          </a:cubicBezTo>
                          <a:cubicBezTo>
                            <a:pt x="983" y="64"/>
                            <a:pt x="962" y="45"/>
                            <a:pt x="939" y="45"/>
                          </a:cubicBezTo>
                          <a:cubicBezTo>
                            <a:pt x="924" y="45"/>
                            <a:pt x="909" y="52"/>
                            <a:pt x="900" y="70"/>
                          </a:cubicBezTo>
                          <a:cubicBezTo>
                            <a:pt x="881" y="96"/>
                            <a:pt x="858" y="120"/>
                            <a:pt x="832" y="141"/>
                          </a:cubicBezTo>
                          <a:lnTo>
                            <a:pt x="832" y="141"/>
                          </a:lnTo>
                          <a:cubicBezTo>
                            <a:pt x="657" y="164"/>
                            <a:pt x="482" y="191"/>
                            <a:pt x="307" y="207"/>
                          </a:cubicBezTo>
                          <a:cubicBezTo>
                            <a:pt x="1" y="229"/>
                            <a:pt x="9" y="712"/>
                            <a:pt x="271" y="712"/>
                          </a:cubicBezTo>
                          <a:cubicBezTo>
                            <a:pt x="283" y="712"/>
                            <a:pt x="294" y="711"/>
                            <a:pt x="307" y="709"/>
                          </a:cubicBezTo>
                          <a:cubicBezTo>
                            <a:pt x="581" y="709"/>
                            <a:pt x="832" y="663"/>
                            <a:pt x="1083" y="618"/>
                          </a:cubicBezTo>
                          <a:cubicBezTo>
                            <a:pt x="1230" y="581"/>
                            <a:pt x="1377" y="529"/>
                            <a:pt x="1524" y="511"/>
                          </a:cubicBezTo>
                          <a:lnTo>
                            <a:pt x="1524" y="511"/>
                          </a:lnTo>
                          <a:cubicBezTo>
                            <a:pt x="1598" y="582"/>
                            <a:pt x="1696" y="611"/>
                            <a:pt x="1813" y="640"/>
                          </a:cubicBezTo>
                          <a:cubicBezTo>
                            <a:pt x="1950" y="686"/>
                            <a:pt x="2087" y="777"/>
                            <a:pt x="2247" y="800"/>
                          </a:cubicBezTo>
                          <a:cubicBezTo>
                            <a:pt x="2315" y="820"/>
                            <a:pt x="2390" y="827"/>
                            <a:pt x="2467" y="827"/>
                          </a:cubicBezTo>
                          <a:cubicBezTo>
                            <a:pt x="2572" y="827"/>
                            <a:pt x="2680" y="813"/>
                            <a:pt x="2772" y="800"/>
                          </a:cubicBezTo>
                          <a:cubicBezTo>
                            <a:pt x="2863" y="777"/>
                            <a:pt x="2932" y="755"/>
                            <a:pt x="3000" y="709"/>
                          </a:cubicBezTo>
                          <a:cubicBezTo>
                            <a:pt x="3046" y="709"/>
                            <a:pt x="3092" y="686"/>
                            <a:pt x="3137" y="663"/>
                          </a:cubicBezTo>
                          <a:cubicBezTo>
                            <a:pt x="3160" y="663"/>
                            <a:pt x="3183" y="640"/>
                            <a:pt x="3206" y="618"/>
                          </a:cubicBezTo>
                          <a:cubicBezTo>
                            <a:pt x="3215" y="608"/>
                            <a:pt x="3223" y="601"/>
                            <a:pt x="3228" y="595"/>
                          </a:cubicBezTo>
                          <a:cubicBezTo>
                            <a:pt x="3274" y="549"/>
                            <a:pt x="3297" y="503"/>
                            <a:pt x="3251" y="435"/>
                          </a:cubicBezTo>
                          <a:cubicBezTo>
                            <a:pt x="3186" y="304"/>
                            <a:pt x="3061" y="255"/>
                            <a:pt x="2920" y="255"/>
                          </a:cubicBezTo>
                          <a:cubicBezTo>
                            <a:pt x="2865" y="255"/>
                            <a:pt x="2807" y="262"/>
                            <a:pt x="2749" y="275"/>
                          </a:cubicBezTo>
                          <a:cubicBezTo>
                            <a:pt x="2647" y="309"/>
                            <a:pt x="2546" y="368"/>
                            <a:pt x="2434" y="368"/>
                          </a:cubicBezTo>
                          <a:cubicBezTo>
                            <a:pt x="2396" y="368"/>
                            <a:pt x="2356" y="361"/>
                            <a:pt x="2315" y="344"/>
                          </a:cubicBezTo>
                          <a:cubicBezTo>
                            <a:pt x="2179" y="275"/>
                            <a:pt x="2087" y="161"/>
                            <a:pt x="1950" y="70"/>
                          </a:cubicBezTo>
                          <a:cubicBezTo>
                            <a:pt x="1886" y="24"/>
                            <a:pt x="1810" y="0"/>
                            <a:pt x="173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4" name="Google Shape;2394;p32"/>
                    <p:cNvSpPr/>
                    <p:nvPr/>
                  </p:nvSpPr>
                  <p:spPr>
                    <a:xfrm>
                      <a:off x="3286875" y="3686425"/>
                      <a:ext cx="22650" cy="9800"/>
                    </a:xfrm>
                    <a:custGeom>
                      <a:rect b="b" l="l" r="r" t="t"/>
                      <a:pathLst>
                        <a:path extrusionOk="0" h="392" w="906">
                          <a:moveTo>
                            <a:pt x="142" y="0"/>
                          </a:moveTo>
                          <a:cubicBezTo>
                            <a:pt x="98" y="0"/>
                            <a:pt x="60" y="8"/>
                            <a:pt x="46" y="50"/>
                          </a:cubicBezTo>
                          <a:cubicBezTo>
                            <a:pt x="1" y="141"/>
                            <a:pt x="92" y="187"/>
                            <a:pt x="160" y="209"/>
                          </a:cubicBezTo>
                          <a:lnTo>
                            <a:pt x="263" y="278"/>
                          </a:lnTo>
                          <a:lnTo>
                            <a:pt x="263" y="278"/>
                          </a:lnTo>
                          <a:cubicBezTo>
                            <a:pt x="295" y="315"/>
                            <a:pt x="342" y="331"/>
                            <a:pt x="389" y="346"/>
                          </a:cubicBezTo>
                          <a:cubicBezTo>
                            <a:pt x="434" y="346"/>
                            <a:pt x="457" y="369"/>
                            <a:pt x="503" y="369"/>
                          </a:cubicBezTo>
                          <a:cubicBezTo>
                            <a:pt x="526" y="392"/>
                            <a:pt x="526" y="392"/>
                            <a:pt x="548" y="392"/>
                          </a:cubicBezTo>
                          <a:lnTo>
                            <a:pt x="617" y="392"/>
                          </a:lnTo>
                          <a:cubicBezTo>
                            <a:pt x="617" y="392"/>
                            <a:pt x="617" y="392"/>
                            <a:pt x="617" y="369"/>
                          </a:cubicBezTo>
                          <a:cubicBezTo>
                            <a:pt x="662" y="369"/>
                            <a:pt x="708" y="369"/>
                            <a:pt x="731" y="346"/>
                          </a:cubicBezTo>
                          <a:cubicBezTo>
                            <a:pt x="761" y="346"/>
                            <a:pt x="791" y="327"/>
                            <a:pt x="808" y="301"/>
                          </a:cubicBezTo>
                          <a:lnTo>
                            <a:pt x="822" y="301"/>
                          </a:lnTo>
                          <a:cubicBezTo>
                            <a:pt x="845" y="278"/>
                            <a:pt x="845" y="278"/>
                            <a:pt x="868" y="255"/>
                          </a:cubicBezTo>
                          <a:cubicBezTo>
                            <a:pt x="905" y="199"/>
                            <a:pt x="867" y="129"/>
                            <a:pt x="814" y="129"/>
                          </a:cubicBezTo>
                          <a:cubicBezTo>
                            <a:pt x="802" y="129"/>
                            <a:pt x="789" y="132"/>
                            <a:pt x="777" y="141"/>
                          </a:cubicBezTo>
                          <a:lnTo>
                            <a:pt x="754" y="141"/>
                          </a:lnTo>
                          <a:cubicBezTo>
                            <a:pt x="754" y="146"/>
                            <a:pt x="753" y="150"/>
                            <a:pt x="751" y="153"/>
                          </a:cubicBezTo>
                          <a:lnTo>
                            <a:pt x="751" y="153"/>
                          </a:lnTo>
                          <a:cubicBezTo>
                            <a:pt x="737" y="146"/>
                            <a:pt x="723" y="141"/>
                            <a:pt x="708" y="141"/>
                          </a:cubicBezTo>
                          <a:lnTo>
                            <a:pt x="662" y="141"/>
                          </a:lnTo>
                          <a:cubicBezTo>
                            <a:pt x="640" y="141"/>
                            <a:pt x="617" y="118"/>
                            <a:pt x="594" y="118"/>
                          </a:cubicBezTo>
                          <a:cubicBezTo>
                            <a:pt x="571" y="118"/>
                            <a:pt x="571" y="118"/>
                            <a:pt x="548" y="95"/>
                          </a:cubicBezTo>
                          <a:cubicBezTo>
                            <a:pt x="487" y="95"/>
                            <a:pt x="425" y="64"/>
                            <a:pt x="371" y="58"/>
                          </a:cubicBezTo>
                          <a:lnTo>
                            <a:pt x="371" y="58"/>
                          </a:lnTo>
                          <a:cubicBezTo>
                            <a:pt x="376" y="55"/>
                            <a:pt x="382" y="53"/>
                            <a:pt x="389" y="50"/>
                          </a:cubicBezTo>
                          <a:cubicBezTo>
                            <a:pt x="343" y="50"/>
                            <a:pt x="274" y="27"/>
                            <a:pt x="229" y="4"/>
                          </a:cubicBezTo>
                          <a:cubicBezTo>
                            <a:pt x="201" y="4"/>
                            <a:pt x="170" y="0"/>
                            <a:pt x="14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5" name="Google Shape;2395;p32"/>
                    <p:cNvSpPr/>
                    <p:nvPr/>
                  </p:nvSpPr>
                  <p:spPr>
                    <a:xfrm>
                      <a:off x="3212700" y="3689825"/>
                      <a:ext cx="67350" cy="49350"/>
                    </a:xfrm>
                    <a:custGeom>
                      <a:rect b="b" l="l" r="r" t="t"/>
                      <a:pathLst>
                        <a:path extrusionOk="0" h="1974" w="2694">
                          <a:moveTo>
                            <a:pt x="548" y="530"/>
                          </a:moveTo>
                          <a:cubicBezTo>
                            <a:pt x="548" y="530"/>
                            <a:pt x="548" y="531"/>
                            <a:pt x="548" y="532"/>
                          </a:cubicBezTo>
                          <a:lnTo>
                            <a:pt x="548" y="532"/>
                          </a:lnTo>
                          <a:cubicBezTo>
                            <a:pt x="549" y="532"/>
                            <a:pt x="550" y="532"/>
                            <a:pt x="551" y="533"/>
                          </a:cubicBezTo>
                          <a:lnTo>
                            <a:pt x="551" y="533"/>
                          </a:lnTo>
                          <a:cubicBezTo>
                            <a:pt x="550" y="532"/>
                            <a:pt x="549" y="531"/>
                            <a:pt x="548" y="530"/>
                          </a:cubicBezTo>
                          <a:close/>
                          <a:moveTo>
                            <a:pt x="551" y="533"/>
                          </a:moveTo>
                          <a:cubicBezTo>
                            <a:pt x="555" y="536"/>
                            <a:pt x="558" y="540"/>
                            <a:pt x="562" y="544"/>
                          </a:cubicBezTo>
                          <a:lnTo>
                            <a:pt x="562" y="544"/>
                          </a:lnTo>
                          <a:cubicBezTo>
                            <a:pt x="565" y="543"/>
                            <a:pt x="569" y="543"/>
                            <a:pt x="572" y="543"/>
                          </a:cubicBezTo>
                          <a:lnTo>
                            <a:pt x="572" y="543"/>
                          </a:lnTo>
                          <a:cubicBezTo>
                            <a:pt x="565" y="539"/>
                            <a:pt x="558" y="535"/>
                            <a:pt x="551" y="533"/>
                          </a:cubicBezTo>
                          <a:close/>
                          <a:moveTo>
                            <a:pt x="589" y="552"/>
                          </a:moveTo>
                          <a:lnTo>
                            <a:pt x="589" y="552"/>
                          </a:lnTo>
                          <a:cubicBezTo>
                            <a:pt x="592" y="553"/>
                            <a:pt x="594" y="553"/>
                            <a:pt x="594" y="553"/>
                          </a:cubicBezTo>
                          <a:cubicBezTo>
                            <a:pt x="592" y="553"/>
                            <a:pt x="591" y="553"/>
                            <a:pt x="589" y="553"/>
                          </a:cubicBezTo>
                          <a:lnTo>
                            <a:pt x="589" y="553"/>
                          </a:lnTo>
                          <a:cubicBezTo>
                            <a:pt x="589" y="553"/>
                            <a:pt x="589" y="553"/>
                            <a:pt x="589" y="552"/>
                          </a:cubicBezTo>
                          <a:close/>
                          <a:moveTo>
                            <a:pt x="684" y="722"/>
                          </a:moveTo>
                          <a:cubicBezTo>
                            <a:pt x="685" y="722"/>
                            <a:pt x="685" y="727"/>
                            <a:pt x="685" y="735"/>
                          </a:cubicBezTo>
                          <a:cubicBezTo>
                            <a:pt x="685" y="750"/>
                            <a:pt x="676" y="765"/>
                            <a:pt x="663" y="779"/>
                          </a:cubicBezTo>
                          <a:lnTo>
                            <a:pt x="663" y="779"/>
                          </a:lnTo>
                          <a:cubicBezTo>
                            <a:pt x="677" y="737"/>
                            <a:pt x="682" y="722"/>
                            <a:pt x="684" y="722"/>
                          </a:cubicBezTo>
                          <a:close/>
                          <a:moveTo>
                            <a:pt x="592" y="846"/>
                          </a:moveTo>
                          <a:lnTo>
                            <a:pt x="592" y="846"/>
                          </a:lnTo>
                          <a:cubicBezTo>
                            <a:pt x="593" y="846"/>
                            <a:pt x="595" y="847"/>
                            <a:pt x="600" y="849"/>
                          </a:cubicBezTo>
                          <a:lnTo>
                            <a:pt x="596" y="849"/>
                          </a:lnTo>
                          <a:cubicBezTo>
                            <a:pt x="593" y="847"/>
                            <a:pt x="591" y="846"/>
                            <a:pt x="592" y="846"/>
                          </a:cubicBezTo>
                          <a:close/>
                          <a:moveTo>
                            <a:pt x="607" y="796"/>
                          </a:moveTo>
                          <a:cubicBezTo>
                            <a:pt x="608" y="796"/>
                            <a:pt x="611" y="810"/>
                            <a:pt x="616" y="847"/>
                          </a:cubicBezTo>
                          <a:lnTo>
                            <a:pt x="616" y="847"/>
                          </a:lnTo>
                          <a:cubicBezTo>
                            <a:pt x="616" y="847"/>
                            <a:pt x="616" y="847"/>
                            <a:pt x="616" y="847"/>
                          </a:cubicBezTo>
                          <a:cubicBezTo>
                            <a:pt x="616" y="847"/>
                            <a:pt x="616" y="848"/>
                            <a:pt x="615" y="849"/>
                          </a:cubicBezTo>
                          <a:lnTo>
                            <a:pt x="609" y="849"/>
                          </a:lnTo>
                          <a:cubicBezTo>
                            <a:pt x="607" y="822"/>
                            <a:pt x="605" y="796"/>
                            <a:pt x="607" y="796"/>
                          </a:cubicBezTo>
                          <a:close/>
                          <a:moveTo>
                            <a:pt x="616" y="848"/>
                          </a:moveTo>
                          <a:cubicBezTo>
                            <a:pt x="616" y="848"/>
                            <a:pt x="616" y="849"/>
                            <a:pt x="617" y="849"/>
                          </a:cubicBezTo>
                          <a:lnTo>
                            <a:pt x="616" y="849"/>
                          </a:lnTo>
                          <a:cubicBezTo>
                            <a:pt x="616" y="849"/>
                            <a:pt x="616" y="848"/>
                            <a:pt x="616" y="848"/>
                          </a:cubicBezTo>
                          <a:close/>
                          <a:moveTo>
                            <a:pt x="714" y="775"/>
                          </a:moveTo>
                          <a:lnTo>
                            <a:pt x="714" y="775"/>
                          </a:lnTo>
                          <a:cubicBezTo>
                            <a:pt x="721" y="781"/>
                            <a:pt x="731" y="781"/>
                            <a:pt x="731" y="781"/>
                          </a:cubicBezTo>
                          <a:lnTo>
                            <a:pt x="753" y="781"/>
                          </a:lnTo>
                          <a:cubicBezTo>
                            <a:pt x="742" y="801"/>
                            <a:pt x="731" y="820"/>
                            <a:pt x="720" y="838"/>
                          </a:cubicBezTo>
                          <a:lnTo>
                            <a:pt x="720" y="838"/>
                          </a:lnTo>
                          <a:cubicBezTo>
                            <a:pt x="695" y="845"/>
                            <a:pt x="672" y="849"/>
                            <a:pt x="662" y="849"/>
                          </a:cubicBezTo>
                          <a:lnTo>
                            <a:pt x="629" y="849"/>
                          </a:lnTo>
                          <a:cubicBezTo>
                            <a:pt x="640" y="831"/>
                            <a:pt x="650" y="816"/>
                            <a:pt x="656" y="804"/>
                          </a:cubicBezTo>
                          <a:lnTo>
                            <a:pt x="662" y="804"/>
                          </a:lnTo>
                          <a:cubicBezTo>
                            <a:pt x="662" y="804"/>
                            <a:pt x="708" y="781"/>
                            <a:pt x="708" y="781"/>
                          </a:cubicBezTo>
                          <a:cubicBezTo>
                            <a:pt x="710" y="779"/>
                            <a:pt x="712" y="776"/>
                            <a:pt x="714" y="775"/>
                          </a:cubicBezTo>
                          <a:close/>
                          <a:moveTo>
                            <a:pt x="610" y="855"/>
                          </a:moveTo>
                          <a:cubicBezTo>
                            <a:pt x="611" y="856"/>
                            <a:pt x="612" y="856"/>
                            <a:pt x="614" y="857"/>
                          </a:cubicBezTo>
                          <a:lnTo>
                            <a:pt x="614" y="857"/>
                          </a:lnTo>
                          <a:cubicBezTo>
                            <a:pt x="614" y="859"/>
                            <a:pt x="613" y="860"/>
                            <a:pt x="613" y="862"/>
                          </a:cubicBezTo>
                          <a:lnTo>
                            <a:pt x="613" y="862"/>
                          </a:lnTo>
                          <a:cubicBezTo>
                            <a:pt x="612" y="862"/>
                            <a:pt x="611" y="861"/>
                            <a:pt x="610" y="860"/>
                          </a:cubicBezTo>
                          <a:lnTo>
                            <a:pt x="610" y="860"/>
                          </a:lnTo>
                          <a:cubicBezTo>
                            <a:pt x="610" y="858"/>
                            <a:pt x="610" y="857"/>
                            <a:pt x="610" y="855"/>
                          </a:cubicBezTo>
                          <a:close/>
                          <a:moveTo>
                            <a:pt x="610" y="860"/>
                          </a:moveTo>
                          <a:cubicBezTo>
                            <a:pt x="611" y="861"/>
                            <a:pt x="612" y="862"/>
                            <a:pt x="613" y="862"/>
                          </a:cubicBezTo>
                          <a:lnTo>
                            <a:pt x="613" y="862"/>
                          </a:lnTo>
                          <a:cubicBezTo>
                            <a:pt x="613" y="863"/>
                            <a:pt x="612" y="864"/>
                            <a:pt x="612" y="865"/>
                          </a:cubicBezTo>
                          <a:lnTo>
                            <a:pt x="612" y="865"/>
                          </a:lnTo>
                          <a:cubicBezTo>
                            <a:pt x="612" y="864"/>
                            <a:pt x="611" y="864"/>
                            <a:pt x="610" y="863"/>
                          </a:cubicBezTo>
                          <a:lnTo>
                            <a:pt x="610" y="863"/>
                          </a:lnTo>
                          <a:cubicBezTo>
                            <a:pt x="610" y="862"/>
                            <a:pt x="610" y="861"/>
                            <a:pt x="610" y="860"/>
                          </a:cubicBezTo>
                          <a:close/>
                          <a:moveTo>
                            <a:pt x="617" y="859"/>
                          </a:moveTo>
                          <a:cubicBezTo>
                            <a:pt x="617" y="859"/>
                            <a:pt x="617" y="859"/>
                            <a:pt x="617" y="859"/>
                          </a:cubicBezTo>
                          <a:lnTo>
                            <a:pt x="617" y="859"/>
                          </a:lnTo>
                          <a:cubicBezTo>
                            <a:pt x="617" y="862"/>
                            <a:pt x="617" y="866"/>
                            <a:pt x="617" y="869"/>
                          </a:cubicBezTo>
                          <a:lnTo>
                            <a:pt x="617" y="869"/>
                          </a:lnTo>
                          <a:cubicBezTo>
                            <a:pt x="617" y="869"/>
                            <a:pt x="617" y="869"/>
                            <a:pt x="617" y="869"/>
                          </a:cubicBezTo>
                          <a:lnTo>
                            <a:pt x="617" y="869"/>
                          </a:lnTo>
                          <a:cubicBezTo>
                            <a:pt x="617" y="865"/>
                            <a:pt x="617" y="862"/>
                            <a:pt x="617" y="859"/>
                          </a:cubicBezTo>
                          <a:close/>
                          <a:moveTo>
                            <a:pt x="622" y="862"/>
                          </a:moveTo>
                          <a:cubicBezTo>
                            <a:pt x="627" y="865"/>
                            <a:pt x="633" y="868"/>
                            <a:pt x="639" y="872"/>
                          </a:cubicBezTo>
                          <a:cubicBezTo>
                            <a:pt x="629" y="872"/>
                            <a:pt x="623" y="872"/>
                            <a:pt x="618" y="870"/>
                          </a:cubicBezTo>
                          <a:lnTo>
                            <a:pt x="618" y="870"/>
                          </a:lnTo>
                          <a:cubicBezTo>
                            <a:pt x="619" y="867"/>
                            <a:pt x="621" y="864"/>
                            <a:pt x="622" y="862"/>
                          </a:cubicBezTo>
                          <a:close/>
                          <a:moveTo>
                            <a:pt x="607" y="882"/>
                          </a:moveTo>
                          <a:lnTo>
                            <a:pt x="607" y="882"/>
                          </a:lnTo>
                          <a:cubicBezTo>
                            <a:pt x="607" y="882"/>
                            <a:pt x="607" y="882"/>
                            <a:pt x="607" y="882"/>
                          </a:cubicBezTo>
                          <a:lnTo>
                            <a:pt x="607" y="882"/>
                          </a:lnTo>
                          <a:cubicBezTo>
                            <a:pt x="604" y="890"/>
                            <a:pt x="599" y="895"/>
                            <a:pt x="594" y="895"/>
                          </a:cubicBezTo>
                          <a:cubicBezTo>
                            <a:pt x="594" y="895"/>
                            <a:pt x="601" y="888"/>
                            <a:pt x="607" y="882"/>
                          </a:cubicBezTo>
                          <a:close/>
                          <a:moveTo>
                            <a:pt x="2327" y="1164"/>
                          </a:moveTo>
                          <a:cubicBezTo>
                            <a:pt x="2328" y="1167"/>
                            <a:pt x="2328" y="1169"/>
                            <a:pt x="2328" y="1169"/>
                          </a:cubicBezTo>
                          <a:cubicBezTo>
                            <a:pt x="2324" y="1169"/>
                            <a:pt x="2324" y="1167"/>
                            <a:pt x="2327" y="1164"/>
                          </a:cubicBezTo>
                          <a:close/>
                          <a:moveTo>
                            <a:pt x="1914" y="0"/>
                          </a:moveTo>
                          <a:cubicBezTo>
                            <a:pt x="1908" y="0"/>
                            <a:pt x="1901" y="2"/>
                            <a:pt x="1895" y="5"/>
                          </a:cubicBezTo>
                          <a:cubicBezTo>
                            <a:pt x="1826" y="51"/>
                            <a:pt x="1758" y="96"/>
                            <a:pt x="1689" y="142"/>
                          </a:cubicBezTo>
                          <a:cubicBezTo>
                            <a:pt x="1628" y="172"/>
                            <a:pt x="1578" y="193"/>
                            <a:pt x="1530" y="216"/>
                          </a:cubicBezTo>
                          <a:lnTo>
                            <a:pt x="1530" y="216"/>
                          </a:lnTo>
                          <a:cubicBezTo>
                            <a:pt x="1470" y="164"/>
                            <a:pt x="1392" y="134"/>
                            <a:pt x="1314" y="134"/>
                          </a:cubicBezTo>
                          <a:cubicBezTo>
                            <a:pt x="1235" y="134"/>
                            <a:pt x="1157" y="165"/>
                            <a:pt x="1096" y="233"/>
                          </a:cubicBezTo>
                          <a:cubicBezTo>
                            <a:pt x="1036" y="293"/>
                            <a:pt x="985" y="361"/>
                            <a:pt x="939" y="434"/>
                          </a:cubicBezTo>
                          <a:lnTo>
                            <a:pt x="939" y="434"/>
                          </a:lnTo>
                          <a:cubicBezTo>
                            <a:pt x="918" y="442"/>
                            <a:pt x="900" y="452"/>
                            <a:pt x="890" y="461"/>
                          </a:cubicBezTo>
                          <a:lnTo>
                            <a:pt x="868" y="461"/>
                          </a:lnTo>
                          <a:cubicBezTo>
                            <a:pt x="868" y="461"/>
                            <a:pt x="845" y="461"/>
                            <a:pt x="845" y="484"/>
                          </a:cubicBezTo>
                          <a:cubicBezTo>
                            <a:pt x="799" y="484"/>
                            <a:pt x="776" y="484"/>
                            <a:pt x="753" y="507"/>
                          </a:cubicBezTo>
                          <a:cubicBezTo>
                            <a:pt x="731" y="507"/>
                            <a:pt x="731" y="507"/>
                            <a:pt x="708" y="530"/>
                          </a:cubicBezTo>
                          <a:lnTo>
                            <a:pt x="685" y="530"/>
                          </a:lnTo>
                          <a:cubicBezTo>
                            <a:pt x="662" y="530"/>
                            <a:pt x="617" y="530"/>
                            <a:pt x="594" y="553"/>
                          </a:cubicBezTo>
                          <a:cubicBezTo>
                            <a:pt x="594" y="545"/>
                            <a:pt x="584" y="543"/>
                            <a:pt x="573" y="543"/>
                          </a:cubicBezTo>
                          <a:cubicBezTo>
                            <a:pt x="573" y="543"/>
                            <a:pt x="573" y="543"/>
                            <a:pt x="572" y="543"/>
                          </a:cubicBezTo>
                          <a:lnTo>
                            <a:pt x="572" y="543"/>
                          </a:lnTo>
                          <a:cubicBezTo>
                            <a:pt x="578" y="546"/>
                            <a:pt x="583" y="549"/>
                            <a:pt x="589" y="552"/>
                          </a:cubicBezTo>
                          <a:lnTo>
                            <a:pt x="589" y="552"/>
                          </a:lnTo>
                          <a:cubicBezTo>
                            <a:pt x="584" y="552"/>
                            <a:pt x="575" y="551"/>
                            <a:pt x="568" y="549"/>
                          </a:cubicBezTo>
                          <a:lnTo>
                            <a:pt x="568" y="549"/>
                          </a:lnTo>
                          <a:cubicBezTo>
                            <a:pt x="569" y="550"/>
                            <a:pt x="570" y="551"/>
                            <a:pt x="571" y="552"/>
                          </a:cubicBezTo>
                          <a:lnTo>
                            <a:pt x="571" y="552"/>
                          </a:lnTo>
                          <a:cubicBezTo>
                            <a:pt x="550" y="551"/>
                            <a:pt x="550" y="547"/>
                            <a:pt x="558" y="545"/>
                          </a:cubicBezTo>
                          <a:lnTo>
                            <a:pt x="558" y="545"/>
                          </a:lnTo>
                          <a:cubicBezTo>
                            <a:pt x="561" y="546"/>
                            <a:pt x="564" y="548"/>
                            <a:pt x="568" y="549"/>
                          </a:cubicBezTo>
                          <a:lnTo>
                            <a:pt x="568" y="549"/>
                          </a:lnTo>
                          <a:cubicBezTo>
                            <a:pt x="566" y="547"/>
                            <a:pt x="564" y="545"/>
                            <a:pt x="562" y="544"/>
                          </a:cubicBezTo>
                          <a:lnTo>
                            <a:pt x="562" y="544"/>
                          </a:lnTo>
                          <a:cubicBezTo>
                            <a:pt x="560" y="544"/>
                            <a:pt x="559" y="544"/>
                            <a:pt x="558" y="545"/>
                          </a:cubicBezTo>
                          <a:lnTo>
                            <a:pt x="558" y="545"/>
                          </a:lnTo>
                          <a:cubicBezTo>
                            <a:pt x="553" y="542"/>
                            <a:pt x="549" y="537"/>
                            <a:pt x="548" y="532"/>
                          </a:cubicBezTo>
                          <a:lnTo>
                            <a:pt x="548" y="532"/>
                          </a:lnTo>
                          <a:cubicBezTo>
                            <a:pt x="529" y="525"/>
                            <a:pt x="509" y="521"/>
                            <a:pt x="489" y="521"/>
                          </a:cubicBezTo>
                          <a:cubicBezTo>
                            <a:pt x="471" y="521"/>
                            <a:pt x="452" y="524"/>
                            <a:pt x="434" y="530"/>
                          </a:cubicBezTo>
                          <a:cubicBezTo>
                            <a:pt x="343" y="553"/>
                            <a:pt x="274" y="576"/>
                            <a:pt x="206" y="621"/>
                          </a:cubicBezTo>
                          <a:cubicBezTo>
                            <a:pt x="46" y="712"/>
                            <a:pt x="0" y="872"/>
                            <a:pt x="46" y="1055"/>
                          </a:cubicBezTo>
                          <a:cubicBezTo>
                            <a:pt x="68" y="1177"/>
                            <a:pt x="138" y="1282"/>
                            <a:pt x="234" y="1359"/>
                          </a:cubicBezTo>
                          <a:lnTo>
                            <a:pt x="234" y="1359"/>
                          </a:lnTo>
                          <a:cubicBezTo>
                            <a:pt x="216" y="1424"/>
                            <a:pt x="226" y="1497"/>
                            <a:pt x="274" y="1557"/>
                          </a:cubicBezTo>
                          <a:cubicBezTo>
                            <a:pt x="321" y="1635"/>
                            <a:pt x="409" y="1680"/>
                            <a:pt x="497" y="1680"/>
                          </a:cubicBezTo>
                          <a:cubicBezTo>
                            <a:pt x="539" y="1680"/>
                            <a:pt x="580" y="1670"/>
                            <a:pt x="617" y="1648"/>
                          </a:cubicBezTo>
                          <a:cubicBezTo>
                            <a:pt x="617" y="1648"/>
                            <a:pt x="617" y="1648"/>
                            <a:pt x="617" y="1648"/>
                          </a:cubicBezTo>
                          <a:lnTo>
                            <a:pt x="617" y="1648"/>
                          </a:lnTo>
                          <a:cubicBezTo>
                            <a:pt x="672" y="1628"/>
                            <a:pt x="725" y="1604"/>
                            <a:pt x="777" y="1578"/>
                          </a:cubicBezTo>
                          <a:lnTo>
                            <a:pt x="777" y="1578"/>
                          </a:lnTo>
                          <a:cubicBezTo>
                            <a:pt x="795" y="1582"/>
                            <a:pt x="813" y="1583"/>
                            <a:pt x="830" y="1583"/>
                          </a:cubicBezTo>
                          <a:cubicBezTo>
                            <a:pt x="982" y="1583"/>
                            <a:pt x="1101" y="1457"/>
                            <a:pt x="1190" y="1312"/>
                          </a:cubicBezTo>
                          <a:lnTo>
                            <a:pt x="1190" y="1312"/>
                          </a:lnTo>
                          <a:cubicBezTo>
                            <a:pt x="1235" y="1280"/>
                            <a:pt x="1279" y="1247"/>
                            <a:pt x="1324" y="1215"/>
                          </a:cubicBezTo>
                          <a:cubicBezTo>
                            <a:pt x="1438" y="1123"/>
                            <a:pt x="1552" y="1032"/>
                            <a:pt x="1667" y="964"/>
                          </a:cubicBezTo>
                          <a:cubicBezTo>
                            <a:pt x="1694" y="936"/>
                            <a:pt x="1731" y="916"/>
                            <a:pt x="1765" y="895"/>
                          </a:cubicBezTo>
                          <a:lnTo>
                            <a:pt x="1765" y="895"/>
                          </a:lnTo>
                          <a:cubicBezTo>
                            <a:pt x="1787" y="936"/>
                            <a:pt x="1815" y="975"/>
                            <a:pt x="1849" y="1009"/>
                          </a:cubicBezTo>
                          <a:cubicBezTo>
                            <a:pt x="1918" y="1078"/>
                            <a:pt x="1986" y="1123"/>
                            <a:pt x="2077" y="1146"/>
                          </a:cubicBezTo>
                          <a:cubicBezTo>
                            <a:pt x="2105" y="1146"/>
                            <a:pt x="2143" y="1150"/>
                            <a:pt x="2182" y="1150"/>
                          </a:cubicBezTo>
                          <a:cubicBezTo>
                            <a:pt x="2231" y="1150"/>
                            <a:pt x="2281" y="1144"/>
                            <a:pt x="2312" y="1119"/>
                          </a:cubicBezTo>
                          <a:lnTo>
                            <a:pt x="2312" y="1119"/>
                          </a:lnTo>
                          <a:cubicBezTo>
                            <a:pt x="2315" y="1128"/>
                            <a:pt x="2318" y="1139"/>
                            <a:pt x="2322" y="1149"/>
                          </a:cubicBezTo>
                          <a:lnTo>
                            <a:pt x="2322" y="1149"/>
                          </a:lnTo>
                          <a:cubicBezTo>
                            <a:pt x="2258" y="1172"/>
                            <a:pt x="2236" y="1216"/>
                            <a:pt x="2214" y="1260"/>
                          </a:cubicBezTo>
                          <a:cubicBezTo>
                            <a:pt x="2206" y="1269"/>
                            <a:pt x="2191" y="1283"/>
                            <a:pt x="2191" y="1283"/>
                          </a:cubicBezTo>
                          <a:cubicBezTo>
                            <a:pt x="2146" y="1329"/>
                            <a:pt x="2123" y="1374"/>
                            <a:pt x="2100" y="1443"/>
                          </a:cubicBezTo>
                          <a:cubicBezTo>
                            <a:pt x="2077" y="1489"/>
                            <a:pt x="2100" y="1557"/>
                            <a:pt x="2100" y="1603"/>
                          </a:cubicBezTo>
                          <a:cubicBezTo>
                            <a:pt x="2100" y="1625"/>
                            <a:pt x="2100" y="1648"/>
                            <a:pt x="2100" y="1671"/>
                          </a:cubicBezTo>
                          <a:cubicBezTo>
                            <a:pt x="2100" y="1717"/>
                            <a:pt x="2123" y="1762"/>
                            <a:pt x="2123" y="1808"/>
                          </a:cubicBezTo>
                          <a:cubicBezTo>
                            <a:pt x="2123" y="1825"/>
                            <a:pt x="2123" y="1846"/>
                            <a:pt x="2123" y="1877"/>
                          </a:cubicBezTo>
                          <a:cubicBezTo>
                            <a:pt x="2142" y="1933"/>
                            <a:pt x="2207" y="1974"/>
                            <a:pt x="2268" y="1974"/>
                          </a:cubicBezTo>
                          <a:cubicBezTo>
                            <a:pt x="2281" y="1974"/>
                            <a:pt x="2293" y="1972"/>
                            <a:pt x="2306" y="1968"/>
                          </a:cubicBezTo>
                          <a:cubicBezTo>
                            <a:pt x="2328" y="1945"/>
                            <a:pt x="2351" y="1945"/>
                            <a:pt x="2374" y="1922"/>
                          </a:cubicBezTo>
                          <a:cubicBezTo>
                            <a:pt x="2443" y="1877"/>
                            <a:pt x="2488" y="1877"/>
                            <a:pt x="2534" y="1808"/>
                          </a:cubicBezTo>
                          <a:cubicBezTo>
                            <a:pt x="2580" y="1762"/>
                            <a:pt x="2602" y="1740"/>
                            <a:pt x="2648" y="1671"/>
                          </a:cubicBezTo>
                          <a:cubicBezTo>
                            <a:pt x="2694" y="1580"/>
                            <a:pt x="2694" y="1511"/>
                            <a:pt x="2671" y="1397"/>
                          </a:cubicBezTo>
                          <a:cubicBezTo>
                            <a:pt x="2648" y="1306"/>
                            <a:pt x="2625" y="1192"/>
                            <a:pt x="2534" y="1146"/>
                          </a:cubicBezTo>
                          <a:cubicBezTo>
                            <a:pt x="2511" y="1123"/>
                            <a:pt x="2511" y="1123"/>
                            <a:pt x="2488" y="1123"/>
                          </a:cubicBezTo>
                          <a:cubicBezTo>
                            <a:pt x="2465" y="1100"/>
                            <a:pt x="2465" y="1055"/>
                            <a:pt x="2443" y="1032"/>
                          </a:cubicBezTo>
                          <a:cubicBezTo>
                            <a:pt x="2420" y="1009"/>
                            <a:pt x="2420" y="1009"/>
                            <a:pt x="2420" y="964"/>
                          </a:cubicBezTo>
                          <a:cubicBezTo>
                            <a:pt x="2415" y="972"/>
                            <a:pt x="2413" y="976"/>
                            <a:pt x="2411" y="976"/>
                          </a:cubicBezTo>
                          <a:cubicBezTo>
                            <a:pt x="2410" y="976"/>
                            <a:pt x="2409" y="973"/>
                            <a:pt x="2410" y="967"/>
                          </a:cubicBezTo>
                          <a:lnTo>
                            <a:pt x="2410" y="967"/>
                          </a:lnTo>
                          <a:cubicBezTo>
                            <a:pt x="2400" y="975"/>
                            <a:pt x="2398" y="993"/>
                            <a:pt x="2397" y="993"/>
                          </a:cubicBezTo>
                          <a:cubicBezTo>
                            <a:pt x="2397" y="993"/>
                            <a:pt x="2397" y="991"/>
                            <a:pt x="2397" y="986"/>
                          </a:cubicBezTo>
                          <a:cubicBezTo>
                            <a:pt x="2397" y="986"/>
                            <a:pt x="2405" y="962"/>
                            <a:pt x="2412" y="952"/>
                          </a:cubicBezTo>
                          <a:lnTo>
                            <a:pt x="2412" y="952"/>
                          </a:lnTo>
                          <a:cubicBezTo>
                            <a:pt x="2411" y="958"/>
                            <a:pt x="2410" y="963"/>
                            <a:pt x="2410" y="967"/>
                          </a:cubicBezTo>
                          <a:lnTo>
                            <a:pt x="2410" y="967"/>
                          </a:lnTo>
                          <a:cubicBezTo>
                            <a:pt x="2412" y="965"/>
                            <a:pt x="2416" y="964"/>
                            <a:pt x="2420" y="964"/>
                          </a:cubicBezTo>
                          <a:cubicBezTo>
                            <a:pt x="2420" y="952"/>
                            <a:pt x="2418" y="948"/>
                            <a:pt x="2416" y="948"/>
                          </a:cubicBezTo>
                          <a:cubicBezTo>
                            <a:pt x="2415" y="948"/>
                            <a:pt x="2413" y="949"/>
                            <a:pt x="2412" y="952"/>
                          </a:cubicBezTo>
                          <a:lnTo>
                            <a:pt x="2412" y="952"/>
                          </a:lnTo>
                          <a:cubicBezTo>
                            <a:pt x="2415" y="932"/>
                            <a:pt x="2420" y="906"/>
                            <a:pt x="2420" y="895"/>
                          </a:cubicBezTo>
                          <a:cubicBezTo>
                            <a:pt x="2420" y="827"/>
                            <a:pt x="2397" y="781"/>
                            <a:pt x="2351" y="735"/>
                          </a:cubicBezTo>
                          <a:cubicBezTo>
                            <a:pt x="2328" y="690"/>
                            <a:pt x="2306" y="644"/>
                            <a:pt x="2283" y="621"/>
                          </a:cubicBezTo>
                          <a:cubicBezTo>
                            <a:pt x="2273" y="612"/>
                            <a:pt x="2269" y="608"/>
                            <a:pt x="2267" y="608"/>
                          </a:cubicBezTo>
                          <a:cubicBezTo>
                            <a:pt x="2263" y="608"/>
                            <a:pt x="2280" y="634"/>
                            <a:pt x="2276" y="634"/>
                          </a:cubicBezTo>
                          <a:cubicBezTo>
                            <a:pt x="2275" y="634"/>
                            <a:pt x="2273" y="633"/>
                            <a:pt x="2271" y="631"/>
                          </a:cubicBezTo>
                          <a:lnTo>
                            <a:pt x="2271" y="631"/>
                          </a:lnTo>
                          <a:cubicBezTo>
                            <a:pt x="2266" y="620"/>
                            <a:pt x="2260" y="606"/>
                            <a:pt x="2260" y="598"/>
                          </a:cubicBezTo>
                          <a:cubicBezTo>
                            <a:pt x="2259" y="596"/>
                            <a:pt x="2258" y="594"/>
                            <a:pt x="2258" y="592"/>
                          </a:cubicBezTo>
                          <a:lnTo>
                            <a:pt x="2258" y="592"/>
                          </a:lnTo>
                          <a:cubicBezTo>
                            <a:pt x="2259" y="590"/>
                            <a:pt x="2260" y="585"/>
                            <a:pt x="2260" y="576"/>
                          </a:cubicBezTo>
                          <a:cubicBezTo>
                            <a:pt x="2237" y="553"/>
                            <a:pt x="2237" y="553"/>
                            <a:pt x="2237" y="530"/>
                          </a:cubicBezTo>
                          <a:lnTo>
                            <a:pt x="2237" y="530"/>
                          </a:lnTo>
                          <a:cubicBezTo>
                            <a:pt x="2241" y="537"/>
                            <a:pt x="2243" y="541"/>
                            <a:pt x="2245" y="541"/>
                          </a:cubicBezTo>
                          <a:cubicBezTo>
                            <a:pt x="2252" y="541"/>
                            <a:pt x="2233" y="461"/>
                            <a:pt x="2214" y="461"/>
                          </a:cubicBezTo>
                          <a:cubicBezTo>
                            <a:pt x="2185" y="346"/>
                            <a:pt x="2092" y="285"/>
                            <a:pt x="1993" y="285"/>
                          </a:cubicBezTo>
                          <a:cubicBezTo>
                            <a:pt x="1936" y="285"/>
                            <a:pt x="1877" y="305"/>
                            <a:pt x="1826" y="347"/>
                          </a:cubicBezTo>
                          <a:lnTo>
                            <a:pt x="1826" y="347"/>
                          </a:lnTo>
                          <a:cubicBezTo>
                            <a:pt x="1840" y="333"/>
                            <a:pt x="1844" y="328"/>
                            <a:pt x="1841" y="328"/>
                          </a:cubicBezTo>
                          <a:cubicBezTo>
                            <a:pt x="1834" y="328"/>
                            <a:pt x="1796" y="354"/>
                            <a:pt x="1781" y="370"/>
                          </a:cubicBezTo>
                          <a:cubicBezTo>
                            <a:pt x="1778" y="370"/>
                            <a:pt x="1776" y="370"/>
                            <a:pt x="1773" y="370"/>
                          </a:cubicBezTo>
                          <a:lnTo>
                            <a:pt x="1773" y="370"/>
                          </a:lnTo>
                          <a:cubicBezTo>
                            <a:pt x="1788" y="346"/>
                            <a:pt x="1805" y="323"/>
                            <a:pt x="1826" y="302"/>
                          </a:cubicBezTo>
                          <a:cubicBezTo>
                            <a:pt x="1872" y="233"/>
                            <a:pt x="1918" y="165"/>
                            <a:pt x="1963" y="96"/>
                          </a:cubicBezTo>
                          <a:cubicBezTo>
                            <a:pt x="2003" y="57"/>
                            <a:pt x="1957" y="0"/>
                            <a:pt x="191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6" name="Google Shape;2396;p32"/>
                    <p:cNvSpPr/>
                    <p:nvPr/>
                  </p:nvSpPr>
                  <p:spPr>
                    <a:xfrm>
                      <a:off x="3214400" y="3742850"/>
                      <a:ext cx="56325" cy="38775"/>
                    </a:xfrm>
                    <a:custGeom>
                      <a:rect b="b" l="l" r="r" t="t"/>
                      <a:pathLst>
                        <a:path extrusionOk="0" h="1551" w="2253">
                          <a:moveTo>
                            <a:pt x="2009" y="409"/>
                          </a:moveTo>
                          <a:cubicBezTo>
                            <a:pt x="2013" y="409"/>
                            <a:pt x="2016" y="409"/>
                            <a:pt x="2019" y="410"/>
                          </a:cubicBezTo>
                          <a:lnTo>
                            <a:pt x="2019" y="410"/>
                          </a:lnTo>
                          <a:cubicBezTo>
                            <a:pt x="2009" y="411"/>
                            <a:pt x="1998" y="414"/>
                            <a:pt x="1987" y="417"/>
                          </a:cubicBezTo>
                          <a:cubicBezTo>
                            <a:pt x="1993" y="411"/>
                            <a:pt x="2000" y="409"/>
                            <a:pt x="2009" y="409"/>
                          </a:cubicBezTo>
                          <a:close/>
                          <a:moveTo>
                            <a:pt x="1702" y="573"/>
                          </a:moveTo>
                          <a:cubicBezTo>
                            <a:pt x="1703" y="576"/>
                            <a:pt x="1707" y="584"/>
                            <a:pt x="1710" y="584"/>
                          </a:cubicBezTo>
                          <a:cubicBezTo>
                            <a:pt x="1712" y="584"/>
                            <a:pt x="1713" y="582"/>
                            <a:pt x="1713" y="577"/>
                          </a:cubicBezTo>
                          <a:cubicBezTo>
                            <a:pt x="1708" y="575"/>
                            <a:pt x="1705" y="574"/>
                            <a:pt x="1702" y="573"/>
                          </a:cubicBezTo>
                          <a:close/>
                          <a:moveTo>
                            <a:pt x="1704" y="571"/>
                          </a:moveTo>
                          <a:cubicBezTo>
                            <a:pt x="1705" y="571"/>
                            <a:pt x="1708" y="572"/>
                            <a:pt x="1713" y="577"/>
                          </a:cubicBezTo>
                          <a:cubicBezTo>
                            <a:pt x="1713" y="581"/>
                            <a:pt x="1713" y="585"/>
                            <a:pt x="1713" y="589"/>
                          </a:cubicBezTo>
                          <a:lnTo>
                            <a:pt x="1713" y="589"/>
                          </a:lnTo>
                          <a:cubicBezTo>
                            <a:pt x="1703" y="579"/>
                            <a:pt x="1694" y="571"/>
                            <a:pt x="1698" y="571"/>
                          </a:cubicBezTo>
                          <a:cubicBezTo>
                            <a:pt x="1699" y="571"/>
                            <a:pt x="1700" y="571"/>
                            <a:pt x="1702" y="573"/>
                          </a:cubicBezTo>
                          <a:lnTo>
                            <a:pt x="1702" y="573"/>
                          </a:lnTo>
                          <a:cubicBezTo>
                            <a:pt x="1702" y="571"/>
                            <a:pt x="1703" y="571"/>
                            <a:pt x="1704" y="571"/>
                          </a:cubicBezTo>
                          <a:close/>
                          <a:moveTo>
                            <a:pt x="1734" y="616"/>
                          </a:moveTo>
                          <a:cubicBezTo>
                            <a:pt x="1748" y="623"/>
                            <a:pt x="1758" y="623"/>
                            <a:pt x="1758" y="623"/>
                          </a:cubicBezTo>
                          <a:lnTo>
                            <a:pt x="1735" y="623"/>
                          </a:lnTo>
                          <a:cubicBezTo>
                            <a:pt x="1735" y="621"/>
                            <a:pt x="1735" y="618"/>
                            <a:pt x="1734" y="616"/>
                          </a:cubicBezTo>
                          <a:close/>
                          <a:moveTo>
                            <a:pt x="955" y="756"/>
                          </a:moveTo>
                          <a:cubicBezTo>
                            <a:pt x="958" y="757"/>
                            <a:pt x="961" y="759"/>
                            <a:pt x="963" y="760"/>
                          </a:cubicBezTo>
                          <a:lnTo>
                            <a:pt x="959" y="760"/>
                          </a:lnTo>
                          <a:cubicBezTo>
                            <a:pt x="958" y="759"/>
                            <a:pt x="957" y="757"/>
                            <a:pt x="955" y="756"/>
                          </a:cubicBezTo>
                          <a:close/>
                          <a:moveTo>
                            <a:pt x="1002" y="773"/>
                          </a:moveTo>
                          <a:cubicBezTo>
                            <a:pt x="1009" y="775"/>
                            <a:pt x="1015" y="776"/>
                            <a:pt x="1022" y="777"/>
                          </a:cubicBezTo>
                          <a:lnTo>
                            <a:pt x="1022" y="777"/>
                          </a:lnTo>
                          <a:cubicBezTo>
                            <a:pt x="1009" y="786"/>
                            <a:pt x="996" y="796"/>
                            <a:pt x="982" y="806"/>
                          </a:cubicBezTo>
                          <a:cubicBezTo>
                            <a:pt x="937" y="828"/>
                            <a:pt x="914" y="851"/>
                            <a:pt x="868" y="874"/>
                          </a:cubicBezTo>
                          <a:cubicBezTo>
                            <a:pt x="843" y="886"/>
                            <a:pt x="811" y="892"/>
                            <a:pt x="780" y="898"/>
                          </a:cubicBezTo>
                          <a:lnTo>
                            <a:pt x="780" y="898"/>
                          </a:lnTo>
                          <a:cubicBezTo>
                            <a:pt x="793" y="890"/>
                            <a:pt x="806" y="882"/>
                            <a:pt x="822" y="874"/>
                          </a:cubicBezTo>
                          <a:cubicBezTo>
                            <a:pt x="896" y="819"/>
                            <a:pt x="940" y="793"/>
                            <a:pt x="1002" y="773"/>
                          </a:cubicBezTo>
                          <a:close/>
                          <a:moveTo>
                            <a:pt x="1939" y="0"/>
                          </a:moveTo>
                          <a:cubicBezTo>
                            <a:pt x="1934" y="0"/>
                            <a:pt x="1927" y="2"/>
                            <a:pt x="1918" y="7"/>
                          </a:cubicBezTo>
                          <a:cubicBezTo>
                            <a:pt x="1895" y="7"/>
                            <a:pt x="1872" y="7"/>
                            <a:pt x="1850" y="29"/>
                          </a:cubicBezTo>
                          <a:lnTo>
                            <a:pt x="1804" y="29"/>
                          </a:lnTo>
                          <a:cubicBezTo>
                            <a:pt x="1789" y="29"/>
                            <a:pt x="1784" y="29"/>
                            <a:pt x="1789" y="36"/>
                          </a:cubicBezTo>
                          <a:lnTo>
                            <a:pt x="1789" y="36"/>
                          </a:lnTo>
                          <a:cubicBezTo>
                            <a:pt x="1786" y="34"/>
                            <a:pt x="1784" y="32"/>
                            <a:pt x="1781" y="29"/>
                          </a:cubicBezTo>
                          <a:cubicBezTo>
                            <a:pt x="1767" y="25"/>
                            <a:pt x="1754" y="23"/>
                            <a:pt x="1740" y="23"/>
                          </a:cubicBezTo>
                          <a:cubicBezTo>
                            <a:pt x="1685" y="23"/>
                            <a:pt x="1630" y="52"/>
                            <a:pt x="1576" y="52"/>
                          </a:cubicBezTo>
                          <a:cubicBezTo>
                            <a:pt x="1577" y="54"/>
                            <a:pt x="1579" y="55"/>
                            <a:pt x="1581" y="57"/>
                          </a:cubicBezTo>
                          <a:lnTo>
                            <a:pt x="1581" y="57"/>
                          </a:lnTo>
                          <a:cubicBezTo>
                            <a:pt x="1573" y="56"/>
                            <a:pt x="1565" y="56"/>
                            <a:pt x="1557" y="56"/>
                          </a:cubicBezTo>
                          <a:cubicBezTo>
                            <a:pt x="1463" y="56"/>
                            <a:pt x="1360" y="88"/>
                            <a:pt x="1279" y="121"/>
                          </a:cubicBezTo>
                          <a:cubicBezTo>
                            <a:pt x="1142" y="166"/>
                            <a:pt x="1028" y="189"/>
                            <a:pt x="914" y="281"/>
                          </a:cubicBezTo>
                          <a:cubicBezTo>
                            <a:pt x="849" y="313"/>
                            <a:pt x="807" y="369"/>
                            <a:pt x="788" y="431"/>
                          </a:cubicBezTo>
                          <a:lnTo>
                            <a:pt x="788" y="431"/>
                          </a:lnTo>
                          <a:cubicBezTo>
                            <a:pt x="737" y="472"/>
                            <a:pt x="646" y="520"/>
                            <a:pt x="594" y="554"/>
                          </a:cubicBezTo>
                          <a:cubicBezTo>
                            <a:pt x="526" y="600"/>
                            <a:pt x="412" y="691"/>
                            <a:pt x="366" y="737"/>
                          </a:cubicBezTo>
                          <a:cubicBezTo>
                            <a:pt x="206" y="851"/>
                            <a:pt x="46" y="1011"/>
                            <a:pt x="24" y="1239"/>
                          </a:cubicBezTo>
                          <a:cubicBezTo>
                            <a:pt x="1" y="1376"/>
                            <a:pt x="69" y="1490"/>
                            <a:pt x="206" y="1536"/>
                          </a:cubicBezTo>
                          <a:cubicBezTo>
                            <a:pt x="236" y="1546"/>
                            <a:pt x="267" y="1550"/>
                            <a:pt x="299" y="1550"/>
                          </a:cubicBezTo>
                          <a:cubicBezTo>
                            <a:pt x="412" y="1550"/>
                            <a:pt x="533" y="1493"/>
                            <a:pt x="640" y="1422"/>
                          </a:cubicBezTo>
                          <a:cubicBezTo>
                            <a:pt x="754" y="1330"/>
                            <a:pt x="914" y="1216"/>
                            <a:pt x="982" y="1079"/>
                          </a:cubicBezTo>
                          <a:cubicBezTo>
                            <a:pt x="1005" y="1034"/>
                            <a:pt x="1028" y="1034"/>
                            <a:pt x="1051" y="988"/>
                          </a:cubicBezTo>
                          <a:cubicBezTo>
                            <a:pt x="1096" y="965"/>
                            <a:pt x="1119" y="942"/>
                            <a:pt x="1142" y="920"/>
                          </a:cubicBezTo>
                          <a:cubicBezTo>
                            <a:pt x="1210" y="874"/>
                            <a:pt x="1256" y="806"/>
                            <a:pt x="1302" y="760"/>
                          </a:cubicBezTo>
                          <a:cubicBezTo>
                            <a:pt x="1347" y="737"/>
                            <a:pt x="1416" y="714"/>
                            <a:pt x="1462" y="669"/>
                          </a:cubicBezTo>
                          <a:cubicBezTo>
                            <a:pt x="1517" y="650"/>
                            <a:pt x="1601" y="587"/>
                            <a:pt x="1668" y="587"/>
                          </a:cubicBezTo>
                          <a:cubicBezTo>
                            <a:pt x="1673" y="587"/>
                            <a:pt x="1677" y="588"/>
                            <a:pt x="1682" y="588"/>
                          </a:cubicBezTo>
                          <a:lnTo>
                            <a:pt x="1682" y="588"/>
                          </a:lnTo>
                          <a:cubicBezTo>
                            <a:pt x="1692" y="596"/>
                            <a:pt x="1702" y="600"/>
                            <a:pt x="1713" y="600"/>
                          </a:cubicBezTo>
                          <a:cubicBezTo>
                            <a:pt x="1713" y="601"/>
                            <a:pt x="1714" y="601"/>
                            <a:pt x="1715" y="602"/>
                          </a:cubicBezTo>
                          <a:lnTo>
                            <a:pt x="1715" y="602"/>
                          </a:lnTo>
                          <a:cubicBezTo>
                            <a:pt x="1724" y="662"/>
                            <a:pt x="1764" y="720"/>
                            <a:pt x="1804" y="760"/>
                          </a:cubicBezTo>
                          <a:cubicBezTo>
                            <a:pt x="1851" y="807"/>
                            <a:pt x="1921" y="830"/>
                            <a:pt x="1990" y="830"/>
                          </a:cubicBezTo>
                          <a:cubicBezTo>
                            <a:pt x="2121" y="830"/>
                            <a:pt x="2253" y="749"/>
                            <a:pt x="2238" y="600"/>
                          </a:cubicBezTo>
                          <a:cubicBezTo>
                            <a:pt x="2238" y="532"/>
                            <a:pt x="2215" y="463"/>
                            <a:pt x="2146" y="440"/>
                          </a:cubicBezTo>
                          <a:cubicBezTo>
                            <a:pt x="2122" y="428"/>
                            <a:pt x="2098" y="416"/>
                            <a:pt x="2071" y="411"/>
                          </a:cubicBezTo>
                          <a:lnTo>
                            <a:pt x="2071" y="411"/>
                          </a:lnTo>
                          <a:cubicBezTo>
                            <a:pt x="2066" y="406"/>
                            <a:pt x="2060" y="400"/>
                            <a:pt x="2055" y="395"/>
                          </a:cubicBezTo>
                          <a:cubicBezTo>
                            <a:pt x="1987" y="326"/>
                            <a:pt x="1918" y="258"/>
                            <a:pt x="1827" y="258"/>
                          </a:cubicBezTo>
                          <a:cubicBezTo>
                            <a:pt x="1812" y="258"/>
                            <a:pt x="1799" y="259"/>
                            <a:pt x="1787" y="261"/>
                          </a:cubicBezTo>
                          <a:lnTo>
                            <a:pt x="1787" y="261"/>
                          </a:lnTo>
                          <a:cubicBezTo>
                            <a:pt x="1814" y="231"/>
                            <a:pt x="1838" y="202"/>
                            <a:pt x="1850" y="166"/>
                          </a:cubicBezTo>
                          <a:cubicBezTo>
                            <a:pt x="1872" y="144"/>
                            <a:pt x="1872" y="144"/>
                            <a:pt x="1895" y="121"/>
                          </a:cubicBezTo>
                          <a:cubicBezTo>
                            <a:pt x="1918" y="98"/>
                            <a:pt x="1941" y="75"/>
                            <a:pt x="1941" y="52"/>
                          </a:cubicBezTo>
                          <a:cubicBezTo>
                            <a:pt x="1959" y="34"/>
                            <a:pt x="1963" y="0"/>
                            <a:pt x="193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7" name="Google Shape;2397;p32"/>
                    <p:cNvSpPr/>
                    <p:nvPr/>
                  </p:nvSpPr>
                  <p:spPr>
                    <a:xfrm>
                      <a:off x="3272050" y="3751700"/>
                      <a:ext cx="23400" cy="15150"/>
                    </a:xfrm>
                    <a:custGeom>
                      <a:rect b="b" l="l" r="r" t="t"/>
                      <a:pathLst>
                        <a:path extrusionOk="0" h="606" w="936">
                          <a:moveTo>
                            <a:pt x="488" y="151"/>
                          </a:moveTo>
                          <a:cubicBezTo>
                            <a:pt x="488" y="151"/>
                            <a:pt x="487" y="151"/>
                            <a:pt x="487" y="152"/>
                          </a:cubicBezTo>
                          <a:lnTo>
                            <a:pt x="487" y="152"/>
                          </a:lnTo>
                          <a:cubicBezTo>
                            <a:pt x="486" y="152"/>
                            <a:pt x="485" y="152"/>
                            <a:pt x="483" y="153"/>
                          </a:cubicBezTo>
                          <a:lnTo>
                            <a:pt x="483" y="153"/>
                          </a:lnTo>
                          <a:lnTo>
                            <a:pt x="488" y="151"/>
                          </a:lnTo>
                          <a:close/>
                          <a:moveTo>
                            <a:pt x="525" y="132"/>
                          </a:moveTo>
                          <a:lnTo>
                            <a:pt x="525" y="132"/>
                          </a:lnTo>
                          <a:cubicBezTo>
                            <a:pt x="518" y="139"/>
                            <a:pt x="508" y="144"/>
                            <a:pt x="497" y="148"/>
                          </a:cubicBezTo>
                          <a:lnTo>
                            <a:pt x="497" y="148"/>
                          </a:lnTo>
                          <a:cubicBezTo>
                            <a:pt x="499" y="147"/>
                            <a:pt x="501" y="145"/>
                            <a:pt x="502" y="143"/>
                          </a:cubicBezTo>
                          <a:lnTo>
                            <a:pt x="502" y="143"/>
                          </a:lnTo>
                          <a:lnTo>
                            <a:pt x="491" y="149"/>
                          </a:lnTo>
                          <a:lnTo>
                            <a:pt x="491" y="149"/>
                          </a:lnTo>
                          <a:lnTo>
                            <a:pt x="490" y="151"/>
                          </a:lnTo>
                          <a:lnTo>
                            <a:pt x="490" y="151"/>
                          </a:lnTo>
                          <a:cubicBezTo>
                            <a:pt x="492" y="150"/>
                            <a:pt x="495" y="149"/>
                            <a:pt x="497" y="148"/>
                          </a:cubicBezTo>
                          <a:lnTo>
                            <a:pt x="497" y="148"/>
                          </a:lnTo>
                          <a:cubicBezTo>
                            <a:pt x="494" y="150"/>
                            <a:pt x="491" y="152"/>
                            <a:pt x="488" y="154"/>
                          </a:cubicBezTo>
                          <a:lnTo>
                            <a:pt x="488" y="154"/>
                          </a:lnTo>
                          <a:lnTo>
                            <a:pt x="490" y="151"/>
                          </a:lnTo>
                          <a:lnTo>
                            <a:pt x="490" y="151"/>
                          </a:lnTo>
                          <a:cubicBezTo>
                            <a:pt x="489" y="151"/>
                            <a:pt x="488" y="151"/>
                            <a:pt x="488" y="152"/>
                          </a:cubicBezTo>
                          <a:lnTo>
                            <a:pt x="488" y="152"/>
                          </a:lnTo>
                          <a:cubicBezTo>
                            <a:pt x="488" y="151"/>
                            <a:pt x="488" y="151"/>
                            <a:pt x="488" y="150"/>
                          </a:cubicBezTo>
                          <a:lnTo>
                            <a:pt x="488" y="150"/>
                          </a:lnTo>
                          <a:lnTo>
                            <a:pt x="491" y="149"/>
                          </a:lnTo>
                          <a:lnTo>
                            <a:pt x="491" y="149"/>
                          </a:lnTo>
                          <a:lnTo>
                            <a:pt x="495" y="142"/>
                          </a:lnTo>
                          <a:lnTo>
                            <a:pt x="495" y="142"/>
                          </a:lnTo>
                          <a:cubicBezTo>
                            <a:pt x="504" y="137"/>
                            <a:pt x="514" y="132"/>
                            <a:pt x="525" y="132"/>
                          </a:cubicBezTo>
                          <a:lnTo>
                            <a:pt x="525" y="132"/>
                          </a:lnTo>
                          <a:cubicBezTo>
                            <a:pt x="514" y="132"/>
                            <a:pt x="508" y="138"/>
                            <a:pt x="502" y="143"/>
                          </a:cubicBezTo>
                          <a:lnTo>
                            <a:pt x="502" y="143"/>
                          </a:lnTo>
                          <a:lnTo>
                            <a:pt x="525" y="132"/>
                          </a:lnTo>
                          <a:close/>
                          <a:moveTo>
                            <a:pt x="486" y="149"/>
                          </a:moveTo>
                          <a:lnTo>
                            <a:pt x="486" y="149"/>
                          </a:lnTo>
                          <a:cubicBezTo>
                            <a:pt x="485" y="150"/>
                            <a:pt x="484" y="152"/>
                            <a:pt x="483" y="153"/>
                          </a:cubicBezTo>
                          <a:lnTo>
                            <a:pt x="483" y="153"/>
                          </a:lnTo>
                          <a:cubicBezTo>
                            <a:pt x="482" y="153"/>
                            <a:pt x="482" y="153"/>
                            <a:pt x="481" y="154"/>
                          </a:cubicBezTo>
                          <a:lnTo>
                            <a:pt x="481" y="154"/>
                          </a:lnTo>
                          <a:cubicBezTo>
                            <a:pt x="482" y="153"/>
                            <a:pt x="484" y="151"/>
                            <a:pt x="486" y="149"/>
                          </a:cubicBezTo>
                          <a:close/>
                          <a:moveTo>
                            <a:pt x="483" y="153"/>
                          </a:moveTo>
                          <a:lnTo>
                            <a:pt x="483" y="153"/>
                          </a:lnTo>
                          <a:cubicBezTo>
                            <a:pt x="483" y="153"/>
                            <a:pt x="483" y="154"/>
                            <a:pt x="482" y="155"/>
                          </a:cubicBezTo>
                          <a:lnTo>
                            <a:pt x="482" y="155"/>
                          </a:lnTo>
                          <a:cubicBezTo>
                            <a:pt x="481" y="155"/>
                            <a:pt x="480" y="155"/>
                            <a:pt x="479" y="155"/>
                          </a:cubicBezTo>
                          <a:lnTo>
                            <a:pt x="483" y="153"/>
                          </a:lnTo>
                          <a:close/>
                          <a:moveTo>
                            <a:pt x="385" y="191"/>
                          </a:moveTo>
                          <a:cubicBezTo>
                            <a:pt x="382" y="195"/>
                            <a:pt x="378" y="197"/>
                            <a:pt x="375" y="198"/>
                          </a:cubicBezTo>
                          <a:lnTo>
                            <a:pt x="375" y="198"/>
                          </a:lnTo>
                          <a:cubicBezTo>
                            <a:pt x="374" y="197"/>
                            <a:pt x="379" y="194"/>
                            <a:pt x="385" y="191"/>
                          </a:cubicBezTo>
                          <a:close/>
                          <a:moveTo>
                            <a:pt x="479" y="166"/>
                          </a:moveTo>
                          <a:cubicBezTo>
                            <a:pt x="474" y="178"/>
                            <a:pt x="468" y="189"/>
                            <a:pt x="457" y="200"/>
                          </a:cubicBezTo>
                          <a:lnTo>
                            <a:pt x="479" y="166"/>
                          </a:lnTo>
                          <a:close/>
                          <a:moveTo>
                            <a:pt x="246" y="238"/>
                          </a:moveTo>
                          <a:cubicBezTo>
                            <a:pt x="240" y="246"/>
                            <a:pt x="228" y="246"/>
                            <a:pt x="228" y="246"/>
                          </a:cubicBezTo>
                          <a:cubicBezTo>
                            <a:pt x="228" y="246"/>
                            <a:pt x="238" y="241"/>
                            <a:pt x="246" y="238"/>
                          </a:cubicBezTo>
                          <a:close/>
                          <a:moveTo>
                            <a:pt x="258" y="237"/>
                          </a:moveTo>
                          <a:cubicBezTo>
                            <a:pt x="258" y="239"/>
                            <a:pt x="256" y="241"/>
                            <a:pt x="251" y="246"/>
                          </a:cubicBezTo>
                          <a:cubicBezTo>
                            <a:pt x="241" y="246"/>
                            <a:pt x="248" y="242"/>
                            <a:pt x="258" y="237"/>
                          </a:cubicBezTo>
                          <a:close/>
                          <a:moveTo>
                            <a:pt x="308" y="240"/>
                          </a:moveTo>
                          <a:cubicBezTo>
                            <a:pt x="291" y="266"/>
                            <a:pt x="283" y="278"/>
                            <a:pt x="282" y="278"/>
                          </a:cubicBezTo>
                          <a:cubicBezTo>
                            <a:pt x="281" y="278"/>
                            <a:pt x="287" y="267"/>
                            <a:pt x="297" y="246"/>
                          </a:cubicBezTo>
                          <a:cubicBezTo>
                            <a:pt x="301" y="244"/>
                            <a:pt x="305" y="242"/>
                            <a:pt x="308" y="240"/>
                          </a:cubicBezTo>
                          <a:close/>
                          <a:moveTo>
                            <a:pt x="688" y="1"/>
                          </a:moveTo>
                          <a:cubicBezTo>
                            <a:pt x="668" y="1"/>
                            <a:pt x="651" y="6"/>
                            <a:pt x="639" y="18"/>
                          </a:cubicBezTo>
                          <a:cubicBezTo>
                            <a:pt x="571" y="41"/>
                            <a:pt x="525" y="86"/>
                            <a:pt x="502" y="132"/>
                          </a:cubicBezTo>
                          <a:cubicBezTo>
                            <a:pt x="502" y="132"/>
                            <a:pt x="502" y="132"/>
                            <a:pt x="502" y="132"/>
                          </a:cubicBezTo>
                          <a:lnTo>
                            <a:pt x="502" y="132"/>
                          </a:lnTo>
                          <a:cubicBezTo>
                            <a:pt x="502" y="132"/>
                            <a:pt x="502" y="132"/>
                            <a:pt x="502" y="133"/>
                          </a:cubicBezTo>
                          <a:lnTo>
                            <a:pt x="502" y="133"/>
                          </a:lnTo>
                          <a:cubicBezTo>
                            <a:pt x="488" y="146"/>
                            <a:pt x="483" y="152"/>
                            <a:pt x="481" y="154"/>
                          </a:cubicBezTo>
                          <a:lnTo>
                            <a:pt x="481" y="154"/>
                          </a:lnTo>
                          <a:cubicBezTo>
                            <a:pt x="460" y="160"/>
                            <a:pt x="435" y="165"/>
                            <a:pt x="411" y="178"/>
                          </a:cubicBezTo>
                          <a:cubicBezTo>
                            <a:pt x="405" y="178"/>
                            <a:pt x="400" y="178"/>
                            <a:pt x="397" y="178"/>
                          </a:cubicBezTo>
                          <a:lnTo>
                            <a:pt x="397" y="178"/>
                          </a:lnTo>
                          <a:cubicBezTo>
                            <a:pt x="395" y="178"/>
                            <a:pt x="392" y="178"/>
                            <a:pt x="388" y="178"/>
                          </a:cubicBezTo>
                          <a:cubicBezTo>
                            <a:pt x="388" y="179"/>
                            <a:pt x="388" y="180"/>
                            <a:pt x="388" y="181"/>
                          </a:cubicBezTo>
                          <a:lnTo>
                            <a:pt x="388" y="181"/>
                          </a:lnTo>
                          <a:cubicBezTo>
                            <a:pt x="382" y="183"/>
                            <a:pt x="377" y="189"/>
                            <a:pt x="365" y="200"/>
                          </a:cubicBezTo>
                          <a:cubicBezTo>
                            <a:pt x="320" y="200"/>
                            <a:pt x="274" y="200"/>
                            <a:pt x="251" y="223"/>
                          </a:cubicBezTo>
                          <a:lnTo>
                            <a:pt x="206" y="223"/>
                          </a:lnTo>
                          <a:cubicBezTo>
                            <a:pt x="177" y="223"/>
                            <a:pt x="157" y="232"/>
                            <a:pt x="147" y="245"/>
                          </a:cubicBezTo>
                          <a:lnTo>
                            <a:pt x="147" y="245"/>
                          </a:lnTo>
                          <a:cubicBezTo>
                            <a:pt x="117" y="239"/>
                            <a:pt x="65" y="220"/>
                            <a:pt x="46" y="200"/>
                          </a:cubicBezTo>
                          <a:cubicBezTo>
                            <a:pt x="23" y="200"/>
                            <a:pt x="0" y="223"/>
                            <a:pt x="23" y="246"/>
                          </a:cubicBezTo>
                          <a:cubicBezTo>
                            <a:pt x="42" y="285"/>
                            <a:pt x="78" y="307"/>
                            <a:pt x="117" y="327"/>
                          </a:cubicBezTo>
                          <a:lnTo>
                            <a:pt x="117" y="327"/>
                          </a:lnTo>
                          <a:cubicBezTo>
                            <a:pt x="124" y="369"/>
                            <a:pt x="146" y="388"/>
                            <a:pt x="183" y="406"/>
                          </a:cubicBezTo>
                          <a:lnTo>
                            <a:pt x="206" y="406"/>
                          </a:lnTo>
                          <a:cubicBezTo>
                            <a:pt x="206" y="406"/>
                            <a:pt x="228" y="429"/>
                            <a:pt x="206" y="429"/>
                          </a:cubicBezTo>
                          <a:cubicBezTo>
                            <a:pt x="228" y="452"/>
                            <a:pt x="251" y="474"/>
                            <a:pt x="297" y="497"/>
                          </a:cubicBezTo>
                          <a:lnTo>
                            <a:pt x="297" y="497"/>
                          </a:lnTo>
                          <a:cubicBezTo>
                            <a:pt x="289" y="490"/>
                            <a:pt x="282" y="482"/>
                            <a:pt x="274" y="474"/>
                          </a:cubicBezTo>
                          <a:cubicBezTo>
                            <a:pt x="274" y="452"/>
                            <a:pt x="274" y="452"/>
                            <a:pt x="274" y="429"/>
                          </a:cubicBezTo>
                          <a:cubicBezTo>
                            <a:pt x="274" y="452"/>
                            <a:pt x="274" y="452"/>
                            <a:pt x="297" y="474"/>
                          </a:cubicBezTo>
                          <a:cubicBezTo>
                            <a:pt x="297" y="497"/>
                            <a:pt x="320" y="497"/>
                            <a:pt x="320" y="520"/>
                          </a:cubicBezTo>
                          <a:cubicBezTo>
                            <a:pt x="342" y="543"/>
                            <a:pt x="388" y="566"/>
                            <a:pt x="434" y="566"/>
                          </a:cubicBezTo>
                          <a:cubicBezTo>
                            <a:pt x="434" y="588"/>
                            <a:pt x="457" y="588"/>
                            <a:pt x="479" y="588"/>
                          </a:cubicBezTo>
                          <a:cubicBezTo>
                            <a:pt x="514" y="600"/>
                            <a:pt x="548" y="606"/>
                            <a:pt x="582" y="606"/>
                          </a:cubicBezTo>
                          <a:cubicBezTo>
                            <a:pt x="616" y="606"/>
                            <a:pt x="651" y="600"/>
                            <a:pt x="685" y="588"/>
                          </a:cubicBezTo>
                          <a:cubicBezTo>
                            <a:pt x="731" y="566"/>
                            <a:pt x="799" y="520"/>
                            <a:pt x="845" y="474"/>
                          </a:cubicBezTo>
                          <a:cubicBezTo>
                            <a:pt x="867" y="452"/>
                            <a:pt x="890" y="429"/>
                            <a:pt x="890" y="406"/>
                          </a:cubicBezTo>
                          <a:cubicBezTo>
                            <a:pt x="913" y="360"/>
                            <a:pt x="936" y="292"/>
                            <a:pt x="936" y="246"/>
                          </a:cubicBezTo>
                          <a:cubicBezTo>
                            <a:pt x="936" y="178"/>
                            <a:pt x="913" y="132"/>
                            <a:pt x="890" y="86"/>
                          </a:cubicBezTo>
                          <a:cubicBezTo>
                            <a:pt x="845" y="63"/>
                            <a:pt x="799" y="18"/>
                            <a:pt x="753" y="18"/>
                          </a:cubicBezTo>
                          <a:cubicBezTo>
                            <a:pt x="731" y="6"/>
                            <a:pt x="708" y="1"/>
                            <a:pt x="68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8" name="Google Shape;2398;p32"/>
                    <p:cNvSpPr/>
                    <p:nvPr/>
                  </p:nvSpPr>
                  <p:spPr>
                    <a:xfrm>
                      <a:off x="3268050" y="3759325"/>
                      <a:ext cx="11425" cy="18425"/>
                    </a:xfrm>
                    <a:custGeom>
                      <a:rect b="b" l="l" r="r" t="t"/>
                      <a:pathLst>
                        <a:path extrusionOk="0" h="737" w="457">
                          <a:moveTo>
                            <a:pt x="367" y="0"/>
                          </a:moveTo>
                          <a:cubicBezTo>
                            <a:pt x="358" y="0"/>
                            <a:pt x="349" y="3"/>
                            <a:pt x="343" y="10"/>
                          </a:cubicBezTo>
                          <a:cubicBezTo>
                            <a:pt x="283" y="50"/>
                            <a:pt x="240" y="90"/>
                            <a:pt x="200" y="145"/>
                          </a:cubicBezTo>
                          <a:lnTo>
                            <a:pt x="200" y="145"/>
                          </a:lnTo>
                          <a:cubicBezTo>
                            <a:pt x="174" y="157"/>
                            <a:pt x="151" y="173"/>
                            <a:pt x="137" y="215"/>
                          </a:cubicBezTo>
                          <a:cubicBezTo>
                            <a:pt x="137" y="215"/>
                            <a:pt x="114" y="238"/>
                            <a:pt x="114" y="238"/>
                          </a:cubicBezTo>
                          <a:cubicBezTo>
                            <a:pt x="114" y="261"/>
                            <a:pt x="92" y="261"/>
                            <a:pt x="92" y="283"/>
                          </a:cubicBezTo>
                          <a:cubicBezTo>
                            <a:pt x="92" y="284"/>
                            <a:pt x="92" y="284"/>
                            <a:pt x="92" y="284"/>
                          </a:cubicBezTo>
                          <a:lnTo>
                            <a:pt x="92" y="284"/>
                          </a:lnTo>
                          <a:cubicBezTo>
                            <a:pt x="79" y="299"/>
                            <a:pt x="69" y="314"/>
                            <a:pt x="69" y="329"/>
                          </a:cubicBezTo>
                          <a:cubicBezTo>
                            <a:pt x="46" y="375"/>
                            <a:pt x="23" y="420"/>
                            <a:pt x="23" y="466"/>
                          </a:cubicBezTo>
                          <a:cubicBezTo>
                            <a:pt x="23" y="489"/>
                            <a:pt x="0" y="535"/>
                            <a:pt x="0" y="557"/>
                          </a:cubicBezTo>
                          <a:cubicBezTo>
                            <a:pt x="23" y="603"/>
                            <a:pt x="23" y="626"/>
                            <a:pt x="46" y="671"/>
                          </a:cubicBezTo>
                          <a:cubicBezTo>
                            <a:pt x="78" y="704"/>
                            <a:pt x="133" y="736"/>
                            <a:pt x="179" y="736"/>
                          </a:cubicBezTo>
                          <a:cubicBezTo>
                            <a:pt x="198" y="736"/>
                            <a:pt x="215" y="731"/>
                            <a:pt x="229" y="717"/>
                          </a:cubicBezTo>
                          <a:cubicBezTo>
                            <a:pt x="251" y="694"/>
                            <a:pt x="297" y="671"/>
                            <a:pt x="297" y="649"/>
                          </a:cubicBezTo>
                          <a:cubicBezTo>
                            <a:pt x="320" y="626"/>
                            <a:pt x="343" y="580"/>
                            <a:pt x="343" y="557"/>
                          </a:cubicBezTo>
                          <a:cubicBezTo>
                            <a:pt x="343" y="512"/>
                            <a:pt x="366" y="466"/>
                            <a:pt x="366" y="420"/>
                          </a:cubicBezTo>
                          <a:cubicBezTo>
                            <a:pt x="366" y="402"/>
                            <a:pt x="366" y="383"/>
                            <a:pt x="366" y="352"/>
                          </a:cubicBezTo>
                          <a:cubicBezTo>
                            <a:pt x="366" y="329"/>
                            <a:pt x="366" y="329"/>
                            <a:pt x="366" y="306"/>
                          </a:cubicBezTo>
                          <a:cubicBezTo>
                            <a:pt x="381" y="276"/>
                            <a:pt x="386" y="246"/>
                            <a:pt x="381" y="222"/>
                          </a:cubicBezTo>
                          <a:lnTo>
                            <a:pt x="381" y="222"/>
                          </a:lnTo>
                          <a:cubicBezTo>
                            <a:pt x="388" y="215"/>
                            <a:pt x="388" y="215"/>
                            <a:pt x="388" y="215"/>
                          </a:cubicBezTo>
                          <a:cubicBezTo>
                            <a:pt x="388" y="215"/>
                            <a:pt x="388" y="192"/>
                            <a:pt x="388" y="192"/>
                          </a:cubicBezTo>
                          <a:cubicBezTo>
                            <a:pt x="388" y="169"/>
                            <a:pt x="411" y="147"/>
                            <a:pt x="434" y="124"/>
                          </a:cubicBezTo>
                          <a:cubicBezTo>
                            <a:pt x="457" y="101"/>
                            <a:pt x="457" y="55"/>
                            <a:pt x="434" y="32"/>
                          </a:cubicBezTo>
                          <a:cubicBezTo>
                            <a:pt x="418" y="16"/>
                            <a:pt x="390" y="0"/>
                            <a:pt x="36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9" name="Google Shape;2399;p32"/>
                    <p:cNvSpPr/>
                    <p:nvPr/>
                  </p:nvSpPr>
                  <p:spPr>
                    <a:xfrm>
                      <a:off x="3221825" y="3721775"/>
                      <a:ext cx="34825" cy="44875"/>
                    </a:xfrm>
                    <a:custGeom>
                      <a:rect b="b" l="l" r="r" t="t"/>
                      <a:pathLst>
                        <a:path extrusionOk="0" h="1795" w="1393">
                          <a:moveTo>
                            <a:pt x="685" y="1466"/>
                          </a:moveTo>
                          <a:cubicBezTo>
                            <a:pt x="685" y="1475"/>
                            <a:pt x="685" y="1482"/>
                            <a:pt x="686" y="1488"/>
                          </a:cubicBezTo>
                          <a:lnTo>
                            <a:pt x="686" y="1488"/>
                          </a:lnTo>
                          <a:cubicBezTo>
                            <a:pt x="685" y="1481"/>
                            <a:pt x="685" y="1473"/>
                            <a:pt x="685" y="1466"/>
                          </a:cubicBezTo>
                          <a:close/>
                          <a:moveTo>
                            <a:pt x="1187" y="1649"/>
                          </a:moveTo>
                          <a:lnTo>
                            <a:pt x="1187" y="1649"/>
                          </a:lnTo>
                          <a:cubicBezTo>
                            <a:pt x="1187" y="1661"/>
                            <a:pt x="1181" y="1666"/>
                            <a:pt x="1172" y="1672"/>
                          </a:cubicBezTo>
                          <a:lnTo>
                            <a:pt x="1172" y="1672"/>
                          </a:lnTo>
                          <a:cubicBezTo>
                            <a:pt x="1178" y="1665"/>
                            <a:pt x="1183" y="1657"/>
                            <a:pt x="1187" y="1649"/>
                          </a:cubicBezTo>
                          <a:close/>
                          <a:moveTo>
                            <a:pt x="293" y="1"/>
                          </a:moveTo>
                          <a:cubicBezTo>
                            <a:pt x="225" y="1"/>
                            <a:pt x="157" y="40"/>
                            <a:pt x="115" y="96"/>
                          </a:cubicBezTo>
                          <a:cubicBezTo>
                            <a:pt x="46" y="188"/>
                            <a:pt x="0" y="302"/>
                            <a:pt x="23" y="416"/>
                          </a:cubicBezTo>
                          <a:cubicBezTo>
                            <a:pt x="46" y="507"/>
                            <a:pt x="115" y="576"/>
                            <a:pt x="206" y="644"/>
                          </a:cubicBezTo>
                          <a:cubicBezTo>
                            <a:pt x="256" y="669"/>
                            <a:pt x="306" y="687"/>
                            <a:pt x="360" y="687"/>
                          </a:cubicBezTo>
                          <a:cubicBezTo>
                            <a:pt x="404" y="687"/>
                            <a:pt x="451" y="675"/>
                            <a:pt x="503" y="644"/>
                          </a:cubicBezTo>
                          <a:cubicBezTo>
                            <a:pt x="545" y="630"/>
                            <a:pt x="578" y="590"/>
                            <a:pt x="593" y="545"/>
                          </a:cubicBezTo>
                          <a:lnTo>
                            <a:pt x="593" y="545"/>
                          </a:lnTo>
                          <a:cubicBezTo>
                            <a:pt x="649" y="651"/>
                            <a:pt x="688" y="771"/>
                            <a:pt x="708" y="872"/>
                          </a:cubicBezTo>
                          <a:cubicBezTo>
                            <a:pt x="731" y="941"/>
                            <a:pt x="731" y="987"/>
                            <a:pt x="754" y="1055"/>
                          </a:cubicBezTo>
                          <a:cubicBezTo>
                            <a:pt x="754" y="1055"/>
                            <a:pt x="754" y="1084"/>
                            <a:pt x="754" y="1084"/>
                          </a:cubicBezTo>
                          <a:cubicBezTo>
                            <a:pt x="754" y="1091"/>
                            <a:pt x="754" y="1101"/>
                            <a:pt x="754" y="1101"/>
                          </a:cubicBezTo>
                          <a:cubicBezTo>
                            <a:pt x="731" y="1124"/>
                            <a:pt x="731" y="1169"/>
                            <a:pt x="731" y="1192"/>
                          </a:cubicBezTo>
                          <a:cubicBezTo>
                            <a:pt x="708" y="1260"/>
                            <a:pt x="708" y="1329"/>
                            <a:pt x="685" y="1397"/>
                          </a:cubicBezTo>
                          <a:cubicBezTo>
                            <a:pt x="685" y="1412"/>
                            <a:pt x="685" y="1454"/>
                            <a:pt x="691" y="1454"/>
                          </a:cubicBezTo>
                          <a:cubicBezTo>
                            <a:pt x="694" y="1454"/>
                            <a:pt x="700" y="1439"/>
                            <a:pt x="708" y="1397"/>
                          </a:cubicBezTo>
                          <a:lnTo>
                            <a:pt x="708" y="1397"/>
                          </a:lnTo>
                          <a:cubicBezTo>
                            <a:pt x="708" y="1414"/>
                            <a:pt x="695" y="1507"/>
                            <a:pt x="689" y="1507"/>
                          </a:cubicBezTo>
                          <a:cubicBezTo>
                            <a:pt x="687" y="1507"/>
                            <a:pt x="686" y="1501"/>
                            <a:pt x="686" y="1488"/>
                          </a:cubicBezTo>
                          <a:lnTo>
                            <a:pt x="686" y="1488"/>
                          </a:lnTo>
                          <a:cubicBezTo>
                            <a:pt x="690" y="1617"/>
                            <a:pt x="738" y="1742"/>
                            <a:pt x="868" y="1785"/>
                          </a:cubicBezTo>
                          <a:lnTo>
                            <a:pt x="891" y="1785"/>
                          </a:lnTo>
                          <a:cubicBezTo>
                            <a:pt x="913" y="1791"/>
                            <a:pt x="936" y="1794"/>
                            <a:pt x="959" y="1794"/>
                          </a:cubicBezTo>
                          <a:cubicBezTo>
                            <a:pt x="1026" y="1794"/>
                            <a:pt x="1090" y="1768"/>
                            <a:pt x="1142" y="1717"/>
                          </a:cubicBezTo>
                          <a:lnTo>
                            <a:pt x="1155" y="1689"/>
                          </a:lnTo>
                          <a:lnTo>
                            <a:pt x="1155" y="1689"/>
                          </a:lnTo>
                          <a:cubicBezTo>
                            <a:pt x="1217" y="1668"/>
                            <a:pt x="1261" y="1647"/>
                            <a:pt x="1324" y="1626"/>
                          </a:cubicBezTo>
                          <a:cubicBezTo>
                            <a:pt x="1393" y="1603"/>
                            <a:pt x="1370" y="1534"/>
                            <a:pt x="1302" y="1512"/>
                          </a:cubicBezTo>
                          <a:cubicBezTo>
                            <a:pt x="1282" y="1512"/>
                            <a:pt x="1229" y="1512"/>
                            <a:pt x="1200" y="1497"/>
                          </a:cubicBezTo>
                          <a:lnTo>
                            <a:pt x="1200" y="1497"/>
                          </a:lnTo>
                          <a:cubicBezTo>
                            <a:pt x="1200" y="1494"/>
                            <a:pt x="1201" y="1491"/>
                            <a:pt x="1202" y="1488"/>
                          </a:cubicBezTo>
                          <a:lnTo>
                            <a:pt x="1202" y="1488"/>
                          </a:lnTo>
                          <a:cubicBezTo>
                            <a:pt x="1202" y="1488"/>
                            <a:pt x="1203" y="1487"/>
                            <a:pt x="1202" y="1486"/>
                          </a:cubicBezTo>
                          <a:lnTo>
                            <a:pt x="1202" y="1486"/>
                          </a:lnTo>
                          <a:cubicBezTo>
                            <a:pt x="1223" y="1372"/>
                            <a:pt x="1203" y="1254"/>
                            <a:pt x="1142" y="1146"/>
                          </a:cubicBezTo>
                          <a:cubicBezTo>
                            <a:pt x="1119" y="1124"/>
                            <a:pt x="1096" y="1078"/>
                            <a:pt x="1096" y="1055"/>
                          </a:cubicBezTo>
                          <a:cubicBezTo>
                            <a:pt x="1073" y="1055"/>
                            <a:pt x="1073" y="1032"/>
                            <a:pt x="1050" y="1009"/>
                          </a:cubicBezTo>
                          <a:cubicBezTo>
                            <a:pt x="1050" y="1009"/>
                            <a:pt x="1050" y="987"/>
                            <a:pt x="1028" y="987"/>
                          </a:cubicBezTo>
                          <a:cubicBezTo>
                            <a:pt x="1005" y="918"/>
                            <a:pt x="959" y="850"/>
                            <a:pt x="936" y="781"/>
                          </a:cubicBezTo>
                          <a:cubicBezTo>
                            <a:pt x="805" y="562"/>
                            <a:pt x="652" y="342"/>
                            <a:pt x="478" y="163"/>
                          </a:cubicBezTo>
                          <a:lnTo>
                            <a:pt x="478" y="163"/>
                          </a:lnTo>
                          <a:cubicBezTo>
                            <a:pt x="476" y="146"/>
                            <a:pt x="470" y="132"/>
                            <a:pt x="457" y="119"/>
                          </a:cubicBezTo>
                          <a:cubicBezTo>
                            <a:pt x="457" y="105"/>
                            <a:pt x="448" y="90"/>
                            <a:pt x="435" y="76"/>
                          </a:cubicBezTo>
                          <a:lnTo>
                            <a:pt x="435" y="76"/>
                          </a:lnTo>
                          <a:cubicBezTo>
                            <a:pt x="435" y="75"/>
                            <a:pt x="435" y="74"/>
                            <a:pt x="434" y="74"/>
                          </a:cubicBezTo>
                          <a:cubicBezTo>
                            <a:pt x="434" y="74"/>
                            <a:pt x="434" y="74"/>
                            <a:pt x="434" y="74"/>
                          </a:cubicBezTo>
                          <a:lnTo>
                            <a:pt x="434" y="74"/>
                          </a:lnTo>
                          <a:cubicBezTo>
                            <a:pt x="427" y="66"/>
                            <a:pt x="419" y="59"/>
                            <a:pt x="411" y="51"/>
                          </a:cubicBezTo>
                          <a:cubicBezTo>
                            <a:pt x="376" y="16"/>
                            <a:pt x="335" y="1"/>
                            <a:pt x="29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0" name="Google Shape;2400;p32"/>
                    <p:cNvSpPr/>
                    <p:nvPr/>
                  </p:nvSpPr>
                  <p:spPr>
                    <a:xfrm>
                      <a:off x="3178450" y="3740650"/>
                      <a:ext cx="39775" cy="20225"/>
                    </a:xfrm>
                    <a:custGeom>
                      <a:rect b="b" l="l" r="r" t="t"/>
                      <a:pathLst>
                        <a:path extrusionOk="0" h="809" w="1591">
                          <a:moveTo>
                            <a:pt x="1463" y="0"/>
                          </a:moveTo>
                          <a:cubicBezTo>
                            <a:pt x="1455" y="0"/>
                            <a:pt x="1447" y="1"/>
                            <a:pt x="1439" y="3"/>
                          </a:cubicBezTo>
                          <a:cubicBezTo>
                            <a:pt x="1363" y="22"/>
                            <a:pt x="1287" y="57"/>
                            <a:pt x="1198" y="81"/>
                          </a:cubicBezTo>
                          <a:lnTo>
                            <a:pt x="1198" y="81"/>
                          </a:lnTo>
                          <a:cubicBezTo>
                            <a:pt x="1187" y="79"/>
                            <a:pt x="1176" y="78"/>
                            <a:pt x="1165" y="78"/>
                          </a:cubicBezTo>
                          <a:cubicBezTo>
                            <a:pt x="1142" y="78"/>
                            <a:pt x="1119" y="83"/>
                            <a:pt x="1096" y="95"/>
                          </a:cubicBezTo>
                          <a:cubicBezTo>
                            <a:pt x="1074" y="106"/>
                            <a:pt x="1062" y="106"/>
                            <a:pt x="1048" y="106"/>
                          </a:cubicBezTo>
                          <a:cubicBezTo>
                            <a:pt x="1034" y="106"/>
                            <a:pt x="1016" y="106"/>
                            <a:pt x="982" y="117"/>
                          </a:cubicBezTo>
                          <a:cubicBezTo>
                            <a:pt x="937" y="140"/>
                            <a:pt x="868" y="163"/>
                            <a:pt x="800" y="186"/>
                          </a:cubicBezTo>
                          <a:cubicBezTo>
                            <a:pt x="754" y="209"/>
                            <a:pt x="685" y="209"/>
                            <a:pt x="617" y="232"/>
                          </a:cubicBezTo>
                          <a:cubicBezTo>
                            <a:pt x="549" y="254"/>
                            <a:pt x="503" y="277"/>
                            <a:pt x="434" y="346"/>
                          </a:cubicBezTo>
                          <a:lnTo>
                            <a:pt x="389" y="346"/>
                          </a:lnTo>
                          <a:cubicBezTo>
                            <a:pt x="389" y="346"/>
                            <a:pt x="358" y="336"/>
                            <a:pt x="352" y="336"/>
                          </a:cubicBezTo>
                          <a:cubicBezTo>
                            <a:pt x="348" y="336"/>
                            <a:pt x="351" y="338"/>
                            <a:pt x="366" y="346"/>
                          </a:cubicBezTo>
                          <a:cubicBezTo>
                            <a:pt x="352" y="342"/>
                            <a:pt x="337" y="339"/>
                            <a:pt x="322" y="337"/>
                          </a:cubicBezTo>
                          <a:lnTo>
                            <a:pt x="322" y="337"/>
                          </a:lnTo>
                          <a:cubicBezTo>
                            <a:pt x="323" y="340"/>
                            <a:pt x="323" y="343"/>
                            <a:pt x="324" y="346"/>
                          </a:cubicBezTo>
                          <a:lnTo>
                            <a:pt x="324" y="346"/>
                          </a:lnTo>
                          <a:cubicBezTo>
                            <a:pt x="323" y="346"/>
                            <a:pt x="321" y="346"/>
                            <a:pt x="320" y="346"/>
                          </a:cubicBezTo>
                          <a:lnTo>
                            <a:pt x="320" y="337"/>
                          </a:lnTo>
                          <a:lnTo>
                            <a:pt x="320" y="337"/>
                          </a:lnTo>
                          <a:cubicBezTo>
                            <a:pt x="321" y="337"/>
                            <a:pt x="322" y="337"/>
                            <a:pt x="322" y="337"/>
                          </a:cubicBezTo>
                          <a:lnTo>
                            <a:pt x="322" y="337"/>
                          </a:lnTo>
                          <a:cubicBezTo>
                            <a:pt x="322" y="332"/>
                            <a:pt x="321" y="328"/>
                            <a:pt x="320" y="323"/>
                          </a:cubicBezTo>
                          <a:lnTo>
                            <a:pt x="320" y="337"/>
                          </a:lnTo>
                          <a:lnTo>
                            <a:pt x="320" y="337"/>
                          </a:lnTo>
                          <a:cubicBezTo>
                            <a:pt x="300" y="334"/>
                            <a:pt x="280" y="332"/>
                            <a:pt x="260" y="332"/>
                          </a:cubicBezTo>
                          <a:cubicBezTo>
                            <a:pt x="197" y="332"/>
                            <a:pt x="135" y="348"/>
                            <a:pt x="92" y="391"/>
                          </a:cubicBezTo>
                          <a:cubicBezTo>
                            <a:pt x="24" y="483"/>
                            <a:pt x="1" y="597"/>
                            <a:pt x="69" y="688"/>
                          </a:cubicBezTo>
                          <a:cubicBezTo>
                            <a:pt x="69" y="688"/>
                            <a:pt x="69" y="688"/>
                            <a:pt x="69" y="711"/>
                          </a:cubicBezTo>
                          <a:cubicBezTo>
                            <a:pt x="126" y="767"/>
                            <a:pt x="197" y="808"/>
                            <a:pt x="285" y="808"/>
                          </a:cubicBezTo>
                          <a:cubicBezTo>
                            <a:pt x="303" y="808"/>
                            <a:pt x="323" y="806"/>
                            <a:pt x="343" y="802"/>
                          </a:cubicBezTo>
                          <a:lnTo>
                            <a:pt x="434" y="802"/>
                          </a:lnTo>
                          <a:cubicBezTo>
                            <a:pt x="499" y="802"/>
                            <a:pt x="552" y="746"/>
                            <a:pt x="553" y="680"/>
                          </a:cubicBezTo>
                          <a:lnTo>
                            <a:pt x="553" y="680"/>
                          </a:lnTo>
                          <a:cubicBezTo>
                            <a:pt x="560" y="675"/>
                            <a:pt x="566" y="670"/>
                            <a:pt x="571" y="665"/>
                          </a:cubicBezTo>
                          <a:cubicBezTo>
                            <a:pt x="579" y="660"/>
                            <a:pt x="587" y="655"/>
                            <a:pt x="595" y="649"/>
                          </a:cubicBezTo>
                          <a:lnTo>
                            <a:pt x="595" y="649"/>
                          </a:lnTo>
                          <a:cubicBezTo>
                            <a:pt x="608" y="652"/>
                            <a:pt x="621" y="653"/>
                            <a:pt x="633" y="653"/>
                          </a:cubicBezTo>
                          <a:cubicBezTo>
                            <a:pt x="670" y="653"/>
                            <a:pt x="701" y="642"/>
                            <a:pt x="731" y="642"/>
                          </a:cubicBezTo>
                          <a:cubicBezTo>
                            <a:pt x="822" y="620"/>
                            <a:pt x="891" y="574"/>
                            <a:pt x="937" y="551"/>
                          </a:cubicBezTo>
                          <a:cubicBezTo>
                            <a:pt x="1005" y="528"/>
                            <a:pt x="1074" y="483"/>
                            <a:pt x="1119" y="437"/>
                          </a:cubicBezTo>
                          <a:cubicBezTo>
                            <a:pt x="1165" y="414"/>
                            <a:pt x="1165" y="391"/>
                            <a:pt x="1210" y="369"/>
                          </a:cubicBezTo>
                          <a:cubicBezTo>
                            <a:pt x="1256" y="346"/>
                            <a:pt x="1279" y="301"/>
                            <a:pt x="1301" y="255"/>
                          </a:cubicBezTo>
                          <a:lnTo>
                            <a:pt x="1301" y="255"/>
                          </a:lnTo>
                          <a:lnTo>
                            <a:pt x="1279" y="300"/>
                          </a:lnTo>
                          <a:cubicBezTo>
                            <a:pt x="1347" y="254"/>
                            <a:pt x="1416" y="186"/>
                            <a:pt x="1507" y="140"/>
                          </a:cubicBezTo>
                          <a:cubicBezTo>
                            <a:pt x="1590" y="99"/>
                            <a:pt x="1541" y="0"/>
                            <a:pt x="146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1" name="Google Shape;2401;p32"/>
                    <p:cNvSpPr/>
                    <p:nvPr/>
                  </p:nvSpPr>
                  <p:spPr>
                    <a:xfrm>
                      <a:off x="3210400" y="3764025"/>
                      <a:ext cx="73075" cy="103525"/>
                    </a:xfrm>
                    <a:custGeom>
                      <a:rect b="b" l="l" r="r" t="t"/>
                      <a:pathLst>
                        <a:path extrusionOk="0" h="4141" w="2923">
                          <a:moveTo>
                            <a:pt x="2396" y="1473"/>
                          </a:moveTo>
                          <a:cubicBezTo>
                            <a:pt x="2397" y="1473"/>
                            <a:pt x="2396" y="1476"/>
                            <a:pt x="2391" y="1485"/>
                          </a:cubicBezTo>
                          <a:lnTo>
                            <a:pt x="2391" y="1485"/>
                          </a:lnTo>
                          <a:cubicBezTo>
                            <a:pt x="2390" y="1480"/>
                            <a:pt x="2394" y="1473"/>
                            <a:pt x="2396" y="1473"/>
                          </a:cubicBezTo>
                          <a:close/>
                          <a:moveTo>
                            <a:pt x="2441" y="1531"/>
                          </a:moveTo>
                          <a:cubicBezTo>
                            <a:pt x="2442" y="1532"/>
                            <a:pt x="2443" y="1532"/>
                            <a:pt x="2443" y="1533"/>
                          </a:cubicBezTo>
                          <a:cubicBezTo>
                            <a:pt x="2443" y="1533"/>
                            <a:pt x="2442" y="1533"/>
                            <a:pt x="2441" y="1531"/>
                          </a:cubicBezTo>
                          <a:close/>
                          <a:moveTo>
                            <a:pt x="2000" y="2673"/>
                          </a:moveTo>
                          <a:cubicBezTo>
                            <a:pt x="2003" y="2673"/>
                            <a:pt x="2006" y="2673"/>
                            <a:pt x="2010" y="2675"/>
                          </a:cubicBezTo>
                          <a:cubicBezTo>
                            <a:pt x="2010" y="2675"/>
                            <a:pt x="2002" y="2680"/>
                            <a:pt x="1990" y="2690"/>
                          </a:cubicBezTo>
                          <a:lnTo>
                            <a:pt x="1990" y="2690"/>
                          </a:lnTo>
                          <a:cubicBezTo>
                            <a:pt x="1989" y="2680"/>
                            <a:pt x="1992" y="2673"/>
                            <a:pt x="2000" y="2673"/>
                          </a:cubicBezTo>
                          <a:close/>
                          <a:moveTo>
                            <a:pt x="435" y="1"/>
                          </a:moveTo>
                          <a:cubicBezTo>
                            <a:pt x="334" y="1"/>
                            <a:pt x="236" y="24"/>
                            <a:pt x="138" y="73"/>
                          </a:cubicBezTo>
                          <a:cubicBezTo>
                            <a:pt x="47" y="141"/>
                            <a:pt x="1" y="278"/>
                            <a:pt x="24" y="369"/>
                          </a:cubicBezTo>
                          <a:cubicBezTo>
                            <a:pt x="161" y="803"/>
                            <a:pt x="686" y="940"/>
                            <a:pt x="1074" y="986"/>
                          </a:cubicBezTo>
                          <a:cubicBezTo>
                            <a:pt x="1082" y="986"/>
                            <a:pt x="1098" y="989"/>
                            <a:pt x="1111" y="992"/>
                          </a:cubicBezTo>
                          <a:lnTo>
                            <a:pt x="1111" y="992"/>
                          </a:lnTo>
                          <a:cubicBezTo>
                            <a:pt x="1125" y="1000"/>
                            <a:pt x="1142" y="1008"/>
                            <a:pt x="1142" y="1008"/>
                          </a:cubicBezTo>
                          <a:cubicBezTo>
                            <a:pt x="1188" y="1031"/>
                            <a:pt x="1234" y="1031"/>
                            <a:pt x="1302" y="1031"/>
                          </a:cubicBezTo>
                          <a:cubicBezTo>
                            <a:pt x="1316" y="1031"/>
                            <a:pt x="1332" y="1029"/>
                            <a:pt x="1350" y="1026"/>
                          </a:cubicBezTo>
                          <a:lnTo>
                            <a:pt x="1350" y="1026"/>
                          </a:lnTo>
                          <a:cubicBezTo>
                            <a:pt x="1302" y="1087"/>
                            <a:pt x="1250" y="1144"/>
                            <a:pt x="1188" y="1191"/>
                          </a:cubicBezTo>
                          <a:cubicBezTo>
                            <a:pt x="1051" y="1351"/>
                            <a:pt x="1142" y="1579"/>
                            <a:pt x="1325" y="1625"/>
                          </a:cubicBezTo>
                          <a:cubicBezTo>
                            <a:pt x="1399" y="1658"/>
                            <a:pt x="1476" y="1670"/>
                            <a:pt x="1553" y="1670"/>
                          </a:cubicBezTo>
                          <a:cubicBezTo>
                            <a:pt x="1691" y="1670"/>
                            <a:pt x="1832" y="1631"/>
                            <a:pt x="1964" y="1602"/>
                          </a:cubicBezTo>
                          <a:cubicBezTo>
                            <a:pt x="1997" y="1602"/>
                            <a:pt x="2241" y="1553"/>
                            <a:pt x="2367" y="1536"/>
                          </a:cubicBezTo>
                          <a:lnTo>
                            <a:pt x="2367" y="1536"/>
                          </a:lnTo>
                          <a:cubicBezTo>
                            <a:pt x="2339" y="1615"/>
                            <a:pt x="2279" y="1679"/>
                            <a:pt x="2238" y="1762"/>
                          </a:cubicBezTo>
                          <a:cubicBezTo>
                            <a:pt x="2124" y="1921"/>
                            <a:pt x="1987" y="2104"/>
                            <a:pt x="1941" y="2287"/>
                          </a:cubicBezTo>
                          <a:cubicBezTo>
                            <a:pt x="1918" y="2401"/>
                            <a:pt x="1895" y="2515"/>
                            <a:pt x="1941" y="2629"/>
                          </a:cubicBezTo>
                          <a:cubicBezTo>
                            <a:pt x="1941" y="2658"/>
                            <a:pt x="1950" y="2687"/>
                            <a:pt x="1963" y="2710"/>
                          </a:cubicBezTo>
                          <a:lnTo>
                            <a:pt x="1963" y="2710"/>
                          </a:lnTo>
                          <a:cubicBezTo>
                            <a:pt x="1907" y="2752"/>
                            <a:pt x="1819" y="2819"/>
                            <a:pt x="1804" y="2834"/>
                          </a:cubicBezTo>
                          <a:cubicBezTo>
                            <a:pt x="1690" y="2926"/>
                            <a:pt x="1599" y="3017"/>
                            <a:pt x="1553" y="3177"/>
                          </a:cubicBezTo>
                          <a:cubicBezTo>
                            <a:pt x="1392" y="3641"/>
                            <a:pt x="1765" y="4140"/>
                            <a:pt x="2247" y="4140"/>
                          </a:cubicBezTo>
                          <a:cubicBezTo>
                            <a:pt x="2311" y="4140"/>
                            <a:pt x="2377" y="4131"/>
                            <a:pt x="2443" y="4113"/>
                          </a:cubicBezTo>
                          <a:cubicBezTo>
                            <a:pt x="2763" y="4021"/>
                            <a:pt x="2649" y="3565"/>
                            <a:pt x="2352" y="3542"/>
                          </a:cubicBezTo>
                          <a:cubicBezTo>
                            <a:pt x="2169" y="3519"/>
                            <a:pt x="1964" y="3565"/>
                            <a:pt x="2078" y="3359"/>
                          </a:cubicBezTo>
                          <a:cubicBezTo>
                            <a:pt x="2124" y="3268"/>
                            <a:pt x="2192" y="3223"/>
                            <a:pt x="2261" y="3154"/>
                          </a:cubicBezTo>
                          <a:cubicBezTo>
                            <a:pt x="2329" y="3063"/>
                            <a:pt x="2398" y="2971"/>
                            <a:pt x="2443" y="2857"/>
                          </a:cubicBezTo>
                          <a:cubicBezTo>
                            <a:pt x="2489" y="2743"/>
                            <a:pt x="2489" y="2652"/>
                            <a:pt x="2420" y="2538"/>
                          </a:cubicBezTo>
                          <a:cubicBezTo>
                            <a:pt x="2420" y="2515"/>
                            <a:pt x="2420" y="2515"/>
                            <a:pt x="2420" y="2492"/>
                          </a:cubicBezTo>
                          <a:cubicBezTo>
                            <a:pt x="2489" y="2332"/>
                            <a:pt x="2626" y="2150"/>
                            <a:pt x="2717" y="1990"/>
                          </a:cubicBezTo>
                          <a:cubicBezTo>
                            <a:pt x="2808" y="1830"/>
                            <a:pt x="2923" y="1648"/>
                            <a:pt x="2923" y="1442"/>
                          </a:cubicBezTo>
                          <a:cubicBezTo>
                            <a:pt x="2900" y="1237"/>
                            <a:pt x="2763" y="1054"/>
                            <a:pt x="2557" y="1008"/>
                          </a:cubicBezTo>
                          <a:cubicBezTo>
                            <a:pt x="2510" y="998"/>
                            <a:pt x="2462" y="993"/>
                            <a:pt x="2414" y="993"/>
                          </a:cubicBezTo>
                          <a:cubicBezTo>
                            <a:pt x="2257" y="993"/>
                            <a:pt x="2100" y="1041"/>
                            <a:pt x="1943" y="1076"/>
                          </a:cubicBezTo>
                          <a:lnTo>
                            <a:pt x="1943" y="1076"/>
                          </a:lnTo>
                          <a:cubicBezTo>
                            <a:pt x="1966" y="1019"/>
                            <a:pt x="1981" y="959"/>
                            <a:pt x="1987" y="894"/>
                          </a:cubicBezTo>
                          <a:cubicBezTo>
                            <a:pt x="1987" y="637"/>
                            <a:pt x="1798" y="397"/>
                            <a:pt x="1555" y="397"/>
                          </a:cubicBezTo>
                          <a:cubicBezTo>
                            <a:pt x="1517" y="397"/>
                            <a:pt x="1479" y="403"/>
                            <a:pt x="1439" y="415"/>
                          </a:cubicBezTo>
                          <a:cubicBezTo>
                            <a:pt x="1348" y="438"/>
                            <a:pt x="1279" y="506"/>
                            <a:pt x="1211" y="529"/>
                          </a:cubicBezTo>
                          <a:cubicBezTo>
                            <a:pt x="1165" y="529"/>
                            <a:pt x="1142" y="552"/>
                            <a:pt x="1119" y="552"/>
                          </a:cubicBezTo>
                          <a:cubicBezTo>
                            <a:pt x="1108" y="558"/>
                            <a:pt x="1100" y="562"/>
                            <a:pt x="1093" y="565"/>
                          </a:cubicBezTo>
                          <a:lnTo>
                            <a:pt x="1093" y="565"/>
                          </a:lnTo>
                          <a:cubicBezTo>
                            <a:pt x="1065" y="559"/>
                            <a:pt x="1018" y="552"/>
                            <a:pt x="1005" y="552"/>
                          </a:cubicBezTo>
                          <a:cubicBezTo>
                            <a:pt x="899" y="531"/>
                            <a:pt x="793" y="490"/>
                            <a:pt x="705" y="447"/>
                          </a:cubicBezTo>
                          <a:lnTo>
                            <a:pt x="705" y="447"/>
                          </a:lnTo>
                          <a:cubicBezTo>
                            <a:pt x="796" y="416"/>
                            <a:pt x="868" y="364"/>
                            <a:pt x="868" y="255"/>
                          </a:cubicBezTo>
                          <a:cubicBezTo>
                            <a:pt x="868" y="255"/>
                            <a:pt x="845" y="255"/>
                            <a:pt x="845" y="232"/>
                          </a:cubicBezTo>
                          <a:cubicBezTo>
                            <a:pt x="845" y="141"/>
                            <a:pt x="800" y="73"/>
                            <a:pt x="709" y="50"/>
                          </a:cubicBezTo>
                          <a:cubicBezTo>
                            <a:pt x="613" y="18"/>
                            <a:pt x="523" y="1"/>
                            <a:pt x="43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2" name="Google Shape;2402;p32"/>
                    <p:cNvSpPr/>
                    <p:nvPr/>
                  </p:nvSpPr>
                  <p:spPr>
                    <a:xfrm>
                      <a:off x="3384450" y="4333600"/>
                      <a:ext cx="35975" cy="35975"/>
                    </a:xfrm>
                    <a:custGeom>
                      <a:rect b="b" l="l" r="r" t="t"/>
                      <a:pathLst>
                        <a:path extrusionOk="0" h="1439" w="1439">
                          <a:moveTo>
                            <a:pt x="1439" y="708"/>
                          </a:moveTo>
                          <a:cubicBezTo>
                            <a:pt x="1439" y="1119"/>
                            <a:pt x="1119" y="1439"/>
                            <a:pt x="708" y="1439"/>
                          </a:cubicBezTo>
                          <a:cubicBezTo>
                            <a:pt x="320" y="1439"/>
                            <a:pt x="1" y="1119"/>
                            <a:pt x="1" y="708"/>
                          </a:cubicBezTo>
                          <a:cubicBezTo>
                            <a:pt x="1" y="320"/>
                            <a:pt x="320" y="1"/>
                            <a:pt x="708" y="1"/>
                          </a:cubicBezTo>
                          <a:cubicBezTo>
                            <a:pt x="1119" y="1"/>
                            <a:pt x="1439" y="320"/>
                            <a:pt x="1439" y="708"/>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3" name="Google Shape;2403;p32"/>
                    <p:cNvSpPr/>
                    <p:nvPr/>
                  </p:nvSpPr>
                  <p:spPr>
                    <a:xfrm>
                      <a:off x="3164750" y="4040875"/>
                      <a:ext cx="35975" cy="35975"/>
                    </a:xfrm>
                    <a:custGeom>
                      <a:rect b="b" l="l" r="r" t="t"/>
                      <a:pathLst>
                        <a:path extrusionOk="0" h="1439" w="1439">
                          <a:moveTo>
                            <a:pt x="1439" y="708"/>
                          </a:moveTo>
                          <a:cubicBezTo>
                            <a:pt x="1439" y="1119"/>
                            <a:pt x="1119" y="1438"/>
                            <a:pt x="709" y="1438"/>
                          </a:cubicBezTo>
                          <a:cubicBezTo>
                            <a:pt x="320" y="1438"/>
                            <a:pt x="1" y="1119"/>
                            <a:pt x="1" y="708"/>
                          </a:cubicBezTo>
                          <a:cubicBezTo>
                            <a:pt x="1" y="320"/>
                            <a:pt x="320" y="0"/>
                            <a:pt x="709" y="0"/>
                          </a:cubicBezTo>
                          <a:cubicBezTo>
                            <a:pt x="1119" y="0"/>
                            <a:pt x="1439" y="320"/>
                            <a:pt x="1439" y="708"/>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04" name="Google Shape;2404;p32"/>
                    <p:cNvGrpSpPr/>
                    <p:nvPr/>
                  </p:nvGrpSpPr>
                  <p:grpSpPr>
                    <a:xfrm>
                      <a:off x="71350" y="2408925"/>
                      <a:ext cx="7517550" cy="2939850"/>
                      <a:chOff x="71350" y="2408925"/>
                      <a:chExt cx="7517550" cy="2939850"/>
                    </a:xfrm>
                  </p:grpSpPr>
                  <p:sp>
                    <p:nvSpPr>
                      <p:cNvPr id="2405" name="Google Shape;2405;p32"/>
                      <p:cNvSpPr/>
                      <p:nvPr/>
                    </p:nvSpPr>
                    <p:spPr>
                      <a:xfrm>
                        <a:off x="2740775" y="2924925"/>
                        <a:ext cx="95900" cy="889275"/>
                      </a:xfrm>
                      <a:custGeom>
                        <a:rect b="b" l="l" r="r" t="t"/>
                        <a:pathLst>
                          <a:path extrusionOk="0" h="35571" w="3836">
                            <a:moveTo>
                              <a:pt x="812" y="0"/>
                            </a:moveTo>
                            <a:cubicBezTo>
                              <a:pt x="800" y="0"/>
                              <a:pt x="786" y="6"/>
                              <a:pt x="777" y="15"/>
                            </a:cubicBezTo>
                            <a:cubicBezTo>
                              <a:pt x="640" y="243"/>
                              <a:pt x="571" y="380"/>
                              <a:pt x="526" y="631"/>
                            </a:cubicBezTo>
                            <a:cubicBezTo>
                              <a:pt x="480" y="882"/>
                              <a:pt x="457" y="1156"/>
                              <a:pt x="434" y="1407"/>
                            </a:cubicBezTo>
                            <a:cubicBezTo>
                              <a:pt x="389" y="1978"/>
                              <a:pt x="343" y="2526"/>
                              <a:pt x="320" y="3096"/>
                            </a:cubicBezTo>
                            <a:cubicBezTo>
                              <a:pt x="275" y="4261"/>
                              <a:pt x="229" y="5402"/>
                              <a:pt x="115" y="6566"/>
                            </a:cubicBezTo>
                            <a:cubicBezTo>
                              <a:pt x="1" y="7798"/>
                              <a:pt x="24" y="9031"/>
                              <a:pt x="183" y="10264"/>
                            </a:cubicBezTo>
                            <a:cubicBezTo>
                              <a:pt x="343" y="11450"/>
                              <a:pt x="571" y="12637"/>
                              <a:pt x="708" y="13824"/>
                            </a:cubicBezTo>
                            <a:cubicBezTo>
                              <a:pt x="845" y="15080"/>
                              <a:pt x="731" y="16335"/>
                              <a:pt x="640" y="17568"/>
                            </a:cubicBezTo>
                            <a:cubicBezTo>
                              <a:pt x="594" y="18207"/>
                              <a:pt x="571" y="18823"/>
                              <a:pt x="594" y="19439"/>
                            </a:cubicBezTo>
                            <a:cubicBezTo>
                              <a:pt x="640" y="20101"/>
                              <a:pt x="731" y="20718"/>
                              <a:pt x="868" y="21357"/>
                            </a:cubicBezTo>
                            <a:cubicBezTo>
                              <a:pt x="1096" y="22521"/>
                              <a:pt x="937" y="23685"/>
                              <a:pt x="777" y="24826"/>
                            </a:cubicBezTo>
                            <a:cubicBezTo>
                              <a:pt x="685" y="25397"/>
                              <a:pt x="617" y="25967"/>
                              <a:pt x="594" y="26538"/>
                            </a:cubicBezTo>
                            <a:cubicBezTo>
                              <a:pt x="594" y="27154"/>
                              <a:pt x="663" y="27725"/>
                              <a:pt x="754" y="28341"/>
                            </a:cubicBezTo>
                            <a:cubicBezTo>
                              <a:pt x="937" y="29619"/>
                              <a:pt x="1210" y="30829"/>
                              <a:pt x="1895" y="31948"/>
                            </a:cubicBezTo>
                            <a:cubicBezTo>
                              <a:pt x="2215" y="32450"/>
                              <a:pt x="2557" y="32952"/>
                              <a:pt x="2785" y="33500"/>
                            </a:cubicBezTo>
                            <a:cubicBezTo>
                              <a:pt x="3036" y="34070"/>
                              <a:pt x="3082" y="34641"/>
                              <a:pt x="2968" y="35257"/>
                            </a:cubicBezTo>
                            <a:cubicBezTo>
                              <a:pt x="2938" y="35424"/>
                              <a:pt x="3088" y="35570"/>
                              <a:pt x="3226" y="35570"/>
                            </a:cubicBezTo>
                            <a:cubicBezTo>
                              <a:pt x="3296" y="35570"/>
                              <a:pt x="3363" y="35532"/>
                              <a:pt x="3402" y="35440"/>
                            </a:cubicBezTo>
                            <a:cubicBezTo>
                              <a:pt x="3835" y="34390"/>
                              <a:pt x="3402" y="33340"/>
                              <a:pt x="2854" y="32427"/>
                            </a:cubicBezTo>
                            <a:cubicBezTo>
                              <a:pt x="2557" y="31970"/>
                              <a:pt x="2260" y="31514"/>
                              <a:pt x="2009" y="31012"/>
                            </a:cubicBezTo>
                            <a:cubicBezTo>
                              <a:pt x="1758" y="30487"/>
                              <a:pt x="1598" y="29939"/>
                              <a:pt x="1484" y="29391"/>
                            </a:cubicBezTo>
                            <a:cubicBezTo>
                              <a:pt x="1233" y="28204"/>
                              <a:pt x="1096" y="27017"/>
                              <a:pt x="1210" y="25808"/>
                            </a:cubicBezTo>
                            <a:cubicBezTo>
                              <a:pt x="1302" y="24689"/>
                              <a:pt x="1553" y="23571"/>
                              <a:pt x="1530" y="22429"/>
                            </a:cubicBezTo>
                            <a:cubicBezTo>
                              <a:pt x="1530" y="21790"/>
                              <a:pt x="1370" y="21197"/>
                              <a:pt x="1279" y="20581"/>
                            </a:cubicBezTo>
                            <a:cubicBezTo>
                              <a:pt x="1165" y="19941"/>
                              <a:pt x="1142" y="19302"/>
                              <a:pt x="1142" y="18663"/>
                            </a:cubicBezTo>
                            <a:cubicBezTo>
                              <a:pt x="1165" y="17431"/>
                              <a:pt x="1347" y="16198"/>
                              <a:pt x="1325" y="14943"/>
                            </a:cubicBezTo>
                            <a:cubicBezTo>
                              <a:pt x="1302" y="13687"/>
                              <a:pt x="1074" y="12455"/>
                              <a:pt x="891" y="11222"/>
                            </a:cubicBezTo>
                            <a:cubicBezTo>
                              <a:pt x="685" y="10012"/>
                              <a:pt x="549" y="8803"/>
                              <a:pt x="594" y="7570"/>
                            </a:cubicBezTo>
                            <a:cubicBezTo>
                              <a:pt x="617" y="6908"/>
                              <a:pt x="685" y="6223"/>
                              <a:pt x="731" y="5562"/>
                            </a:cubicBezTo>
                            <a:cubicBezTo>
                              <a:pt x="754" y="4922"/>
                              <a:pt x="777" y="4283"/>
                              <a:pt x="800" y="3644"/>
                            </a:cubicBezTo>
                            <a:cubicBezTo>
                              <a:pt x="822" y="3005"/>
                              <a:pt x="845" y="2343"/>
                              <a:pt x="891" y="1681"/>
                            </a:cubicBezTo>
                            <a:cubicBezTo>
                              <a:pt x="891" y="1407"/>
                              <a:pt x="914" y="1111"/>
                              <a:pt x="937" y="814"/>
                            </a:cubicBezTo>
                            <a:cubicBezTo>
                              <a:pt x="937" y="700"/>
                              <a:pt x="959" y="540"/>
                              <a:pt x="959" y="426"/>
                            </a:cubicBezTo>
                            <a:cubicBezTo>
                              <a:pt x="937" y="289"/>
                              <a:pt x="891" y="152"/>
                              <a:pt x="845" y="38"/>
                            </a:cubicBezTo>
                            <a:cubicBezTo>
                              <a:pt x="845" y="11"/>
                              <a:pt x="830" y="0"/>
                              <a:pt x="81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6" name="Google Shape;2406;p32"/>
                      <p:cNvSpPr/>
                      <p:nvPr/>
                    </p:nvSpPr>
                    <p:spPr>
                      <a:xfrm>
                        <a:off x="2795000" y="2925300"/>
                        <a:ext cx="62775" cy="869000"/>
                      </a:xfrm>
                      <a:custGeom>
                        <a:rect b="b" l="l" r="r" t="t"/>
                        <a:pathLst>
                          <a:path extrusionOk="0" h="34760" w="2511">
                            <a:moveTo>
                              <a:pt x="1461" y="0"/>
                            </a:moveTo>
                            <a:cubicBezTo>
                              <a:pt x="822" y="776"/>
                              <a:pt x="685" y="1803"/>
                              <a:pt x="685" y="2762"/>
                            </a:cubicBezTo>
                            <a:cubicBezTo>
                              <a:pt x="685" y="3812"/>
                              <a:pt x="867" y="4816"/>
                              <a:pt x="982" y="5866"/>
                            </a:cubicBezTo>
                            <a:cubicBezTo>
                              <a:pt x="1096" y="7144"/>
                              <a:pt x="1324" y="8400"/>
                              <a:pt x="1575" y="9655"/>
                            </a:cubicBezTo>
                            <a:cubicBezTo>
                              <a:pt x="1826" y="10888"/>
                              <a:pt x="2054" y="12166"/>
                              <a:pt x="1963" y="13444"/>
                            </a:cubicBezTo>
                            <a:cubicBezTo>
                              <a:pt x="1872" y="14791"/>
                              <a:pt x="1552" y="16092"/>
                              <a:pt x="1278" y="17416"/>
                            </a:cubicBezTo>
                            <a:cubicBezTo>
                              <a:pt x="1027" y="18694"/>
                              <a:pt x="799" y="20041"/>
                              <a:pt x="982" y="21342"/>
                            </a:cubicBezTo>
                            <a:cubicBezTo>
                              <a:pt x="1050" y="21981"/>
                              <a:pt x="1210" y="22620"/>
                              <a:pt x="1301" y="23259"/>
                            </a:cubicBezTo>
                            <a:cubicBezTo>
                              <a:pt x="1392" y="23898"/>
                              <a:pt x="1347" y="24514"/>
                              <a:pt x="1233" y="25153"/>
                            </a:cubicBezTo>
                            <a:cubicBezTo>
                              <a:pt x="1119" y="25793"/>
                              <a:pt x="959" y="26432"/>
                              <a:pt x="913" y="27071"/>
                            </a:cubicBezTo>
                            <a:cubicBezTo>
                              <a:pt x="890" y="27550"/>
                              <a:pt x="936" y="28029"/>
                              <a:pt x="982" y="28486"/>
                            </a:cubicBezTo>
                            <a:cubicBezTo>
                              <a:pt x="1096" y="29559"/>
                              <a:pt x="1301" y="30609"/>
                              <a:pt x="1278" y="31681"/>
                            </a:cubicBezTo>
                            <a:cubicBezTo>
                              <a:pt x="1256" y="32161"/>
                              <a:pt x="1210" y="32663"/>
                              <a:pt x="1027" y="33119"/>
                            </a:cubicBezTo>
                            <a:cubicBezTo>
                              <a:pt x="822" y="33622"/>
                              <a:pt x="479" y="34010"/>
                              <a:pt x="137" y="34421"/>
                            </a:cubicBezTo>
                            <a:cubicBezTo>
                              <a:pt x="1" y="34557"/>
                              <a:pt x="130" y="34760"/>
                              <a:pt x="299" y="34760"/>
                            </a:cubicBezTo>
                            <a:cubicBezTo>
                              <a:pt x="328" y="34760"/>
                              <a:pt x="358" y="34753"/>
                              <a:pt x="388" y="34740"/>
                            </a:cubicBezTo>
                            <a:cubicBezTo>
                              <a:pt x="1233" y="34284"/>
                              <a:pt x="1621" y="33302"/>
                              <a:pt x="1758" y="32412"/>
                            </a:cubicBezTo>
                            <a:cubicBezTo>
                              <a:pt x="1895" y="31453"/>
                              <a:pt x="1781" y="30472"/>
                              <a:pt x="1644" y="29536"/>
                            </a:cubicBezTo>
                            <a:cubicBezTo>
                              <a:pt x="1529" y="28554"/>
                              <a:pt x="1370" y="27596"/>
                              <a:pt x="1507" y="26614"/>
                            </a:cubicBezTo>
                            <a:cubicBezTo>
                              <a:pt x="1598" y="25975"/>
                              <a:pt x="1781" y="25336"/>
                              <a:pt x="1849" y="24697"/>
                            </a:cubicBezTo>
                            <a:cubicBezTo>
                              <a:pt x="1917" y="24035"/>
                              <a:pt x="1872" y="23396"/>
                              <a:pt x="1758" y="22757"/>
                            </a:cubicBezTo>
                            <a:cubicBezTo>
                              <a:pt x="1644" y="22118"/>
                              <a:pt x="1484" y="21479"/>
                              <a:pt x="1438" y="20817"/>
                            </a:cubicBezTo>
                            <a:cubicBezTo>
                              <a:pt x="1415" y="20178"/>
                              <a:pt x="1484" y="19493"/>
                              <a:pt x="1575" y="18854"/>
                            </a:cubicBezTo>
                            <a:cubicBezTo>
                              <a:pt x="1758" y="17507"/>
                              <a:pt x="2100" y="16206"/>
                              <a:pt x="2305" y="14882"/>
                            </a:cubicBezTo>
                            <a:cubicBezTo>
                              <a:pt x="2488" y="13581"/>
                              <a:pt x="2511" y="12326"/>
                              <a:pt x="2305" y="11047"/>
                            </a:cubicBezTo>
                            <a:cubicBezTo>
                              <a:pt x="2100" y="9746"/>
                              <a:pt x="1758" y="8514"/>
                              <a:pt x="1529" y="7236"/>
                            </a:cubicBezTo>
                            <a:cubicBezTo>
                              <a:pt x="1438" y="6574"/>
                              <a:pt x="1370" y="5935"/>
                              <a:pt x="1301" y="5273"/>
                            </a:cubicBezTo>
                            <a:cubicBezTo>
                              <a:pt x="1210" y="4702"/>
                              <a:pt x="1119" y="4131"/>
                              <a:pt x="1050" y="3538"/>
                            </a:cubicBezTo>
                            <a:cubicBezTo>
                              <a:pt x="913" y="2374"/>
                              <a:pt x="822" y="1073"/>
                              <a:pt x="1484" y="23"/>
                            </a:cubicBezTo>
                            <a:cubicBezTo>
                              <a:pt x="1507" y="23"/>
                              <a:pt x="1484" y="0"/>
                              <a:pt x="146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7" name="Google Shape;2407;p32"/>
                      <p:cNvSpPr/>
                      <p:nvPr/>
                    </p:nvSpPr>
                    <p:spPr>
                      <a:xfrm>
                        <a:off x="2652900" y="2943500"/>
                        <a:ext cx="181075" cy="833850"/>
                      </a:xfrm>
                      <a:custGeom>
                        <a:rect b="b" l="l" r="r" t="t"/>
                        <a:pathLst>
                          <a:path extrusionOk="0" h="33354" w="7243">
                            <a:moveTo>
                              <a:pt x="1211" y="0"/>
                            </a:moveTo>
                            <a:cubicBezTo>
                              <a:pt x="1191" y="0"/>
                              <a:pt x="1165" y="20"/>
                              <a:pt x="1165" y="48"/>
                            </a:cubicBezTo>
                            <a:cubicBezTo>
                              <a:pt x="1210" y="1121"/>
                              <a:pt x="1256" y="2216"/>
                              <a:pt x="1142" y="3312"/>
                            </a:cubicBezTo>
                            <a:cubicBezTo>
                              <a:pt x="1051" y="4453"/>
                              <a:pt x="845" y="5572"/>
                              <a:pt x="663" y="6713"/>
                            </a:cubicBezTo>
                            <a:cubicBezTo>
                              <a:pt x="320" y="8881"/>
                              <a:pt x="1" y="11141"/>
                              <a:pt x="640" y="13287"/>
                            </a:cubicBezTo>
                            <a:cubicBezTo>
                              <a:pt x="822" y="13880"/>
                              <a:pt x="1051" y="14451"/>
                              <a:pt x="1256" y="15044"/>
                            </a:cubicBezTo>
                            <a:cubicBezTo>
                              <a:pt x="1461" y="15638"/>
                              <a:pt x="1667" y="16254"/>
                              <a:pt x="1804" y="16870"/>
                            </a:cubicBezTo>
                            <a:cubicBezTo>
                              <a:pt x="2123" y="18126"/>
                              <a:pt x="2238" y="19381"/>
                              <a:pt x="2123" y="20682"/>
                            </a:cubicBezTo>
                            <a:cubicBezTo>
                              <a:pt x="1986" y="22029"/>
                              <a:pt x="2009" y="23375"/>
                              <a:pt x="2101" y="24722"/>
                            </a:cubicBezTo>
                            <a:cubicBezTo>
                              <a:pt x="2169" y="25407"/>
                              <a:pt x="2238" y="26069"/>
                              <a:pt x="2306" y="26731"/>
                            </a:cubicBezTo>
                            <a:cubicBezTo>
                              <a:pt x="2374" y="27233"/>
                              <a:pt x="2443" y="27735"/>
                              <a:pt x="2603" y="28214"/>
                            </a:cubicBezTo>
                            <a:cubicBezTo>
                              <a:pt x="2945" y="29310"/>
                              <a:pt x="3539" y="30292"/>
                              <a:pt x="4246" y="31182"/>
                            </a:cubicBezTo>
                            <a:cubicBezTo>
                              <a:pt x="4908" y="32026"/>
                              <a:pt x="5753" y="32871"/>
                              <a:pt x="6734" y="33327"/>
                            </a:cubicBezTo>
                            <a:cubicBezTo>
                              <a:pt x="6776" y="33345"/>
                              <a:pt x="6817" y="33354"/>
                              <a:pt x="6855" y="33354"/>
                            </a:cubicBezTo>
                            <a:cubicBezTo>
                              <a:pt x="7105" y="33354"/>
                              <a:pt x="7243" y="33006"/>
                              <a:pt x="6985" y="32848"/>
                            </a:cubicBezTo>
                            <a:cubicBezTo>
                              <a:pt x="6141" y="32369"/>
                              <a:pt x="5433" y="31730"/>
                              <a:pt x="4817" y="30976"/>
                            </a:cubicBezTo>
                            <a:cubicBezTo>
                              <a:pt x="4178" y="30223"/>
                              <a:pt x="3607" y="29356"/>
                              <a:pt x="3242" y="28420"/>
                            </a:cubicBezTo>
                            <a:cubicBezTo>
                              <a:pt x="2854" y="27370"/>
                              <a:pt x="2785" y="26183"/>
                              <a:pt x="2694" y="25087"/>
                            </a:cubicBezTo>
                            <a:cubicBezTo>
                              <a:pt x="2580" y="23764"/>
                              <a:pt x="2534" y="22440"/>
                              <a:pt x="2626" y="21139"/>
                            </a:cubicBezTo>
                            <a:cubicBezTo>
                              <a:pt x="2671" y="20500"/>
                              <a:pt x="2740" y="19883"/>
                              <a:pt x="2694" y="19244"/>
                            </a:cubicBezTo>
                            <a:cubicBezTo>
                              <a:pt x="2671" y="18628"/>
                              <a:pt x="2603" y="18012"/>
                              <a:pt x="2466" y="17395"/>
                            </a:cubicBezTo>
                            <a:cubicBezTo>
                              <a:pt x="2238" y="16163"/>
                              <a:pt x="1827" y="14953"/>
                              <a:pt x="1370" y="13789"/>
                            </a:cubicBezTo>
                            <a:cubicBezTo>
                              <a:pt x="982" y="12762"/>
                              <a:pt x="800" y="11712"/>
                              <a:pt x="777" y="10593"/>
                            </a:cubicBezTo>
                            <a:cubicBezTo>
                              <a:pt x="777" y="9498"/>
                              <a:pt x="891" y="8379"/>
                              <a:pt x="1051" y="7284"/>
                            </a:cubicBezTo>
                            <a:cubicBezTo>
                              <a:pt x="1233" y="6074"/>
                              <a:pt x="1439" y="4841"/>
                              <a:pt x="1553" y="3609"/>
                            </a:cubicBezTo>
                            <a:cubicBezTo>
                              <a:pt x="1667" y="2422"/>
                              <a:pt x="1690" y="1144"/>
                              <a:pt x="1233" y="25"/>
                            </a:cubicBezTo>
                            <a:cubicBezTo>
                              <a:pt x="1233" y="8"/>
                              <a:pt x="1223" y="0"/>
                              <a:pt x="121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8" name="Google Shape;2408;p32"/>
                      <p:cNvSpPr/>
                      <p:nvPr/>
                    </p:nvSpPr>
                    <p:spPr>
                      <a:xfrm>
                        <a:off x="2802100" y="3072950"/>
                        <a:ext cx="112750" cy="710700"/>
                      </a:xfrm>
                      <a:custGeom>
                        <a:rect b="b" l="l" r="r" t="t"/>
                        <a:pathLst>
                          <a:path extrusionOk="0" h="28428" w="4510">
                            <a:moveTo>
                              <a:pt x="3574" y="0"/>
                            </a:moveTo>
                            <a:cubicBezTo>
                              <a:pt x="3545" y="0"/>
                              <a:pt x="3517" y="17"/>
                              <a:pt x="3505" y="51"/>
                            </a:cubicBezTo>
                            <a:cubicBezTo>
                              <a:pt x="3391" y="554"/>
                              <a:pt x="3414" y="1101"/>
                              <a:pt x="3437" y="1604"/>
                            </a:cubicBezTo>
                            <a:cubicBezTo>
                              <a:pt x="3459" y="2129"/>
                              <a:pt x="3505" y="2653"/>
                              <a:pt x="3551" y="3178"/>
                            </a:cubicBezTo>
                            <a:cubicBezTo>
                              <a:pt x="3642" y="4251"/>
                              <a:pt x="3779" y="5301"/>
                              <a:pt x="3870" y="6374"/>
                            </a:cubicBezTo>
                            <a:cubicBezTo>
                              <a:pt x="3962" y="7424"/>
                              <a:pt x="4007" y="8474"/>
                              <a:pt x="3939" y="9524"/>
                            </a:cubicBezTo>
                            <a:cubicBezTo>
                              <a:pt x="3870" y="10620"/>
                              <a:pt x="3642" y="11669"/>
                              <a:pt x="3459" y="12719"/>
                            </a:cubicBezTo>
                            <a:cubicBezTo>
                              <a:pt x="3300" y="13701"/>
                              <a:pt x="3163" y="14660"/>
                              <a:pt x="3071" y="15641"/>
                            </a:cubicBezTo>
                            <a:cubicBezTo>
                              <a:pt x="2980" y="16714"/>
                              <a:pt x="3003" y="17787"/>
                              <a:pt x="3026" y="18837"/>
                            </a:cubicBezTo>
                            <a:cubicBezTo>
                              <a:pt x="3026" y="19932"/>
                              <a:pt x="3049" y="21005"/>
                              <a:pt x="2912" y="22078"/>
                            </a:cubicBezTo>
                            <a:cubicBezTo>
                              <a:pt x="2820" y="22854"/>
                              <a:pt x="2615" y="23630"/>
                              <a:pt x="2455" y="24406"/>
                            </a:cubicBezTo>
                            <a:cubicBezTo>
                              <a:pt x="2295" y="25136"/>
                              <a:pt x="2113" y="25912"/>
                              <a:pt x="1748" y="26597"/>
                            </a:cubicBezTo>
                            <a:cubicBezTo>
                              <a:pt x="1588" y="26917"/>
                              <a:pt x="1382" y="27213"/>
                              <a:pt x="1108" y="27442"/>
                            </a:cubicBezTo>
                            <a:cubicBezTo>
                              <a:pt x="835" y="27693"/>
                              <a:pt x="515" y="27853"/>
                              <a:pt x="173" y="28012"/>
                            </a:cubicBezTo>
                            <a:cubicBezTo>
                              <a:pt x="1" y="28098"/>
                              <a:pt x="72" y="28427"/>
                              <a:pt x="271" y="28427"/>
                            </a:cubicBezTo>
                            <a:cubicBezTo>
                              <a:pt x="283" y="28427"/>
                              <a:pt x="296" y="28426"/>
                              <a:pt x="310" y="28423"/>
                            </a:cubicBezTo>
                            <a:cubicBezTo>
                              <a:pt x="1770" y="28241"/>
                              <a:pt x="2455" y="26643"/>
                              <a:pt x="2798" y="25387"/>
                            </a:cubicBezTo>
                            <a:cubicBezTo>
                              <a:pt x="3254" y="23676"/>
                              <a:pt x="3551" y="21918"/>
                              <a:pt x="3574" y="20160"/>
                            </a:cubicBezTo>
                            <a:cubicBezTo>
                              <a:pt x="3574" y="19065"/>
                              <a:pt x="3528" y="17969"/>
                              <a:pt x="3551" y="16874"/>
                            </a:cubicBezTo>
                            <a:cubicBezTo>
                              <a:pt x="3574" y="15824"/>
                              <a:pt x="3688" y="14797"/>
                              <a:pt x="3848" y="13769"/>
                            </a:cubicBezTo>
                            <a:cubicBezTo>
                              <a:pt x="4007" y="12719"/>
                              <a:pt x="4236" y="11647"/>
                              <a:pt x="4372" y="10597"/>
                            </a:cubicBezTo>
                            <a:cubicBezTo>
                              <a:pt x="4509" y="9524"/>
                              <a:pt x="4509" y="8428"/>
                              <a:pt x="4441" y="7355"/>
                            </a:cubicBezTo>
                            <a:cubicBezTo>
                              <a:pt x="4372" y="6123"/>
                              <a:pt x="4190" y="4890"/>
                              <a:pt x="4053" y="3681"/>
                            </a:cubicBezTo>
                            <a:cubicBezTo>
                              <a:pt x="3984" y="3064"/>
                              <a:pt x="3893" y="2471"/>
                              <a:pt x="3848" y="1877"/>
                            </a:cubicBezTo>
                            <a:cubicBezTo>
                              <a:pt x="3779" y="1261"/>
                              <a:pt x="3756" y="645"/>
                              <a:pt x="3642" y="51"/>
                            </a:cubicBezTo>
                            <a:cubicBezTo>
                              <a:pt x="3631" y="17"/>
                              <a:pt x="3602" y="0"/>
                              <a:pt x="357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9" name="Google Shape;2409;p32"/>
                      <p:cNvSpPr/>
                      <p:nvPr/>
                    </p:nvSpPr>
                    <p:spPr>
                      <a:xfrm>
                        <a:off x="2674575" y="3085625"/>
                        <a:ext cx="164750" cy="698350"/>
                      </a:xfrm>
                      <a:custGeom>
                        <a:rect b="b" l="l" r="r" t="t"/>
                        <a:pathLst>
                          <a:path extrusionOk="0" h="27934" w="6590">
                            <a:moveTo>
                              <a:pt x="1074" y="1"/>
                            </a:moveTo>
                            <a:cubicBezTo>
                              <a:pt x="1028" y="252"/>
                              <a:pt x="1028" y="503"/>
                              <a:pt x="1051" y="754"/>
                            </a:cubicBezTo>
                            <a:cubicBezTo>
                              <a:pt x="1074" y="1074"/>
                              <a:pt x="1074" y="1370"/>
                              <a:pt x="1119" y="1690"/>
                            </a:cubicBezTo>
                            <a:cubicBezTo>
                              <a:pt x="1188" y="2238"/>
                              <a:pt x="1279" y="2763"/>
                              <a:pt x="1393" y="3311"/>
                            </a:cubicBezTo>
                            <a:cubicBezTo>
                              <a:pt x="1599" y="4475"/>
                              <a:pt x="1713" y="5639"/>
                              <a:pt x="1667" y="6826"/>
                            </a:cubicBezTo>
                            <a:cubicBezTo>
                              <a:pt x="1576" y="9131"/>
                              <a:pt x="1165" y="11436"/>
                              <a:pt x="754" y="13696"/>
                            </a:cubicBezTo>
                            <a:cubicBezTo>
                              <a:pt x="366" y="15910"/>
                              <a:pt x="1" y="18170"/>
                              <a:pt x="229" y="20430"/>
                            </a:cubicBezTo>
                            <a:cubicBezTo>
                              <a:pt x="343" y="21479"/>
                              <a:pt x="549" y="22598"/>
                              <a:pt x="1005" y="23557"/>
                            </a:cubicBezTo>
                            <a:cubicBezTo>
                              <a:pt x="1325" y="24219"/>
                              <a:pt x="1850" y="24744"/>
                              <a:pt x="2443" y="25154"/>
                            </a:cubicBezTo>
                            <a:cubicBezTo>
                              <a:pt x="3082" y="25611"/>
                              <a:pt x="3790" y="25930"/>
                              <a:pt x="4475" y="26318"/>
                            </a:cubicBezTo>
                            <a:cubicBezTo>
                              <a:pt x="5137" y="26706"/>
                              <a:pt x="5684" y="27163"/>
                              <a:pt x="6095" y="27825"/>
                            </a:cubicBezTo>
                            <a:cubicBezTo>
                              <a:pt x="6141" y="27901"/>
                              <a:pt x="6215" y="27934"/>
                              <a:pt x="6289" y="27934"/>
                            </a:cubicBezTo>
                            <a:cubicBezTo>
                              <a:pt x="6438" y="27934"/>
                              <a:pt x="6590" y="27802"/>
                              <a:pt x="6529" y="27619"/>
                            </a:cubicBezTo>
                            <a:cubicBezTo>
                              <a:pt x="6004" y="26318"/>
                              <a:pt x="4520" y="25771"/>
                              <a:pt x="3402" y="25132"/>
                            </a:cubicBezTo>
                            <a:cubicBezTo>
                              <a:pt x="2786" y="24789"/>
                              <a:pt x="2215" y="24401"/>
                              <a:pt x="1781" y="23830"/>
                            </a:cubicBezTo>
                            <a:cubicBezTo>
                              <a:pt x="1188" y="23077"/>
                              <a:pt x="982" y="22027"/>
                              <a:pt x="823" y="21091"/>
                            </a:cubicBezTo>
                            <a:cubicBezTo>
                              <a:pt x="435" y="18855"/>
                              <a:pt x="754" y="16572"/>
                              <a:pt x="1119" y="14335"/>
                            </a:cubicBezTo>
                            <a:cubicBezTo>
                              <a:pt x="1507" y="12098"/>
                              <a:pt x="1895" y="9861"/>
                              <a:pt x="2032" y="7579"/>
                            </a:cubicBezTo>
                            <a:cubicBezTo>
                              <a:pt x="2101" y="6301"/>
                              <a:pt x="2055" y="5045"/>
                              <a:pt x="1850" y="3790"/>
                            </a:cubicBezTo>
                            <a:cubicBezTo>
                              <a:pt x="1736" y="3151"/>
                              <a:pt x="1599" y="2512"/>
                              <a:pt x="1462" y="1895"/>
                            </a:cubicBezTo>
                            <a:cubicBezTo>
                              <a:pt x="1393" y="1576"/>
                              <a:pt x="1302" y="1256"/>
                              <a:pt x="1256" y="960"/>
                            </a:cubicBezTo>
                            <a:cubicBezTo>
                              <a:pt x="1188" y="640"/>
                              <a:pt x="1165" y="320"/>
                              <a:pt x="109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0" name="Google Shape;2410;p32"/>
                      <p:cNvSpPr/>
                      <p:nvPr/>
                    </p:nvSpPr>
                    <p:spPr>
                      <a:xfrm>
                        <a:off x="2819750" y="3083975"/>
                        <a:ext cx="148750" cy="696200"/>
                      </a:xfrm>
                      <a:custGeom>
                        <a:rect b="b" l="l" r="r" t="t"/>
                        <a:pathLst>
                          <a:path extrusionOk="0" h="27848" w="5950">
                            <a:moveTo>
                              <a:pt x="5836" y="0"/>
                            </a:moveTo>
                            <a:cubicBezTo>
                              <a:pt x="5816" y="0"/>
                              <a:pt x="5797" y="13"/>
                              <a:pt x="5789" y="44"/>
                            </a:cubicBezTo>
                            <a:cubicBezTo>
                              <a:pt x="5378" y="866"/>
                              <a:pt x="5424" y="1870"/>
                              <a:pt x="5470" y="2760"/>
                            </a:cubicBezTo>
                            <a:cubicBezTo>
                              <a:pt x="5493" y="3765"/>
                              <a:pt x="5470" y="4746"/>
                              <a:pt x="5310" y="5750"/>
                            </a:cubicBezTo>
                            <a:cubicBezTo>
                              <a:pt x="5150" y="6755"/>
                              <a:pt x="4945" y="7759"/>
                              <a:pt x="4785" y="8786"/>
                            </a:cubicBezTo>
                            <a:cubicBezTo>
                              <a:pt x="4602" y="9790"/>
                              <a:pt x="4534" y="10772"/>
                              <a:pt x="4511" y="11799"/>
                            </a:cubicBezTo>
                            <a:cubicBezTo>
                              <a:pt x="4443" y="13831"/>
                              <a:pt x="4443" y="15862"/>
                              <a:pt x="4306" y="17871"/>
                            </a:cubicBezTo>
                            <a:cubicBezTo>
                              <a:pt x="4260" y="18875"/>
                              <a:pt x="4169" y="19879"/>
                              <a:pt x="4009" y="20861"/>
                            </a:cubicBezTo>
                            <a:cubicBezTo>
                              <a:pt x="3872" y="21774"/>
                              <a:pt x="3712" y="22732"/>
                              <a:pt x="3393" y="23600"/>
                            </a:cubicBezTo>
                            <a:cubicBezTo>
                              <a:pt x="3119" y="24399"/>
                              <a:pt x="2685" y="25129"/>
                              <a:pt x="2114" y="25745"/>
                            </a:cubicBezTo>
                            <a:cubicBezTo>
                              <a:pt x="1818" y="26042"/>
                              <a:pt x="1521" y="26339"/>
                              <a:pt x="1201" y="26613"/>
                            </a:cubicBezTo>
                            <a:cubicBezTo>
                              <a:pt x="859" y="26887"/>
                              <a:pt x="494" y="27138"/>
                              <a:pt x="174" y="27457"/>
                            </a:cubicBezTo>
                            <a:cubicBezTo>
                              <a:pt x="0" y="27612"/>
                              <a:pt x="153" y="27848"/>
                              <a:pt x="343" y="27848"/>
                            </a:cubicBezTo>
                            <a:cubicBezTo>
                              <a:pt x="377" y="27848"/>
                              <a:pt x="413" y="27840"/>
                              <a:pt x="448" y="27822"/>
                            </a:cubicBezTo>
                            <a:cubicBezTo>
                              <a:pt x="1133" y="27457"/>
                              <a:pt x="1749" y="26887"/>
                              <a:pt x="2274" y="26339"/>
                            </a:cubicBezTo>
                            <a:cubicBezTo>
                              <a:pt x="2799" y="25814"/>
                              <a:pt x="3256" y="25198"/>
                              <a:pt x="3575" y="24558"/>
                            </a:cubicBezTo>
                            <a:cubicBezTo>
                              <a:pt x="3986" y="23760"/>
                              <a:pt x="4191" y="22915"/>
                              <a:pt x="4351" y="22048"/>
                            </a:cubicBezTo>
                            <a:cubicBezTo>
                              <a:pt x="4557" y="21066"/>
                              <a:pt x="4671" y="20062"/>
                              <a:pt x="4762" y="19058"/>
                            </a:cubicBezTo>
                            <a:cubicBezTo>
                              <a:pt x="4945" y="17026"/>
                              <a:pt x="4968" y="14995"/>
                              <a:pt x="4990" y="12963"/>
                            </a:cubicBezTo>
                            <a:cubicBezTo>
                              <a:pt x="5013" y="11936"/>
                              <a:pt x="5013" y="10909"/>
                              <a:pt x="5127" y="9882"/>
                            </a:cubicBezTo>
                            <a:cubicBezTo>
                              <a:pt x="5241" y="8855"/>
                              <a:pt x="5447" y="7805"/>
                              <a:pt x="5629" y="6778"/>
                            </a:cubicBezTo>
                            <a:cubicBezTo>
                              <a:pt x="5812" y="5659"/>
                              <a:pt x="5949" y="4563"/>
                              <a:pt x="5881" y="3422"/>
                            </a:cubicBezTo>
                            <a:cubicBezTo>
                              <a:pt x="5835" y="2304"/>
                              <a:pt x="5766" y="1208"/>
                              <a:pt x="5903" y="90"/>
                            </a:cubicBezTo>
                            <a:cubicBezTo>
                              <a:pt x="5918" y="45"/>
                              <a:pt x="5875" y="0"/>
                              <a:pt x="583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1" name="Google Shape;2411;p32"/>
                      <p:cNvSpPr/>
                      <p:nvPr/>
                    </p:nvSpPr>
                    <p:spPr>
                      <a:xfrm>
                        <a:off x="2805250" y="3018025"/>
                        <a:ext cx="66800" cy="758275"/>
                      </a:xfrm>
                      <a:custGeom>
                        <a:rect b="b" l="l" r="r" t="t"/>
                        <a:pathLst>
                          <a:path extrusionOk="0" h="30331" w="2672">
                            <a:moveTo>
                              <a:pt x="2266" y="0"/>
                            </a:moveTo>
                            <a:cubicBezTo>
                              <a:pt x="2249" y="0"/>
                              <a:pt x="2226" y="12"/>
                              <a:pt x="2215" y="34"/>
                            </a:cubicBezTo>
                            <a:cubicBezTo>
                              <a:pt x="1987" y="902"/>
                              <a:pt x="1827" y="1792"/>
                              <a:pt x="1804" y="2705"/>
                            </a:cubicBezTo>
                            <a:cubicBezTo>
                              <a:pt x="1759" y="3686"/>
                              <a:pt x="1850" y="4668"/>
                              <a:pt x="1941" y="5627"/>
                            </a:cubicBezTo>
                            <a:cubicBezTo>
                              <a:pt x="2010" y="6585"/>
                              <a:pt x="2101" y="7567"/>
                              <a:pt x="2147" y="8525"/>
                            </a:cubicBezTo>
                            <a:cubicBezTo>
                              <a:pt x="2215" y="9484"/>
                              <a:pt x="2169" y="10443"/>
                              <a:pt x="2147" y="11424"/>
                            </a:cubicBezTo>
                            <a:cubicBezTo>
                              <a:pt x="2101" y="13524"/>
                              <a:pt x="2261" y="15601"/>
                              <a:pt x="1941" y="17701"/>
                            </a:cubicBezTo>
                            <a:cubicBezTo>
                              <a:pt x="1622" y="19755"/>
                              <a:pt x="1119" y="21787"/>
                              <a:pt x="800" y="23841"/>
                            </a:cubicBezTo>
                            <a:cubicBezTo>
                              <a:pt x="640" y="24914"/>
                              <a:pt x="184" y="25918"/>
                              <a:pt x="69" y="27014"/>
                            </a:cubicBezTo>
                            <a:cubicBezTo>
                              <a:pt x="1" y="27539"/>
                              <a:pt x="92" y="28041"/>
                              <a:pt x="184" y="28566"/>
                            </a:cubicBezTo>
                            <a:cubicBezTo>
                              <a:pt x="298" y="29091"/>
                              <a:pt x="366" y="29593"/>
                              <a:pt x="389" y="30118"/>
                            </a:cubicBezTo>
                            <a:cubicBezTo>
                              <a:pt x="401" y="30255"/>
                              <a:pt x="509" y="30331"/>
                              <a:pt x="615" y="30331"/>
                            </a:cubicBezTo>
                            <a:cubicBezTo>
                              <a:pt x="704" y="30331"/>
                              <a:pt x="792" y="30278"/>
                              <a:pt x="823" y="30164"/>
                            </a:cubicBezTo>
                            <a:cubicBezTo>
                              <a:pt x="1074" y="29274"/>
                              <a:pt x="594" y="28361"/>
                              <a:pt x="572" y="27493"/>
                            </a:cubicBezTo>
                            <a:cubicBezTo>
                              <a:pt x="549" y="26512"/>
                              <a:pt x="960" y="25576"/>
                              <a:pt x="1188" y="24663"/>
                            </a:cubicBezTo>
                            <a:cubicBezTo>
                              <a:pt x="1302" y="24161"/>
                              <a:pt x="1371" y="23659"/>
                              <a:pt x="1439" y="23156"/>
                            </a:cubicBezTo>
                            <a:cubicBezTo>
                              <a:pt x="1530" y="22654"/>
                              <a:pt x="1622" y="22129"/>
                              <a:pt x="1736" y="21627"/>
                            </a:cubicBezTo>
                            <a:cubicBezTo>
                              <a:pt x="1918" y="20600"/>
                              <a:pt x="2147" y="19573"/>
                              <a:pt x="2329" y="18546"/>
                            </a:cubicBezTo>
                            <a:cubicBezTo>
                              <a:pt x="2489" y="17519"/>
                              <a:pt x="2626" y="16514"/>
                              <a:pt x="2649" y="15487"/>
                            </a:cubicBezTo>
                            <a:cubicBezTo>
                              <a:pt x="2672" y="14437"/>
                              <a:pt x="2626" y="13410"/>
                              <a:pt x="2626" y="12360"/>
                            </a:cubicBezTo>
                            <a:cubicBezTo>
                              <a:pt x="2603" y="11379"/>
                              <a:pt x="2672" y="10374"/>
                              <a:pt x="2649" y="9393"/>
                            </a:cubicBezTo>
                            <a:cubicBezTo>
                              <a:pt x="2603" y="8434"/>
                              <a:pt x="2512" y="7475"/>
                              <a:pt x="2398" y="6517"/>
                            </a:cubicBezTo>
                            <a:cubicBezTo>
                              <a:pt x="2284" y="5421"/>
                              <a:pt x="2169" y="4326"/>
                              <a:pt x="2147" y="3230"/>
                            </a:cubicBezTo>
                            <a:cubicBezTo>
                              <a:pt x="2101" y="2180"/>
                              <a:pt x="2078" y="1084"/>
                              <a:pt x="2284" y="34"/>
                            </a:cubicBezTo>
                            <a:cubicBezTo>
                              <a:pt x="2295" y="12"/>
                              <a:pt x="2284" y="0"/>
                              <a:pt x="226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2" name="Google Shape;2412;p32"/>
                      <p:cNvSpPr/>
                      <p:nvPr/>
                    </p:nvSpPr>
                    <p:spPr>
                      <a:xfrm>
                        <a:off x="2632925" y="3073600"/>
                        <a:ext cx="216300" cy="719775"/>
                      </a:xfrm>
                      <a:custGeom>
                        <a:rect b="b" l="l" r="r" t="t"/>
                        <a:pathLst>
                          <a:path extrusionOk="0" h="28791" w="8652">
                            <a:moveTo>
                              <a:pt x="360" y="1"/>
                            </a:moveTo>
                            <a:cubicBezTo>
                              <a:pt x="344" y="1"/>
                              <a:pt x="329" y="8"/>
                              <a:pt x="320" y="25"/>
                            </a:cubicBezTo>
                            <a:cubicBezTo>
                              <a:pt x="24" y="1075"/>
                              <a:pt x="1" y="2217"/>
                              <a:pt x="46" y="3289"/>
                            </a:cubicBezTo>
                            <a:cubicBezTo>
                              <a:pt x="69" y="3883"/>
                              <a:pt x="115" y="4454"/>
                              <a:pt x="161" y="5047"/>
                            </a:cubicBezTo>
                            <a:cubicBezTo>
                              <a:pt x="183" y="5618"/>
                              <a:pt x="183" y="6188"/>
                              <a:pt x="206" y="6759"/>
                            </a:cubicBezTo>
                            <a:cubicBezTo>
                              <a:pt x="275" y="8060"/>
                              <a:pt x="480" y="9338"/>
                              <a:pt x="617" y="10639"/>
                            </a:cubicBezTo>
                            <a:cubicBezTo>
                              <a:pt x="686" y="11278"/>
                              <a:pt x="754" y="11940"/>
                              <a:pt x="731" y="12579"/>
                            </a:cubicBezTo>
                            <a:cubicBezTo>
                              <a:pt x="708" y="13173"/>
                              <a:pt x="640" y="13743"/>
                              <a:pt x="549" y="14337"/>
                            </a:cubicBezTo>
                            <a:cubicBezTo>
                              <a:pt x="366" y="15501"/>
                              <a:pt x="115" y="16665"/>
                              <a:pt x="161" y="17852"/>
                            </a:cubicBezTo>
                            <a:cubicBezTo>
                              <a:pt x="183" y="18879"/>
                              <a:pt x="412" y="19952"/>
                              <a:pt x="594" y="20979"/>
                            </a:cubicBezTo>
                            <a:cubicBezTo>
                              <a:pt x="800" y="22006"/>
                              <a:pt x="1051" y="23033"/>
                              <a:pt x="1484" y="23992"/>
                            </a:cubicBezTo>
                            <a:cubicBezTo>
                              <a:pt x="1918" y="24951"/>
                              <a:pt x="2580" y="25772"/>
                              <a:pt x="3425" y="26389"/>
                            </a:cubicBezTo>
                            <a:cubicBezTo>
                              <a:pt x="4246" y="27028"/>
                              <a:pt x="5228" y="27507"/>
                              <a:pt x="6255" y="27690"/>
                            </a:cubicBezTo>
                            <a:cubicBezTo>
                              <a:pt x="6666" y="27758"/>
                              <a:pt x="7099" y="27781"/>
                              <a:pt x="7465" y="27941"/>
                            </a:cubicBezTo>
                            <a:cubicBezTo>
                              <a:pt x="7807" y="28078"/>
                              <a:pt x="7990" y="28329"/>
                              <a:pt x="8104" y="28671"/>
                            </a:cubicBezTo>
                            <a:cubicBezTo>
                              <a:pt x="8127" y="28751"/>
                              <a:pt x="8195" y="28791"/>
                              <a:pt x="8264" y="28791"/>
                            </a:cubicBezTo>
                            <a:cubicBezTo>
                              <a:pt x="8332" y="28791"/>
                              <a:pt x="8400" y="28751"/>
                              <a:pt x="8423" y="28671"/>
                            </a:cubicBezTo>
                            <a:cubicBezTo>
                              <a:pt x="8652" y="27872"/>
                              <a:pt x="7875" y="27461"/>
                              <a:pt x="7214" y="27302"/>
                            </a:cubicBezTo>
                            <a:cubicBezTo>
                              <a:pt x="6848" y="27210"/>
                              <a:pt x="6483" y="27165"/>
                              <a:pt x="6118" y="27096"/>
                            </a:cubicBezTo>
                            <a:cubicBezTo>
                              <a:pt x="5707" y="27028"/>
                              <a:pt x="5296" y="26868"/>
                              <a:pt x="4908" y="26685"/>
                            </a:cubicBezTo>
                            <a:cubicBezTo>
                              <a:pt x="3927" y="26206"/>
                              <a:pt x="3037" y="25521"/>
                              <a:pt x="2420" y="24608"/>
                            </a:cubicBezTo>
                            <a:cubicBezTo>
                              <a:pt x="1872" y="23764"/>
                              <a:pt x="1553" y="22782"/>
                              <a:pt x="1302" y="21801"/>
                            </a:cubicBezTo>
                            <a:cubicBezTo>
                              <a:pt x="1051" y="20819"/>
                              <a:pt x="914" y="19815"/>
                              <a:pt x="754" y="18811"/>
                            </a:cubicBezTo>
                            <a:cubicBezTo>
                              <a:pt x="594" y="17601"/>
                              <a:pt x="708" y="16460"/>
                              <a:pt x="891" y="15273"/>
                            </a:cubicBezTo>
                            <a:cubicBezTo>
                              <a:pt x="1096" y="14086"/>
                              <a:pt x="1256" y="12899"/>
                              <a:pt x="1188" y="11712"/>
                            </a:cubicBezTo>
                            <a:cubicBezTo>
                              <a:pt x="1096" y="10411"/>
                              <a:pt x="868" y="9133"/>
                              <a:pt x="708" y="7832"/>
                            </a:cubicBezTo>
                            <a:cubicBezTo>
                              <a:pt x="549" y="6508"/>
                              <a:pt x="526" y="5184"/>
                              <a:pt x="412" y="3837"/>
                            </a:cubicBezTo>
                            <a:cubicBezTo>
                              <a:pt x="297" y="2605"/>
                              <a:pt x="92" y="1304"/>
                              <a:pt x="412" y="48"/>
                            </a:cubicBezTo>
                            <a:cubicBezTo>
                              <a:pt x="412" y="20"/>
                              <a:pt x="385" y="1"/>
                              <a:pt x="36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3" name="Google Shape;2413;p32"/>
                      <p:cNvSpPr/>
                      <p:nvPr/>
                    </p:nvSpPr>
                    <p:spPr>
                      <a:xfrm>
                        <a:off x="2821850" y="3207700"/>
                        <a:ext cx="171175" cy="578850"/>
                      </a:xfrm>
                      <a:custGeom>
                        <a:rect b="b" l="l" r="r" t="t"/>
                        <a:pathLst>
                          <a:path extrusionOk="0" h="23154" w="6847">
                            <a:moveTo>
                              <a:pt x="6800" y="0"/>
                            </a:moveTo>
                            <a:cubicBezTo>
                              <a:pt x="6788" y="0"/>
                              <a:pt x="6778" y="8"/>
                              <a:pt x="6778" y="25"/>
                            </a:cubicBezTo>
                            <a:cubicBezTo>
                              <a:pt x="6436" y="756"/>
                              <a:pt x="6253" y="1509"/>
                              <a:pt x="6162" y="2308"/>
                            </a:cubicBezTo>
                            <a:cubicBezTo>
                              <a:pt x="6070" y="3152"/>
                              <a:pt x="6002" y="3997"/>
                              <a:pt x="5956" y="4819"/>
                            </a:cubicBezTo>
                            <a:cubicBezTo>
                              <a:pt x="5888" y="6531"/>
                              <a:pt x="5956" y="8265"/>
                              <a:pt x="5751" y="9977"/>
                            </a:cubicBezTo>
                            <a:cubicBezTo>
                              <a:pt x="5637" y="10867"/>
                              <a:pt x="5454" y="11735"/>
                              <a:pt x="5340" y="12625"/>
                            </a:cubicBezTo>
                            <a:cubicBezTo>
                              <a:pt x="5272" y="13081"/>
                              <a:pt x="5226" y="13538"/>
                              <a:pt x="5226" y="13972"/>
                            </a:cubicBezTo>
                            <a:cubicBezTo>
                              <a:pt x="5203" y="14428"/>
                              <a:pt x="5226" y="14862"/>
                              <a:pt x="5226" y="15318"/>
                            </a:cubicBezTo>
                            <a:cubicBezTo>
                              <a:pt x="5203" y="16094"/>
                              <a:pt x="5089" y="16893"/>
                              <a:pt x="4861" y="17646"/>
                            </a:cubicBezTo>
                            <a:cubicBezTo>
                              <a:pt x="4610" y="18423"/>
                              <a:pt x="4267" y="19153"/>
                              <a:pt x="3925" y="19883"/>
                            </a:cubicBezTo>
                            <a:cubicBezTo>
                              <a:pt x="3582" y="20614"/>
                              <a:pt x="3217" y="21390"/>
                              <a:pt x="2487" y="21801"/>
                            </a:cubicBezTo>
                            <a:cubicBezTo>
                              <a:pt x="2122" y="22006"/>
                              <a:pt x="1688" y="22052"/>
                              <a:pt x="1300" y="22143"/>
                            </a:cubicBezTo>
                            <a:cubicBezTo>
                              <a:pt x="1072" y="22212"/>
                              <a:pt x="866" y="22257"/>
                              <a:pt x="661" y="22371"/>
                            </a:cubicBezTo>
                            <a:cubicBezTo>
                              <a:pt x="455" y="22485"/>
                              <a:pt x="273" y="22645"/>
                              <a:pt x="113" y="22828"/>
                            </a:cubicBezTo>
                            <a:cubicBezTo>
                              <a:pt x="0" y="22960"/>
                              <a:pt x="104" y="23153"/>
                              <a:pt x="247" y="23153"/>
                            </a:cubicBezTo>
                            <a:cubicBezTo>
                              <a:pt x="277" y="23153"/>
                              <a:pt x="309" y="23145"/>
                              <a:pt x="341" y="23125"/>
                            </a:cubicBezTo>
                            <a:cubicBezTo>
                              <a:pt x="1049" y="22736"/>
                              <a:pt x="1893" y="22714"/>
                              <a:pt x="2601" y="22371"/>
                            </a:cubicBezTo>
                            <a:cubicBezTo>
                              <a:pt x="3286" y="22052"/>
                              <a:pt x="3765" y="21458"/>
                              <a:pt x="4107" y="20796"/>
                            </a:cubicBezTo>
                            <a:cubicBezTo>
                              <a:pt x="4838" y="19404"/>
                              <a:pt x="5500" y="17920"/>
                              <a:pt x="5705" y="16345"/>
                            </a:cubicBezTo>
                            <a:cubicBezTo>
                              <a:pt x="5819" y="15478"/>
                              <a:pt x="5728" y="14611"/>
                              <a:pt x="5774" y="13743"/>
                            </a:cubicBezTo>
                            <a:cubicBezTo>
                              <a:pt x="5819" y="12807"/>
                              <a:pt x="6002" y="11894"/>
                              <a:pt x="6139" y="10981"/>
                            </a:cubicBezTo>
                            <a:cubicBezTo>
                              <a:pt x="6413" y="9270"/>
                              <a:pt x="6390" y="7535"/>
                              <a:pt x="6413" y="5777"/>
                            </a:cubicBezTo>
                            <a:cubicBezTo>
                              <a:pt x="6413" y="4819"/>
                              <a:pt x="6390" y="3837"/>
                              <a:pt x="6481" y="2879"/>
                            </a:cubicBezTo>
                            <a:cubicBezTo>
                              <a:pt x="6550" y="1920"/>
                              <a:pt x="6687" y="984"/>
                              <a:pt x="6847" y="48"/>
                            </a:cubicBezTo>
                            <a:cubicBezTo>
                              <a:pt x="6847" y="20"/>
                              <a:pt x="6820" y="0"/>
                              <a:pt x="680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4" name="Google Shape;2414;p32"/>
                      <p:cNvSpPr/>
                      <p:nvPr/>
                    </p:nvSpPr>
                    <p:spPr>
                      <a:xfrm>
                        <a:off x="2578725" y="3653425"/>
                        <a:ext cx="67350" cy="121050"/>
                      </a:xfrm>
                      <a:custGeom>
                        <a:rect b="b" l="l" r="r" t="t"/>
                        <a:pathLst>
                          <a:path extrusionOk="0" h="4842" w="2694">
                            <a:moveTo>
                              <a:pt x="41" y="1191"/>
                            </a:moveTo>
                            <a:cubicBezTo>
                              <a:pt x="41" y="1191"/>
                              <a:pt x="43" y="1196"/>
                              <a:pt x="46" y="1210"/>
                            </a:cubicBezTo>
                            <a:cubicBezTo>
                              <a:pt x="46" y="1211"/>
                              <a:pt x="46" y="1213"/>
                              <a:pt x="47" y="1215"/>
                            </a:cubicBezTo>
                            <a:lnTo>
                              <a:pt x="47" y="1215"/>
                            </a:lnTo>
                            <a:cubicBezTo>
                              <a:pt x="43" y="1201"/>
                              <a:pt x="41" y="1191"/>
                              <a:pt x="41" y="1191"/>
                            </a:cubicBezTo>
                            <a:close/>
                            <a:moveTo>
                              <a:pt x="2123" y="3058"/>
                            </a:moveTo>
                            <a:cubicBezTo>
                              <a:pt x="2129" y="3070"/>
                              <a:pt x="2133" y="3078"/>
                              <a:pt x="2133" y="3078"/>
                            </a:cubicBezTo>
                            <a:cubicBezTo>
                              <a:pt x="2133" y="3078"/>
                              <a:pt x="2130" y="3072"/>
                              <a:pt x="2123" y="3059"/>
                            </a:cubicBezTo>
                            <a:cubicBezTo>
                              <a:pt x="2123" y="3058"/>
                              <a:pt x="2123" y="3058"/>
                              <a:pt x="2123" y="3058"/>
                            </a:cubicBezTo>
                            <a:close/>
                            <a:moveTo>
                              <a:pt x="434" y="0"/>
                            </a:moveTo>
                            <a:cubicBezTo>
                              <a:pt x="297" y="0"/>
                              <a:pt x="160" y="69"/>
                              <a:pt x="114" y="183"/>
                            </a:cubicBezTo>
                            <a:cubicBezTo>
                              <a:pt x="58" y="295"/>
                              <a:pt x="64" y="407"/>
                              <a:pt x="55" y="519"/>
                            </a:cubicBezTo>
                            <a:lnTo>
                              <a:pt x="55" y="519"/>
                            </a:lnTo>
                            <a:cubicBezTo>
                              <a:pt x="32" y="610"/>
                              <a:pt x="26" y="701"/>
                              <a:pt x="24" y="803"/>
                            </a:cubicBezTo>
                            <a:lnTo>
                              <a:pt x="24" y="803"/>
                            </a:lnTo>
                            <a:cubicBezTo>
                              <a:pt x="8" y="868"/>
                              <a:pt x="0" y="935"/>
                              <a:pt x="0" y="1004"/>
                            </a:cubicBezTo>
                            <a:cubicBezTo>
                              <a:pt x="23" y="1073"/>
                              <a:pt x="46" y="1187"/>
                              <a:pt x="46" y="1278"/>
                            </a:cubicBezTo>
                            <a:cubicBezTo>
                              <a:pt x="50" y="1289"/>
                              <a:pt x="54" y="1297"/>
                              <a:pt x="56" y="1301"/>
                            </a:cubicBezTo>
                            <a:lnTo>
                              <a:pt x="56" y="1301"/>
                            </a:lnTo>
                            <a:cubicBezTo>
                              <a:pt x="73" y="1449"/>
                              <a:pt x="89" y="1596"/>
                              <a:pt x="106" y="1732"/>
                            </a:cubicBezTo>
                            <a:lnTo>
                              <a:pt x="106" y="1732"/>
                            </a:lnTo>
                            <a:cubicBezTo>
                              <a:pt x="102" y="1711"/>
                              <a:pt x="98" y="1694"/>
                              <a:pt x="95" y="1694"/>
                            </a:cubicBezTo>
                            <a:cubicBezTo>
                              <a:pt x="93" y="1694"/>
                              <a:pt x="92" y="1705"/>
                              <a:pt x="92" y="1735"/>
                            </a:cubicBezTo>
                            <a:cubicBezTo>
                              <a:pt x="114" y="1758"/>
                              <a:pt x="114" y="1803"/>
                              <a:pt x="114" y="1849"/>
                            </a:cubicBezTo>
                            <a:cubicBezTo>
                              <a:pt x="137" y="1917"/>
                              <a:pt x="137" y="1986"/>
                              <a:pt x="160" y="2077"/>
                            </a:cubicBezTo>
                            <a:cubicBezTo>
                              <a:pt x="183" y="2283"/>
                              <a:pt x="229" y="2488"/>
                              <a:pt x="274" y="2693"/>
                            </a:cubicBezTo>
                            <a:cubicBezTo>
                              <a:pt x="343" y="2967"/>
                              <a:pt x="434" y="3264"/>
                              <a:pt x="525" y="3538"/>
                            </a:cubicBezTo>
                            <a:cubicBezTo>
                              <a:pt x="678" y="3900"/>
                              <a:pt x="862" y="4341"/>
                              <a:pt x="1210" y="4543"/>
                            </a:cubicBezTo>
                            <a:lnTo>
                              <a:pt x="1210" y="4543"/>
                            </a:lnTo>
                            <a:cubicBezTo>
                              <a:pt x="1423" y="4709"/>
                              <a:pt x="1655" y="4820"/>
                              <a:pt x="1918" y="4839"/>
                            </a:cubicBezTo>
                            <a:cubicBezTo>
                              <a:pt x="1939" y="4841"/>
                              <a:pt x="1960" y="4842"/>
                              <a:pt x="1981" y="4842"/>
                            </a:cubicBezTo>
                            <a:cubicBezTo>
                              <a:pt x="2207" y="4842"/>
                              <a:pt x="2411" y="4732"/>
                              <a:pt x="2557" y="4565"/>
                            </a:cubicBezTo>
                            <a:cubicBezTo>
                              <a:pt x="2625" y="4474"/>
                              <a:pt x="2671" y="4383"/>
                              <a:pt x="2671" y="4268"/>
                            </a:cubicBezTo>
                            <a:cubicBezTo>
                              <a:pt x="2671" y="4251"/>
                              <a:pt x="2671" y="4236"/>
                              <a:pt x="2671" y="4223"/>
                            </a:cubicBezTo>
                            <a:cubicBezTo>
                              <a:pt x="2694" y="4154"/>
                              <a:pt x="2648" y="3994"/>
                              <a:pt x="2625" y="3949"/>
                            </a:cubicBezTo>
                            <a:cubicBezTo>
                              <a:pt x="2584" y="3804"/>
                              <a:pt x="2505" y="3679"/>
                              <a:pt x="2406" y="3555"/>
                            </a:cubicBezTo>
                            <a:lnTo>
                              <a:pt x="2406" y="3555"/>
                            </a:lnTo>
                            <a:cubicBezTo>
                              <a:pt x="2404" y="3550"/>
                              <a:pt x="2400" y="3544"/>
                              <a:pt x="2397" y="3538"/>
                            </a:cubicBezTo>
                            <a:cubicBezTo>
                              <a:pt x="2393" y="3534"/>
                              <a:pt x="2390" y="3530"/>
                              <a:pt x="2386" y="3525"/>
                            </a:cubicBezTo>
                            <a:lnTo>
                              <a:pt x="2386" y="3525"/>
                            </a:lnTo>
                            <a:cubicBezTo>
                              <a:pt x="2333" y="3402"/>
                              <a:pt x="2255" y="3288"/>
                              <a:pt x="2192" y="3173"/>
                            </a:cubicBezTo>
                            <a:cubicBezTo>
                              <a:pt x="2171" y="3110"/>
                              <a:pt x="2130" y="3066"/>
                              <a:pt x="2106" y="3006"/>
                            </a:cubicBezTo>
                            <a:lnTo>
                              <a:pt x="2106" y="3006"/>
                            </a:lnTo>
                            <a:cubicBezTo>
                              <a:pt x="2103" y="2995"/>
                              <a:pt x="2100" y="2983"/>
                              <a:pt x="2100" y="2967"/>
                            </a:cubicBezTo>
                            <a:cubicBezTo>
                              <a:pt x="1986" y="2716"/>
                              <a:pt x="1918" y="2420"/>
                              <a:pt x="1849" y="2146"/>
                            </a:cubicBezTo>
                            <a:cubicBezTo>
                              <a:pt x="1758" y="1849"/>
                              <a:pt x="1689" y="1529"/>
                              <a:pt x="1575" y="1255"/>
                            </a:cubicBezTo>
                            <a:cubicBezTo>
                              <a:pt x="1565" y="1234"/>
                              <a:pt x="1554" y="1213"/>
                              <a:pt x="1543" y="1194"/>
                            </a:cubicBezTo>
                            <a:lnTo>
                              <a:pt x="1543" y="1194"/>
                            </a:lnTo>
                            <a:cubicBezTo>
                              <a:pt x="1537" y="1175"/>
                              <a:pt x="1530" y="1154"/>
                              <a:pt x="1530" y="1141"/>
                            </a:cubicBezTo>
                            <a:cubicBezTo>
                              <a:pt x="1507" y="1073"/>
                              <a:pt x="1461" y="1004"/>
                              <a:pt x="1438" y="959"/>
                            </a:cubicBezTo>
                            <a:cubicBezTo>
                              <a:pt x="1368" y="760"/>
                              <a:pt x="1288" y="580"/>
                              <a:pt x="1156" y="449"/>
                            </a:cubicBezTo>
                            <a:lnTo>
                              <a:pt x="1156" y="449"/>
                            </a:lnTo>
                            <a:cubicBezTo>
                              <a:pt x="1059" y="310"/>
                              <a:pt x="948" y="203"/>
                              <a:pt x="797" y="136"/>
                            </a:cubicBezTo>
                            <a:lnTo>
                              <a:pt x="797" y="136"/>
                            </a:lnTo>
                            <a:cubicBezTo>
                              <a:pt x="798" y="137"/>
                              <a:pt x="799" y="137"/>
                              <a:pt x="799" y="137"/>
                            </a:cubicBezTo>
                            <a:cubicBezTo>
                              <a:pt x="685" y="69"/>
                              <a:pt x="571" y="0"/>
                              <a:pt x="43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5" name="Google Shape;2415;p32"/>
                      <p:cNvSpPr/>
                      <p:nvPr/>
                    </p:nvSpPr>
                    <p:spPr>
                      <a:xfrm>
                        <a:off x="2634075" y="3712900"/>
                        <a:ext cx="45100" cy="46925"/>
                      </a:xfrm>
                      <a:custGeom>
                        <a:rect b="b" l="l" r="r" t="t"/>
                        <a:pathLst>
                          <a:path extrusionOk="0" h="1877" w="1804">
                            <a:moveTo>
                              <a:pt x="508" y="57"/>
                            </a:moveTo>
                            <a:cubicBezTo>
                              <a:pt x="508" y="57"/>
                              <a:pt x="512" y="60"/>
                              <a:pt x="518" y="64"/>
                            </a:cubicBezTo>
                            <a:lnTo>
                              <a:pt x="518" y="64"/>
                            </a:lnTo>
                            <a:cubicBezTo>
                              <a:pt x="521" y="67"/>
                              <a:pt x="525" y="69"/>
                              <a:pt x="529" y="71"/>
                            </a:cubicBezTo>
                            <a:lnTo>
                              <a:pt x="529" y="71"/>
                            </a:lnTo>
                            <a:cubicBezTo>
                              <a:pt x="514" y="61"/>
                              <a:pt x="509" y="57"/>
                              <a:pt x="508" y="57"/>
                            </a:cubicBezTo>
                            <a:close/>
                            <a:moveTo>
                              <a:pt x="529" y="71"/>
                            </a:moveTo>
                            <a:lnTo>
                              <a:pt x="529" y="71"/>
                            </a:lnTo>
                            <a:cubicBezTo>
                              <a:pt x="534" y="75"/>
                              <a:pt x="540" y="80"/>
                              <a:pt x="548" y="86"/>
                            </a:cubicBezTo>
                            <a:cubicBezTo>
                              <a:pt x="542" y="81"/>
                              <a:pt x="535" y="76"/>
                              <a:pt x="529" y="71"/>
                            </a:cubicBezTo>
                            <a:close/>
                            <a:moveTo>
                              <a:pt x="115" y="337"/>
                            </a:moveTo>
                            <a:cubicBezTo>
                              <a:pt x="109" y="345"/>
                              <a:pt x="104" y="353"/>
                              <a:pt x="99" y="362"/>
                            </a:cubicBezTo>
                            <a:lnTo>
                              <a:pt x="99" y="362"/>
                            </a:lnTo>
                            <a:cubicBezTo>
                              <a:pt x="103" y="352"/>
                              <a:pt x="108" y="344"/>
                              <a:pt x="115" y="337"/>
                            </a:cubicBezTo>
                            <a:close/>
                            <a:moveTo>
                              <a:pt x="79" y="587"/>
                            </a:moveTo>
                            <a:lnTo>
                              <a:pt x="79" y="587"/>
                            </a:lnTo>
                            <a:cubicBezTo>
                              <a:pt x="83" y="602"/>
                              <a:pt x="88" y="617"/>
                              <a:pt x="92" y="634"/>
                            </a:cubicBezTo>
                            <a:cubicBezTo>
                              <a:pt x="86" y="618"/>
                              <a:pt x="82" y="603"/>
                              <a:pt x="79" y="587"/>
                            </a:cubicBezTo>
                            <a:close/>
                            <a:moveTo>
                              <a:pt x="1324" y="748"/>
                            </a:moveTo>
                            <a:cubicBezTo>
                              <a:pt x="1365" y="769"/>
                              <a:pt x="1406" y="789"/>
                              <a:pt x="1431" y="810"/>
                            </a:cubicBezTo>
                            <a:lnTo>
                              <a:pt x="1431" y="810"/>
                            </a:lnTo>
                            <a:cubicBezTo>
                              <a:pt x="1394" y="788"/>
                              <a:pt x="1354" y="763"/>
                              <a:pt x="1324" y="748"/>
                            </a:cubicBezTo>
                            <a:close/>
                            <a:moveTo>
                              <a:pt x="311" y="1"/>
                            </a:moveTo>
                            <a:cubicBezTo>
                              <a:pt x="257" y="1"/>
                              <a:pt x="205" y="14"/>
                              <a:pt x="160" y="41"/>
                            </a:cubicBezTo>
                            <a:cubicBezTo>
                              <a:pt x="46" y="132"/>
                              <a:pt x="0" y="269"/>
                              <a:pt x="23" y="406"/>
                            </a:cubicBezTo>
                            <a:cubicBezTo>
                              <a:pt x="32" y="433"/>
                              <a:pt x="42" y="461"/>
                              <a:pt x="51" y="490"/>
                            </a:cubicBezTo>
                            <a:lnTo>
                              <a:pt x="51" y="490"/>
                            </a:lnTo>
                            <a:cubicBezTo>
                              <a:pt x="32" y="585"/>
                              <a:pt x="48" y="683"/>
                              <a:pt x="92" y="771"/>
                            </a:cubicBezTo>
                            <a:cubicBezTo>
                              <a:pt x="115" y="839"/>
                              <a:pt x="137" y="885"/>
                              <a:pt x="160" y="954"/>
                            </a:cubicBezTo>
                            <a:cubicBezTo>
                              <a:pt x="183" y="1045"/>
                              <a:pt x="229" y="1136"/>
                              <a:pt x="274" y="1227"/>
                            </a:cubicBezTo>
                            <a:cubicBezTo>
                              <a:pt x="320" y="1296"/>
                              <a:pt x="366" y="1342"/>
                              <a:pt x="434" y="1410"/>
                            </a:cubicBezTo>
                            <a:cubicBezTo>
                              <a:pt x="525" y="1547"/>
                              <a:pt x="662" y="1707"/>
                              <a:pt x="799" y="1775"/>
                            </a:cubicBezTo>
                            <a:cubicBezTo>
                              <a:pt x="936" y="1836"/>
                              <a:pt x="1083" y="1877"/>
                              <a:pt x="1227" y="1877"/>
                            </a:cubicBezTo>
                            <a:cubicBezTo>
                              <a:pt x="1299" y="1877"/>
                              <a:pt x="1370" y="1867"/>
                              <a:pt x="1438" y="1844"/>
                            </a:cubicBezTo>
                            <a:cubicBezTo>
                              <a:pt x="1598" y="1798"/>
                              <a:pt x="1735" y="1661"/>
                              <a:pt x="1781" y="1501"/>
                            </a:cubicBezTo>
                            <a:cubicBezTo>
                              <a:pt x="1804" y="1410"/>
                              <a:pt x="1804" y="1319"/>
                              <a:pt x="1781" y="1250"/>
                            </a:cubicBezTo>
                            <a:cubicBezTo>
                              <a:pt x="1735" y="1159"/>
                              <a:pt x="1712" y="1090"/>
                              <a:pt x="1644" y="1022"/>
                            </a:cubicBezTo>
                            <a:lnTo>
                              <a:pt x="1644" y="1022"/>
                            </a:lnTo>
                            <a:cubicBezTo>
                              <a:pt x="1653" y="1040"/>
                              <a:pt x="1662" y="1055"/>
                              <a:pt x="1671" y="1067"/>
                            </a:cubicBezTo>
                            <a:lnTo>
                              <a:pt x="1671" y="1067"/>
                            </a:lnTo>
                            <a:cubicBezTo>
                              <a:pt x="1646" y="1037"/>
                              <a:pt x="1621" y="1003"/>
                              <a:pt x="1595" y="975"/>
                            </a:cubicBezTo>
                            <a:lnTo>
                              <a:pt x="1595" y="975"/>
                            </a:lnTo>
                            <a:cubicBezTo>
                              <a:pt x="1596" y="975"/>
                              <a:pt x="1597" y="976"/>
                              <a:pt x="1598" y="976"/>
                            </a:cubicBezTo>
                            <a:cubicBezTo>
                              <a:pt x="1553" y="931"/>
                              <a:pt x="1530" y="885"/>
                              <a:pt x="1484" y="839"/>
                            </a:cubicBezTo>
                            <a:cubicBezTo>
                              <a:pt x="1469" y="832"/>
                              <a:pt x="1451" y="822"/>
                              <a:pt x="1432" y="810"/>
                            </a:cubicBezTo>
                            <a:lnTo>
                              <a:pt x="1432" y="810"/>
                            </a:lnTo>
                            <a:cubicBezTo>
                              <a:pt x="1387" y="767"/>
                              <a:pt x="1322" y="723"/>
                              <a:pt x="1279" y="680"/>
                            </a:cubicBezTo>
                            <a:cubicBezTo>
                              <a:pt x="1210" y="611"/>
                              <a:pt x="1164" y="543"/>
                              <a:pt x="1096" y="497"/>
                            </a:cubicBezTo>
                            <a:cubicBezTo>
                              <a:pt x="1050" y="429"/>
                              <a:pt x="982" y="383"/>
                              <a:pt x="913" y="337"/>
                            </a:cubicBezTo>
                            <a:cubicBezTo>
                              <a:pt x="891" y="292"/>
                              <a:pt x="845" y="269"/>
                              <a:pt x="822" y="246"/>
                            </a:cubicBezTo>
                            <a:cubicBezTo>
                              <a:pt x="755" y="196"/>
                              <a:pt x="676" y="146"/>
                              <a:pt x="585" y="122"/>
                            </a:cubicBezTo>
                            <a:lnTo>
                              <a:pt x="585" y="122"/>
                            </a:lnTo>
                            <a:cubicBezTo>
                              <a:pt x="580" y="118"/>
                              <a:pt x="576" y="114"/>
                              <a:pt x="571" y="109"/>
                            </a:cubicBezTo>
                            <a:cubicBezTo>
                              <a:pt x="560" y="98"/>
                              <a:pt x="532" y="76"/>
                              <a:pt x="518" y="64"/>
                            </a:cubicBezTo>
                            <a:lnTo>
                              <a:pt x="518" y="64"/>
                            </a:lnTo>
                            <a:cubicBezTo>
                              <a:pt x="455" y="23"/>
                              <a:pt x="382" y="1"/>
                              <a:pt x="31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6" name="Google Shape;2416;p32"/>
                      <p:cNvSpPr/>
                      <p:nvPr/>
                    </p:nvSpPr>
                    <p:spPr>
                      <a:xfrm>
                        <a:off x="2676875" y="3715050"/>
                        <a:ext cx="36550" cy="50225"/>
                      </a:xfrm>
                      <a:custGeom>
                        <a:rect b="b" l="l" r="r" t="t"/>
                        <a:pathLst>
                          <a:path extrusionOk="0" h="2009" w="1462">
                            <a:moveTo>
                              <a:pt x="388" y="46"/>
                            </a:moveTo>
                            <a:cubicBezTo>
                              <a:pt x="388" y="46"/>
                              <a:pt x="409" y="66"/>
                              <a:pt x="411" y="68"/>
                            </a:cubicBezTo>
                            <a:lnTo>
                              <a:pt x="411" y="68"/>
                            </a:lnTo>
                            <a:cubicBezTo>
                              <a:pt x="432" y="68"/>
                              <a:pt x="424" y="64"/>
                              <a:pt x="388" y="46"/>
                            </a:cubicBezTo>
                            <a:close/>
                            <a:moveTo>
                              <a:pt x="945" y="495"/>
                            </a:moveTo>
                            <a:cubicBezTo>
                              <a:pt x="947" y="496"/>
                              <a:pt x="950" y="498"/>
                              <a:pt x="953" y="499"/>
                            </a:cubicBezTo>
                            <a:lnTo>
                              <a:pt x="953" y="499"/>
                            </a:lnTo>
                            <a:cubicBezTo>
                              <a:pt x="954" y="501"/>
                              <a:pt x="955" y="502"/>
                              <a:pt x="956" y="504"/>
                            </a:cubicBezTo>
                            <a:lnTo>
                              <a:pt x="956" y="504"/>
                            </a:lnTo>
                            <a:cubicBezTo>
                              <a:pt x="952" y="501"/>
                              <a:pt x="949" y="498"/>
                              <a:pt x="945" y="495"/>
                            </a:cubicBezTo>
                            <a:close/>
                            <a:moveTo>
                              <a:pt x="243" y="0"/>
                            </a:moveTo>
                            <a:cubicBezTo>
                              <a:pt x="125" y="0"/>
                              <a:pt x="5" y="87"/>
                              <a:pt x="23" y="228"/>
                            </a:cubicBezTo>
                            <a:cubicBezTo>
                              <a:pt x="23" y="251"/>
                              <a:pt x="23" y="274"/>
                              <a:pt x="23" y="297"/>
                            </a:cubicBezTo>
                            <a:cubicBezTo>
                              <a:pt x="23" y="327"/>
                              <a:pt x="23" y="367"/>
                              <a:pt x="23" y="411"/>
                            </a:cubicBezTo>
                            <a:cubicBezTo>
                              <a:pt x="0" y="480"/>
                              <a:pt x="0" y="571"/>
                              <a:pt x="23" y="639"/>
                            </a:cubicBezTo>
                            <a:cubicBezTo>
                              <a:pt x="23" y="685"/>
                              <a:pt x="46" y="708"/>
                              <a:pt x="69" y="753"/>
                            </a:cubicBezTo>
                            <a:cubicBezTo>
                              <a:pt x="85" y="820"/>
                              <a:pt x="102" y="874"/>
                              <a:pt x="118" y="933"/>
                            </a:cubicBezTo>
                            <a:lnTo>
                              <a:pt x="118" y="933"/>
                            </a:lnTo>
                            <a:cubicBezTo>
                              <a:pt x="134" y="1060"/>
                              <a:pt x="193" y="1161"/>
                              <a:pt x="251" y="1278"/>
                            </a:cubicBezTo>
                            <a:cubicBezTo>
                              <a:pt x="297" y="1370"/>
                              <a:pt x="320" y="1461"/>
                              <a:pt x="388" y="1552"/>
                            </a:cubicBezTo>
                            <a:cubicBezTo>
                              <a:pt x="480" y="1666"/>
                              <a:pt x="594" y="1803"/>
                              <a:pt x="731" y="1895"/>
                            </a:cubicBezTo>
                            <a:cubicBezTo>
                              <a:pt x="799" y="1963"/>
                              <a:pt x="868" y="1986"/>
                              <a:pt x="959" y="2009"/>
                            </a:cubicBezTo>
                            <a:cubicBezTo>
                              <a:pt x="1050" y="2009"/>
                              <a:pt x="1164" y="2009"/>
                              <a:pt x="1233" y="1940"/>
                            </a:cubicBezTo>
                            <a:cubicBezTo>
                              <a:pt x="1393" y="1826"/>
                              <a:pt x="1461" y="1666"/>
                              <a:pt x="1415" y="1461"/>
                            </a:cubicBezTo>
                            <a:cubicBezTo>
                              <a:pt x="1393" y="1301"/>
                              <a:pt x="1347" y="1141"/>
                              <a:pt x="1279" y="982"/>
                            </a:cubicBezTo>
                            <a:cubicBezTo>
                              <a:pt x="1233" y="913"/>
                              <a:pt x="1187" y="822"/>
                              <a:pt x="1142" y="753"/>
                            </a:cubicBezTo>
                            <a:cubicBezTo>
                              <a:pt x="1119" y="708"/>
                              <a:pt x="1096" y="685"/>
                              <a:pt x="1096" y="662"/>
                            </a:cubicBezTo>
                            <a:cubicBezTo>
                              <a:pt x="1062" y="606"/>
                              <a:pt x="1022" y="560"/>
                              <a:pt x="980" y="523"/>
                            </a:cubicBezTo>
                            <a:lnTo>
                              <a:pt x="980" y="523"/>
                            </a:lnTo>
                            <a:cubicBezTo>
                              <a:pt x="911" y="454"/>
                              <a:pt x="855" y="395"/>
                              <a:pt x="799" y="320"/>
                            </a:cubicBezTo>
                            <a:cubicBezTo>
                              <a:pt x="725" y="209"/>
                              <a:pt x="621" y="113"/>
                              <a:pt x="487" y="93"/>
                            </a:cubicBezTo>
                            <a:lnTo>
                              <a:pt x="487" y="93"/>
                            </a:lnTo>
                            <a:cubicBezTo>
                              <a:pt x="460" y="79"/>
                              <a:pt x="433" y="69"/>
                              <a:pt x="411" y="69"/>
                            </a:cubicBezTo>
                            <a:cubicBezTo>
                              <a:pt x="411" y="69"/>
                              <a:pt x="411" y="69"/>
                              <a:pt x="411" y="68"/>
                            </a:cubicBezTo>
                            <a:lnTo>
                              <a:pt x="411" y="68"/>
                            </a:lnTo>
                            <a:cubicBezTo>
                              <a:pt x="405" y="69"/>
                              <a:pt x="398" y="69"/>
                              <a:pt x="388" y="69"/>
                            </a:cubicBezTo>
                            <a:cubicBezTo>
                              <a:pt x="388" y="46"/>
                              <a:pt x="365" y="46"/>
                              <a:pt x="343" y="23"/>
                            </a:cubicBezTo>
                            <a:cubicBezTo>
                              <a:pt x="312" y="8"/>
                              <a:pt x="278" y="0"/>
                              <a:pt x="24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7" name="Google Shape;2417;p32"/>
                      <p:cNvSpPr/>
                      <p:nvPr/>
                    </p:nvSpPr>
                    <p:spPr>
                      <a:xfrm>
                        <a:off x="2916525" y="3661825"/>
                        <a:ext cx="65900" cy="95475"/>
                      </a:xfrm>
                      <a:custGeom>
                        <a:rect b="b" l="l" r="r" t="t"/>
                        <a:pathLst>
                          <a:path extrusionOk="0" h="3819" w="2636">
                            <a:moveTo>
                              <a:pt x="2559" y="1"/>
                            </a:moveTo>
                            <a:cubicBezTo>
                              <a:pt x="2542" y="1"/>
                              <a:pt x="2525" y="9"/>
                              <a:pt x="2512" y="29"/>
                            </a:cubicBezTo>
                            <a:cubicBezTo>
                              <a:pt x="2032" y="600"/>
                              <a:pt x="1599" y="1216"/>
                              <a:pt x="1211" y="1878"/>
                            </a:cubicBezTo>
                            <a:cubicBezTo>
                              <a:pt x="1028" y="2198"/>
                              <a:pt x="845" y="2517"/>
                              <a:pt x="617" y="2791"/>
                            </a:cubicBezTo>
                            <a:cubicBezTo>
                              <a:pt x="503" y="2951"/>
                              <a:pt x="389" y="3111"/>
                              <a:pt x="252" y="3270"/>
                            </a:cubicBezTo>
                            <a:cubicBezTo>
                              <a:pt x="206" y="3339"/>
                              <a:pt x="138" y="3407"/>
                              <a:pt x="92" y="3476"/>
                            </a:cubicBezTo>
                            <a:cubicBezTo>
                              <a:pt x="24" y="3567"/>
                              <a:pt x="24" y="3613"/>
                              <a:pt x="1" y="3727"/>
                            </a:cubicBezTo>
                            <a:cubicBezTo>
                              <a:pt x="1" y="3773"/>
                              <a:pt x="24" y="3818"/>
                              <a:pt x="69" y="3818"/>
                            </a:cubicBezTo>
                            <a:cubicBezTo>
                              <a:pt x="184" y="3818"/>
                              <a:pt x="229" y="3818"/>
                              <a:pt x="320" y="3773"/>
                            </a:cubicBezTo>
                            <a:cubicBezTo>
                              <a:pt x="412" y="3727"/>
                              <a:pt x="480" y="3681"/>
                              <a:pt x="549" y="3613"/>
                            </a:cubicBezTo>
                            <a:cubicBezTo>
                              <a:pt x="686" y="3476"/>
                              <a:pt x="823" y="3339"/>
                              <a:pt x="937" y="3202"/>
                            </a:cubicBezTo>
                            <a:cubicBezTo>
                              <a:pt x="1188" y="2882"/>
                              <a:pt x="1393" y="2540"/>
                              <a:pt x="1576" y="2198"/>
                            </a:cubicBezTo>
                            <a:cubicBezTo>
                              <a:pt x="1964" y="1513"/>
                              <a:pt x="2192" y="760"/>
                              <a:pt x="2603" y="98"/>
                            </a:cubicBezTo>
                            <a:cubicBezTo>
                              <a:pt x="2635" y="49"/>
                              <a:pt x="2599" y="1"/>
                              <a:pt x="255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8" name="Google Shape;2418;p32"/>
                      <p:cNvSpPr/>
                      <p:nvPr/>
                    </p:nvSpPr>
                    <p:spPr>
                      <a:xfrm>
                        <a:off x="2965875" y="3690350"/>
                        <a:ext cx="80800" cy="95725"/>
                      </a:xfrm>
                      <a:custGeom>
                        <a:rect b="b" l="l" r="r" t="t"/>
                        <a:pathLst>
                          <a:path extrusionOk="0" h="3829" w="3232">
                            <a:moveTo>
                              <a:pt x="1271" y="1"/>
                            </a:moveTo>
                            <a:cubicBezTo>
                              <a:pt x="1211" y="1"/>
                              <a:pt x="1154" y="41"/>
                              <a:pt x="1154" y="121"/>
                            </a:cubicBezTo>
                            <a:cubicBezTo>
                              <a:pt x="1131" y="372"/>
                              <a:pt x="1108" y="600"/>
                              <a:pt x="994" y="828"/>
                            </a:cubicBezTo>
                            <a:cubicBezTo>
                              <a:pt x="903" y="1079"/>
                              <a:pt x="834" y="1353"/>
                              <a:pt x="743" y="1627"/>
                            </a:cubicBezTo>
                            <a:cubicBezTo>
                              <a:pt x="644" y="1826"/>
                              <a:pt x="544" y="2042"/>
                              <a:pt x="445" y="2245"/>
                            </a:cubicBezTo>
                            <a:lnTo>
                              <a:pt x="445" y="2245"/>
                            </a:lnTo>
                            <a:cubicBezTo>
                              <a:pt x="263" y="2473"/>
                              <a:pt x="104" y="2746"/>
                              <a:pt x="36" y="3020"/>
                            </a:cubicBezTo>
                            <a:cubicBezTo>
                              <a:pt x="0" y="3161"/>
                              <a:pt x="128" y="3315"/>
                              <a:pt x="273" y="3315"/>
                            </a:cubicBezTo>
                            <a:cubicBezTo>
                              <a:pt x="315" y="3315"/>
                              <a:pt x="359" y="3302"/>
                              <a:pt x="401" y="3271"/>
                            </a:cubicBezTo>
                            <a:cubicBezTo>
                              <a:pt x="582" y="3162"/>
                              <a:pt x="706" y="2967"/>
                              <a:pt x="806" y="2765"/>
                            </a:cubicBezTo>
                            <a:lnTo>
                              <a:pt x="806" y="2765"/>
                            </a:lnTo>
                            <a:cubicBezTo>
                              <a:pt x="734" y="3018"/>
                              <a:pt x="681" y="3270"/>
                              <a:pt x="697" y="3545"/>
                            </a:cubicBezTo>
                            <a:cubicBezTo>
                              <a:pt x="710" y="3730"/>
                              <a:pt x="850" y="3829"/>
                              <a:pt x="990" y="3829"/>
                            </a:cubicBezTo>
                            <a:cubicBezTo>
                              <a:pt x="1108" y="3829"/>
                              <a:pt x="1226" y="3759"/>
                              <a:pt x="1268" y="3613"/>
                            </a:cubicBezTo>
                            <a:cubicBezTo>
                              <a:pt x="1314" y="3453"/>
                              <a:pt x="1474" y="3294"/>
                              <a:pt x="1565" y="3157"/>
                            </a:cubicBezTo>
                            <a:cubicBezTo>
                              <a:pt x="1679" y="3020"/>
                              <a:pt x="1839" y="2860"/>
                              <a:pt x="1976" y="2723"/>
                            </a:cubicBezTo>
                            <a:cubicBezTo>
                              <a:pt x="2187" y="2492"/>
                              <a:pt x="2431" y="2229"/>
                              <a:pt x="2735" y="2097"/>
                            </a:cubicBezTo>
                            <a:lnTo>
                              <a:pt x="2735" y="2097"/>
                            </a:lnTo>
                            <a:cubicBezTo>
                              <a:pt x="2732" y="2320"/>
                              <a:pt x="2692" y="2552"/>
                              <a:pt x="2638" y="2769"/>
                            </a:cubicBezTo>
                            <a:cubicBezTo>
                              <a:pt x="2592" y="3020"/>
                              <a:pt x="2432" y="3316"/>
                              <a:pt x="2455" y="3590"/>
                            </a:cubicBezTo>
                            <a:lnTo>
                              <a:pt x="2458" y="3590"/>
                            </a:lnTo>
                            <a:lnTo>
                              <a:pt x="2458" y="3590"/>
                            </a:lnTo>
                            <a:cubicBezTo>
                              <a:pt x="2469" y="3712"/>
                              <a:pt x="2578" y="3816"/>
                              <a:pt x="2694" y="3816"/>
                            </a:cubicBezTo>
                            <a:cubicBezTo>
                              <a:pt x="2745" y="3816"/>
                              <a:pt x="2797" y="3796"/>
                              <a:pt x="2843" y="3750"/>
                            </a:cubicBezTo>
                            <a:cubicBezTo>
                              <a:pt x="3071" y="3522"/>
                              <a:pt x="3140" y="3088"/>
                              <a:pt x="3185" y="2791"/>
                            </a:cubicBezTo>
                            <a:cubicBezTo>
                              <a:pt x="3231" y="2426"/>
                              <a:pt x="3208" y="2084"/>
                              <a:pt x="2957" y="1810"/>
                            </a:cubicBezTo>
                            <a:cubicBezTo>
                              <a:pt x="2937" y="1779"/>
                              <a:pt x="2907" y="1767"/>
                              <a:pt x="2876" y="1767"/>
                            </a:cubicBezTo>
                            <a:cubicBezTo>
                              <a:pt x="2838" y="1767"/>
                              <a:pt x="2800" y="1785"/>
                              <a:pt x="2775" y="1810"/>
                            </a:cubicBezTo>
                            <a:cubicBezTo>
                              <a:pt x="2478" y="2084"/>
                              <a:pt x="2135" y="2335"/>
                              <a:pt x="1839" y="2586"/>
                            </a:cubicBezTo>
                            <a:cubicBezTo>
                              <a:pt x="1679" y="2723"/>
                              <a:pt x="1519" y="2860"/>
                              <a:pt x="1359" y="2997"/>
                            </a:cubicBezTo>
                            <a:cubicBezTo>
                              <a:pt x="1352" y="3002"/>
                              <a:pt x="1345" y="3006"/>
                              <a:pt x="1337" y="3011"/>
                            </a:cubicBezTo>
                            <a:lnTo>
                              <a:pt x="1337" y="3011"/>
                            </a:lnTo>
                            <a:cubicBezTo>
                              <a:pt x="1382" y="2814"/>
                              <a:pt x="1437" y="2620"/>
                              <a:pt x="1474" y="2426"/>
                            </a:cubicBezTo>
                            <a:cubicBezTo>
                              <a:pt x="1496" y="2244"/>
                              <a:pt x="1519" y="2061"/>
                              <a:pt x="1496" y="1878"/>
                            </a:cubicBezTo>
                            <a:cubicBezTo>
                              <a:pt x="1477" y="1720"/>
                              <a:pt x="1457" y="1510"/>
                              <a:pt x="1333" y="1398"/>
                            </a:cubicBezTo>
                            <a:lnTo>
                              <a:pt x="1333" y="1398"/>
                            </a:lnTo>
                            <a:cubicBezTo>
                              <a:pt x="1430" y="979"/>
                              <a:pt x="1457" y="556"/>
                              <a:pt x="1405" y="121"/>
                            </a:cubicBezTo>
                            <a:cubicBezTo>
                              <a:pt x="1394" y="41"/>
                              <a:pt x="1331" y="1"/>
                              <a:pt x="127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9" name="Google Shape;2419;p32"/>
                      <p:cNvSpPr/>
                      <p:nvPr/>
                    </p:nvSpPr>
                    <p:spPr>
                      <a:xfrm>
                        <a:off x="3031800" y="3733400"/>
                        <a:ext cx="22550" cy="51650"/>
                      </a:xfrm>
                      <a:custGeom>
                        <a:rect b="b" l="l" r="r" t="t"/>
                        <a:pathLst>
                          <a:path extrusionOk="0" h="2066" w="902">
                            <a:moveTo>
                              <a:pt x="714" y="1"/>
                            </a:moveTo>
                            <a:cubicBezTo>
                              <a:pt x="686" y="1"/>
                              <a:pt x="659" y="14"/>
                              <a:pt x="640" y="42"/>
                            </a:cubicBezTo>
                            <a:cubicBezTo>
                              <a:pt x="617" y="65"/>
                              <a:pt x="594" y="88"/>
                              <a:pt x="594" y="111"/>
                            </a:cubicBezTo>
                            <a:cubicBezTo>
                              <a:pt x="571" y="134"/>
                              <a:pt x="571" y="134"/>
                              <a:pt x="571" y="156"/>
                            </a:cubicBezTo>
                            <a:lnTo>
                              <a:pt x="571" y="156"/>
                            </a:lnTo>
                            <a:cubicBezTo>
                              <a:pt x="563" y="165"/>
                              <a:pt x="548" y="179"/>
                              <a:pt x="548" y="179"/>
                            </a:cubicBezTo>
                            <a:cubicBezTo>
                              <a:pt x="503" y="248"/>
                              <a:pt x="480" y="316"/>
                              <a:pt x="457" y="407"/>
                            </a:cubicBezTo>
                            <a:cubicBezTo>
                              <a:pt x="439" y="407"/>
                              <a:pt x="435" y="437"/>
                              <a:pt x="434" y="437"/>
                            </a:cubicBezTo>
                            <a:cubicBezTo>
                              <a:pt x="434" y="437"/>
                              <a:pt x="434" y="435"/>
                              <a:pt x="434" y="430"/>
                            </a:cubicBezTo>
                            <a:cubicBezTo>
                              <a:pt x="434" y="430"/>
                              <a:pt x="434" y="453"/>
                              <a:pt x="411" y="476"/>
                            </a:cubicBezTo>
                            <a:cubicBezTo>
                              <a:pt x="411" y="499"/>
                              <a:pt x="389" y="544"/>
                              <a:pt x="366" y="590"/>
                            </a:cubicBezTo>
                            <a:cubicBezTo>
                              <a:pt x="343" y="636"/>
                              <a:pt x="320" y="681"/>
                              <a:pt x="297" y="750"/>
                            </a:cubicBezTo>
                            <a:cubicBezTo>
                              <a:pt x="297" y="750"/>
                              <a:pt x="297" y="773"/>
                              <a:pt x="297" y="795"/>
                            </a:cubicBezTo>
                            <a:cubicBezTo>
                              <a:pt x="297" y="784"/>
                              <a:pt x="296" y="780"/>
                              <a:pt x="294" y="780"/>
                            </a:cubicBezTo>
                            <a:cubicBezTo>
                              <a:pt x="287" y="780"/>
                              <a:pt x="275" y="818"/>
                              <a:pt x="275" y="818"/>
                            </a:cubicBezTo>
                            <a:cubicBezTo>
                              <a:pt x="206" y="1001"/>
                              <a:pt x="138" y="1161"/>
                              <a:pt x="69" y="1343"/>
                            </a:cubicBezTo>
                            <a:cubicBezTo>
                              <a:pt x="69" y="1389"/>
                              <a:pt x="46" y="1435"/>
                              <a:pt x="46" y="1457"/>
                            </a:cubicBezTo>
                            <a:cubicBezTo>
                              <a:pt x="23" y="1526"/>
                              <a:pt x="23" y="1572"/>
                              <a:pt x="1" y="1640"/>
                            </a:cubicBezTo>
                            <a:cubicBezTo>
                              <a:pt x="1" y="1663"/>
                              <a:pt x="1" y="1686"/>
                              <a:pt x="1" y="1708"/>
                            </a:cubicBezTo>
                            <a:cubicBezTo>
                              <a:pt x="1" y="1777"/>
                              <a:pt x="1" y="1823"/>
                              <a:pt x="1" y="1914"/>
                            </a:cubicBezTo>
                            <a:cubicBezTo>
                              <a:pt x="23" y="2014"/>
                              <a:pt x="121" y="2065"/>
                              <a:pt x="218" y="2065"/>
                            </a:cubicBezTo>
                            <a:cubicBezTo>
                              <a:pt x="309" y="2065"/>
                              <a:pt x="400" y="2020"/>
                              <a:pt x="427" y="1929"/>
                            </a:cubicBezTo>
                            <a:lnTo>
                              <a:pt x="427" y="1929"/>
                            </a:lnTo>
                            <a:cubicBezTo>
                              <a:pt x="445" y="1893"/>
                              <a:pt x="462" y="1858"/>
                              <a:pt x="480" y="1823"/>
                            </a:cubicBezTo>
                            <a:cubicBezTo>
                              <a:pt x="480" y="1823"/>
                              <a:pt x="495" y="1764"/>
                              <a:pt x="500" y="1764"/>
                            </a:cubicBezTo>
                            <a:cubicBezTo>
                              <a:pt x="502" y="1764"/>
                              <a:pt x="503" y="1768"/>
                              <a:pt x="503" y="1777"/>
                            </a:cubicBezTo>
                            <a:cubicBezTo>
                              <a:pt x="526" y="1686"/>
                              <a:pt x="548" y="1594"/>
                              <a:pt x="571" y="1503"/>
                            </a:cubicBezTo>
                            <a:cubicBezTo>
                              <a:pt x="617" y="1366"/>
                              <a:pt x="663" y="1206"/>
                              <a:pt x="708" y="1069"/>
                            </a:cubicBezTo>
                            <a:cubicBezTo>
                              <a:pt x="754" y="910"/>
                              <a:pt x="800" y="773"/>
                              <a:pt x="845" y="636"/>
                            </a:cubicBezTo>
                            <a:cubicBezTo>
                              <a:pt x="865" y="499"/>
                              <a:pt x="901" y="362"/>
                              <a:pt x="868" y="225"/>
                            </a:cubicBezTo>
                            <a:lnTo>
                              <a:pt x="868" y="225"/>
                            </a:lnTo>
                            <a:cubicBezTo>
                              <a:pt x="867" y="164"/>
                              <a:pt x="863" y="106"/>
                              <a:pt x="822" y="65"/>
                            </a:cubicBezTo>
                            <a:cubicBezTo>
                              <a:pt x="796" y="25"/>
                              <a:pt x="754" y="1"/>
                              <a:pt x="71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0" name="Google Shape;2420;p32"/>
                      <p:cNvSpPr/>
                      <p:nvPr/>
                    </p:nvSpPr>
                    <p:spPr>
                      <a:xfrm>
                        <a:off x="2561600" y="4014625"/>
                        <a:ext cx="88475" cy="88475"/>
                      </a:xfrm>
                      <a:custGeom>
                        <a:rect b="b" l="l" r="r" t="t"/>
                        <a:pathLst>
                          <a:path extrusionOk="0" h="3539" w="3539">
                            <a:moveTo>
                              <a:pt x="3539" y="1758"/>
                            </a:moveTo>
                            <a:cubicBezTo>
                              <a:pt x="3539" y="2739"/>
                              <a:pt x="2740" y="3538"/>
                              <a:pt x="1758" y="3538"/>
                            </a:cubicBezTo>
                            <a:cubicBezTo>
                              <a:pt x="777" y="3538"/>
                              <a:pt x="1" y="2739"/>
                              <a:pt x="1" y="1758"/>
                            </a:cubicBezTo>
                            <a:cubicBezTo>
                              <a:pt x="1" y="777"/>
                              <a:pt x="777" y="0"/>
                              <a:pt x="1758" y="0"/>
                            </a:cubicBezTo>
                            <a:cubicBezTo>
                              <a:pt x="2740" y="0"/>
                              <a:pt x="3539" y="777"/>
                              <a:pt x="3539" y="1758"/>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1" name="Google Shape;2421;p32"/>
                      <p:cNvSpPr/>
                      <p:nvPr/>
                    </p:nvSpPr>
                    <p:spPr>
                      <a:xfrm>
                        <a:off x="2996425" y="4735325"/>
                        <a:ext cx="88475" cy="88475"/>
                      </a:xfrm>
                      <a:custGeom>
                        <a:rect b="b" l="l" r="r" t="t"/>
                        <a:pathLst>
                          <a:path extrusionOk="0" h="3539" w="3539">
                            <a:moveTo>
                              <a:pt x="3538" y="1758"/>
                            </a:moveTo>
                            <a:cubicBezTo>
                              <a:pt x="3538" y="2740"/>
                              <a:pt x="2740" y="3539"/>
                              <a:pt x="1758" y="3539"/>
                            </a:cubicBezTo>
                            <a:cubicBezTo>
                              <a:pt x="799" y="3539"/>
                              <a:pt x="0" y="2740"/>
                              <a:pt x="0" y="1758"/>
                            </a:cubicBezTo>
                            <a:cubicBezTo>
                              <a:pt x="0" y="800"/>
                              <a:pt x="799" y="1"/>
                              <a:pt x="1758" y="1"/>
                            </a:cubicBezTo>
                            <a:cubicBezTo>
                              <a:pt x="2740" y="1"/>
                              <a:pt x="3538" y="800"/>
                              <a:pt x="3538" y="1758"/>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2" name="Google Shape;2422;p32"/>
                      <p:cNvSpPr/>
                      <p:nvPr/>
                    </p:nvSpPr>
                    <p:spPr>
                      <a:xfrm>
                        <a:off x="3040375" y="4384400"/>
                        <a:ext cx="89025" cy="89025"/>
                      </a:xfrm>
                      <a:custGeom>
                        <a:rect b="b" l="l" r="r" t="t"/>
                        <a:pathLst>
                          <a:path extrusionOk="0" h="3561" w="3561">
                            <a:moveTo>
                              <a:pt x="3561" y="1781"/>
                            </a:moveTo>
                            <a:cubicBezTo>
                              <a:pt x="3561" y="2762"/>
                              <a:pt x="2762" y="3561"/>
                              <a:pt x="1780" y="3561"/>
                            </a:cubicBezTo>
                            <a:cubicBezTo>
                              <a:pt x="799" y="3561"/>
                              <a:pt x="0" y="2762"/>
                              <a:pt x="0" y="1781"/>
                            </a:cubicBezTo>
                            <a:cubicBezTo>
                              <a:pt x="0" y="799"/>
                              <a:pt x="799" y="0"/>
                              <a:pt x="1780" y="0"/>
                            </a:cubicBezTo>
                            <a:cubicBezTo>
                              <a:pt x="2762" y="0"/>
                              <a:pt x="3561" y="799"/>
                              <a:pt x="3561" y="178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3" name="Google Shape;2423;p32"/>
                      <p:cNvSpPr/>
                      <p:nvPr/>
                    </p:nvSpPr>
                    <p:spPr>
                      <a:xfrm>
                        <a:off x="2856050" y="4506500"/>
                        <a:ext cx="35975" cy="35975"/>
                      </a:xfrm>
                      <a:custGeom>
                        <a:rect b="b" l="l" r="r" t="t"/>
                        <a:pathLst>
                          <a:path extrusionOk="0" h="1439" w="1439">
                            <a:moveTo>
                              <a:pt x="1438" y="708"/>
                            </a:moveTo>
                            <a:cubicBezTo>
                              <a:pt x="1438" y="1119"/>
                              <a:pt x="1119" y="1439"/>
                              <a:pt x="708" y="1439"/>
                            </a:cubicBezTo>
                            <a:cubicBezTo>
                              <a:pt x="320" y="1439"/>
                              <a:pt x="0" y="1119"/>
                              <a:pt x="0" y="708"/>
                            </a:cubicBezTo>
                            <a:cubicBezTo>
                              <a:pt x="0" y="320"/>
                              <a:pt x="320" y="1"/>
                              <a:pt x="708" y="1"/>
                            </a:cubicBezTo>
                            <a:cubicBezTo>
                              <a:pt x="1119" y="1"/>
                              <a:pt x="1438" y="320"/>
                              <a:pt x="1438" y="708"/>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24" name="Google Shape;2424;p32"/>
                      <p:cNvGrpSpPr/>
                      <p:nvPr/>
                    </p:nvGrpSpPr>
                    <p:grpSpPr>
                      <a:xfrm>
                        <a:off x="71350" y="2408925"/>
                        <a:ext cx="7517550" cy="2939850"/>
                        <a:chOff x="71350" y="2408925"/>
                        <a:chExt cx="7517550" cy="2939850"/>
                      </a:xfrm>
                    </p:grpSpPr>
                    <p:sp>
                      <p:nvSpPr>
                        <p:cNvPr id="2425" name="Google Shape;2425;p32"/>
                        <p:cNvSpPr/>
                        <p:nvPr/>
                      </p:nvSpPr>
                      <p:spPr>
                        <a:xfrm>
                          <a:off x="3621275" y="3967350"/>
                          <a:ext cx="76825" cy="564525"/>
                        </a:xfrm>
                        <a:custGeom>
                          <a:rect b="b" l="l" r="r" t="t"/>
                          <a:pathLst>
                            <a:path extrusionOk="0" h="22581" w="3073">
                              <a:moveTo>
                                <a:pt x="558" y="1"/>
                              </a:moveTo>
                              <a:cubicBezTo>
                                <a:pt x="544" y="1"/>
                                <a:pt x="532" y="6"/>
                                <a:pt x="525" y="20"/>
                              </a:cubicBezTo>
                              <a:cubicBezTo>
                                <a:pt x="160" y="682"/>
                                <a:pt x="0" y="1298"/>
                                <a:pt x="114" y="2051"/>
                              </a:cubicBezTo>
                              <a:cubicBezTo>
                                <a:pt x="228" y="2850"/>
                                <a:pt x="525" y="3581"/>
                                <a:pt x="731" y="4357"/>
                              </a:cubicBezTo>
                              <a:cubicBezTo>
                                <a:pt x="936" y="5155"/>
                                <a:pt x="1073" y="5954"/>
                                <a:pt x="1233" y="6776"/>
                              </a:cubicBezTo>
                              <a:cubicBezTo>
                                <a:pt x="1438" y="7643"/>
                                <a:pt x="1621" y="8511"/>
                                <a:pt x="1689" y="9401"/>
                              </a:cubicBezTo>
                              <a:cubicBezTo>
                                <a:pt x="1735" y="10223"/>
                                <a:pt x="1598" y="10999"/>
                                <a:pt x="1370" y="11798"/>
                              </a:cubicBezTo>
                              <a:cubicBezTo>
                                <a:pt x="1119" y="12551"/>
                                <a:pt x="845" y="13304"/>
                                <a:pt x="822" y="14103"/>
                              </a:cubicBezTo>
                              <a:cubicBezTo>
                                <a:pt x="776" y="14902"/>
                                <a:pt x="1210" y="15678"/>
                                <a:pt x="1050" y="16477"/>
                              </a:cubicBezTo>
                              <a:cubicBezTo>
                                <a:pt x="936" y="17162"/>
                                <a:pt x="708" y="17801"/>
                                <a:pt x="776" y="18508"/>
                              </a:cubicBezTo>
                              <a:cubicBezTo>
                                <a:pt x="822" y="19239"/>
                                <a:pt x="982" y="19969"/>
                                <a:pt x="1187" y="20677"/>
                              </a:cubicBezTo>
                              <a:cubicBezTo>
                                <a:pt x="1370" y="21339"/>
                                <a:pt x="1598" y="21955"/>
                                <a:pt x="2100" y="22457"/>
                              </a:cubicBezTo>
                              <a:cubicBezTo>
                                <a:pt x="2192" y="22543"/>
                                <a:pt x="2309" y="22581"/>
                                <a:pt x="2426" y="22581"/>
                              </a:cubicBezTo>
                              <a:cubicBezTo>
                                <a:pt x="2746" y="22581"/>
                                <a:pt x="3072" y="22299"/>
                                <a:pt x="2922" y="21932"/>
                              </a:cubicBezTo>
                              <a:cubicBezTo>
                                <a:pt x="2511" y="20882"/>
                                <a:pt x="2123" y="19786"/>
                                <a:pt x="2009" y="18645"/>
                              </a:cubicBezTo>
                              <a:cubicBezTo>
                                <a:pt x="1918" y="17983"/>
                                <a:pt x="2054" y="17413"/>
                                <a:pt x="2169" y="16751"/>
                              </a:cubicBezTo>
                              <a:cubicBezTo>
                                <a:pt x="2306" y="15952"/>
                                <a:pt x="2054" y="15313"/>
                                <a:pt x="1940" y="14537"/>
                              </a:cubicBezTo>
                              <a:cubicBezTo>
                                <a:pt x="1803" y="13783"/>
                                <a:pt x="2100" y="12985"/>
                                <a:pt x="2306" y="12277"/>
                              </a:cubicBezTo>
                              <a:cubicBezTo>
                                <a:pt x="2488" y="11547"/>
                                <a:pt x="2694" y="10770"/>
                                <a:pt x="2625" y="10017"/>
                              </a:cubicBezTo>
                              <a:cubicBezTo>
                                <a:pt x="2488" y="8419"/>
                                <a:pt x="2054" y="6845"/>
                                <a:pt x="1689" y="5315"/>
                              </a:cubicBezTo>
                              <a:cubicBezTo>
                                <a:pt x="1507" y="4471"/>
                                <a:pt x="1278" y="3672"/>
                                <a:pt x="982" y="2873"/>
                              </a:cubicBezTo>
                              <a:cubicBezTo>
                                <a:pt x="639" y="1983"/>
                                <a:pt x="274" y="1001"/>
                                <a:pt x="616" y="65"/>
                              </a:cubicBezTo>
                              <a:cubicBezTo>
                                <a:pt x="633" y="33"/>
                                <a:pt x="592" y="1"/>
                                <a:pt x="55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6" name="Google Shape;2426;p32"/>
                        <p:cNvSpPr/>
                        <p:nvPr/>
                      </p:nvSpPr>
                      <p:spPr>
                        <a:xfrm>
                          <a:off x="3643525" y="3917825"/>
                          <a:ext cx="120425" cy="585775"/>
                        </a:xfrm>
                        <a:custGeom>
                          <a:rect b="b" l="l" r="r" t="t"/>
                          <a:pathLst>
                            <a:path extrusionOk="0" h="23431" w="4817">
                              <a:moveTo>
                                <a:pt x="3146" y="0"/>
                              </a:moveTo>
                              <a:cubicBezTo>
                                <a:pt x="3082" y="0"/>
                                <a:pt x="3018" y="33"/>
                                <a:pt x="2990" y="106"/>
                              </a:cubicBezTo>
                              <a:cubicBezTo>
                                <a:pt x="2511" y="1613"/>
                                <a:pt x="2534" y="3142"/>
                                <a:pt x="2785" y="4694"/>
                              </a:cubicBezTo>
                              <a:cubicBezTo>
                                <a:pt x="3059" y="6292"/>
                                <a:pt x="3470" y="7867"/>
                                <a:pt x="3630" y="9487"/>
                              </a:cubicBezTo>
                              <a:cubicBezTo>
                                <a:pt x="3789" y="11108"/>
                                <a:pt x="3515" y="12751"/>
                                <a:pt x="3196" y="14326"/>
                              </a:cubicBezTo>
                              <a:cubicBezTo>
                                <a:pt x="3036" y="15148"/>
                                <a:pt x="2785" y="15879"/>
                                <a:pt x="2465" y="16655"/>
                              </a:cubicBezTo>
                              <a:cubicBezTo>
                                <a:pt x="2329" y="16997"/>
                                <a:pt x="2237" y="17317"/>
                                <a:pt x="2192" y="17682"/>
                              </a:cubicBezTo>
                              <a:cubicBezTo>
                                <a:pt x="2146" y="18024"/>
                                <a:pt x="2146" y="18389"/>
                                <a:pt x="2032" y="18732"/>
                              </a:cubicBezTo>
                              <a:cubicBezTo>
                                <a:pt x="1781" y="19416"/>
                                <a:pt x="1142" y="19873"/>
                                <a:pt x="868" y="20535"/>
                              </a:cubicBezTo>
                              <a:cubicBezTo>
                                <a:pt x="708" y="20900"/>
                                <a:pt x="639" y="21265"/>
                                <a:pt x="525" y="21653"/>
                              </a:cubicBezTo>
                              <a:cubicBezTo>
                                <a:pt x="439" y="21965"/>
                                <a:pt x="300" y="22224"/>
                                <a:pt x="168" y="22491"/>
                              </a:cubicBezTo>
                              <a:lnTo>
                                <a:pt x="168" y="22491"/>
                              </a:lnTo>
                              <a:cubicBezTo>
                                <a:pt x="74" y="22566"/>
                                <a:pt x="14" y="22684"/>
                                <a:pt x="0" y="22817"/>
                              </a:cubicBezTo>
                              <a:cubicBezTo>
                                <a:pt x="0" y="22954"/>
                                <a:pt x="46" y="23046"/>
                                <a:pt x="114" y="23160"/>
                              </a:cubicBezTo>
                              <a:cubicBezTo>
                                <a:pt x="206" y="23325"/>
                                <a:pt x="401" y="23431"/>
                                <a:pt x="592" y="23431"/>
                              </a:cubicBezTo>
                              <a:cubicBezTo>
                                <a:pt x="639" y="23431"/>
                                <a:pt x="686" y="23424"/>
                                <a:pt x="731" y="23411"/>
                              </a:cubicBezTo>
                              <a:cubicBezTo>
                                <a:pt x="1461" y="23183"/>
                                <a:pt x="1667" y="22361"/>
                                <a:pt x="1826" y="21699"/>
                              </a:cubicBezTo>
                              <a:cubicBezTo>
                                <a:pt x="1918" y="21334"/>
                                <a:pt x="1986" y="21014"/>
                                <a:pt x="2192" y="20717"/>
                              </a:cubicBezTo>
                              <a:cubicBezTo>
                                <a:pt x="2351" y="20444"/>
                                <a:pt x="2580" y="20215"/>
                                <a:pt x="2762" y="19964"/>
                              </a:cubicBezTo>
                              <a:cubicBezTo>
                                <a:pt x="3219" y="19325"/>
                                <a:pt x="3310" y="18686"/>
                                <a:pt x="3401" y="17910"/>
                              </a:cubicBezTo>
                              <a:cubicBezTo>
                                <a:pt x="3515" y="17134"/>
                                <a:pt x="3926" y="16449"/>
                                <a:pt x="4155" y="15696"/>
                              </a:cubicBezTo>
                              <a:cubicBezTo>
                                <a:pt x="4611" y="14098"/>
                                <a:pt x="4817" y="12295"/>
                                <a:pt x="4817" y="10652"/>
                              </a:cubicBezTo>
                              <a:cubicBezTo>
                                <a:pt x="4794" y="8985"/>
                                <a:pt x="4337" y="7388"/>
                                <a:pt x="3903" y="5813"/>
                              </a:cubicBezTo>
                              <a:cubicBezTo>
                                <a:pt x="3447" y="3987"/>
                                <a:pt x="2922" y="2069"/>
                                <a:pt x="3310" y="198"/>
                              </a:cubicBezTo>
                              <a:cubicBezTo>
                                <a:pt x="3337" y="74"/>
                                <a:pt x="3242" y="0"/>
                                <a:pt x="314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7" name="Google Shape;2427;p32"/>
                        <p:cNvSpPr/>
                        <p:nvPr/>
                      </p:nvSpPr>
                      <p:spPr>
                        <a:xfrm>
                          <a:off x="3649975" y="3917150"/>
                          <a:ext cx="176175" cy="577975"/>
                        </a:xfrm>
                        <a:custGeom>
                          <a:rect b="b" l="l" r="r" t="t"/>
                          <a:pathLst>
                            <a:path extrusionOk="0" h="23119" w="7047">
                              <a:moveTo>
                                <a:pt x="5279" y="1"/>
                              </a:moveTo>
                              <a:cubicBezTo>
                                <a:pt x="5233" y="1"/>
                                <a:pt x="5198" y="38"/>
                                <a:pt x="5198" y="88"/>
                              </a:cubicBezTo>
                              <a:cubicBezTo>
                                <a:pt x="5152" y="407"/>
                                <a:pt x="5243" y="750"/>
                                <a:pt x="5289" y="1092"/>
                              </a:cubicBezTo>
                              <a:cubicBezTo>
                                <a:pt x="5335" y="1480"/>
                                <a:pt x="5426" y="1914"/>
                                <a:pt x="5494" y="2325"/>
                              </a:cubicBezTo>
                              <a:cubicBezTo>
                                <a:pt x="5608" y="3101"/>
                                <a:pt x="5677" y="3899"/>
                                <a:pt x="5723" y="4676"/>
                              </a:cubicBezTo>
                              <a:cubicBezTo>
                                <a:pt x="5814" y="6250"/>
                                <a:pt x="5745" y="7803"/>
                                <a:pt x="5540" y="9378"/>
                              </a:cubicBezTo>
                              <a:cubicBezTo>
                                <a:pt x="5129" y="12390"/>
                                <a:pt x="4307" y="15472"/>
                                <a:pt x="3098" y="18279"/>
                              </a:cubicBezTo>
                              <a:cubicBezTo>
                                <a:pt x="2801" y="19033"/>
                                <a:pt x="2413" y="19740"/>
                                <a:pt x="1934" y="20402"/>
                              </a:cubicBezTo>
                              <a:cubicBezTo>
                                <a:pt x="1705" y="20699"/>
                                <a:pt x="1454" y="20996"/>
                                <a:pt x="1158" y="21269"/>
                              </a:cubicBezTo>
                              <a:cubicBezTo>
                                <a:pt x="951" y="21476"/>
                                <a:pt x="693" y="21656"/>
                                <a:pt x="462" y="21859"/>
                              </a:cubicBezTo>
                              <a:lnTo>
                                <a:pt x="462" y="21859"/>
                              </a:lnTo>
                              <a:cubicBezTo>
                                <a:pt x="191" y="21957"/>
                                <a:pt x="0" y="22306"/>
                                <a:pt x="85" y="22593"/>
                              </a:cubicBezTo>
                              <a:cubicBezTo>
                                <a:pt x="85" y="22616"/>
                                <a:pt x="108" y="22639"/>
                                <a:pt x="108" y="22685"/>
                              </a:cubicBezTo>
                              <a:cubicBezTo>
                                <a:pt x="183" y="22949"/>
                                <a:pt x="445" y="23119"/>
                                <a:pt x="714" y="23119"/>
                              </a:cubicBezTo>
                              <a:cubicBezTo>
                                <a:pt x="771" y="23119"/>
                                <a:pt x="828" y="23111"/>
                                <a:pt x="884" y="23095"/>
                              </a:cubicBezTo>
                              <a:cubicBezTo>
                                <a:pt x="1591" y="22890"/>
                                <a:pt x="2207" y="22251"/>
                                <a:pt x="2664" y="21680"/>
                              </a:cubicBezTo>
                              <a:cubicBezTo>
                                <a:pt x="3166" y="21087"/>
                                <a:pt x="3600" y="20425"/>
                                <a:pt x="3942" y="19740"/>
                              </a:cubicBezTo>
                              <a:cubicBezTo>
                                <a:pt x="4673" y="18302"/>
                                <a:pt x="5152" y="16750"/>
                                <a:pt x="5586" y="15221"/>
                              </a:cubicBezTo>
                              <a:cubicBezTo>
                                <a:pt x="6521" y="11980"/>
                                <a:pt x="7046" y="8510"/>
                                <a:pt x="6773" y="5132"/>
                              </a:cubicBezTo>
                              <a:cubicBezTo>
                                <a:pt x="6704" y="4219"/>
                                <a:pt x="6567" y="3329"/>
                                <a:pt x="6339" y="2439"/>
                              </a:cubicBezTo>
                              <a:cubicBezTo>
                                <a:pt x="6225" y="1982"/>
                                <a:pt x="6065" y="1526"/>
                                <a:pt x="5905" y="1069"/>
                              </a:cubicBezTo>
                              <a:cubicBezTo>
                                <a:pt x="5768" y="704"/>
                                <a:pt x="5586" y="293"/>
                                <a:pt x="5335" y="19"/>
                              </a:cubicBezTo>
                              <a:cubicBezTo>
                                <a:pt x="5315" y="6"/>
                                <a:pt x="5296" y="1"/>
                                <a:pt x="527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8" name="Google Shape;2428;p32"/>
                        <p:cNvSpPr/>
                        <p:nvPr/>
                      </p:nvSpPr>
                      <p:spPr>
                        <a:xfrm>
                          <a:off x="3587600" y="4049975"/>
                          <a:ext cx="112025" cy="482250"/>
                        </a:xfrm>
                        <a:custGeom>
                          <a:rect b="b" l="l" r="r" t="t"/>
                          <a:pathLst>
                            <a:path extrusionOk="0" h="19290" w="4481">
                              <a:moveTo>
                                <a:pt x="219" y="1"/>
                              </a:moveTo>
                              <a:cubicBezTo>
                                <a:pt x="183" y="1"/>
                                <a:pt x="144" y="26"/>
                                <a:pt x="115" y="70"/>
                              </a:cubicBezTo>
                              <a:cubicBezTo>
                                <a:pt x="0" y="276"/>
                                <a:pt x="46" y="481"/>
                                <a:pt x="92" y="709"/>
                              </a:cubicBezTo>
                              <a:cubicBezTo>
                                <a:pt x="183" y="1120"/>
                                <a:pt x="297" y="1508"/>
                                <a:pt x="389" y="1919"/>
                              </a:cubicBezTo>
                              <a:cubicBezTo>
                                <a:pt x="571" y="2627"/>
                                <a:pt x="731" y="3334"/>
                                <a:pt x="913" y="4065"/>
                              </a:cubicBezTo>
                              <a:cubicBezTo>
                                <a:pt x="1279" y="5502"/>
                                <a:pt x="1575" y="6986"/>
                                <a:pt x="1667" y="8470"/>
                              </a:cubicBezTo>
                              <a:cubicBezTo>
                                <a:pt x="1827" y="10889"/>
                                <a:pt x="1256" y="13286"/>
                                <a:pt x="1621" y="15705"/>
                              </a:cubicBezTo>
                              <a:cubicBezTo>
                                <a:pt x="1827" y="16938"/>
                                <a:pt x="2260" y="18285"/>
                                <a:pt x="3242" y="19129"/>
                              </a:cubicBezTo>
                              <a:cubicBezTo>
                                <a:pt x="3365" y="19241"/>
                                <a:pt x="3518" y="19290"/>
                                <a:pt x="3669" y="19290"/>
                              </a:cubicBezTo>
                              <a:cubicBezTo>
                                <a:pt x="4077" y="19290"/>
                                <a:pt x="4481" y="18933"/>
                                <a:pt x="4314" y="18467"/>
                              </a:cubicBezTo>
                              <a:cubicBezTo>
                                <a:pt x="4235" y="18229"/>
                                <a:pt x="4104" y="18060"/>
                                <a:pt x="3921" y="17900"/>
                              </a:cubicBezTo>
                              <a:lnTo>
                                <a:pt x="3921" y="17900"/>
                              </a:lnTo>
                              <a:cubicBezTo>
                                <a:pt x="2349" y="15736"/>
                                <a:pt x="2857" y="12858"/>
                                <a:pt x="2945" y="10296"/>
                              </a:cubicBezTo>
                              <a:cubicBezTo>
                                <a:pt x="2991" y="8470"/>
                                <a:pt x="2694" y="6621"/>
                                <a:pt x="2237" y="4863"/>
                              </a:cubicBezTo>
                              <a:cubicBezTo>
                                <a:pt x="1986" y="3950"/>
                                <a:pt x="1712" y="3037"/>
                                <a:pt x="1370" y="2170"/>
                              </a:cubicBezTo>
                              <a:cubicBezTo>
                                <a:pt x="1210" y="1736"/>
                                <a:pt x="1028" y="1280"/>
                                <a:pt x="845" y="869"/>
                              </a:cubicBezTo>
                              <a:cubicBezTo>
                                <a:pt x="708" y="549"/>
                                <a:pt x="617" y="161"/>
                                <a:pt x="274" y="24"/>
                              </a:cubicBezTo>
                              <a:cubicBezTo>
                                <a:pt x="258" y="8"/>
                                <a:pt x="239" y="1"/>
                                <a:pt x="21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9" name="Google Shape;2429;p32"/>
                        <p:cNvSpPr/>
                        <p:nvPr/>
                      </p:nvSpPr>
                      <p:spPr>
                        <a:xfrm>
                          <a:off x="3526925" y="4096825"/>
                          <a:ext cx="161125" cy="430850"/>
                        </a:xfrm>
                        <a:custGeom>
                          <a:rect b="b" l="l" r="r" t="t"/>
                          <a:pathLst>
                            <a:path extrusionOk="0" h="17234" w="6445">
                              <a:moveTo>
                                <a:pt x="173" y="1"/>
                              </a:moveTo>
                              <a:cubicBezTo>
                                <a:pt x="90" y="1"/>
                                <a:pt x="1" y="77"/>
                                <a:pt x="31" y="182"/>
                              </a:cubicBezTo>
                              <a:cubicBezTo>
                                <a:pt x="670" y="1574"/>
                                <a:pt x="716" y="3149"/>
                                <a:pt x="1149" y="4633"/>
                              </a:cubicBezTo>
                              <a:cubicBezTo>
                                <a:pt x="1583" y="6231"/>
                                <a:pt x="2131" y="7783"/>
                                <a:pt x="2405" y="9426"/>
                              </a:cubicBezTo>
                              <a:cubicBezTo>
                                <a:pt x="2633" y="10818"/>
                                <a:pt x="2747" y="12188"/>
                                <a:pt x="3112" y="13535"/>
                              </a:cubicBezTo>
                              <a:cubicBezTo>
                                <a:pt x="3477" y="14767"/>
                                <a:pt x="4162" y="16228"/>
                                <a:pt x="5167" y="17073"/>
                              </a:cubicBezTo>
                              <a:lnTo>
                                <a:pt x="5166" y="17044"/>
                              </a:lnTo>
                              <a:lnTo>
                                <a:pt x="5166" y="17044"/>
                              </a:lnTo>
                              <a:cubicBezTo>
                                <a:pt x="5278" y="17159"/>
                                <a:pt x="5430" y="17233"/>
                                <a:pt x="5595" y="17233"/>
                              </a:cubicBezTo>
                              <a:cubicBezTo>
                                <a:pt x="5605" y="17233"/>
                                <a:pt x="5614" y="17233"/>
                                <a:pt x="5623" y="17232"/>
                              </a:cubicBezTo>
                              <a:cubicBezTo>
                                <a:pt x="6102" y="17232"/>
                                <a:pt x="6445" y="16662"/>
                                <a:pt x="6171" y="16251"/>
                              </a:cubicBezTo>
                              <a:cubicBezTo>
                                <a:pt x="5783" y="15703"/>
                                <a:pt x="5326" y="15201"/>
                                <a:pt x="5007" y="14607"/>
                              </a:cubicBezTo>
                              <a:cubicBezTo>
                                <a:pt x="4710" y="14060"/>
                                <a:pt x="4482" y="13489"/>
                                <a:pt x="4322" y="12896"/>
                              </a:cubicBezTo>
                              <a:cubicBezTo>
                                <a:pt x="3911" y="11549"/>
                                <a:pt x="3774" y="10111"/>
                                <a:pt x="3477" y="8741"/>
                              </a:cubicBezTo>
                              <a:cubicBezTo>
                                <a:pt x="3112" y="7144"/>
                                <a:pt x="2519" y="5660"/>
                                <a:pt x="2017" y="4108"/>
                              </a:cubicBezTo>
                              <a:cubicBezTo>
                                <a:pt x="1537" y="2715"/>
                                <a:pt x="1081" y="1323"/>
                                <a:pt x="282" y="68"/>
                              </a:cubicBezTo>
                              <a:cubicBezTo>
                                <a:pt x="259" y="21"/>
                                <a:pt x="217" y="1"/>
                                <a:pt x="17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0" name="Google Shape;2430;p32"/>
                        <p:cNvSpPr/>
                        <p:nvPr/>
                      </p:nvSpPr>
                      <p:spPr>
                        <a:xfrm>
                          <a:off x="3462050" y="4131125"/>
                          <a:ext cx="225825" cy="406900"/>
                        </a:xfrm>
                        <a:custGeom>
                          <a:rect b="b" l="l" r="r" t="t"/>
                          <a:pathLst>
                            <a:path extrusionOk="0" h="16276" w="9033">
                              <a:moveTo>
                                <a:pt x="7736" y="15046"/>
                              </a:moveTo>
                              <a:cubicBezTo>
                                <a:pt x="7755" y="15049"/>
                                <a:pt x="7768" y="15055"/>
                                <a:pt x="7764" y="15055"/>
                              </a:cubicBezTo>
                              <a:cubicBezTo>
                                <a:pt x="7762" y="15055"/>
                                <a:pt x="7754" y="15053"/>
                                <a:pt x="7736" y="15046"/>
                              </a:cubicBezTo>
                              <a:close/>
                              <a:moveTo>
                                <a:pt x="7718" y="15045"/>
                              </a:moveTo>
                              <a:cubicBezTo>
                                <a:pt x="7723" y="15045"/>
                                <a:pt x="7728" y="15045"/>
                                <a:pt x="7733" y="15046"/>
                              </a:cubicBezTo>
                              <a:lnTo>
                                <a:pt x="7733" y="15046"/>
                              </a:lnTo>
                              <a:cubicBezTo>
                                <a:pt x="7770" y="15062"/>
                                <a:pt x="7782" y="15068"/>
                                <a:pt x="7780" y="15068"/>
                              </a:cubicBezTo>
                              <a:cubicBezTo>
                                <a:pt x="7776" y="15068"/>
                                <a:pt x="7747" y="15057"/>
                                <a:pt x="7716" y="15045"/>
                              </a:cubicBezTo>
                              <a:lnTo>
                                <a:pt x="7716" y="15045"/>
                              </a:lnTo>
                              <a:cubicBezTo>
                                <a:pt x="7716" y="15045"/>
                                <a:pt x="7717" y="15045"/>
                                <a:pt x="7718" y="15045"/>
                              </a:cubicBezTo>
                              <a:close/>
                              <a:moveTo>
                                <a:pt x="1376" y="1"/>
                              </a:moveTo>
                              <a:cubicBezTo>
                                <a:pt x="1365" y="1"/>
                                <a:pt x="1354" y="6"/>
                                <a:pt x="1348" y="20"/>
                              </a:cubicBezTo>
                              <a:cubicBezTo>
                                <a:pt x="1" y="1435"/>
                                <a:pt x="1256" y="3443"/>
                                <a:pt x="2101" y="4767"/>
                              </a:cubicBezTo>
                              <a:cubicBezTo>
                                <a:pt x="2671" y="5703"/>
                                <a:pt x="3333" y="6616"/>
                                <a:pt x="3881" y="7575"/>
                              </a:cubicBezTo>
                              <a:cubicBezTo>
                                <a:pt x="4224" y="8214"/>
                                <a:pt x="4589" y="8853"/>
                                <a:pt x="4749" y="9561"/>
                              </a:cubicBezTo>
                              <a:cubicBezTo>
                                <a:pt x="5000" y="10542"/>
                                <a:pt x="5114" y="11569"/>
                                <a:pt x="5342" y="12551"/>
                              </a:cubicBezTo>
                              <a:cubicBezTo>
                                <a:pt x="5570" y="13555"/>
                                <a:pt x="5821" y="14696"/>
                                <a:pt x="6438" y="15541"/>
                              </a:cubicBezTo>
                              <a:cubicBezTo>
                                <a:pt x="6717" y="15948"/>
                                <a:pt x="7096" y="16275"/>
                                <a:pt x="7596" y="16275"/>
                              </a:cubicBezTo>
                              <a:cubicBezTo>
                                <a:pt x="7628" y="16275"/>
                                <a:pt x="7660" y="16274"/>
                                <a:pt x="7693" y="16271"/>
                              </a:cubicBezTo>
                              <a:cubicBezTo>
                                <a:pt x="8332" y="16226"/>
                                <a:pt x="8606" y="15746"/>
                                <a:pt x="8880" y="15221"/>
                              </a:cubicBezTo>
                              <a:cubicBezTo>
                                <a:pt x="9032" y="14934"/>
                                <a:pt x="8784" y="14647"/>
                                <a:pt x="8515" y="14647"/>
                              </a:cubicBezTo>
                              <a:cubicBezTo>
                                <a:pt x="8421" y="14647"/>
                                <a:pt x="8324" y="14682"/>
                                <a:pt x="8241" y="14765"/>
                              </a:cubicBezTo>
                              <a:cubicBezTo>
                                <a:pt x="8127" y="14879"/>
                                <a:pt x="7898" y="14970"/>
                                <a:pt x="7853" y="14993"/>
                              </a:cubicBezTo>
                              <a:cubicBezTo>
                                <a:pt x="7817" y="15011"/>
                                <a:pt x="7740" y="15015"/>
                                <a:pt x="7697" y="15037"/>
                              </a:cubicBezTo>
                              <a:lnTo>
                                <a:pt x="7697" y="15037"/>
                              </a:lnTo>
                              <a:cubicBezTo>
                                <a:pt x="7677" y="15029"/>
                                <a:pt x="7658" y="15021"/>
                                <a:pt x="7647" y="15016"/>
                              </a:cubicBezTo>
                              <a:cubicBezTo>
                                <a:pt x="7644" y="15012"/>
                                <a:pt x="7640" y="15009"/>
                                <a:pt x="7637" y="15006"/>
                              </a:cubicBezTo>
                              <a:cubicBezTo>
                                <a:pt x="7637" y="15006"/>
                                <a:pt x="7625" y="14993"/>
                                <a:pt x="7579" y="14947"/>
                              </a:cubicBezTo>
                              <a:cubicBezTo>
                                <a:pt x="7544" y="14904"/>
                                <a:pt x="7536" y="14894"/>
                                <a:pt x="7535" y="14894"/>
                              </a:cubicBezTo>
                              <a:lnTo>
                                <a:pt x="7535" y="14894"/>
                              </a:lnTo>
                              <a:cubicBezTo>
                                <a:pt x="7534" y="14894"/>
                                <a:pt x="7540" y="14902"/>
                                <a:pt x="7538" y="14902"/>
                              </a:cubicBezTo>
                              <a:cubicBezTo>
                                <a:pt x="7536" y="14902"/>
                                <a:pt x="7529" y="14897"/>
                                <a:pt x="7510" y="14879"/>
                              </a:cubicBezTo>
                              <a:cubicBezTo>
                                <a:pt x="7465" y="14788"/>
                                <a:pt x="7419" y="14696"/>
                                <a:pt x="7351" y="14605"/>
                              </a:cubicBezTo>
                              <a:cubicBezTo>
                                <a:pt x="6917" y="13875"/>
                                <a:pt x="6689" y="12847"/>
                                <a:pt x="6460" y="11957"/>
                              </a:cubicBezTo>
                              <a:cubicBezTo>
                                <a:pt x="6232" y="11090"/>
                                <a:pt x="6072" y="10223"/>
                                <a:pt x="5844" y="9355"/>
                              </a:cubicBezTo>
                              <a:cubicBezTo>
                                <a:pt x="5479" y="7940"/>
                                <a:pt x="4520" y="6639"/>
                                <a:pt x="3676" y="5452"/>
                              </a:cubicBezTo>
                              <a:cubicBezTo>
                                <a:pt x="3105" y="4630"/>
                                <a:pt x="2489" y="3831"/>
                                <a:pt x="1941" y="2964"/>
                              </a:cubicBezTo>
                              <a:cubicBezTo>
                                <a:pt x="1393" y="2142"/>
                                <a:pt x="868" y="1024"/>
                                <a:pt x="1416" y="65"/>
                              </a:cubicBezTo>
                              <a:cubicBezTo>
                                <a:pt x="1432" y="33"/>
                                <a:pt x="1403" y="1"/>
                                <a:pt x="137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1" name="Google Shape;2431;p32"/>
                        <p:cNvSpPr/>
                        <p:nvPr/>
                      </p:nvSpPr>
                      <p:spPr>
                        <a:xfrm>
                          <a:off x="3650375" y="3965900"/>
                          <a:ext cx="266775" cy="557800"/>
                        </a:xfrm>
                        <a:custGeom>
                          <a:rect b="b" l="l" r="r" t="t"/>
                          <a:pathLst>
                            <a:path extrusionOk="0" h="22312" w="10671">
                              <a:moveTo>
                                <a:pt x="10501" y="0"/>
                              </a:moveTo>
                              <a:cubicBezTo>
                                <a:pt x="10485" y="0"/>
                                <a:pt x="10470" y="3"/>
                                <a:pt x="10454" y="9"/>
                              </a:cubicBezTo>
                              <a:cubicBezTo>
                                <a:pt x="9290" y="717"/>
                                <a:pt x="9016" y="2315"/>
                                <a:pt x="8925" y="3570"/>
                              </a:cubicBezTo>
                              <a:cubicBezTo>
                                <a:pt x="8811" y="5122"/>
                                <a:pt x="8834" y="6651"/>
                                <a:pt x="8628" y="8204"/>
                              </a:cubicBezTo>
                              <a:cubicBezTo>
                                <a:pt x="8354" y="10281"/>
                                <a:pt x="7966" y="12449"/>
                                <a:pt x="7167" y="14389"/>
                              </a:cubicBezTo>
                              <a:cubicBezTo>
                                <a:pt x="6551" y="15873"/>
                                <a:pt x="5661" y="17585"/>
                                <a:pt x="4291" y="18475"/>
                              </a:cubicBezTo>
                              <a:cubicBezTo>
                                <a:pt x="3515" y="18977"/>
                                <a:pt x="2671" y="19274"/>
                                <a:pt x="1872" y="19707"/>
                              </a:cubicBezTo>
                              <a:cubicBezTo>
                                <a:pt x="1119" y="20118"/>
                                <a:pt x="92" y="20803"/>
                                <a:pt x="23" y="21739"/>
                              </a:cubicBezTo>
                              <a:cubicBezTo>
                                <a:pt x="0" y="22036"/>
                                <a:pt x="274" y="22287"/>
                                <a:pt x="548" y="22310"/>
                              </a:cubicBezTo>
                              <a:cubicBezTo>
                                <a:pt x="565" y="22311"/>
                                <a:pt x="581" y="22312"/>
                                <a:pt x="597" y="22312"/>
                              </a:cubicBezTo>
                              <a:cubicBezTo>
                                <a:pt x="719" y="22312"/>
                                <a:pt x="824" y="22276"/>
                                <a:pt x="913" y="22212"/>
                              </a:cubicBezTo>
                              <a:lnTo>
                                <a:pt x="913" y="22212"/>
                              </a:lnTo>
                              <a:lnTo>
                                <a:pt x="913" y="22218"/>
                              </a:lnTo>
                              <a:cubicBezTo>
                                <a:pt x="1233" y="22013"/>
                                <a:pt x="1438" y="21670"/>
                                <a:pt x="1735" y="21397"/>
                              </a:cubicBezTo>
                              <a:cubicBezTo>
                                <a:pt x="2032" y="21145"/>
                                <a:pt x="2397" y="20940"/>
                                <a:pt x="2762" y="20735"/>
                              </a:cubicBezTo>
                              <a:cubicBezTo>
                                <a:pt x="3447" y="20392"/>
                                <a:pt x="4154" y="20118"/>
                                <a:pt x="4839" y="19730"/>
                              </a:cubicBezTo>
                              <a:cubicBezTo>
                                <a:pt x="6277" y="18840"/>
                                <a:pt x="7259" y="17265"/>
                                <a:pt x="7989" y="15759"/>
                              </a:cubicBezTo>
                              <a:cubicBezTo>
                                <a:pt x="8834" y="13978"/>
                                <a:pt x="9290" y="12015"/>
                                <a:pt x="9541" y="10052"/>
                              </a:cubicBezTo>
                              <a:cubicBezTo>
                                <a:pt x="9769" y="8318"/>
                                <a:pt x="9906" y="6606"/>
                                <a:pt x="9838" y="4871"/>
                              </a:cubicBezTo>
                              <a:cubicBezTo>
                                <a:pt x="9769" y="3387"/>
                                <a:pt x="9518" y="1379"/>
                                <a:pt x="10591" y="192"/>
                              </a:cubicBezTo>
                              <a:cubicBezTo>
                                <a:pt x="10670" y="113"/>
                                <a:pt x="10596" y="0"/>
                                <a:pt x="1050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2" name="Google Shape;2432;p32"/>
                        <p:cNvSpPr/>
                        <p:nvPr/>
                      </p:nvSpPr>
                      <p:spPr>
                        <a:xfrm>
                          <a:off x="3654925" y="4149050"/>
                          <a:ext cx="310900" cy="390900"/>
                        </a:xfrm>
                        <a:custGeom>
                          <a:rect b="b" l="l" r="r" t="t"/>
                          <a:pathLst>
                            <a:path extrusionOk="0" h="15636" w="12436">
                              <a:moveTo>
                                <a:pt x="12009" y="0"/>
                              </a:moveTo>
                              <a:cubicBezTo>
                                <a:pt x="11943" y="0"/>
                                <a:pt x="11879" y="17"/>
                                <a:pt x="11824" y="56"/>
                              </a:cubicBezTo>
                              <a:cubicBezTo>
                                <a:pt x="10820" y="809"/>
                                <a:pt x="10478" y="1882"/>
                                <a:pt x="10181" y="3023"/>
                              </a:cubicBezTo>
                              <a:cubicBezTo>
                                <a:pt x="9816" y="4370"/>
                                <a:pt x="9291" y="5625"/>
                                <a:pt x="8629" y="6835"/>
                              </a:cubicBezTo>
                              <a:cubicBezTo>
                                <a:pt x="7442" y="9026"/>
                                <a:pt x="5776" y="11103"/>
                                <a:pt x="3904" y="12747"/>
                              </a:cubicBezTo>
                              <a:cubicBezTo>
                                <a:pt x="3253" y="13331"/>
                                <a:pt x="2504" y="13867"/>
                                <a:pt x="1675" y="14175"/>
                              </a:cubicBezTo>
                              <a:lnTo>
                                <a:pt x="1675" y="14175"/>
                              </a:lnTo>
                              <a:cubicBezTo>
                                <a:pt x="1653" y="14164"/>
                                <a:pt x="1628" y="14158"/>
                                <a:pt x="1602" y="14158"/>
                              </a:cubicBezTo>
                              <a:cubicBezTo>
                                <a:pt x="1572" y="14158"/>
                                <a:pt x="1540" y="14166"/>
                                <a:pt x="1507" y="14185"/>
                              </a:cubicBezTo>
                              <a:cubicBezTo>
                                <a:pt x="1188" y="14344"/>
                                <a:pt x="914" y="14367"/>
                                <a:pt x="572" y="14436"/>
                              </a:cubicBezTo>
                              <a:cubicBezTo>
                                <a:pt x="1" y="14573"/>
                                <a:pt x="47" y="15440"/>
                                <a:pt x="594" y="15577"/>
                              </a:cubicBezTo>
                              <a:cubicBezTo>
                                <a:pt x="788" y="15617"/>
                                <a:pt x="980" y="15636"/>
                                <a:pt x="1171" y="15636"/>
                              </a:cubicBezTo>
                              <a:cubicBezTo>
                                <a:pt x="2171" y="15636"/>
                                <a:pt x="3122" y="15125"/>
                                <a:pt x="3927" y="14550"/>
                              </a:cubicBezTo>
                              <a:cubicBezTo>
                                <a:pt x="4977" y="13797"/>
                                <a:pt x="5890" y="12861"/>
                                <a:pt x="6734" y="11879"/>
                              </a:cubicBezTo>
                              <a:cubicBezTo>
                                <a:pt x="8629" y="9734"/>
                                <a:pt x="10227" y="7269"/>
                                <a:pt x="11048" y="4484"/>
                              </a:cubicBezTo>
                              <a:cubicBezTo>
                                <a:pt x="11231" y="3822"/>
                                <a:pt x="11345" y="3137"/>
                                <a:pt x="11528" y="2475"/>
                              </a:cubicBezTo>
                              <a:cubicBezTo>
                                <a:pt x="11619" y="2133"/>
                                <a:pt x="11733" y="1791"/>
                                <a:pt x="11870" y="1448"/>
                              </a:cubicBezTo>
                              <a:cubicBezTo>
                                <a:pt x="11939" y="1311"/>
                                <a:pt x="12007" y="1151"/>
                                <a:pt x="12075" y="1015"/>
                              </a:cubicBezTo>
                              <a:cubicBezTo>
                                <a:pt x="12098" y="969"/>
                                <a:pt x="12121" y="900"/>
                                <a:pt x="12167" y="855"/>
                              </a:cubicBezTo>
                              <a:cubicBezTo>
                                <a:pt x="12168" y="853"/>
                                <a:pt x="12169" y="851"/>
                                <a:pt x="12170" y="849"/>
                              </a:cubicBezTo>
                              <a:lnTo>
                                <a:pt x="12170" y="849"/>
                              </a:lnTo>
                              <a:cubicBezTo>
                                <a:pt x="12191" y="857"/>
                                <a:pt x="12212" y="861"/>
                                <a:pt x="12233" y="861"/>
                              </a:cubicBezTo>
                              <a:cubicBezTo>
                                <a:pt x="12294" y="861"/>
                                <a:pt x="12349" y="826"/>
                                <a:pt x="12349" y="763"/>
                              </a:cubicBezTo>
                              <a:cubicBezTo>
                                <a:pt x="12372" y="626"/>
                                <a:pt x="12418" y="512"/>
                                <a:pt x="12418" y="398"/>
                              </a:cubicBezTo>
                              <a:cubicBezTo>
                                <a:pt x="12435" y="173"/>
                                <a:pt x="12215" y="0"/>
                                <a:pt x="1200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3" name="Google Shape;2433;p32"/>
                        <p:cNvSpPr/>
                        <p:nvPr/>
                      </p:nvSpPr>
                      <p:spPr>
                        <a:xfrm>
                          <a:off x="3699875" y="4318875"/>
                          <a:ext cx="264925" cy="192450"/>
                        </a:xfrm>
                        <a:custGeom>
                          <a:rect b="b" l="l" r="r" t="t"/>
                          <a:pathLst>
                            <a:path extrusionOk="0" h="7698" w="10597">
                              <a:moveTo>
                                <a:pt x="10080" y="0"/>
                              </a:moveTo>
                              <a:cubicBezTo>
                                <a:pt x="9922" y="0"/>
                                <a:pt x="9768" y="91"/>
                                <a:pt x="9707" y="293"/>
                              </a:cubicBezTo>
                              <a:cubicBezTo>
                                <a:pt x="9730" y="293"/>
                                <a:pt x="9661" y="362"/>
                                <a:pt x="9593" y="453"/>
                              </a:cubicBezTo>
                              <a:cubicBezTo>
                                <a:pt x="9501" y="567"/>
                                <a:pt x="9387" y="681"/>
                                <a:pt x="9273" y="772"/>
                              </a:cubicBezTo>
                              <a:cubicBezTo>
                                <a:pt x="8976" y="1069"/>
                                <a:pt x="8680" y="1320"/>
                                <a:pt x="8360" y="1594"/>
                              </a:cubicBezTo>
                              <a:cubicBezTo>
                                <a:pt x="7698" y="2142"/>
                                <a:pt x="7013" y="2667"/>
                                <a:pt x="6306" y="3169"/>
                              </a:cubicBezTo>
                              <a:cubicBezTo>
                                <a:pt x="5575" y="3671"/>
                                <a:pt x="4799" y="4082"/>
                                <a:pt x="4000" y="4493"/>
                              </a:cubicBezTo>
                              <a:cubicBezTo>
                                <a:pt x="3293" y="4858"/>
                                <a:pt x="2585" y="5223"/>
                                <a:pt x="1901" y="5634"/>
                              </a:cubicBezTo>
                              <a:cubicBezTo>
                                <a:pt x="1170" y="6045"/>
                                <a:pt x="600" y="6433"/>
                                <a:pt x="166" y="7141"/>
                              </a:cubicBezTo>
                              <a:cubicBezTo>
                                <a:pt x="0" y="7410"/>
                                <a:pt x="248" y="7698"/>
                                <a:pt x="517" y="7698"/>
                              </a:cubicBezTo>
                              <a:cubicBezTo>
                                <a:pt x="544" y="7698"/>
                                <a:pt x="572" y="7695"/>
                                <a:pt x="600" y="7688"/>
                              </a:cubicBezTo>
                              <a:cubicBezTo>
                                <a:pt x="1444" y="7506"/>
                                <a:pt x="2106" y="7095"/>
                                <a:pt x="2859" y="6684"/>
                              </a:cubicBezTo>
                              <a:cubicBezTo>
                                <a:pt x="3590" y="6273"/>
                                <a:pt x="4366" y="5885"/>
                                <a:pt x="5119" y="5474"/>
                              </a:cubicBezTo>
                              <a:cubicBezTo>
                                <a:pt x="5872" y="5086"/>
                                <a:pt x="6603" y="4653"/>
                                <a:pt x="7287" y="4128"/>
                              </a:cubicBezTo>
                              <a:cubicBezTo>
                                <a:pt x="8063" y="3580"/>
                                <a:pt x="8839" y="2964"/>
                                <a:pt x="9479" y="2279"/>
                              </a:cubicBezTo>
                              <a:cubicBezTo>
                                <a:pt x="9935" y="1777"/>
                                <a:pt x="10597" y="1115"/>
                                <a:pt x="10506" y="384"/>
                              </a:cubicBezTo>
                              <a:cubicBezTo>
                                <a:pt x="10480" y="143"/>
                                <a:pt x="10278" y="0"/>
                                <a:pt x="1008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4" name="Google Shape;2434;p32"/>
                        <p:cNvSpPr/>
                        <p:nvPr/>
                      </p:nvSpPr>
                      <p:spPr>
                        <a:xfrm>
                          <a:off x="3460350" y="3918500"/>
                          <a:ext cx="212725" cy="626850"/>
                        </a:xfrm>
                        <a:custGeom>
                          <a:rect b="b" l="l" r="r" t="t"/>
                          <a:pathLst>
                            <a:path extrusionOk="0" h="25074" w="8509">
                              <a:moveTo>
                                <a:pt x="438" y="1"/>
                              </a:moveTo>
                              <a:cubicBezTo>
                                <a:pt x="388" y="1"/>
                                <a:pt x="343" y="31"/>
                                <a:pt x="343" y="102"/>
                              </a:cubicBezTo>
                              <a:cubicBezTo>
                                <a:pt x="46" y="2202"/>
                                <a:pt x="0" y="4370"/>
                                <a:pt x="137" y="6493"/>
                              </a:cubicBezTo>
                              <a:cubicBezTo>
                                <a:pt x="274" y="8639"/>
                                <a:pt x="685" y="10807"/>
                                <a:pt x="1621" y="12747"/>
                              </a:cubicBezTo>
                              <a:cubicBezTo>
                                <a:pt x="2146" y="13866"/>
                                <a:pt x="2785" y="14916"/>
                                <a:pt x="3424" y="15943"/>
                              </a:cubicBezTo>
                              <a:cubicBezTo>
                                <a:pt x="4063" y="16970"/>
                                <a:pt x="4748" y="17883"/>
                                <a:pt x="5022" y="19070"/>
                              </a:cubicBezTo>
                              <a:cubicBezTo>
                                <a:pt x="5227" y="19914"/>
                                <a:pt x="5250" y="20782"/>
                                <a:pt x="5456" y="21626"/>
                              </a:cubicBezTo>
                              <a:cubicBezTo>
                                <a:pt x="5593" y="22174"/>
                                <a:pt x="5775" y="22722"/>
                                <a:pt x="6003" y="23270"/>
                              </a:cubicBezTo>
                              <a:cubicBezTo>
                                <a:pt x="6277" y="23863"/>
                                <a:pt x="6597" y="24616"/>
                                <a:pt x="7190" y="24936"/>
                              </a:cubicBezTo>
                              <a:cubicBezTo>
                                <a:pt x="7342" y="25023"/>
                                <a:pt x="7525" y="25073"/>
                                <a:pt x="7706" y="25073"/>
                              </a:cubicBezTo>
                              <a:cubicBezTo>
                                <a:pt x="7907" y="25073"/>
                                <a:pt x="8107" y="25011"/>
                                <a:pt x="8263" y="24868"/>
                              </a:cubicBezTo>
                              <a:cubicBezTo>
                                <a:pt x="8491" y="24639"/>
                                <a:pt x="8491" y="24320"/>
                                <a:pt x="8491" y="24023"/>
                              </a:cubicBezTo>
                              <a:cubicBezTo>
                                <a:pt x="8509" y="23851"/>
                                <a:pt x="8344" y="23731"/>
                                <a:pt x="8184" y="23731"/>
                              </a:cubicBezTo>
                              <a:cubicBezTo>
                                <a:pt x="8132" y="23731"/>
                                <a:pt x="8080" y="23744"/>
                                <a:pt x="8035" y="23772"/>
                              </a:cubicBezTo>
                              <a:cubicBezTo>
                                <a:pt x="8013" y="23788"/>
                                <a:pt x="7996" y="23801"/>
                                <a:pt x="7983" y="23813"/>
                              </a:cubicBezTo>
                              <a:lnTo>
                                <a:pt x="7983" y="23813"/>
                              </a:lnTo>
                              <a:cubicBezTo>
                                <a:pt x="7928" y="23804"/>
                                <a:pt x="7861" y="23800"/>
                                <a:pt x="7815" y="23800"/>
                              </a:cubicBezTo>
                              <a:cubicBezTo>
                                <a:pt x="7807" y="23800"/>
                                <a:pt x="7800" y="23801"/>
                                <a:pt x="7794" y="23801"/>
                              </a:cubicBezTo>
                              <a:lnTo>
                                <a:pt x="7794" y="23801"/>
                              </a:lnTo>
                              <a:cubicBezTo>
                                <a:pt x="7732" y="23723"/>
                                <a:pt x="7690" y="23699"/>
                                <a:pt x="7647" y="23635"/>
                              </a:cubicBezTo>
                              <a:cubicBezTo>
                                <a:pt x="7327" y="23201"/>
                                <a:pt x="7122" y="22676"/>
                                <a:pt x="6939" y="22174"/>
                              </a:cubicBezTo>
                              <a:cubicBezTo>
                                <a:pt x="6871" y="21946"/>
                                <a:pt x="6780" y="21718"/>
                                <a:pt x="6711" y="21467"/>
                              </a:cubicBezTo>
                              <a:cubicBezTo>
                                <a:pt x="6688" y="21375"/>
                                <a:pt x="6665" y="21284"/>
                                <a:pt x="6643" y="21193"/>
                              </a:cubicBezTo>
                              <a:cubicBezTo>
                                <a:pt x="6643" y="21160"/>
                                <a:pt x="6631" y="21139"/>
                                <a:pt x="6624" y="21114"/>
                              </a:cubicBezTo>
                              <a:lnTo>
                                <a:pt x="6624" y="21114"/>
                              </a:lnTo>
                              <a:cubicBezTo>
                                <a:pt x="6625" y="21103"/>
                                <a:pt x="6624" y="21078"/>
                                <a:pt x="6620" y="21033"/>
                              </a:cubicBezTo>
                              <a:cubicBezTo>
                                <a:pt x="6460" y="20029"/>
                                <a:pt x="6346" y="19001"/>
                                <a:pt x="5981" y="18043"/>
                              </a:cubicBezTo>
                              <a:cubicBezTo>
                                <a:pt x="5615" y="17038"/>
                                <a:pt x="4931" y="16171"/>
                                <a:pt x="4337" y="15281"/>
                              </a:cubicBezTo>
                              <a:cubicBezTo>
                                <a:pt x="3721" y="14322"/>
                                <a:pt x="3105" y="13341"/>
                                <a:pt x="2603" y="12314"/>
                              </a:cubicBezTo>
                              <a:cubicBezTo>
                                <a:pt x="1712" y="10579"/>
                                <a:pt x="1324" y="8616"/>
                                <a:pt x="1096" y="6699"/>
                              </a:cubicBezTo>
                              <a:cubicBezTo>
                                <a:pt x="822" y="4507"/>
                                <a:pt x="845" y="2293"/>
                                <a:pt x="571" y="125"/>
                              </a:cubicBezTo>
                              <a:cubicBezTo>
                                <a:pt x="571" y="49"/>
                                <a:pt x="500" y="1"/>
                                <a:pt x="43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5" name="Google Shape;2435;p32"/>
                        <p:cNvSpPr/>
                        <p:nvPr/>
                      </p:nvSpPr>
                      <p:spPr>
                        <a:xfrm>
                          <a:off x="3702225" y="3996625"/>
                          <a:ext cx="347400" cy="544725"/>
                        </a:xfrm>
                        <a:custGeom>
                          <a:rect b="b" l="l" r="r" t="t"/>
                          <a:pathLst>
                            <a:path extrusionOk="0" h="21789" w="13896">
                              <a:moveTo>
                                <a:pt x="13818" y="0"/>
                              </a:moveTo>
                              <a:cubicBezTo>
                                <a:pt x="13808" y="0"/>
                                <a:pt x="13799" y="4"/>
                                <a:pt x="13790" y="13"/>
                              </a:cubicBezTo>
                              <a:cubicBezTo>
                                <a:pt x="13288" y="218"/>
                                <a:pt x="13174" y="789"/>
                                <a:pt x="13105" y="1291"/>
                              </a:cubicBezTo>
                              <a:cubicBezTo>
                                <a:pt x="12991" y="2090"/>
                                <a:pt x="12877" y="2889"/>
                                <a:pt x="12717" y="3688"/>
                              </a:cubicBezTo>
                              <a:cubicBezTo>
                                <a:pt x="12329" y="5582"/>
                                <a:pt x="12078" y="7454"/>
                                <a:pt x="11279" y="9234"/>
                              </a:cubicBezTo>
                              <a:cubicBezTo>
                                <a:pt x="10914" y="10056"/>
                                <a:pt x="10480" y="10832"/>
                                <a:pt x="9978" y="11585"/>
                              </a:cubicBezTo>
                              <a:cubicBezTo>
                                <a:pt x="9499" y="12316"/>
                                <a:pt x="8928" y="13000"/>
                                <a:pt x="8426" y="13708"/>
                              </a:cubicBezTo>
                              <a:cubicBezTo>
                                <a:pt x="7513" y="15009"/>
                                <a:pt x="6760" y="16493"/>
                                <a:pt x="5481" y="17474"/>
                              </a:cubicBezTo>
                              <a:cubicBezTo>
                                <a:pt x="4705" y="18090"/>
                                <a:pt x="3747" y="18547"/>
                                <a:pt x="2879" y="19049"/>
                              </a:cubicBezTo>
                              <a:cubicBezTo>
                                <a:pt x="2423" y="19323"/>
                                <a:pt x="1944" y="19620"/>
                                <a:pt x="1487" y="19916"/>
                              </a:cubicBezTo>
                              <a:cubicBezTo>
                                <a:pt x="1031" y="20213"/>
                                <a:pt x="574" y="20510"/>
                                <a:pt x="254" y="20966"/>
                              </a:cubicBezTo>
                              <a:cubicBezTo>
                                <a:pt x="0" y="21340"/>
                                <a:pt x="401" y="21788"/>
                                <a:pt x="774" y="21788"/>
                              </a:cubicBezTo>
                              <a:cubicBezTo>
                                <a:pt x="874" y="21788"/>
                                <a:pt x="972" y="21756"/>
                                <a:pt x="1055" y="21681"/>
                              </a:cubicBezTo>
                              <a:lnTo>
                                <a:pt x="1055" y="21681"/>
                              </a:lnTo>
                              <a:cubicBezTo>
                                <a:pt x="1396" y="21533"/>
                                <a:pt x="1696" y="21298"/>
                                <a:pt x="2012" y="21081"/>
                              </a:cubicBezTo>
                              <a:cubicBezTo>
                                <a:pt x="2446" y="20784"/>
                                <a:pt x="2879" y="20533"/>
                                <a:pt x="3313" y="20259"/>
                              </a:cubicBezTo>
                              <a:cubicBezTo>
                                <a:pt x="4135" y="19757"/>
                                <a:pt x="5002" y="19323"/>
                                <a:pt x="5801" y="18775"/>
                              </a:cubicBezTo>
                              <a:cubicBezTo>
                                <a:pt x="7148" y="17908"/>
                                <a:pt x="8038" y="16516"/>
                                <a:pt x="8928" y="15192"/>
                              </a:cubicBezTo>
                              <a:cubicBezTo>
                                <a:pt x="9864" y="13754"/>
                                <a:pt x="10982" y="12430"/>
                                <a:pt x="11781" y="10901"/>
                              </a:cubicBezTo>
                              <a:cubicBezTo>
                                <a:pt x="12671" y="9211"/>
                                <a:pt x="13174" y="7431"/>
                                <a:pt x="13425" y="5537"/>
                              </a:cubicBezTo>
                              <a:cubicBezTo>
                                <a:pt x="13539" y="4487"/>
                                <a:pt x="13699" y="3414"/>
                                <a:pt x="13699" y="2364"/>
                              </a:cubicBezTo>
                              <a:cubicBezTo>
                                <a:pt x="13699" y="1679"/>
                                <a:pt x="13516" y="743"/>
                                <a:pt x="13858" y="104"/>
                              </a:cubicBezTo>
                              <a:cubicBezTo>
                                <a:pt x="13895" y="67"/>
                                <a:pt x="13857" y="0"/>
                                <a:pt x="1381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36" name="Google Shape;2436;p32"/>
                        <p:cNvGrpSpPr/>
                        <p:nvPr/>
                      </p:nvGrpSpPr>
                      <p:grpSpPr>
                        <a:xfrm>
                          <a:off x="71350" y="2408925"/>
                          <a:ext cx="7517550" cy="2939850"/>
                          <a:chOff x="71350" y="2408925"/>
                          <a:chExt cx="7517550" cy="2939850"/>
                        </a:xfrm>
                      </p:grpSpPr>
                      <p:sp>
                        <p:nvSpPr>
                          <p:cNvPr id="2437" name="Google Shape;2437;p32"/>
                          <p:cNvSpPr/>
                          <p:nvPr/>
                        </p:nvSpPr>
                        <p:spPr>
                          <a:xfrm>
                            <a:off x="3609225" y="4350175"/>
                            <a:ext cx="538200" cy="208650"/>
                          </a:xfrm>
                          <a:custGeom>
                            <a:rect b="b" l="l" r="r" t="t"/>
                            <a:pathLst>
                              <a:path extrusionOk="0" h="8346" w="21528">
                                <a:moveTo>
                                  <a:pt x="20389" y="0"/>
                                </a:moveTo>
                                <a:cubicBezTo>
                                  <a:pt x="19594" y="0"/>
                                  <a:pt x="18690" y="528"/>
                                  <a:pt x="18058" y="844"/>
                                </a:cubicBezTo>
                                <a:cubicBezTo>
                                  <a:pt x="17601" y="1072"/>
                                  <a:pt x="17145" y="1324"/>
                                  <a:pt x="16665" y="1529"/>
                                </a:cubicBezTo>
                                <a:cubicBezTo>
                                  <a:pt x="15981" y="1826"/>
                                  <a:pt x="15273" y="2031"/>
                                  <a:pt x="14565" y="2282"/>
                                </a:cubicBezTo>
                                <a:cubicBezTo>
                                  <a:pt x="12899" y="2876"/>
                                  <a:pt x="11233" y="3401"/>
                                  <a:pt x="9544" y="3948"/>
                                </a:cubicBezTo>
                                <a:cubicBezTo>
                                  <a:pt x="7878" y="4496"/>
                                  <a:pt x="6257" y="5135"/>
                                  <a:pt x="4591" y="5729"/>
                                </a:cubicBezTo>
                                <a:cubicBezTo>
                                  <a:pt x="3084" y="6277"/>
                                  <a:pt x="1395" y="6596"/>
                                  <a:pt x="231" y="7760"/>
                                </a:cubicBezTo>
                                <a:cubicBezTo>
                                  <a:pt x="0" y="7972"/>
                                  <a:pt x="223" y="8248"/>
                                  <a:pt x="476" y="8248"/>
                                </a:cubicBezTo>
                                <a:cubicBezTo>
                                  <a:pt x="524" y="8248"/>
                                  <a:pt x="572" y="8238"/>
                                  <a:pt x="619" y="8217"/>
                                </a:cubicBezTo>
                                <a:cubicBezTo>
                                  <a:pt x="1326" y="7895"/>
                                  <a:pt x="2076" y="7668"/>
                                  <a:pt x="2833" y="7458"/>
                                </a:cubicBezTo>
                                <a:lnTo>
                                  <a:pt x="2833" y="7458"/>
                                </a:lnTo>
                                <a:cubicBezTo>
                                  <a:pt x="2630" y="7838"/>
                                  <a:pt x="2926" y="8346"/>
                                  <a:pt x="3399" y="8346"/>
                                </a:cubicBezTo>
                                <a:cubicBezTo>
                                  <a:pt x="3444" y="8346"/>
                                  <a:pt x="3492" y="8341"/>
                                  <a:pt x="3541" y="8331"/>
                                </a:cubicBezTo>
                                <a:cubicBezTo>
                                  <a:pt x="4493" y="8117"/>
                                  <a:pt x="5434" y="7857"/>
                                  <a:pt x="6366" y="7567"/>
                                </a:cubicBezTo>
                                <a:lnTo>
                                  <a:pt x="6366" y="7567"/>
                                </a:lnTo>
                                <a:cubicBezTo>
                                  <a:pt x="6370" y="7793"/>
                                  <a:pt x="6519" y="8014"/>
                                  <a:pt x="6777" y="8014"/>
                                </a:cubicBezTo>
                                <a:cubicBezTo>
                                  <a:pt x="6794" y="8014"/>
                                  <a:pt x="6810" y="8013"/>
                                  <a:pt x="6828" y="8011"/>
                                </a:cubicBezTo>
                                <a:cubicBezTo>
                                  <a:pt x="7353" y="7966"/>
                                  <a:pt x="7855" y="7760"/>
                                  <a:pt x="8288" y="7486"/>
                                </a:cubicBezTo>
                                <a:cubicBezTo>
                                  <a:pt x="8517" y="7327"/>
                                  <a:pt x="8676" y="7121"/>
                                  <a:pt x="8859" y="6939"/>
                                </a:cubicBezTo>
                                <a:cubicBezTo>
                                  <a:pt x="8922" y="6868"/>
                                  <a:pt x="8990" y="6804"/>
                                  <a:pt x="9061" y="6745"/>
                                </a:cubicBezTo>
                                <a:lnTo>
                                  <a:pt x="9061" y="6745"/>
                                </a:lnTo>
                                <a:cubicBezTo>
                                  <a:pt x="9290" y="6661"/>
                                  <a:pt x="9521" y="6583"/>
                                  <a:pt x="9749" y="6505"/>
                                </a:cubicBezTo>
                                <a:cubicBezTo>
                                  <a:pt x="10731" y="6185"/>
                                  <a:pt x="11735" y="5911"/>
                                  <a:pt x="12694" y="5523"/>
                                </a:cubicBezTo>
                                <a:cubicBezTo>
                                  <a:pt x="12772" y="5491"/>
                                  <a:pt x="12851" y="5458"/>
                                  <a:pt x="12930" y="5426"/>
                                </a:cubicBezTo>
                                <a:lnTo>
                                  <a:pt x="12930" y="5426"/>
                                </a:lnTo>
                                <a:cubicBezTo>
                                  <a:pt x="14210" y="5068"/>
                                  <a:pt x="15517" y="4776"/>
                                  <a:pt x="16779" y="4336"/>
                                </a:cubicBezTo>
                                <a:cubicBezTo>
                                  <a:pt x="17533" y="4108"/>
                                  <a:pt x="18263" y="3789"/>
                                  <a:pt x="18971" y="3469"/>
                                </a:cubicBezTo>
                                <a:cubicBezTo>
                                  <a:pt x="19473" y="3218"/>
                                  <a:pt x="20021" y="2693"/>
                                  <a:pt x="20591" y="2602"/>
                                </a:cubicBezTo>
                                <a:cubicBezTo>
                                  <a:pt x="21048" y="2533"/>
                                  <a:pt x="21345" y="2100"/>
                                  <a:pt x="21093" y="1666"/>
                                </a:cubicBezTo>
                                <a:cubicBezTo>
                                  <a:pt x="20979" y="1461"/>
                                  <a:pt x="21093" y="1301"/>
                                  <a:pt x="21230" y="1141"/>
                                </a:cubicBezTo>
                                <a:cubicBezTo>
                                  <a:pt x="21527" y="753"/>
                                  <a:pt x="21390" y="274"/>
                                  <a:pt x="20911" y="91"/>
                                </a:cubicBezTo>
                                <a:cubicBezTo>
                                  <a:pt x="20746" y="27"/>
                                  <a:pt x="20570" y="0"/>
                                  <a:pt x="2038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38" name="Google Shape;2438;p32"/>
                          <p:cNvGrpSpPr/>
                          <p:nvPr/>
                        </p:nvGrpSpPr>
                        <p:grpSpPr>
                          <a:xfrm>
                            <a:off x="71350" y="2408925"/>
                            <a:ext cx="7517550" cy="2939850"/>
                            <a:chOff x="71350" y="2408925"/>
                            <a:chExt cx="7517550" cy="2939850"/>
                          </a:xfrm>
                        </p:grpSpPr>
                        <p:sp>
                          <p:nvSpPr>
                            <p:cNvPr id="2439" name="Google Shape;2439;p32"/>
                            <p:cNvSpPr/>
                            <p:nvPr/>
                          </p:nvSpPr>
                          <p:spPr>
                            <a:xfrm>
                              <a:off x="4847550" y="4464275"/>
                              <a:ext cx="53100" cy="164250"/>
                            </a:xfrm>
                            <a:custGeom>
                              <a:rect b="b" l="l" r="r" t="t"/>
                              <a:pathLst>
                                <a:path extrusionOk="0" h="6570" w="2124">
                                  <a:moveTo>
                                    <a:pt x="343" y="1"/>
                                  </a:moveTo>
                                  <a:cubicBezTo>
                                    <a:pt x="161" y="1"/>
                                    <a:pt x="46" y="161"/>
                                    <a:pt x="24" y="320"/>
                                  </a:cubicBezTo>
                                  <a:cubicBezTo>
                                    <a:pt x="1" y="571"/>
                                    <a:pt x="161" y="822"/>
                                    <a:pt x="275" y="1074"/>
                                  </a:cubicBezTo>
                                  <a:cubicBezTo>
                                    <a:pt x="366" y="1302"/>
                                    <a:pt x="412" y="1576"/>
                                    <a:pt x="457" y="1827"/>
                                  </a:cubicBezTo>
                                  <a:cubicBezTo>
                                    <a:pt x="526" y="2466"/>
                                    <a:pt x="526" y="3105"/>
                                    <a:pt x="549" y="3721"/>
                                  </a:cubicBezTo>
                                  <a:cubicBezTo>
                                    <a:pt x="571" y="4338"/>
                                    <a:pt x="594" y="4977"/>
                                    <a:pt x="822" y="5547"/>
                                  </a:cubicBezTo>
                                  <a:cubicBezTo>
                                    <a:pt x="988" y="5983"/>
                                    <a:pt x="1305" y="6570"/>
                                    <a:pt x="1825" y="6570"/>
                                  </a:cubicBezTo>
                                  <a:cubicBezTo>
                                    <a:pt x="1877" y="6570"/>
                                    <a:pt x="1931" y="6564"/>
                                    <a:pt x="1987" y="6552"/>
                                  </a:cubicBezTo>
                                  <a:cubicBezTo>
                                    <a:pt x="2055" y="6552"/>
                                    <a:pt x="2124" y="6437"/>
                                    <a:pt x="2124" y="6369"/>
                                  </a:cubicBezTo>
                                  <a:cubicBezTo>
                                    <a:pt x="2078" y="6118"/>
                                    <a:pt x="1964" y="5912"/>
                                    <a:pt x="1850" y="5684"/>
                                  </a:cubicBezTo>
                                  <a:cubicBezTo>
                                    <a:pt x="1713" y="5456"/>
                                    <a:pt x="1621" y="5228"/>
                                    <a:pt x="1576" y="4977"/>
                                  </a:cubicBezTo>
                                  <a:cubicBezTo>
                                    <a:pt x="1439" y="4406"/>
                                    <a:pt x="1439" y="3813"/>
                                    <a:pt x="1439" y="3219"/>
                                  </a:cubicBezTo>
                                  <a:cubicBezTo>
                                    <a:pt x="1416" y="2603"/>
                                    <a:pt x="1393" y="1964"/>
                                    <a:pt x="1279" y="1347"/>
                                  </a:cubicBezTo>
                                  <a:cubicBezTo>
                                    <a:pt x="1188" y="845"/>
                                    <a:pt x="959" y="24"/>
                                    <a:pt x="34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0" name="Google Shape;2440;p32"/>
                            <p:cNvSpPr/>
                            <p:nvPr/>
                          </p:nvSpPr>
                          <p:spPr>
                            <a:xfrm>
                              <a:off x="4796250" y="4476600"/>
                              <a:ext cx="66075" cy="110825"/>
                            </a:xfrm>
                            <a:custGeom>
                              <a:rect b="b" l="l" r="r" t="t"/>
                              <a:pathLst>
                                <a:path extrusionOk="0" h="4433" w="2643">
                                  <a:moveTo>
                                    <a:pt x="1774" y="2572"/>
                                  </a:moveTo>
                                  <a:cubicBezTo>
                                    <a:pt x="1776" y="2577"/>
                                    <a:pt x="1777" y="2583"/>
                                    <a:pt x="1779" y="2589"/>
                                  </a:cubicBezTo>
                                  <a:cubicBezTo>
                                    <a:pt x="1775" y="2577"/>
                                    <a:pt x="1774" y="2572"/>
                                    <a:pt x="1774" y="2572"/>
                                  </a:cubicBezTo>
                                  <a:close/>
                                  <a:moveTo>
                                    <a:pt x="622" y="0"/>
                                  </a:moveTo>
                                  <a:cubicBezTo>
                                    <a:pt x="486" y="0"/>
                                    <a:pt x="347" y="62"/>
                                    <a:pt x="272" y="193"/>
                                  </a:cubicBezTo>
                                  <a:cubicBezTo>
                                    <a:pt x="174" y="357"/>
                                    <a:pt x="138" y="563"/>
                                    <a:pt x="138" y="774"/>
                                  </a:cubicBezTo>
                                  <a:lnTo>
                                    <a:pt x="138" y="774"/>
                                  </a:lnTo>
                                  <a:cubicBezTo>
                                    <a:pt x="0" y="1065"/>
                                    <a:pt x="102" y="1488"/>
                                    <a:pt x="181" y="1790"/>
                                  </a:cubicBezTo>
                                  <a:cubicBezTo>
                                    <a:pt x="295" y="2178"/>
                                    <a:pt x="432" y="2544"/>
                                    <a:pt x="592" y="2909"/>
                                  </a:cubicBezTo>
                                  <a:cubicBezTo>
                                    <a:pt x="752" y="3228"/>
                                    <a:pt x="911" y="3548"/>
                                    <a:pt x="1140" y="3822"/>
                                  </a:cubicBezTo>
                                  <a:cubicBezTo>
                                    <a:pt x="1300" y="4004"/>
                                    <a:pt x="1436" y="4141"/>
                                    <a:pt x="1619" y="4278"/>
                                  </a:cubicBezTo>
                                  <a:cubicBezTo>
                                    <a:pt x="1790" y="4381"/>
                                    <a:pt x="1949" y="4432"/>
                                    <a:pt x="2123" y="4432"/>
                                  </a:cubicBezTo>
                                  <a:cubicBezTo>
                                    <a:pt x="2181" y="4432"/>
                                    <a:pt x="2241" y="4427"/>
                                    <a:pt x="2304" y="4415"/>
                                  </a:cubicBezTo>
                                  <a:cubicBezTo>
                                    <a:pt x="2555" y="4357"/>
                                    <a:pt x="2643" y="4086"/>
                                    <a:pt x="2594" y="3866"/>
                                  </a:cubicBezTo>
                                  <a:lnTo>
                                    <a:pt x="2594" y="3866"/>
                                  </a:lnTo>
                                  <a:cubicBezTo>
                                    <a:pt x="2596" y="3866"/>
                                    <a:pt x="2598" y="3867"/>
                                    <a:pt x="2601" y="3867"/>
                                  </a:cubicBezTo>
                                  <a:cubicBezTo>
                                    <a:pt x="2597" y="3860"/>
                                    <a:pt x="2593" y="3852"/>
                                    <a:pt x="2589" y="3845"/>
                                  </a:cubicBezTo>
                                  <a:lnTo>
                                    <a:pt x="2589" y="3845"/>
                                  </a:lnTo>
                                  <a:cubicBezTo>
                                    <a:pt x="2581" y="3813"/>
                                    <a:pt x="2569" y="3782"/>
                                    <a:pt x="2555" y="3753"/>
                                  </a:cubicBezTo>
                                  <a:cubicBezTo>
                                    <a:pt x="2539" y="3729"/>
                                    <a:pt x="2520" y="3702"/>
                                    <a:pt x="2498" y="3677"/>
                                  </a:cubicBezTo>
                                  <a:lnTo>
                                    <a:pt x="2498" y="3677"/>
                                  </a:lnTo>
                                  <a:cubicBezTo>
                                    <a:pt x="2498" y="3675"/>
                                    <a:pt x="2497" y="3674"/>
                                    <a:pt x="2496" y="3672"/>
                                  </a:cubicBezTo>
                                  <a:lnTo>
                                    <a:pt x="2496" y="3672"/>
                                  </a:lnTo>
                                  <a:cubicBezTo>
                                    <a:pt x="2477" y="3562"/>
                                    <a:pt x="2459" y="3452"/>
                                    <a:pt x="2441" y="3342"/>
                                  </a:cubicBezTo>
                                  <a:cubicBezTo>
                                    <a:pt x="2418" y="3205"/>
                                    <a:pt x="2441" y="3046"/>
                                    <a:pt x="2464" y="2909"/>
                                  </a:cubicBezTo>
                                  <a:cubicBezTo>
                                    <a:pt x="2464" y="2864"/>
                                    <a:pt x="2416" y="2839"/>
                                    <a:pt x="2376" y="2839"/>
                                  </a:cubicBezTo>
                                  <a:cubicBezTo>
                                    <a:pt x="2354" y="2839"/>
                                    <a:pt x="2335" y="2847"/>
                                    <a:pt x="2327" y="2863"/>
                                  </a:cubicBezTo>
                                  <a:cubicBezTo>
                                    <a:pt x="2269" y="2998"/>
                                    <a:pt x="2228" y="3132"/>
                                    <a:pt x="2175" y="3267"/>
                                  </a:cubicBezTo>
                                  <a:lnTo>
                                    <a:pt x="2175" y="3267"/>
                                  </a:lnTo>
                                  <a:cubicBezTo>
                                    <a:pt x="2143" y="3224"/>
                                    <a:pt x="2115" y="3186"/>
                                    <a:pt x="2098" y="3137"/>
                                  </a:cubicBezTo>
                                  <a:cubicBezTo>
                                    <a:pt x="1984" y="3000"/>
                                    <a:pt x="1916" y="2863"/>
                                    <a:pt x="1847" y="2703"/>
                                  </a:cubicBezTo>
                                  <a:cubicBezTo>
                                    <a:pt x="1830" y="2668"/>
                                    <a:pt x="1812" y="2647"/>
                                    <a:pt x="1795" y="2618"/>
                                  </a:cubicBezTo>
                                  <a:lnTo>
                                    <a:pt x="1795" y="2618"/>
                                  </a:lnTo>
                                  <a:cubicBezTo>
                                    <a:pt x="1795" y="2618"/>
                                    <a:pt x="1795" y="2618"/>
                                    <a:pt x="1795" y="2618"/>
                                  </a:cubicBezTo>
                                  <a:cubicBezTo>
                                    <a:pt x="1794" y="2618"/>
                                    <a:pt x="1790" y="2611"/>
                                    <a:pt x="1779" y="2589"/>
                                  </a:cubicBezTo>
                                  <a:lnTo>
                                    <a:pt x="1779" y="2589"/>
                                  </a:lnTo>
                                  <a:cubicBezTo>
                                    <a:pt x="1784" y="2600"/>
                                    <a:pt x="1790" y="2609"/>
                                    <a:pt x="1795" y="2618"/>
                                  </a:cubicBezTo>
                                  <a:lnTo>
                                    <a:pt x="1795" y="2618"/>
                                  </a:lnTo>
                                  <a:cubicBezTo>
                                    <a:pt x="1796" y="2616"/>
                                    <a:pt x="1777" y="2572"/>
                                    <a:pt x="1774" y="2572"/>
                                  </a:cubicBezTo>
                                  <a:lnTo>
                                    <a:pt x="1774" y="2572"/>
                                  </a:lnTo>
                                  <a:cubicBezTo>
                                    <a:pt x="1774" y="2572"/>
                                    <a:pt x="1774" y="2572"/>
                                    <a:pt x="1774" y="2572"/>
                                  </a:cubicBezTo>
                                  <a:lnTo>
                                    <a:pt x="1774" y="2572"/>
                                  </a:lnTo>
                                  <a:cubicBezTo>
                                    <a:pt x="1750" y="2489"/>
                                    <a:pt x="1709" y="2423"/>
                                    <a:pt x="1688" y="2338"/>
                                  </a:cubicBezTo>
                                  <a:cubicBezTo>
                                    <a:pt x="1573" y="2019"/>
                                    <a:pt x="1459" y="1722"/>
                                    <a:pt x="1368" y="1402"/>
                                  </a:cubicBezTo>
                                  <a:cubicBezTo>
                                    <a:pt x="1296" y="1157"/>
                                    <a:pt x="1214" y="829"/>
                                    <a:pt x="1037" y="633"/>
                                  </a:cubicBezTo>
                                  <a:lnTo>
                                    <a:pt x="1037" y="633"/>
                                  </a:lnTo>
                                  <a:cubicBezTo>
                                    <a:pt x="1031" y="592"/>
                                    <a:pt x="1026" y="558"/>
                                    <a:pt x="1026" y="535"/>
                                  </a:cubicBezTo>
                                  <a:cubicBezTo>
                                    <a:pt x="1026" y="461"/>
                                    <a:pt x="1026" y="388"/>
                                    <a:pt x="1002" y="314"/>
                                  </a:cubicBezTo>
                                  <a:lnTo>
                                    <a:pt x="1002" y="314"/>
                                  </a:lnTo>
                                  <a:cubicBezTo>
                                    <a:pt x="982" y="110"/>
                                    <a:pt x="804" y="0"/>
                                    <a:pt x="62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1" name="Google Shape;2441;p32"/>
                            <p:cNvSpPr/>
                            <p:nvPr/>
                          </p:nvSpPr>
                          <p:spPr>
                            <a:xfrm>
                              <a:off x="4841850" y="4548725"/>
                              <a:ext cx="54225" cy="45675"/>
                            </a:xfrm>
                            <a:custGeom>
                              <a:rect b="b" l="l" r="r" t="t"/>
                              <a:pathLst>
                                <a:path extrusionOk="0" h="1827" w="2169">
                                  <a:moveTo>
                                    <a:pt x="480" y="1233"/>
                                  </a:moveTo>
                                  <a:cubicBezTo>
                                    <a:pt x="471" y="1252"/>
                                    <a:pt x="469" y="1262"/>
                                    <a:pt x="471" y="1265"/>
                                  </a:cubicBezTo>
                                  <a:lnTo>
                                    <a:pt x="471" y="1265"/>
                                  </a:lnTo>
                                  <a:cubicBezTo>
                                    <a:pt x="474" y="1262"/>
                                    <a:pt x="477" y="1260"/>
                                    <a:pt x="480" y="1256"/>
                                  </a:cubicBezTo>
                                  <a:cubicBezTo>
                                    <a:pt x="480" y="1256"/>
                                    <a:pt x="480" y="1256"/>
                                    <a:pt x="480" y="1233"/>
                                  </a:cubicBezTo>
                                  <a:close/>
                                  <a:moveTo>
                                    <a:pt x="1735" y="1"/>
                                  </a:moveTo>
                                  <a:cubicBezTo>
                                    <a:pt x="1712" y="1"/>
                                    <a:pt x="1667" y="24"/>
                                    <a:pt x="1644" y="24"/>
                                  </a:cubicBezTo>
                                  <a:cubicBezTo>
                                    <a:pt x="1507" y="92"/>
                                    <a:pt x="1416" y="183"/>
                                    <a:pt x="1302" y="275"/>
                                  </a:cubicBezTo>
                                  <a:cubicBezTo>
                                    <a:pt x="1119" y="412"/>
                                    <a:pt x="982" y="572"/>
                                    <a:pt x="845" y="754"/>
                                  </a:cubicBezTo>
                                  <a:cubicBezTo>
                                    <a:pt x="777" y="845"/>
                                    <a:pt x="708" y="960"/>
                                    <a:pt x="640" y="1051"/>
                                  </a:cubicBezTo>
                                  <a:cubicBezTo>
                                    <a:pt x="594" y="1097"/>
                                    <a:pt x="525" y="1142"/>
                                    <a:pt x="503" y="1211"/>
                                  </a:cubicBezTo>
                                  <a:cubicBezTo>
                                    <a:pt x="490" y="1248"/>
                                    <a:pt x="478" y="1265"/>
                                    <a:pt x="473" y="1265"/>
                                  </a:cubicBezTo>
                                  <a:cubicBezTo>
                                    <a:pt x="472" y="1265"/>
                                    <a:pt x="472" y="1265"/>
                                    <a:pt x="471" y="1265"/>
                                  </a:cubicBezTo>
                                  <a:lnTo>
                                    <a:pt x="471" y="1265"/>
                                  </a:lnTo>
                                  <a:cubicBezTo>
                                    <a:pt x="457" y="1280"/>
                                    <a:pt x="457" y="1282"/>
                                    <a:pt x="457" y="1302"/>
                                  </a:cubicBezTo>
                                  <a:cubicBezTo>
                                    <a:pt x="411" y="1325"/>
                                    <a:pt x="389" y="1370"/>
                                    <a:pt x="366" y="1393"/>
                                  </a:cubicBezTo>
                                  <a:cubicBezTo>
                                    <a:pt x="320" y="1439"/>
                                    <a:pt x="320" y="1462"/>
                                    <a:pt x="297" y="1485"/>
                                  </a:cubicBezTo>
                                  <a:cubicBezTo>
                                    <a:pt x="307" y="1475"/>
                                    <a:pt x="314" y="1467"/>
                                    <a:pt x="320" y="1462"/>
                                  </a:cubicBezTo>
                                  <a:lnTo>
                                    <a:pt x="320" y="1462"/>
                                  </a:lnTo>
                                  <a:cubicBezTo>
                                    <a:pt x="297" y="1485"/>
                                    <a:pt x="297" y="1507"/>
                                    <a:pt x="274" y="1507"/>
                                  </a:cubicBezTo>
                                  <a:cubicBezTo>
                                    <a:pt x="234" y="1548"/>
                                    <a:pt x="139" y="1571"/>
                                    <a:pt x="86" y="1640"/>
                                  </a:cubicBezTo>
                                  <a:lnTo>
                                    <a:pt x="86" y="1640"/>
                                  </a:lnTo>
                                  <a:cubicBezTo>
                                    <a:pt x="73" y="1644"/>
                                    <a:pt x="59" y="1644"/>
                                    <a:pt x="46" y="1644"/>
                                  </a:cubicBezTo>
                                  <a:cubicBezTo>
                                    <a:pt x="1" y="1667"/>
                                    <a:pt x="1" y="1758"/>
                                    <a:pt x="69" y="1758"/>
                                  </a:cubicBezTo>
                                  <a:cubicBezTo>
                                    <a:pt x="69" y="1781"/>
                                    <a:pt x="92" y="1781"/>
                                    <a:pt x="115" y="1781"/>
                                  </a:cubicBezTo>
                                  <a:cubicBezTo>
                                    <a:pt x="115" y="1781"/>
                                    <a:pt x="160" y="1804"/>
                                    <a:pt x="160" y="1827"/>
                                  </a:cubicBezTo>
                                  <a:cubicBezTo>
                                    <a:pt x="206" y="1827"/>
                                    <a:pt x="274" y="1804"/>
                                    <a:pt x="320" y="1804"/>
                                  </a:cubicBezTo>
                                  <a:cubicBezTo>
                                    <a:pt x="343" y="1804"/>
                                    <a:pt x="389" y="1781"/>
                                    <a:pt x="434" y="1781"/>
                                  </a:cubicBezTo>
                                  <a:cubicBezTo>
                                    <a:pt x="457" y="1758"/>
                                    <a:pt x="480" y="1758"/>
                                    <a:pt x="503" y="1758"/>
                                  </a:cubicBezTo>
                                  <a:cubicBezTo>
                                    <a:pt x="617" y="1736"/>
                                    <a:pt x="731" y="1667"/>
                                    <a:pt x="822" y="1599"/>
                                  </a:cubicBezTo>
                                  <a:cubicBezTo>
                                    <a:pt x="845" y="1576"/>
                                    <a:pt x="891" y="1576"/>
                                    <a:pt x="914" y="1553"/>
                                  </a:cubicBezTo>
                                  <a:cubicBezTo>
                                    <a:pt x="936" y="1530"/>
                                    <a:pt x="959" y="1507"/>
                                    <a:pt x="982" y="1485"/>
                                  </a:cubicBezTo>
                                  <a:cubicBezTo>
                                    <a:pt x="1028" y="1439"/>
                                    <a:pt x="1073" y="1416"/>
                                    <a:pt x="1119" y="1370"/>
                                  </a:cubicBezTo>
                                  <a:cubicBezTo>
                                    <a:pt x="1279" y="1211"/>
                                    <a:pt x="1439" y="1074"/>
                                    <a:pt x="1598" y="914"/>
                                  </a:cubicBezTo>
                                  <a:cubicBezTo>
                                    <a:pt x="1667" y="823"/>
                                    <a:pt x="1735" y="754"/>
                                    <a:pt x="1827" y="686"/>
                                  </a:cubicBezTo>
                                  <a:cubicBezTo>
                                    <a:pt x="1849" y="663"/>
                                    <a:pt x="1849" y="640"/>
                                    <a:pt x="1872" y="640"/>
                                  </a:cubicBezTo>
                                  <a:cubicBezTo>
                                    <a:pt x="1881" y="632"/>
                                    <a:pt x="1886" y="626"/>
                                    <a:pt x="1887" y="624"/>
                                  </a:cubicBezTo>
                                  <a:lnTo>
                                    <a:pt x="1887" y="624"/>
                                  </a:lnTo>
                                  <a:cubicBezTo>
                                    <a:pt x="1892" y="620"/>
                                    <a:pt x="1895" y="617"/>
                                    <a:pt x="1895" y="617"/>
                                  </a:cubicBezTo>
                                  <a:cubicBezTo>
                                    <a:pt x="1946" y="579"/>
                                    <a:pt x="1983" y="540"/>
                                    <a:pt x="2014" y="493"/>
                                  </a:cubicBezTo>
                                  <a:lnTo>
                                    <a:pt x="2014" y="493"/>
                                  </a:lnTo>
                                  <a:cubicBezTo>
                                    <a:pt x="2012" y="497"/>
                                    <a:pt x="2011" y="500"/>
                                    <a:pt x="2009" y="503"/>
                                  </a:cubicBezTo>
                                  <a:cubicBezTo>
                                    <a:pt x="2011" y="499"/>
                                    <a:pt x="2013" y="495"/>
                                    <a:pt x="2015" y="492"/>
                                  </a:cubicBezTo>
                                  <a:lnTo>
                                    <a:pt x="2015" y="492"/>
                                  </a:lnTo>
                                  <a:cubicBezTo>
                                    <a:pt x="2020" y="484"/>
                                    <a:pt x="2025" y="476"/>
                                    <a:pt x="2029" y="468"/>
                                  </a:cubicBezTo>
                                  <a:lnTo>
                                    <a:pt x="2029" y="468"/>
                                  </a:lnTo>
                                  <a:cubicBezTo>
                                    <a:pt x="2047" y="442"/>
                                    <a:pt x="2068" y="421"/>
                                    <a:pt x="2100" y="389"/>
                                  </a:cubicBezTo>
                                  <a:cubicBezTo>
                                    <a:pt x="2123" y="343"/>
                                    <a:pt x="2146" y="320"/>
                                    <a:pt x="2146" y="275"/>
                                  </a:cubicBezTo>
                                  <a:cubicBezTo>
                                    <a:pt x="2169" y="183"/>
                                    <a:pt x="2123" y="69"/>
                                    <a:pt x="2055" y="47"/>
                                  </a:cubicBezTo>
                                  <a:cubicBezTo>
                                    <a:pt x="1986" y="1"/>
                                    <a:pt x="1918" y="1"/>
                                    <a:pt x="1849" y="1"/>
                                  </a:cubicBezTo>
                                  <a:cubicBezTo>
                                    <a:pt x="1827" y="1"/>
                                    <a:pt x="1735" y="24"/>
                                    <a:pt x="1712" y="24"/>
                                  </a:cubicBezTo>
                                  <a:cubicBezTo>
                                    <a:pt x="1758" y="1"/>
                                    <a:pt x="1781" y="1"/>
                                    <a:pt x="173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2" name="Google Shape;2442;p32"/>
                            <p:cNvSpPr/>
                            <p:nvPr/>
                          </p:nvSpPr>
                          <p:spPr>
                            <a:xfrm>
                              <a:off x="4847550" y="4385125"/>
                              <a:ext cx="97600" cy="265225"/>
                            </a:xfrm>
                            <a:custGeom>
                              <a:rect b="b" l="l" r="r" t="t"/>
                              <a:pathLst>
                                <a:path extrusionOk="0" h="10609" w="3904">
                                  <a:moveTo>
                                    <a:pt x="3321" y="1"/>
                                  </a:moveTo>
                                  <a:cubicBezTo>
                                    <a:pt x="3266" y="1"/>
                                    <a:pt x="3209" y="44"/>
                                    <a:pt x="3196" y="108"/>
                                  </a:cubicBezTo>
                                  <a:cubicBezTo>
                                    <a:pt x="3173" y="633"/>
                                    <a:pt x="3059" y="1112"/>
                                    <a:pt x="3059" y="1637"/>
                                  </a:cubicBezTo>
                                  <a:cubicBezTo>
                                    <a:pt x="3037" y="2117"/>
                                    <a:pt x="3014" y="2619"/>
                                    <a:pt x="2968" y="3121"/>
                                  </a:cubicBezTo>
                                  <a:cubicBezTo>
                                    <a:pt x="2900" y="4171"/>
                                    <a:pt x="2785" y="5221"/>
                                    <a:pt x="2580" y="6271"/>
                                  </a:cubicBezTo>
                                  <a:cubicBezTo>
                                    <a:pt x="2375" y="7161"/>
                                    <a:pt x="2124" y="8029"/>
                                    <a:pt x="1644" y="8805"/>
                                  </a:cubicBezTo>
                                  <a:cubicBezTo>
                                    <a:pt x="1439" y="9170"/>
                                    <a:pt x="1165" y="9489"/>
                                    <a:pt x="845" y="9740"/>
                                  </a:cubicBezTo>
                                  <a:cubicBezTo>
                                    <a:pt x="809" y="9777"/>
                                    <a:pt x="735" y="9813"/>
                                    <a:pt x="666" y="9849"/>
                                  </a:cubicBezTo>
                                  <a:lnTo>
                                    <a:pt x="666" y="9849"/>
                                  </a:lnTo>
                                  <a:cubicBezTo>
                                    <a:pt x="693" y="9751"/>
                                    <a:pt x="717" y="9624"/>
                                    <a:pt x="731" y="9581"/>
                                  </a:cubicBezTo>
                                  <a:cubicBezTo>
                                    <a:pt x="791" y="9447"/>
                                    <a:pt x="656" y="9342"/>
                                    <a:pt x="530" y="9342"/>
                                  </a:cubicBezTo>
                                  <a:cubicBezTo>
                                    <a:pt x="463" y="9342"/>
                                    <a:pt x="398" y="9372"/>
                                    <a:pt x="366" y="9444"/>
                                  </a:cubicBezTo>
                                  <a:cubicBezTo>
                                    <a:pt x="229" y="9718"/>
                                    <a:pt x="1" y="10174"/>
                                    <a:pt x="229" y="10448"/>
                                  </a:cubicBezTo>
                                  <a:cubicBezTo>
                                    <a:pt x="325" y="10566"/>
                                    <a:pt x="457" y="10608"/>
                                    <a:pt x="596" y="10608"/>
                                  </a:cubicBezTo>
                                  <a:cubicBezTo>
                                    <a:pt x="752" y="10608"/>
                                    <a:pt x="918" y="10554"/>
                                    <a:pt x="1051" y="10494"/>
                                  </a:cubicBezTo>
                                  <a:cubicBezTo>
                                    <a:pt x="2032" y="10060"/>
                                    <a:pt x="2648" y="8850"/>
                                    <a:pt x="3037" y="7914"/>
                                  </a:cubicBezTo>
                                  <a:cubicBezTo>
                                    <a:pt x="3493" y="6727"/>
                                    <a:pt x="3676" y="5449"/>
                                    <a:pt x="3813" y="4194"/>
                                  </a:cubicBezTo>
                                  <a:cubicBezTo>
                                    <a:pt x="3881" y="3463"/>
                                    <a:pt x="3904" y="2733"/>
                                    <a:pt x="3858" y="2025"/>
                                  </a:cubicBezTo>
                                  <a:cubicBezTo>
                                    <a:pt x="3813" y="1341"/>
                                    <a:pt x="3653" y="724"/>
                                    <a:pt x="3425" y="85"/>
                                  </a:cubicBezTo>
                                  <a:cubicBezTo>
                                    <a:pt x="3405" y="26"/>
                                    <a:pt x="3363" y="1"/>
                                    <a:pt x="332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3" name="Google Shape;2443;p32"/>
                            <p:cNvSpPr/>
                            <p:nvPr/>
                          </p:nvSpPr>
                          <p:spPr>
                            <a:xfrm>
                              <a:off x="4848125" y="4490975"/>
                              <a:ext cx="53800" cy="149400"/>
                            </a:xfrm>
                            <a:custGeom>
                              <a:rect b="b" l="l" r="r" t="t"/>
                              <a:pathLst>
                                <a:path extrusionOk="0" h="5976" w="2152">
                                  <a:moveTo>
                                    <a:pt x="1792" y="0"/>
                                  </a:moveTo>
                                  <a:cubicBezTo>
                                    <a:pt x="1684" y="0"/>
                                    <a:pt x="1578" y="60"/>
                                    <a:pt x="1530" y="211"/>
                                  </a:cubicBezTo>
                                  <a:cubicBezTo>
                                    <a:pt x="1370" y="667"/>
                                    <a:pt x="1370" y="1215"/>
                                    <a:pt x="1302" y="1717"/>
                                  </a:cubicBezTo>
                                  <a:cubicBezTo>
                                    <a:pt x="1248" y="2074"/>
                                    <a:pt x="1195" y="2430"/>
                                    <a:pt x="1163" y="2787"/>
                                  </a:cubicBezTo>
                                  <a:lnTo>
                                    <a:pt x="1163" y="2787"/>
                                  </a:lnTo>
                                  <a:cubicBezTo>
                                    <a:pt x="997" y="2496"/>
                                    <a:pt x="915" y="2144"/>
                                    <a:pt x="845" y="1832"/>
                                  </a:cubicBezTo>
                                  <a:cubicBezTo>
                                    <a:pt x="754" y="1375"/>
                                    <a:pt x="663" y="919"/>
                                    <a:pt x="571" y="462"/>
                                  </a:cubicBezTo>
                                  <a:cubicBezTo>
                                    <a:pt x="543" y="339"/>
                                    <a:pt x="456" y="287"/>
                                    <a:pt x="362" y="287"/>
                                  </a:cubicBezTo>
                                  <a:cubicBezTo>
                                    <a:pt x="229" y="287"/>
                                    <a:pt x="82" y="393"/>
                                    <a:pt x="69" y="553"/>
                                  </a:cubicBezTo>
                                  <a:cubicBezTo>
                                    <a:pt x="23" y="1101"/>
                                    <a:pt x="1" y="1626"/>
                                    <a:pt x="92" y="2174"/>
                                  </a:cubicBezTo>
                                  <a:cubicBezTo>
                                    <a:pt x="206" y="2699"/>
                                    <a:pt x="434" y="3224"/>
                                    <a:pt x="868" y="3543"/>
                                  </a:cubicBezTo>
                                  <a:cubicBezTo>
                                    <a:pt x="937" y="3595"/>
                                    <a:pt x="1015" y="3627"/>
                                    <a:pt x="1092" y="3635"/>
                                  </a:cubicBezTo>
                                  <a:lnTo>
                                    <a:pt x="1092" y="3635"/>
                                  </a:lnTo>
                                  <a:cubicBezTo>
                                    <a:pt x="1074" y="3907"/>
                                    <a:pt x="1069" y="4186"/>
                                    <a:pt x="1096" y="4456"/>
                                  </a:cubicBezTo>
                                  <a:cubicBezTo>
                                    <a:pt x="1165" y="4936"/>
                                    <a:pt x="1233" y="5438"/>
                                    <a:pt x="1324" y="5917"/>
                                  </a:cubicBezTo>
                                  <a:cubicBezTo>
                                    <a:pt x="1334" y="5957"/>
                                    <a:pt x="1371" y="5975"/>
                                    <a:pt x="1407" y="5975"/>
                                  </a:cubicBezTo>
                                  <a:cubicBezTo>
                                    <a:pt x="1452" y="5975"/>
                                    <a:pt x="1497" y="5946"/>
                                    <a:pt x="1484" y="5894"/>
                                  </a:cubicBezTo>
                                  <a:cubicBezTo>
                                    <a:pt x="1393" y="4913"/>
                                    <a:pt x="1598" y="3977"/>
                                    <a:pt x="1758" y="2996"/>
                                  </a:cubicBezTo>
                                  <a:cubicBezTo>
                                    <a:pt x="1827" y="2539"/>
                                    <a:pt x="1918" y="2083"/>
                                    <a:pt x="1986" y="1626"/>
                                  </a:cubicBezTo>
                                  <a:cubicBezTo>
                                    <a:pt x="2069" y="1192"/>
                                    <a:pt x="2152" y="758"/>
                                    <a:pt x="2099" y="324"/>
                                  </a:cubicBezTo>
                                  <a:lnTo>
                                    <a:pt x="2099" y="324"/>
                                  </a:lnTo>
                                  <a:cubicBezTo>
                                    <a:pt x="2141" y="151"/>
                                    <a:pt x="1964" y="0"/>
                                    <a:pt x="179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4" name="Google Shape;2444;p32"/>
                            <p:cNvSpPr/>
                            <p:nvPr/>
                          </p:nvSpPr>
                          <p:spPr>
                            <a:xfrm>
                              <a:off x="4823600" y="4478475"/>
                              <a:ext cx="30075" cy="114975"/>
                            </a:xfrm>
                            <a:custGeom>
                              <a:rect b="b" l="l" r="r" t="t"/>
                              <a:pathLst>
                                <a:path extrusionOk="0" h="4599" w="1203">
                                  <a:moveTo>
                                    <a:pt x="374" y="0"/>
                                  </a:moveTo>
                                  <a:cubicBezTo>
                                    <a:pt x="300" y="0"/>
                                    <a:pt x="229" y="35"/>
                                    <a:pt x="183" y="118"/>
                                  </a:cubicBezTo>
                                  <a:cubicBezTo>
                                    <a:pt x="144" y="214"/>
                                    <a:pt x="122" y="310"/>
                                    <a:pt x="89" y="406"/>
                                  </a:cubicBezTo>
                                  <a:lnTo>
                                    <a:pt x="89" y="406"/>
                                  </a:lnTo>
                                  <a:cubicBezTo>
                                    <a:pt x="8" y="567"/>
                                    <a:pt x="23" y="753"/>
                                    <a:pt x="23" y="939"/>
                                  </a:cubicBezTo>
                                  <a:cubicBezTo>
                                    <a:pt x="23" y="1145"/>
                                    <a:pt x="0" y="1350"/>
                                    <a:pt x="23" y="1556"/>
                                  </a:cubicBezTo>
                                  <a:cubicBezTo>
                                    <a:pt x="23" y="1989"/>
                                    <a:pt x="69" y="2446"/>
                                    <a:pt x="160" y="2902"/>
                                  </a:cubicBezTo>
                                  <a:cubicBezTo>
                                    <a:pt x="206" y="3267"/>
                                    <a:pt x="320" y="3633"/>
                                    <a:pt x="457" y="3975"/>
                                  </a:cubicBezTo>
                                  <a:cubicBezTo>
                                    <a:pt x="502" y="4112"/>
                                    <a:pt x="571" y="4272"/>
                                    <a:pt x="639" y="4386"/>
                                  </a:cubicBezTo>
                                  <a:cubicBezTo>
                                    <a:pt x="685" y="4431"/>
                                    <a:pt x="731" y="4477"/>
                                    <a:pt x="776" y="4500"/>
                                  </a:cubicBezTo>
                                  <a:cubicBezTo>
                                    <a:pt x="799" y="4500"/>
                                    <a:pt x="822" y="4523"/>
                                    <a:pt x="845" y="4523"/>
                                  </a:cubicBezTo>
                                  <a:cubicBezTo>
                                    <a:pt x="890" y="4534"/>
                                    <a:pt x="913" y="4540"/>
                                    <a:pt x="910" y="4540"/>
                                  </a:cubicBezTo>
                                  <a:cubicBezTo>
                                    <a:pt x="907" y="4540"/>
                                    <a:pt x="879" y="4534"/>
                                    <a:pt x="822" y="4523"/>
                                  </a:cubicBezTo>
                                  <a:lnTo>
                                    <a:pt x="822" y="4523"/>
                                  </a:lnTo>
                                  <a:cubicBezTo>
                                    <a:pt x="822" y="4523"/>
                                    <a:pt x="959" y="4591"/>
                                    <a:pt x="959" y="4591"/>
                                  </a:cubicBezTo>
                                  <a:cubicBezTo>
                                    <a:pt x="976" y="4596"/>
                                    <a:pt x="992" y="4598"/>
                                    <a:pt x="1008" y="4598"/>
                                  </a:cubicBezTo>
                                  <a:cubicBezTo>
                                    <a:pt x="1136" y="4598"/>
                                    <a:pt x="1203" y="4440"/>
                                    <a:pt x="1141" y="4317"/>
                                  </a:cubicBezTo>
                                  <a:cubicBezTo>
                                    <a:pt x="1141" y="4317"/>
                                    <a:pt x="1141" y="4317"/>
                                    <a:pt x="1141" y="4316"/>
                                  </a:cubicBezTo>
                                  <a:lnTo>
                                    <a:pt x="1141" y="4316"/>
                                  </a:lnTo>
                                  <a:cubicBezTo>
                                    <a:pt x="1141" y="4310"/>
                                    <a:pt x="1141" y="4303"/>
                                    <a:pt x="1141" y="4295"/>
                                  </a:cubicBezTo>
                                  <a:cubicBezTo>
                                    <a:pt x="1141" y="4203"/>
                                    <a:pt x="1119" y="4158"/>
                                    <a:pt x="1096" y="4089"/>
                                  </a:cubicBezTo>
                                  <a:cubicBezTo>
                                    <a:pt x="1050" y="3952"/>
                                    <a:pt x="1027" y="3815"/>
                                    <a:pt x="1027" y="3724"/>
                                  </a:cubicBezTo>
                                  <a:cubicBezTo>
                                    <a:pt x="982" y="3359"/>
                                    <a:pt x="959" y="2993"/>
                                    <a:pt x="936" y="2628"/>
                                  </a:cubicBezTo>
                                  <a:cubicBezTo>
                                    <a:pt x="890" y="2217"/>
                                    <a:pt x="867" y="1829"/>
                                    <a:pt x="845" y="1441"/>
                                  </a:cubicBezTo>
                                  <a:cubicBezTo>
                                    <a:pt x="822" y="1259"/>
                                    <a:pt x="822" y="1076"/>
                                    <a:pt x="799" y="894"/>
                                  </a:cubicBezTo>
                                  <a:cubicBezTo>
                                    <a:pt x="799" y="733"/>
                                    <a:pt x="799" y="573"/>
                                    <a:pt x="723" y="423"/>
                                  </a:cubicBezTo>
                                  <a:lnTo>
                                    <a:pt x="723" y="423"/>
                                  </a:lnTo>
                                  <a:cubicBezTo>
                                    <a:pt x="726" y="428"/>
                                    <a:pt x="728" y="432"/>
                                    <a:pt x="731" y="437"/>
                                  </a:cubicBezTo>
                                  <a:cubicBezTo>
                                    <a:pt x="708" y="346"/>
                                    <a:pt x="685" y="254"/>
                                    <a:pt x="639" y="186"/>
                                  </a:cubicBezTo>
                                  <a:cubicBezTo>
                                    <a:pt x="598" y="77"/>
                                    <a:pt x="484" y="0"/>
                                    <a:pt x="37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5" name="Google Shape;2445;p32"/>
                            <p:cNvSpPr/>
                            <p:nvPr/>
                          </p:nvSpPr>
                          <p:spPr>
                            <a:xfrm>
                              <a:off x="4767100" y="4478675"/>
                              <a:ext cx="78675" cy="115075"/>
                            </a:xfrm>
                            <a:custGeom>
                              <a:rect b="b" l="l" r="r" t="t"/>
                              <a:pathLst>
                                <a:path extrusionOk="0" h="4603" w="3147">
                                  <a:moveTo>
                                    <a:pt x="275" y="0"/>
                                  </a:moveTo>
                                  <a:cubicBezTo>
                                    <a:pt x="211" y="0"/>
                                    <a:pt x="150" y="34"/>
                                    <a:pt x="137" y="110"/>
                                  </a:cubicBezTo>
                                  <a:cubicBezTo>
                                    <a:pt x="0" y="977"/>
                                    <a:pt x="411" y="1958"/>
                                    <a:pt x="845" y="2712"/>
                                  </a:cubicBezTo>
                                  <a:cubicBezTo>
                                    <a:pt x="1073" y="3100"/>
                                    <a:pt x="1324" y="3442"/>
                                    <a:pt x="1644" y="3784"/>
                                  </a:cubicBezTo>
                                  <a:cubicBezTo>
                                    <a:pt x="1963" y="4104"/>
                                    <a:pt x="2374" y="4355"/>
                                    <a:pt x="2762" y="4583"/>
                                  </a:cubicBezTo>
                                  <a:cubicBezTo>
                                    <a:pt x="2792" y="4597"/>
                                    <a:pt x="2823" y="4603"/>
                                    <a:pt x="2852" y="4603"/>
                                  </a:cubicBezTo>
                                  <a:cubicBezTo>
                                    <a:pt x="3020" y="4603"/>
                                    <a:pt x="3146" y="4400"/>
                                    <a:pt x="2991" y="4264"/>
                                  </a:cubicBezTo>
                                  <a:cubicBezTo>
                                    <a:pt x="2351" y="3762"/>
                                    <a:pt x="1849" y="3054"/>
                                    <a:pt x="1484" y="2324"/>
                                  </a:cubicBezTo>
                                  <a:cubicBezTo>
                                    <a:pt x="1279" y="1958"/>
                                    <a:pt x="1142" y="1593"/>
                                    <a:pt x="1005" y="1228"/>
                                  </a:cubicBezTo>
                                  <a:cubicBezTo>
                                    <a:pt x="822" y="817"/>
                                    <a:pt x="685" y="406"/>
                                    <a:pt x="411" y="64"/>
                                  </a:cubicBezTo>
                                  <a:cubicBezTo>
                                    <a:pt x="380" y="23"/>
                                    <a:pt x="327" y="0"/>
                                    <a:pt x="27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6" name="Google Shape;2446;p32"/>
                            <p:cNvSpPr/>
                            <p:nvPr/>
                          </p:nvSpPr>
                          <p:spPr>
                            <a:xfrm>
                              <a:off x="4757400" y="4443300"/>
                              <a:ext cx="27775" cy="76900"/>
                            </a:xfrm>
                            <a:custGeom>
                              <a:rect b="b" l="l" r="r" t="t"/>
                              <a:pathLst>
                                <a:path extrusionOk="0" h="3076" w="1111">
                                  <a:moveTo>
                                    <a:pt x="295" y="1"/>
                                  </a:moveTo>
                                  <a:cubicBezTo>
                                    <a:pt x="222" y="1"/>
                                    <a:pt x="143" y="62"/>
                                    <a:pt x="114" y="132"/>
                                  </a:cubicBezTo>
                                  <a:cubicBezTo>
                                    <a:pt x="92" y="178"/>
                                    <a:pt x="92" y="223"/>
                                    <a:pt x="69" y="292"/>
                                  </a:cubicBezTo>
                                  <a:cubicBezTo>
                                    <a:pt x="46" y="338"/>
                                    <a:pt x="23" y="383"/>
                                    <a:pt x="23" y="452"/>
                                  </a:cubicBezTo>
                                  <a:cubicBezTo>
                                    <a:pt x="0" y="566"/>
                                    <a:pt x="23" y="680"/>
                                    <a:pt x="23" y="794"/>
                                  </a:cubicBezTo>
                                  <a:cubicBezTo>
                                    <a:pt x="0" y="1000"/>
                                    <a:pt x="69" y="1228"/>
                                    <a:pt x="114" y="1456"/>
                                  </a:cubicBezTo>
                                  <a:cubicBezTo>
                                    <a:pt x="160" y="1661"/>
                                    <a:pt x="229" y="1867"/>
                                    <a:pt x="297" y="2072"/>
                                  </a:cubicBezTo>
                                  <a:cubicBezTo>
                                    <a:pt x="384" y="2267"/>
                                    <a:pt x="450" y="2565"/>
                                    <a:pt x="632" y="2673"/>
                                  </a:cubicBezTo>
                                  <a:lnTo>
                                    <a:pt x="632" y="2673"/>
                                  </a:lnTo>
                                  <a:cubicBezTo>
                                    <a:pt x="719" y="2785"/>
                                    <a:pt x="793" y="2896"/>
                                    <a:pt x="868" y="3008"/>
                                  </a:cubicBezTo>
                                  <a:cubicBezTo>
                                    <a:pt x="900" y="3056"/>
                                    <a:pt x="940" y="3076"/>
                                    <a:pt x="978" y="3076"/>
                                  </a:cubicBezTo>
                                  <a:cubicBezTo>
                                    <a:pt x="1048" y="3076"/>
                                    <a:pt x="1111" y="3006"/>
                                    <a:pt x="1096" y="2917"/>
                                  </a:cubicBezTo>
                                  <a:cubicBezTo>
                                    <a:pt x="1075" y="2769"/>
                                    <a:pt x="1054" y="2641"/>
                                    <a:pt x="1033" y="2496"/>
                                  </a:cubicBezTo>
                                  <a:lnTo>
                                    <a:pt x="1033" y="2496"/>
                                  </a:lnTo>
                                  <a:cubicBezTo>
                                    <a:pt x="1064" y="2301"/>
                                    <a:pt x="975" y="2107"/>
                                    <a:pt x="936" y="1913"/>
                                  </a:cubicBezTo>
                                  <a:cubicBezTo>
                                    <a:pt x="891" y="1707"/>
                                    <a:pt x="845" y="1502"/>
                                    <a:pt x="776" y="1273"/>
                                  </a:cubicBezTo>
                                  <a:cubicBezTo>
                                    <a:pt x="731" y="1091"/>
                                    <a:pt x="708" y="885"/>
                                    <a:pt x="639" y="680"/>
                                  </a:cubicBezTo>
                                  <a:cubicBezTo>
                                    <a:pt x="594" y="589"/>
                                    <a:pt x="594" y="475"/>
                                    <a:pt x="571" y="383"/>
                                  </a:cubicBezTo>
                                  <a:cubicBezTo>
                                    <a:pt x="548" y="338"/>
                                    <a:pt x="503" y="292"/>
                                    <a:pt x="480" y="223"/>
                                  </a:cubicBezTo>
                                  <a:cubicBezTo>
                                    <a:pt x="457" y="178"/>
                                    <a:pt x="434" y="132"/>
                                    <a:pt x="411" y="87"/>
                                  </a:cubicBezTo>
                                  <a:cubicBezTo>
                                    <a:pt x="385" y="25"/>
                                    <a:pt x="341" y="1"/>
                                    <a:pt x="29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7" name="Google Shape;2447;p32"/>
                            <p:cNvSpPr/>
                            <p:nvPr/>
                          </p:nvSpPr>
                          <p:spPr>
                            <a:xfrm>
                              <a:off x="4708900" y="4436325"/>
                              <a:ext cx="44800" cy="89125"/>
                            </a:xfrm>
                            <a:custGeom>
                              <a:rect b="b" l="l" r="r" t="t"/>
                              <a:pathLst>
                                <a:path extrusionOk="0" h="3565" w="1792">
                                  <a:moveTo>
                                    <a:pt x="1484" y="868"/>
                                  </a:moveTo>
                                  <a:cubicBezTo>
                                    <a:pt x="1473" y="868"/>
                                    <a:pt x="1467" y="873"/>
                                    <a:pt x="1464" y="878"/>
                                  </a:cubicBezTo>
                                  <a:lnTo>
                                    <a:pt x="1464" y="878"/>
                                  </a:lnTo>
                                  <a:cubicBezTo>
                                    <a:pt x="1468" y="876"/>
                                    <a:pt x="1475" y="872"/>
                                    <a:pt x="1484" y="868"/>
                                  </a:cubicBezTo>
                                  <a:close/>
                                  <a:moveTo>
                                    <a:pt x="1192" y="1"/>
                                  </a:moveTo>
                                  <a:cubicBezTo>
                                    <a:pt x="974" y="1"/>
                                    <a:pt x="741" y="165"/>
                                    <a:pt x="571" y="297"/>
                                  </a:cubicBezTo>
                                  <a:cubicBezTo>
                                    <a:pt x="411" y="434"/>
                                    <a:pt x="274" y="617"/>
                                    <a:pt x="206" y="799"/>
                                  </a:cubicBezTo>
                                  <a:cubicBezTo>
                                    <a:pt x="23" y="1164"/>
                                    <a:pt x="0" y="1552"/>
                                    <a:pt x="92" y="1918"/>
                                  </a:cubicBezTo>
                                  <a:cubicBezTo>
                                    <a:pt x="160" y="2260"/>
                                    <a:pt x="343" y="2602"/>
                                    <a:pt x="571" y="2853"/>
                                  </a:cubicBezTo>
                                  <a:cubicBezTo>
                                    <a:pt x="685" y="2990"/>
                                    <a:pt x="776" y="3127"/>
                                    <a:pt x="936" y="3219"/>
                                  </a:cubicBezTo>
                                  <a:cubicBezTo>
                                    <a:pt x="936" y="3219"/>
                                    <a:pt x="987" y="3257"/>
                                    <a:pt x="994" y="3257"/>
                                  </a:cubicBezTo>
                                  <a:cubicBezTo>
                                    <a:pt x="994" y="3257"/>
                                    <a:pt x="995" y="3257"/>
                                    <a:pt x="994" y="3256"/>
                                  </a:cubicBezTo>
                                  <a:lnTo>
                                    <a:pt x="994" y="3256"/>
                                  </a:lnTo>
                                  <a:cubicBezTo>
                                    <a:pt x="1014" y="3280"/>
                                    <a:pt x="1036" y="3314"/>
                                    <a:pt x="1073" y="3333"/>
                                  </a:cubicBezTo>
                                  <a:cubicBezTo>
                                    <a:pt x="1167" y="3411"/>
                                    <a:pt x="1250" y="3446"/>
                                    <a:pt x="1351" y="3446"/>
                                  </a:cubicBezTo>
                                  <a:cubicBezTo>
                                    <a:pt x="1366" y="3446"/>
                                    <a:pt x="1381" y="3445"/>
                                    <a:pt x="1396" y="3444"/>
                                  </a:cubicBezTo>
                                  <a:lnTo>
                                    <a:pt x="1396" y="3444"/>
                                  </a:lnTo>
                                  <a:cubicBezTo>
                                    <a:pt x="1441" y="3469"/>
                                    <a:pt x="1485" y="3494"/>
                                    <a:pt x="1530" y="3538"/>
                                  </a:cubicBezTo>
                                  <a:cubicBezTo>
                                    <a:pt x="1553" y="3556"/>
                                    <a:pt x="1583" y="3565"/>
                                    <a:pt x="1614" y="3565"/>
                                  </a:cubicBezTo>
                                  <a:cubicBezTo>
                                    <a:pt x="1701" y="3565"/>
                                    <a:pt x="1791" y="3496"/>
                                    <a:pt x="1758" y="3378"/>
                                  </a:cubicBezTo>
                                  <a:cubicBezTo>
                                    <a:pt x="1742" y="3314"/>
                                    <a:pt x="1725" y="3249"/>
                                    <a:pt x="1709" y="3184"/>
                                  </a:cubicBezTo>
                                  <a:lnTo>
                                    <a:pt x="1709" y="3184"/>
                                  </a:lnTo>
                                  <a:cubicBezTo>
                                    <a:pt x="1732" y="3106"/>
                                    <a:pt x="1742" y="3036"/>
                                    <a:pt x="1712" y="2945"/>
                                  </a:cubicBezTo>
                                  <a:cubicBezTo>
                                    <a:pt x="1689" y="2876"/>
                                    <a:pt x="1666" y="2831"/>
                                    <a:pt x="1644" y="2785"/>
                                  </a:cubicBezTo>
                                  <a:cubicBezTo>
                                    <a:pt x="1628" y="2769"/>
                                    <a:pt x="1623" y="2733"/>
                                    <a:pt x="1622" y="2733"/>
                                  </a:cubicBezTo>
                                  <a:cubicBezTo>
                                    <a:pt x="1621" y="2733"/>
                                    <a:pt x="1621" y="2740"/>
                                    <a:pt x="1621" y="2762"/>
                                  </a:cubicBezTo>
                                  <a:cubicBezTo>
                                    <a:pt x="1598" y="2602"/>
                                    <a:pt x="1507" y="2443"/>
                                    <a:pt x="1415" y="2306"/>
                                  </a:cubicBezTo>
                                  <a:cubicBezTo>
                                    <a:pt x="1393" y="2237"/>
                                    <a:pt x="1347" y="2169"/>
                                    <a:pt x="1324" y="2123"/>
                                  </a:cubicBezTo>
                                  <a:cubicBezTo>
                                    <a:pt x="1301" y="2077"/>
                                    <a:pt x="1278" y="2009"/>
                                    <a:pt x="1233" y="1963"/>
                                  </a:cubicBezTo>
                                  <a:cubicBezTo>
                                    <a:pt x="1233" y="1953"/>
                                    <a:pt x="1224" y="1925"/>
                                    <a:pt x="1218" y="1905"/>
                                  </a:cubicBezTo>
                                  <a:lnTo>
                                    <a:pt x="1218" y="1905"/>
                                  </a:lnTo>
                                  <a:cubicBezTo>
                                    <a:pt x="1225" y="1927"/>
                                    <a:pt x="1235" y="1953"/>
                                    <a:pt x="1238" y="1953"/>
                                  </a:cubicBezTo>
                                  <a:cubicBezTo>
                                    <a:pt x="1240" y="1953"/>
                                    <a:pt x="1239" y="1943"/>
                                    <a:pt x="1233" y="1918"/>
                                  </a:cubicBezTo>
                                  <a:cubicBezTo>
                                    <a:pt x="1220" y="1892"/>
                                    <a:pt x="1214" y="1883"/>
                                    <a:pt x="1213" y="1883"/>
                                  </a:cubicBezTo>
                                  <a:lnTo>
                                    <a:pt x="1213" y="1883"/>
                                  </a:lnTo>
                                  <a:cubicBezTo>
                                    <a:pt x="1211" y="1883"/>
                                    <a:pt x="1214" y="1892"/>
                                    <a:pt x="1218" y="1905"/>
                                  </a:cubicBezTo>
                                  <a:lnTo>
                                    <a:pt x="1218" y="1905"/>
                                  </a:lnTo>
                                  <a:cubicBezTo>
                                    <a:pt x="1213" y="1891"/>
                                    <a:pt x="1210" y="1878"/>
                                    <a:pt x="1210" y="1872"/>
                                  </a:cubicBezTo>
                                  <a:cubicBezTo>
                                    <a:pt x="1187" y="1826"/>
                                    <a:pt x="1164" y="1758"/>
                                    <a:pt x="1164" y="1712"/>
                                  </a:cubicBezTo>
                                  <a:cubicBezTo>
                                    <a:pt x="1141" y="1689"/>
                                    <a:pt x="1141" y="1667"/>
                                    <a:pt x="1141" y="1644"/>
                                  </a:cubicBezTo>
                                  <a:cubicBezTo>
                                    <a:pt x="1141" y="1612"/>
                                    <a:pt x="1141" y="1568"/>
                                    <a:pt x="1141" y="1530"/>
                                  </a:cubicBezTo>
                                  <a:cubicBezTo>
                                    <a:pt x="1141" y="1530"/>
                                    <a:pt x="1164" y="1438"/>
                                    <a:pt x="1164" y="1415"/>
                                  </a:cubicBezTo>
                                  <a:cubicBezTo>
                                    <a:pt x="1164" y="1393"/>
                                    <a:pt x="1164" y="1370"/>
                                    <a:pt x="1187" y="1347"/>
                                  </a:cubicBezTo>
                                  <a:cubicBezTo>
                                    <a:pt x="1189" y="1338"/>
                                    <a:pt x="1190" y="1331"/>
                                    <a:pt x="1191" y="1326"/>
                                  </a:cubicBezTo>
                                  <a:lnTo>
                                    <a:pt x="1191" y="1326"/>
                                  </a:lnTo>
                                  <a:cubicBezTo>
                                    <a:pt x="1220" y="1273"/>
                                    <a:pt x="1238" y="1223"/>
                                    <a:pt x="1256" y="1187"/>
                                  </a:cubicBezTo>
                                  <a:cubicBezTo>
                                    <a:pt x="1278" y="1164"/>
                                    <a:pt x="1301" y="1119"/>
                                    <a:pt x="1324" y="1096"/>
                                  </a:cubicBezTo>
                                  <a:lnTo>
                                    <a:pt x="1324" y="1096"/>
                                  </a:lnTo>
                                  <a:cubicBezTo>
                                    <a:pt x="1306" y="1126"/>
                                    <a:pt x="1301" y="1137"/>
                                    <a:pt x="1303" y="1137"/>
                                  </a:cubicBezTo>
                                  <a:cubicBezTo>
                                    <a:pt x="1308" y="1137"/>
                                    <a:pt x="1370" y="1050"/>
                                    <a:pt x="1370" y="1050"/>
                                  </a:cubicBezTo>
                                  <a:cubicBezTo>
                                    <a:pt x="1393" y="1005"/>
                                    <a:pt x="1415" y="959"/>
                                    <a:pt x="1461" y="890"/>
                                  </a:cubicBezTo>
                                  <a:cubicBezTo>
                                    <a:pt x="1461" y="890"/>
                                    <a:pt x="1461" y="884"/>
                                    <a:pt x="1464" y="878"/>
                                  </a:cubicBezTo>
                                  <a:lnTo>
                                    <a:pt x="1464" y="878"/>
                                  </a:lnTo>
                                  <a:cubicBezTo>
                                    <a:pt x="1461" y="880"/>
                                    <a:pt x="1459" y="881"/>
                                    <a:pt x="1459" y="881"/>
                                  </a:cubicBezTo>
                                  <a:cubicBezTo>
                                    <a:pt x="1458" y="881"/>
                                    <a:pt x="1478" y="865"/>
                                    <a:pt x="1507" y="822"/>
                                  </a:cubicBezTo>
                                  <a:cubicBezTo>
                                    <a:pt x="1575" y="708"/>
                                    <a:pt x="1666" y="571"/>
                                    <a:pt x="1644" y="411"/>
                                  </a:cubicBezTo>
                                  <a:cubicBezTo>
                                    <a:pt x="1598" y="229"/>
                                    <a:pt x="1530" y="92"/>
                                    <a:pt x="1324" y="23"/>
                                  </a:cubicBezTo>
                                  <a:cubicBezTo>
                                    <a:pt x="1281" y="8"/>
                                    <a:pt x="1237" y="1"/>
                                    <a:pt x="119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8" name="Google Shape;2448;p32"/>
                            <p:cNvSpPr/>
                            <p:nvPr/>
                          </p:nvSpPr>
                          <p:spPr>
                            <a:xfrm>
                              <a:off x="4679225" y="4430800"/>
                              <a:ext cx="43950" cy="83725"/>
                            </a:xfrm>
                            <a:custGeom>
                              <a:rect b="b" l="l" r="r" t="t"/>
                              <a:pathLst>
                                <a:path extrusionOk="0" h="3349" w="1758">
                                  <a:moveTo>
                                    <a:pt x="1135" y="1"/>
                                  </a:moveTo>
                                  <a:cubicBezTo>
                                    <a:pt x="995" y="1"/>
                                    <a:pt x="850" y="132"/>
                                    <a:pt x="868" y="290"/>
                                  </a:cubicBezTo>
                                  <a:cubicBezTo>
                                    <a:pt x="868" y="417"/>
                                    <a:pt x="882" y="500"/>
                                    <a:pt x="888" y="609"/>
                                  </a:cubicBezTo>
                                  <a:lnTo>
                                    <a:pt x="888" y="609"/>
                                  </a:lnTo>
                                  <a:cubicBezTo>
                                    <a:pt x="874" y="655"/>
                                    <a:pt x="868" y="702"/>
                                    <a:pt x="868" y="746"/>
                                  </a:cubicBezTo>
                                  <a:cubicBezTo>
                                    <a:pt x="868" y="769"/>
                                    <a:pt x="868" y="792"/>
                                    <a:pt x="868" y="815"/>
                                  </a:cubicBezTo>
                                  <a:cubicBezTo>
                                    <a:pt x="845" y="929"/>
                                    <a:pt x="845" y="1020"/>
                                    <a:pt x="822" y="1134"/>
                                  </a:cubicBezTo>
                                  <a:cubicBezTo>
                                    <a:pt x="799" y="1180"/>
                                    <a:pt x="799" y="1226"/>
                                    <a:pt x="776" y="1294"/>
                                  </a:cubicBezTo>
                                  <a:cubicBezTo>
                                    <a:pt x="776" y="1317"/>
                                    <a:pt x="754" y="1340"/>
                                    <a:pt x="754" y="1363"/>
                                  </a:cubicBezTo>
                                  <a:cubicBezTo>
                                    <a:pt x="754" y="1363"/>
                                    <a:pt x="739" y="1391"/>
                                    <a:pt x="731" y="1408"/>
                                  </a:cubicBezTo>
                                  <a:cubicBezTo>
                                    <a:pt x="736" y="1397"/>
                                    <a:pt x="739" y="1393"/>
                                    <a:pt x="740" y="1393"/>
                                  </a:cubicBezTo>
                                  <a:lnTo>
                                    <a:pt x="740" y="1393"/>
                                  </a:lnTo>
                                  <a:cubicBezTo>
                                    <a:pt x="744" y="1393"/>
                                    <a:pt x="731" y="1431"/>
                                    <a:pt x="731" y="1431"/>
                                  </a:cubicBezTo>
                                  <a:cubicBezTo>
                                    <a:pt x="708" y="1477"/>
                                    <a:pt x="708" y="1500"/>
                                    <a:pt x="685" y="1522"/>
                                  </a:cubicBezTo>
                                  <a:cubicBezTo>
                                    <a:pt x="662" y="1568"/>
                                    <a:pt x="639" y="1636"/>
                                    <a:pt x="617" y="1682"/>
                                  </a:cubicBezTo>
                                  <a:cubicBezTo>
                                    <a:pt x="571" y="1796"/>
                                    <a:pt x="502" y="1888"/>
                                    <a:pt x="457" y="2002"/>
                                  </a:cubicBezTo>
                                  <a:cubicBezTo>
                                    <a:pt x="434" y="2047"/>
                                    <a:pt x="411" y="2093"/>
                                    <a:pt x="388" y="2139"/>
                                  </a:cubicBezTo>
                                  <a:cubicBezTo>
                                    <a:pt x="365" y="2161"/>
                                    <a:pt x="343" y="2184"/>
                                    <a:pt x="343" y="2207"/>
                                  </a:cubicBezTo>
                                  <a:cubicBezTo>
                                    <a:pt x="343" y="2207"/>
                                    <a:pt x="296" y="2315"/>
                                    <a:pt x="305" y="2315"/>
                                  </a:cubicBezTo>
                                  <a:cubicBezTo>
                                    <a:pt x="307" y="2315"/>
                                    <a:pt x="312" y="2310"/>
                                    <a:pt x="320" y="2298"/>
                                  </a:cubicBezTo>
                                  <a:lnTo>
                                    <a:pt x="320" y="2298"/>
                                  </a:lnTo>
                                  <a:cubicBezTo>
                                    <a:pt x="206" y="2527"/>
                                    <a:pt x="69" y="2709"/>
                                    <a:pt x="23" y="2960"/>
                                  </a:cubicBezTo>
                                  <a:cubicBezTo>
                                    <a:pt x="0" y="3143"/>
                                    <a:pt x="137" y="3348"/>
                                    <a:pt x="343" y="3348"/>
                                  </a:cubicBezTo>
                                  <a:cubicBezTo>
                                    <a:pt x="457" y="3348"/>
                                    <a:pt x="571" y="3303"/>
                                    <a:pt x="617" y="3211"/>
                                  </a:cubicBezTo>
                                  <a:cubicBezTo>
                                    <a:pt x="636" y="3192"/>
                                    <a:pt x="648" y="3172"/>
                                    <a:pt x="656" y="3154"/>
                                  </a:cubicBezTo>
                                  <a:lnTo>
                                    <a:pt x="656" y="3154"/>
                                  </a:lnTo>
                                  <a:cubicBezTo>
                                    <a:pt x="696" y="3113"/>
                                    <a:pt x="732" y="3072"/>
                                    <a:pt x="767" y="3029"/>
                                  </a:cubicBezTo>
                                  <a:lnTo>
                                    <a:pt x="767" y="3029"/>
                                  </a:lnTo>
                                  <a:cubicBezTo>
                                    <a:pt x="770" y="3029"/>
                                    <a:pt x="773" y="3029"/>
                                    <a:pt x="776" y="3029"/>
                                  </a:cubicBezTo>
                                  <a:cubicBezTo>
                                    <a:pt x="791" y="3015"/>
                                    <a:pt x="800" y="2998"/>
                                    <a:pt x="805" y="2982"/>
                                  </a:cubicBezTo>
                                  <a:lnTo>
                                    <a:pt x="805" y="2982"/>
                                  </a:lnTo>
                                  <a:cubicBezTo>
                                    <a:pt x="872" y="2898"/>
                                    <a:pt x="939" y="2809"/>
                                    <a:pt x="1027" y="2709"/>
                                  </a:cubicBezTo>
                                  <a:cubicBezTo>
                                    <a:pt x="1187" y="2504"/>
                                    <a:pt x="1347" y="2253"/>
                                    <a:pt x="1461" y="2025"/>
                                  </a:cubicBezTo>
                                  <a:cubicBezTo>
                                    <a:pt x="1598" y="1796"/>
                                    <a:pt x="1689" y="1545"/>
                                    <a:pt x="1735" y="1271"/>
                                  </a:cubicBezTo>
                                  <a:cubicBezTo>
                                    <a:pt x="1758" y="1111"/>
                                    <a:pt x="1758" y="975"/>
                                    <a:pt x="1735" y="815"/>
                                  </a:cubicBezTo>
                                  <a:cubicBezTo>
                                    <a:pt x="1735" y="746"/>
                                    <a:pt x="1712" y="678"/>
                                    <a:pt x="1689" y="609"/>
                                  </a:cubicBezTo>
                                  <a:cubicBezTo>
                                    <a:pt x="1667" y="531"/>
                                    <a:pt x="1629" y="475"/>
                                    <a:pt x="1576" y="430"/>
                                  </a:cubicBezTo>
                                  <a:lnTo>
                                    <a:pt x="1576" y="430"/>
                                  </a:lnTo>
                                  <a:cubicBezTo>
                                    <a:pt x="1502" y="273"/>
                                    <a:pt x="1412" y="143"/>
                                    <a:pt x="1256" y="39"/>
                                  </a:cubicBezTo>
                                  <a:cubicBezTo>
                                    <a:pt x="1219" y="12"/>
                                    <a:pt x="1177" y="1"/>
                                    <a:pt x="113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9" name="Google Shape;2449;p32"/>
                            <p:cNvSpPr/>
                            <p:nvPr/>
                          </p:nvSpPr>
                          <p:spPr>
                            <a:xfrm>
                              <a:off x="4672950" y="4392850"/>
                              <a:ext cx="33675" cy="100275"/>
                            </a:xfrm>
                            <a:custGeom>
                              <a:rect b="b" l="l" r="r" t="t"/>
                              <a:pathLst>
                                <a:path extrusionOk="0" h="4011" w="1347">
                                  <a:moveTo>
                                    <a:pt x="827" y="1"/>
                                  </a:moveTo>
                                  <a:cubicBezTo>
                                    <a:pt x="712" y="1"/>
                                    <a:pt x="605" y="55"/>
                                    <a:pt x="548" y="187"/>
                                  </a:cubicBezTo>
                                  <a:cubicBezTo>
                                    <a:pt x="411" y="507"/>
                                    <a:pt x="365" y="803"/>
                                    <a:pt x="320" y="1123"/>
                                  </a:cubicBezTo>
                                  <a:cubicBezTo>
                                    <a:pt x="297" y="1420"/>
                                    <a:pt x="228" y="1694"/>
                                    <a:pt x="183" y="1990"/>
                                  </a:cubicBezTo>
                                  <a:cubicBezTo>
                                    <a:pt x="137" y="2287"/>
                                    <a:pt x="69" y="2584"/>
                                    <a:pt x="46" y="2881"/>
                                  </a:cubicBezTo>
                                  <a:cubicBezTo>
                                    <a:pt x="23" y="3018"/>
                                    <a:pt x="0" y="3154"/>
                                    <a:pt x="0" y="3291"/>
                                  </a:cubicBezTo>
                                  <a:cubicBezTo>
                                    <a:pt x="0" y="3383"/>
                                    <a:pt x="23" y="3451"/>
                                    <a:pt x="23" y="3543"/>
                                  </a:cubicBezTo>
                                  <a:cubicBezTo>
                                    <a:pt x="46" y="3611"/>
                                    <a:pt x="23" y="3702"/>
                                    <a:pt x="23" y="3771"/>
                                  </a:cubicBezTo>
                                  <a:cubicBezTo>
                                    <a:pt x="35" y="3937"/>
                                    <a:pt x="146" y="4011"/>
                                    <a:pt x="262" y="4011"/>
                                  </a:cubicBezTo>
                                  <a:cubicBezTo>
                                    <a:pt x="370" y="4011"/>
                                    <a:pt x="481" y="3949"/>
                                    <a:pt x="525" y="3839"/>
                                  </a:cubicBezTo>
                                  <a:cubicBezTo>
                                    <a:pt x="548" y="3771"/>
                                    <a:pt x="571" y="3702"/>
                                    <a:pt x="594" y="3634"/>
                                  </a:cubicBezTo>
                                  <a:cubicBezTo>
                                    <a:pt x="639" y="3565"/>
                                    <a:pt x="685" y="3497"/>
                                    <a:pt x="731" y="3428"/>
                                  </a:cubicBezTo>
                                  <a:cubicBezTo>
                                    <a:pt x="776" y="3291"/>
                                    <a:pt x="799" y="3154"/>
                                    <a:pt x="868" y="3018"/>
                                  </a:cubicBezTo>
                                  <a:cubicBezTo>
                                    <a:pt x="982" y="2744"/>
                                    <a:pt x="1050" y="2447"/>
                                    <a:pt x="1119" y="2150"/>
                                  </a:cubicBezTo>
                                  <a:cubicBezTo>
                                    <a:pt x="1187" y="1876"/>
                                    <a:pt x="1233" y="1602"/>
                                    <a:pt x="1278" y="1306"/>
                                  </a:cubicBezTo>
                                  <a:cubicBezTo>
                                    <a:pt x="1324" y="940"/>
                                    <a:pt x="1347" y="598"/>
                                    <a:pt x="1233" y="256"/>
                                  </a:cubicBezTo>
                                  <a:cubicBezTo>
                                    <a:pt x="1166" y="109"/>
                                    <a:pt x="990" y="1"/>
                                    <a:pt x="82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0" name="Google Shape;2450;p32"/>
                            <p:cNvSpPr/>
                            <p:nvPr/>
                          </p:nvSpPr>
                          <p:spPr>
                            <a:xfrm>
                              <a:off x="4638125" y="4369475"/>
                              <a:ext cx="26850" cy="101000"/>
                            </a:xfrm>
                            <a:custGeom>
                              <a:rect b="b" l="l" r="r" t="t"/>
                              <a:pathLst>
                                <a:path extrusionOk="0" h="4040" w="1074">
                                  <a:moveTo>
                                    <a:pt x="483" y="1"/>
                                  </a:moveTo>
                                  <a:cubicBezTo>
                                    <a:pt x="382" y="1"/>
                                    <a:pt x="282" y="48"/>
                                    <a:pt x="229" y="141"/>
                                  </a:cubicBezTo>
                                  <a:cubicBezTo>
                                    <a:pt x="206" y="186"/>
                                    <a:pt x="138" y="346"/>
                                    <a:pt x="115" y="437"/>
                                  </a:cubicBezTo>
                                  <a:cubicBezTo>
                                    <a:pt x="115" y="522"/>
                                    <a:pt x="96" y="606"/>
                                    <a:pt x="93" y="707"/>
                                  </a:cubicBezTo>
                                  <a:lnTo>
                                    <a:pt x="93" y="707"/>
                                  </a:lnTo>
                                  <a:cubicBezTo>
                                    <a:pt x="44" y="839"/>
                                    <a:pt x="39" y="970"/>
                                    <a:pt x="24" y="1122"/>
                                  </a:cubicBezTo>
                                  <a:cubicBezTo>
                                    <a:pt x="24" y="1259"/>
                                    <a:pt x="24" y="1419"/>
                                    <a:pt x="1" y="1556"/>
                                  </a:cubicBezTo>
                                  <a:cubicBezTo>
                                    <a:pt x="1" y="1853"/>
                                    <a:pt x="1" y="2127"/>
                                    <a:pt x="24" y="2400"/>
                                  </a:cubicBezTo>
                                  <a:cubicBezTo>
                                    <a:pt x="47" y="2720"/>
                                    <a:pt x="92" y="3062"/>
                                    <a:pt x="161" y="3291"/>
                                  </a:cubicBezTo>
                                  <a:cubicBezTo>
                                    <a:pt x="206" y="3450"/>
                                    <a:pt x="275" y="3610"/>
                                    <a:pt x="389" y="3724"/>
                                  </a:cubicBezTo>
                                  <a:cubicBezTo>
                                    <a:pt x="457" y="3816"/>
                                    <a:pt x="549" y="3907"/>
                                    <a:pt x="640" y="3975"/>
                                  </a:cubicBezTo>
                                  <a:cubicBezTo>
                                    <a:pt x="684" y="4019"/>
                                    <a:pt x="744" y="4040"/>
                                    <a:pt x="805" y="4040"/>
                                  </a:cubicBezTo>
                                  <a:cubicBezTo>
                                    <a:pt x="934" y="4040"/>
                                    <a:pt x="1066" y="3948"/>
                                    <a:pt x="1051" y="3793"/>
                                  </a:cubicBezTo>
                                  <a:cubicBezTo>
                                    <a:pt x="1051" y="3724"/>
                                    <a:pt x="1028" y="3656"/>
                                    <a:pt x="1028" y="3587"/>
                                  </a:cubicBezTo>
                                  <a:cubicBezTo>
                                    <a:pt x="1028" y="3559"/>
                                    <a:pt x="1028" y="3509"/>
                                    <a:pt x="1028" y="3496"/>
                                  </a:cubicBezTo>
                                  <a:cubicBezTo>
                                    <a:pt x="1051" y="3359"/>
                                    <a:pt x="1028" y="3222"/>
                                    <a:pt x="1028" y="3108"/>
                                  </a:cubicBezTo>
                                  <a:cubicBezTo>
                                    <a:pt x="1028" y="3057"/>
                                    <a:pt x="1028" y="2919"/>
                                    <a:pt x="1028" y="2903"/>
                                  </a:cubicBezTo>
                                  <a:cubicBezTo>
                                    <a:pt x="1028" y="2811"/>
                                    <a:pt x="1028" y="2743"/>
                                    <a:pt x="1028" y="2674"/>
                                  </a:cubicBezTo>
                                  <a:cubicBezTo>
                                    <a:pt x="1028" y="2560"/>
                                    <a:pt x="1028" y="2423"/>
                                    <a:pt x="1028" y="2309"/>
                                  </a:cubicBezTo>
                                  <a:cubicBezTo>
                                    <a:pt x="1051" y="2035"/>
                                    <a:pt x="1051" y="1761"/>
                                    <a:pt x="1074" y="1465"/>
                                  </a:cubicBezTo>
                                  <a:cubicBezTo>
                                    <a:pt x="1074" y="1350"/>
                                    <a:pt x="1074" y="1213"/>
                                    <a:pt x="1074" y="1099"/>
                                  </a:cubicBezTo>
                                  <a:cubicBezTo>
                                    <a:pt x="1058" y="931"/>
                                    <a:pt x="1043" y="804"/>
                                    <a:pt x="987" y="684"/>
                                  </a:cubicBezTo>
                                  <a:lnTo>
                                    <a:pt x="987" y="684"/>
                                  </a:lnTo>
                                  <a:cubicBezTo>
                                    <a:pt x="993" y="693"/>
                                    <a:pt x="999" y="702"/>
                                    <a:pt x="1005" y="711"/>
                                  </a:cubicBezTo>
                                  <a:cubicBezTo>
                                    <a:pt x="937" y="460"/>
                                    <a:pt x="845" y="232"/>
                                    <a:pt x="686" y="72"/>
                                  </a:cubicBezTo>
                                  <a:cubicBezTo>
                                    <a:pt x="629" y="25"/>
                                    <a:pt x="556" y="1"/>
                                    <a:pt x="48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1" name="Google Shape;2451;p32"/>
                            <p:cNvSpPr/>
                            <p:nvPr/>
                          </p:nvSpPr>
                          <p:spPr>
                            <a:xfrm>
                              <a:off x="4614175" y="4352300"/>
                              <a:ext cx="45350" cy="111300"/>
                            </a:xfrm>
                            <a:custGeom>
                              <a:rect b="b" l="l" r="r" t="t"/>
                              <a:pathLst>
                                <a:path extrusionOk="0" h="4452" w="1814">
                                  <a:moveTo>
                                    <a:pt x="1495" y="23"/>
                                  </a:moveTo>
                                  <a:cubicBezTo>
                                    <a:pt x="1503" y="23"/>
                                    <a:pt x="1517" y="24"/>
                                    <a:pt x="1533" y="28"/>
                                  </a:cubicBezTo>
                                  <a:lnTo>
                                    <a:pt x="1533" y="28"/>
                                  </a:lnTo>
                                  <a:cubicBezTo>
                                    <a:pt x="1532" y="28"/>
                                    <a:pt x="1531" y="29"/>
                                    <a:pt x="1530" y="29"/>
                                  </a:cubicBezTo>
                                  <a:cubicBezTo>
                                    <a:pt x="1484" y="29"/>
                                    <a:pt x="1478" y="23"/>
                                    <a:pt x="1495" y="23"/>
                                  </a:cubicBezTo>
                                  <a:close/>
                                  <a:moveTo>
                                    <a:pt x="1758" y="237"/>
                                  </a:moveTo>
                                  <a:lnTo>
                                    <a:pt x="1758" y="237"/>
                                  </a:lnTo>
                                  <a:cubicBezTo>
                                    <a:pt x="1761" y="254"/>
                                    <a:pt x="1761" y="265"/>
                                    <a:pt x="1760" y="265"/>
                                  </a:cubicBezTo>
                                  <a:cubicBezTo>
                                    <a:pt x="1759" y="265"/>
                                    <a:pt x="1758" y="257"/>
                                    <a:pt x="1758" y="237"/>
                                  </a:cubicBezTo>
                                  <a:close/>
                                  <a:moveTo>
                                    <a:pt x="1415" y="0"/>
                                  </a:moveTo>
                                  <a:cubicBezTo>
                                    <a:pt x="1347" y="0"/>
                                    <a:pt x="1278" y="17"/>
                                    <a:pt x="1233" y="52"/>
                                  </a:cubicBezTo>
                                  <a:cubicBezTo>
                                    <a:pt x="890" y="326"/>
                                    <a:pt x="708" y="714"/>
                                    <a:pt x="525" y="1102"/>
                                  </a:cubicBezTo>
                                  <a:cubicBezTo>
                                    <a:pt x="343" y="1535"/>
                                    <a:pt x="206" y="2015"/>
                                    <a:pt x="114" y="2494"/>
                                  </a:cubicBezTo>
                                  <a:cubicBezTo>
                                    <a:pt x="46" y="2928"/>
                                    <a:pt x="0" y="3384"/>
                                    <a:pt x="160" y="3818"/>
                                  </a:cubicBezTo>
                                  <a:cubicBezTo>
                                    <a:pt x="206" y="3932"/>
                                    <a:pt x="251" y="4023"/>
                                    <a:pt x="343" y="4115"/>
                                  </a:cubicBezTo>
                                  <a:cubicBezTo>
                                    <a:pt x="365" y="4137"/>
                                    <a:pt x="388" y="4160"/>
                                    <a:pt x="411" y="4206"/>
                                  </a:cubicBezTo>
                                  <a:cubicBezTo>
                                    <a:pt x="434" y="4229"/>
                                    <a:pt x="480" y="4251"/>
                                    <a:pt x="502" y="4274"/>
                                  </a:cubicBezTo>
                                  <a:cubicBezTo>
                                    <a:pt x="594" y="4366"/>
                                    <a:pt x="685" y="4411"/>
                                    <a:pt x="799" y="4434"/>
                                  </a:cubicBezTo>
                                  <a:cubicBezTo>
                                    <a:pt x="845" y="4446"/>
                                    <a:pt x="879" y="4451"/>
                                    <a:pt x="910" y="4451"/>
                                  </a:cubicBezTo>
                                  <a:cubicBezTo>
                                    <a:pt x="942" y="4451"/>
                                    <a:pt x="970" y="4446"/>
                                    <a:pt x="1005" y="4434"/>
                                  </a:cubicBezTo>
                                  <a:cubicBezTo>
                                    <a:pt x="1053" y="4429"/>
                                    <a:pt x="1074" y="4428"/>
                                    <a:pt x="1080" y="4428"/>
                                  </a:cubicBezTo>
                                  <a:cubicBezTo>
                                    <a:pt x="1097" y="4428"/>
                                    <a:pt x="996" y="4441"/>
                                    <a:pt x="997" y="4441"/>
                                  </a:cubicBezTo>
                                  <a:cubicBezTo>
                                    <a:pt x="997" y="4441"/>
                                    <a:pt x="1012" y="4439"/>
                                    <a:pt x="1050" y="4434"/>
                                  </a:cubicBezTo>
                                  <a:cubicBezTo>
                                    <a:pt x="1231" y="4434"/>
                                    <a:pt x="1366" y="4189"/>
                                    <a:pt x="1216" y="4051"/>
                                  </a:cubicBezTo>
                                  <a:lnTo>
                                    <a:pt x="1216" y="4051"/>
                                  </a:lnTo>
                                  <a:cubicBezTo>
                                    <a:pt x="1211" y="4040"/>
                                    <a:pt x="1202" y="4024"/>
                                    <a:pt x="1187" y="4000"/>
                                  </a:cubicBezTo>
                                  <a:cubicBezTo>
                                    <a:pt x="1170" y="4000"/>
                                    <a:pt x="1125" y="3933"/>
                                    <a:pt x="1116" y="3933"/>
                                  </a:cubicBezTo>
                                  <a:cubicBezTo>
                                    <a:pt x="1113" y="3933"/>
                                    <a:pt x="1113" y="3939"/>
                                    <a:pt x="1119" y="3955"/>
                                  </a:cubicBezTo>
                                  <a:cubicBezTo>
                                    <a:pt x="1096" y="3909"/>
                                    <a:pt x="1050" y="3864"/>
                                    <a:pt x="1027" y="3818"/>
                                  </a:cubicBezTo>
                                  <a:lnTo>
                                    <a:pt x="1027" y="3818"/>
                                  </a:lnTo>
                                  <a:cubicBezTo>
                                    <a:pt x="1034" y="3832"/>
                                    <a:pt x="1037" y="3837"/>
                                    <a:pt x="1037" y="3837"/>
                                  </a:cubicBezTo>
                                  <a:cubicBezTo>
                                    <a:pt x="1036" y="3837"/>
                                    <a:pt x="1020" y="3811"/>
                                    <a:pt x="1005" y="3795"/>
                                  </a:cubicBezTo>
                                  <a:cubicBezTo>
                                    <a:pt x="1005" y="3783"/>
                                    <a:pt x="1002" y="3773"/>
                                    <a:pt x="998" y="3765"/>
                                  </a:cubicBezTo>
                                  <a:lnTo>
                                    <a:pt x="998" y="3765"/>
                                  </a:lnTo>
                                  <a:cubicBezTo>
                                    <a:pt x="1000" y="3767"/>
                                    <a:pt x="1002" y="3770"/>
                                    <a:pt x="1005" y="3772"/>
                                  </a:cubicBezTo>
                                  <a:cubicBezTo>
                                    <a:pt x="1005" y="3764"/>
                                    <a:pt x="1002" y="3756"/>
                                    <a:pt x="998" y="3749"/>
                                  </a:cubicBezTo>
                                  <a:lnTo>
                                    <a:pt x="998" y="3749"/>
                                  </a:lnTo>
                                  <a:cubicBezTo>
                                    <a:pt x="996" y="3732"/>
                                    <a:pt x="990" y="3702"/>
                                    <a:pt x="982" y="3658"/>
                                  </a:cubicBezTo>
                                  <a:cubicBezTo>
                                    <a:pt x="982" y="3635"/>
                                    <a:pt x="959" y="3590"/>
                                    <a:pt x="959" y="3567"/>
                                  </a:cubicBezTo>
                                  <a:cubicBezTo>
                                    <a:pt x="952" y="3530"/>
                                    <a:pt x="949" y="3519"/>
                                    <a:pt x="948" y="3519"/>
                                  </a:cubicBezTo>
                                  <a:lnTo>
                                    <a:pt x="948" y="3519"/>
                                  </a:lnTo>
                                  <a:cubicBezTo>
                                    <a:pt x="947" y="3519"/>
                                    <a:pt x="949" y="3541"/>
                                    <a:pt x="945" y="3541"/>
                                  </a:cubicBezTo>
                                  <a:cubicBezTo>
                                    <a:pt x="944" y="3541"/>
                                    <a:pt x="941" y="3536"/>
                                    <a:pt x="936" y="3521"/>
                                  </a:cubicBezTo>
                                  <a:cubicBezTo>
                                    <a:pt x="913" y="3110"/>
                                    <a:pt x="936" y="2928"/>
                                    <a:pt x="1027" y="2540"/>
                                  </a:cubicBezTo>
                                  <a:cubicBezTo>
                                    <a:pt x="1073" y="2334"/>
                                    <a:pt x="1119" y="2152"/>
                                    <a:pt x="1187" y="1946"/>
                                  </a:cubicBezTo>
                                  <a:cubicBezTo>
                                    <a:pt x="1210" y="1855"/>
                                    <a:pt x="1256" y="1764"/>
                                    <a:pt x="1278" y="1672"/>
                                  </a:cubicBezTo>
                                  <a:cubicBezTo>
                                    <a:pt x="1301" y="1627"/>
                                    <a:pt x="1324" y="1558"/>
                                    <a:pt x="1347" y="1512"/>
                                  </a:cubicBezTo>
                                  <a:lnTo>
                                    <a:pt x="1347" y="1512"/>
                                  </a:lnTo>
                                  <a:cubicBezTo>
                                    <a:pt x="1341" y="1535"/>
                                    <a:pt x="1340" y="1544"/>
                                    <a:pt x="1341" y="1544"/>
                                  </a:cubicBezTo>
                                  <a:cubicBezTo>
                                    <a:pt x="1344" y="1544"/>
                                    <a:pt x="1370" y="1467"/>
                                    <a:pt x="1370" y="1467"/>
                                  </a:cubicBezTo>
                                  <a:cubicBezTo>
                                    <a:pt x="1438" y="1261"/>
                                    <a:pt x="1552" y="1079"/>
                                    <a:pt x="1621" y="873"/>
                                  </a:cubicBezTo>
                                  <a:cubicBezTo>
                                    <a:pt x="1644" y="851"/>
                                    <a:pt x="1644" y="805"/>
                                    <a:pt x="1666" y="782"/>
                                  </a:cubicBezTo>
                                  <a:cubicBezTo>
                                    <a:pt x="1668" y="778"/>
                                    <a:pt x="1669" y="775"/>
                                    <a:pt x="1670" y="773"/>
                                  </a:cubicBezTo>
                                  <a:lnTo>
                                    <a:pt x="1670" y="773"/>
                                  </a:lnTo>
                                  <a:cubicBezTo>
                                    <a:pt x="1672" y="770"/>
                                    <a:pt x="1678" y="760"/>
                                    <a:pt x="1689" y="736"/>
                                  </a:cubicBezTo>
                                  <a:cubicBezTo>
                                    <a:pt x="1712" y="645"/>
                                    <a:pt x="1758" y="554"/>
                                    <a:pt x="1781" y="463"/>
                                  </a:cubicBezTo>
                                  <a:cubicBezTo>
                                    <a:pt x="1814" y="380"/>
                                    <a:pt x="1799" y="273"/>
                                    <a:pt x="1753" y="194"/>
                                  </a:cubicBezTo>
                                  <a:lnTo>
                                    <a:pt x="1753" y="194"/>
                                  </a:lnTo>
                                  <a:cubicBezTo>
                                    <a:pt x="1733" y="105"/>
                                    <a:pt x="1649" y="26"/>
                                    <a:pt x="1559" y="26"/>
                                  </a:cubicBezTo>
                                  <a:cubicBezTo>
                                    <a:pt x="1557" y="26"/>
                                    <a:pt x="1555" y="26"/>
                                    <a:pt x="1553" y="26"/>
                                  </a:cubicBezTo>
                                  <a:lnTo>
                                    <a:pt x="1553" y="26"/>
                                  </a:lnTo>
                                  <a:cubicBezTo>
                                    <a:pt x="1512" y="9"/>
                                    <a:pt x="1464" y="0"/>
                                    <a:pt x="141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2" name="Google Shape;2452;p32"/>
                            <p:cNvSpPr/>
                            <p:nvPr/>
                          </p:nvSpPr>
                          <p:spPr>
                            <a:xfrm>
                              <a:off x="4585625" y="4359350"/>
                              <a:ext cx="47400" cy="104750"/>
                            </a:xfrm>
                            <a:custGeom>
                              <a:rect b="b" l="l" r="r" t="t"/>
                              <a:pathLst>
                                <a:path extrusionOk="0" h="4190" w="1896">
                                  <a:moveTo>
                                    <a:pt x="1599" y="0"/>
                                  </a:moveTo>
                                  <a:cubicBezTo>
                                    <a:pt x="1550" y="0"/>
                                    <a:pt x="1500" y="25"/>
                                    <a:pt x="1467" y="65"/>
                                  </a:cubicBezTo>
                                  <a:lnTo>
                                    <a:pt x="1467" y="65"/>
                                  </a:lnTo>
                                  <a:cubicBezTo>
                                    <a:pt x="1404" y="114"/>
                                    <a:pt x="1387" y="182"/>
                                    <a:pt x="1370" y="249"/>
                                  </a:cubicBezTo>
                                  <a:cubicBezTo>
                                    <a:pt x="1360" y="269"/>
                                    <a:pt x="1355" y="285"/>
                                    <a:pt x="1354" y="292"/>
                                  </a:cubicBezTo>
                                  <a:lnTo>
                                    <a:pt x="1354" y="292"/>
                                  </a:lnTo>
                                  <a:cubicBezTo>
                                    <a:pt x="1336" y="316"/>
                                    <a:pt x="1319" y="346"/>
                                    <a:pt x="1302" y="363"/>
                                  </a:cubicBezTo>
                                  <a:cubicBezTo>
                                    <a:pt x="1279" y="409"/>
                                    <a:pt x="1279" y="477"/>
                                    <a:pt x="1256" y="523"/>
                                  </a:cubicBezTo>
                                  <a:cubicBezTo>
                                    <a:pt x="1211" y="683"/>
                                    <a:pt x="1119" y="842"/>
                                    <a:pt x="1051" y="1002"/>
                                  </a:cubicBezTo>
                                  <a:cubicBezTo>
                                    <a:pt x="845" y="1367"/>
                                    <a:pt x="594" y="1687"/>
                                    <a:pt x="389" y="2029"/>
                                  </a:cubicBezTo>
                                  <a:cubicBezTo>
                                    <a:pt x="184" y="2349"/>
                                    <a:pt x="1" y="2760"/>
                                    <a:pt x="24" y="3148"/>
                                  </a:cubicBezTo>
                                  <a:cubicBezTo>
                                    <a:pt x="47" y="3559"/>
                                    <a:pt x="252" y="3901"/>
                                    <a:pt x="549" y="4175"/>
                                  </a:cubicBezTo>
                                  <a:cubicBezTo>
                                    <a:pt x="564" y="4185"/>
                                    <a:pt x="580" y="4190"/>
                                    <a:pt x="594" y="4190"/>
                                  </a:cubicBezTo>
                                  <a:cubicBezTo>
                                    <a:pt x="642" y="4190"/>
                                    <a:pt x="675" y="4137"/>
                                    <a:pt x="640" y="4084"/>
                                  </a:cubicBezTo>
                                  <a:cubicBezTo>
                                    <a:pt x="480" y="3764"/>
                                    <a:pt x="412" y="3422"/>
                                    <a:pt x="549" y="3056"/>
                                  </a:cubicBezTo>
                                  <a:cubicBezTo>
                                    <a:pt x="686" y="2737"/>
                                    <a:pt x="914" y="2417"/>
                                    <a:pt x="1119" y="2143"/>
                                  </a:cubicBezTo>
                                  <a:cubicBezTo>
                                    <a:pt x="1348" y="1824"/>
                                    <a:pt x="1599" y="1504"/>
                                    <a:pt x="1758" y="1162"/>
                                  </a:cubicBezTo>
                                  <a:cubicBezTo>
                                    <a:pt x="1827" y="979"/>
                                    <a:pt x="1895" y="751"/>
                                    <a:pt x="1895" y="546"/>
                                  </a:cubicBezTo>
                                  <a:cubicBezTo>
                                    <a:pt x="1895" y="432"/>
                                    <a:pt x="1850" y="340"/>
                                    <a:pt x="1827" y="249"/>
                                  </a:cubicBezTo>
                                  <a:cubicBezTo>
                                    <a:pt x="1807" y="170"/>
                                    <a:pt x="1771" y="75"/>
                                    <a:pt x="1688" y="35"/>
                                  </a:cubicBezTo>
                                  <a:lnTo>
                                    <a:pt x="1688" y="35"/>
                                  </a:lnTo>
                                  <a:cubicBezTo>
                                    <a:pt x="1663" y="11"/>
                                    <a:pt x="1631" y="0"/>
                                    <a:pt x="159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3" name="Google Shape;2453;p32"/>
                            <p:cNvSpPr/>
                            <p:nvPr/>
                          </p:nvSpPr>
                          <p:spPr>
                            <a:xfrm>
                              <a:off x="4579350" y="4353000"/>
                              <a:ext cx="29125" cy="93250"/>
                            </a:xfrm>
                            <a:custGeom>
                              <a:rect b="b" l="l" r="r" t="t"/>
                              <a:pathLst>
                                <a:path extrusionOk="0" h="3730" w="1165">
                                  <a:moveTo>
                                    <a:pt x="109" y="3403"/>
                                  </a:moveTo>
                                  <a:lnTo>
                                    <a:pt x="109" y="3403"/>
                                  </a:lnTo>
                                  <a:cubicBezTo>
                                    <a:pt x="108" y="3403"/>
                                    <a:pt x="110" y="3409"/>
                                    <a:pt x="115" y="3425"/>
                                  </a:cubicBezTo>
                                  <a:cubicBezTo>
                                    <a:pt x="115" y="3417"/>
                                    <a:pt x="113" y="3410"/>
                                    <a:pt x="109" y="3403"/>
                                  </a:cubicBezTo>
                                  <a:lnTo>
                                    <a:pt x="109" y="3403"/>
                                  </a:lnTo>
                                  <a:cubicBezTo>
                                    <a:pt x="109" y="3403"/>
                                    <a:pt x="109" y="3403"/>
                                    <a:pt x="109" y="3403"/>
                                  </a:cubicBezTo>
                                  <a:close/>
                                  <a:moveTo>
                                    <a:pt x="571" y="1"/>
                                  </a:moveTo>
                                  <a:cubicBezTo>
                                    <a:pt x="412" y="24"/>
                                    <a:pt x="343" y="161"/>
                                    <a:pt x="320" y="298"/>
                                  </a:cubicBezTo>
                                  <a:cubicBezTo>
                                    <a:pt x="298" y="412"/>
                                    <a:pt x="343" y="549"/>
                                    <a:pt x="343" y="640"/>
                                  </a:cubicBezTo>
                                  <a:cubicBezTo>
                                    <a:pt x="343" y="671"/>
                                    <a:pt x="343" y="804"/>
                                    <a:pt x="343" y="823"/>
                                  </a:cubicBezTo>
                                  <a:cubicBezTo>
                                    <a:pt x="343" y="891"/>
                                    <a:pt x="343" y="937"/>
                                    <a:pt x="343" y="1005"/>
                                  </a:cubicBezTo>
                                  <a:cubicBezTo>
                                    <a:pt x="343" y="1142"/>
                                    <a:pt x="343" y="1188"/>
                                    <a:pt x="298" y="1325"/>
                                  </a:cubicBezTo>
                                  <a:cubicBezTo>
                                    <a:pt x="252" y="1576"/>
                                    <a:pt x="183" y="1827"/>
                                    <a:pt x="115" y="2078"/>
                                  </a:cubicBezTo>
                                  <a:cubicBezTo>
                                    <a:pt x="92" y="2215"/>
                                    <a:pt x="47" y="2352"/>
                                    <a:pt x="24" y="2489"/>
                                  </a:cubicBezTo>
                                  <a:cubicBezTo>
                                    <a:pt x="1" y="2626"/>
                                    <a:pt x="1" y="2786"/>
                                    <a:pt x="1" y="2922"/>
                                  </a:cubicBezTo>
                                  <a:cubicBezTo>
                                    <a:pt x="1" y="3059"/>
                                    <a:pt x="1" y="3242"/>
                                    <a:pt x="69" y="3356"/>
                                  </a:cubicBezTo>
                                  <a:cubicBezTo>
                                    <a:pt x="85" y="3372"/>
                                    <a:pt x="100" y="3387"/>
                                    <a:pt x="109" y="3403"/>
                                  </a:cubicBezTo>
                                  <a:lnTo>
                                    <a:pt x="109" y="3403"/>
                                  </a:lnTo>
                                  <a:cubicBezTo>
                                    <a:pt x="111" y="3403"/>
                                    <a:pt x="138" y="3470"/>
                                    <a:pt x="138" y="3470"/>
                                  </a:cubicBezTo>
                                  <a:cubicBezTo>
                                    <a:pt x="161" y="3539"/>
                                    <a:pt x="183" y="3607"/>
                                    <a:pt x="229" y="3653"/>
                                  </a:cubicBezTo>
                                  <a:cubicBezTo>
                                    <a:pt x="260" y="3707"/>
                                    <a:pt x="304" y="3730"/>
                                    <a:pt x="348" y="3730"/>
                                  </a:cubicBezTo>
                                  <a:cubicBezTo>
                                    <a:pt x="434" y="3730"/>
                                    <a:pt x="518" y="3644"/>
                                    <a:pt x="503" y="3539"/>
                                  </a:cubicBezTo>
                                  <a:cubicBezTo>
                                    <a:pt x="480" y="3493"/>
                                    <a:pt x="480" y="3447"/>
                                    <a:pt x="480" y="3379"/>
                                  </a:cubicBezTo>
                                  <a:cubicBezTo>
                                    <a:pt x="480" y="3333"/>
                                    <a:pt x="503" y="3310"/>
                                    <a:pt x="503" y="3265"/>
                                  </a:cubicBezTo>
                                  <a:cubicBezTo>
                                    <a:pt x="526" y="3151"/>
                                    <a:pt x="526" y="3037"/>
                                    <a:pt x="571" y="2922"/>
                                  </a:cubicBezTo>
                                  <a:cubicBezTo>
                                    <a:pt x="594" y="2808"/>
                                    <a:pt x="663" y="2694"/>
                                    <a:pt x="686" y="2580"/>
                                  </a:cubicBezTo>
                                  <a:cubicBezTo>
                                    <a:pt x="731" y="2466"/>
                                    <a:pt x="777" y="2352"/>
                                    <a:pt x="823" y="2215"/>
                                  </a:cubicBezTo>
                                  <a:cubicBezTo>
                                    <a:pt x="891" y="1987"/>
                                    <a:pt x="982" y="1736"/>
                                    <a:pt x="1051" y="1484"/>
                                  </a:cubicBezTo>
                                  <a:cubicBezTo>
                                    <a:pt x="1096" y="1233"/>
                                    <a:pt x="1165" y="914"/>
                                    <a:pt x="1096" y="640"/>
                                  </a:cubicBezTo>
                                  <a:cubicBezTo>
                                    <a:pt x="1074" y="526"/>
                                    <a:pt x="1051" y="412"/>
                                    <a:pt x="960" y="275"/>
                                  </a:cubicBezTo>
                                  <a:cubicBezTo>
                                    <a:pt x="891" y="138"/>
                                    <a:pt x="754" y="1"/>
                                    <a:pt x="57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4" name="Google Shape;2454;p32"/>
                            <p:cNvSpPr/>
                            <p:nvPr/>
                          </p:nvSpPr>
                          <p:spPr>
                            <a:xfrm>
                              <a:off x="4535425" y="4362950"/>
                              <a:ext cx="24550" cy="91200"/>
                            </a:xfrm>
                            <a:custGeom>
                              <a:rect b="b" l="l" r="r" t="t"/>
                              <a:pathLst>
                                <a:path extrusionOk="0" h="3648" w="982">
                                  <a:moveTo>
                                    <a:pt x="338" y="0"/>
                                  </a:moveTo>
                                  <a:cubicBezTo>
                                    <a:pt x="230" y="0"/>
                                    <a:pt x="125" y="80"/>
                                    <a:pt x="92" y="196"/>
                                  </a:cubicBezTo>
                                  <a:cubicBezTo>
                                    <a:pt x="69" y="310"/>
                                    <a:pt x="0" y="470"/>
                                    <a:pt x="46" y="630"/>
                                  </a:cubicBezTo>
                                  <a:cubicBezTo>
                                    <a:pt x="46" y="676"/>
                                    <a:pt x="69" y="790"/>
                                    <a:pt x="69" y="813"/>
                                  </a:cubicBezTo>
                                  <a:cubicBezTo>
                                    <a:pt x="69" y="881"/>
                                    <a:pt x="92" y="904"/>
                                    <a:pt x="92" y="972"/>
                                  </a:cubicBezTo>
                                  <a:cubicBezTo>
                                    <a:pt x="137" y="1269"/>
                                    <a:pt x="137" y="1566"/>
                                    <a:pt x="137" y="1840"/>
                                  </a:cubicBezTo>
                                  <a:cubicBezTo>
                                    <a:pt x="137" y="2136"/>
                                    <a:pt x="92" y="2410"/>
                                    <a:pt x="69" y="2684"/>
                                  </a:cubicBezTo>
                                  <a:cubicBezTo>
                                    <a:pt x="69" y="2798"/>
                                    <a:pt x="46" y="2912"/>
                                    <a:pt x="23" y="3027"/>
                                  </a:cubicBezTo>
                                  <a:cubicBezTo>
                                    <a:pt x="0" y="3164"/>
                                    <a:pt x="23" y="3323"/>
                                    <a:pt x="23" y="3460"/>
                                  </a:cubicBezTo>
                                  <a:cubicBezTo>
                                    <a:pt x="37" y="3582"/>
                                    <a:pt x="130" y="3648"/>
                                    <a:pt x="228" y="3648"/>
                                  </a:cubicBezTo>
                                  <a:cubicBezTo>
                                    <a:pt x="283" y="3648"/>
                                    <a:pt x="339" y="3627"/>
                                    <a:pt x="383" y="3584"/>
                                  </a:cubicBezTo>
                                  <a:lnTo>
                                    <a:pt x="383" y="3584"/>
                                  </a:lnTo>
                                  <a:cubicBezTo>
                                    <a:pt x="385" y="3589"/>
                                    <a:pt x="387" y="3593"/>
                                    <a:pt x="388" y="3597"/>
                                  </a:cubicBezTo>
                                  <a:cubicBezTo>
                                    <a:pt x="480" y="3483"/>
                                    <a:pt x="594" y="3369"/>
                                    <a:pt x="639" y="3232"/>
                                  </a:cubicBezTo>
                                  <a:cubicBezTo>
                                    <a:pt x="685" y="3095"/>
                                    <a:pt x="731" y="2958"/>
                                    <a:pt x="776" y="2798"/>
                                  </a:cubicBezTo>
                                  <a:cubicBezTo>
                                    <a:pt x="891" y="2479"/>
                                    <a:pt x="913" y="2159"/>
                                    <a:pt x="959" y="1817"/>
                                  </a:cubicBezTo>
                                  <a:cubicBezTo>
                                    <a:pt x="982" y="1520"/>
                                    <a:pt x="959" y="1201"/>
                                    <a:pt x="936" y="904"/>
                                  </a:cubicBezTo>
                                  <a:cubicBezTo>
                                    <a:pt x="891" y="744"/>
                                    <a:pt x="868" y="561"/>
                                    <a:pt x="799" y="402"/>
                                  </a:cubicBezTo>
                                  <a:cubicBezTo>
                                    <a:pt x="776" y="310"/>
                                    <a:pt x="731" y="219"/>
                                    <a:pt x="662" y="151"/>
                                  </a:cubicBezTo>
                                  <a:cubicBezTo>
                                    <a:pt x="617" y="128"/>
                                    <a:pt x="594" y="105"/>
                                    <a:pt x="548" y="82"/>
                                  </a:cubicBezTo>
                                  <a:cubicBezTo>
                                    <a:pt x="457" y="59"/>
                                    <a:pt x="434" y="59"/>
                                    <a:pt x="480" y="59"/>
                                  </a:cubicBezTo>
                                  <a:cubicBezTo>
                                    <a:pt x="502" y="59"/>
                                    <a:pt x="502" y="37"/>
                                    <a:pt x="457" y="37"/>
                                  </a:cubicBezTo>
                                  <a:cubicBezTo>
                                    <a:pt x="419" y="12"/>
                                    <a:pt x="379" y="0"/>
                                    <a:pt x="33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5" name="Google Shape;2455;p32"/>
                            <p:cNvSpPr/>
                            <p:nvPr/>
                          </p:nvSpPr>
                          <p:spPr>
                            <a:xfrm>
                              <a:off x="4519450" y="4366700"/>
                              <a:ext cx="27400" cy="108525"/>
                            </a:xfrm>
                            <a:custGeom>
                              <a:rect b="b" l="l" r="r" t="t"/>
                              <a:pathLst>
                                <a:path extrusionOk="0" h="4341" w="1096">
                                  <a:moveTo>
                                    <a:pt x="874" y="4188"/>
                                  </a:moveTo>
                                  <a:lnTo>
                                    <a:pt x="874" y="4188"/>
                                  </a:lnTo>
                                  <a:cubicBezTo>
                                    <a:pt x="875" y="4192"/>
                                    <a:pt x="876" y="4197"/>
                                    <a:pt x="877" y="4201"/>
                                  </a:cubicBezTo>
                                  <a:lnTo>
                                    <a:pt x="877" y="4201"/>
                                  </a:lnTo>
                                  <a:cubicBezTo>
                                    <a:pt x="875" y="4200"/>
                                    <a:pt x="873" y="4200"/>
                                    <a:pt x="868" y="4200"/>
                                  </a:cubicBezTo>
                                  <a:cubicBezTo>
                                    <a:pt x="870" y="4196"/>
                                    <a:pt x="872" y="4192"/>
                                    <a:pt x="874" y="4188"/>
                                  </a:cubicBezTo>
                                  <a:close/>
                                  <a:moveTo>
                                    <a:pt x="877" y="4202"/>
                                  </a:moveTo>
                                  <a:cubicBezTo>
                                    <a:pt x="879" y="4214"/>
                                    <a:pt x="878" y="4223"/>
                                    <a:pt x="868" y="4223"/>
                                  </a:cubicBezTo>
                                  <a:cubicBezTo>
                                    <a:pt x="868" y="4211"/>
                                    <a:pt x="875" y="4205"/>
                                    <a:pt x="877" y="4202"/>
                                  </a:cubicBezTo>
                                  <a:close/>
                                  <a:moveTo>
                                    <a:pt x="160" y="1"/>
                                  </a:moveTo>
                                  <a:cubicBezTo>
                                    <a:pt x="92" y="1"/>
                                    <a:pt x="23" y="69"/>
                                    <a:pt x="23" y="160"/>
                                  </a:cubicBezTo>
                                  <a:cubicBezTo>
                                    <a:pt x="23" y="170"/>
                                    <a:pt x="23" y="180"/>
                                    <a:pt x="23" y="190"/>
                                  </a:cubicBezTo>
                                  <a:lnTo>
                                    <a:pt x="23" y="190"/>
                                  </a:lnTo>
                                  <a:cubicBezTo>
                                    <a:pt x="7" y="229"/>
                                    <a:pt x="0" y="271"/>
                                    <a:pt x="0" y="320"/>
                                  </a:cubicBezTo>
                                  <a:cubicBezTo>
                                    <a:pt x="0" y="366"/>
                                    <a:pt x="23" y="389"/>
                                    <a:pt x="23" y="434"/>
                                  </a:cubicBezTo>
                                  <a:cubicBezTo>
                                    <a:pt x="46" y="548"/>
                                    <a:pt x="69" y="663"/>
                                    <a:pt x="92" y="754"/>
                                  </a:cubicBezTo>
                                  <a:cubicBezTo>
                                    <a:pt x="137" y="959"/>
                                    <a:pt x="183" y="1142"/>
                                    <a:pt x="228" y="1324"/>
                                  </a:cubicBezTo>
                                  <a:cubicBezTo>
                                    <a:pt x="225" y="1318"/>
                                    <a:pt x="223" y="1315"/>
                                    <a:pt x="221" y="1315"/>
                                  </a:cubicBezTo>
                                  <a:lnTo>
                                    <a:pt x="221" y="1315"/>
                                  </a:lnTo>
                                  <a:cubicBezTo>
                                    <a:pt x="212" y="1315"/>
                                    <a:pt x="228" y="1419"/>
                                    <a:pt x="228" y="1439"/>
                                  </a:cubicBezTo>
                                  <a:cubicBezTo>
                                    <a:pt x="251" y="1507"/>
                                    <a:pt x="251" y="1553"/>
                                    <a:pt x="251" y="1621"/>
                                  </a:cubicBezTo>
                                  <a:cubicBezTo>
                                    <a:pt x="274" y="1735"/>
                                    <a:pt x="274" y="1849"/>
                                    <a:pt x="297" y="1964"/>
                                  </a:cubicBezTo>
                                  <a:cubicBezTo>
                                    <a:pt x="297" y="2192"/>
                                    <a:pt x="320" y="2420"/>
                                    <a:pt x="320" y="2671"/>
                                  </a:cubicBezTo>
                                  <a:cubicBezTo>
                                    <a:pt x="320" y="2877"/>
                                    <a:pt x="320" y="3082"/>
                                    <a:pt x="343" y="3310"/>
                                  </a:cubicBezTo>
                                  <a:cubicBezTo>
                                    <a:pt x="365" y="3493"/>
                                    <a:pt x="388" y="3675"/>
                                    <a:pt x="388" y="3812"/>
                                  </a:cubicBezTo>
                                  <a:cubicBezTo>
                                    <a:pt x="411" y="3904"/>
                                    <a:pt x="411" y="4018"/>
                                    <a:pt x="480" y="4086"/>
                                  </a:cubicBezTo>
                                  <a:cubicBezTo>
                                    <a:pt x="495" y="4118"/>
                                    <a:pt x="511" y="4150"/>
                                    <a:pt x="535" y="4174"/>
                                  </a:cubicBezTo>
                                  <a:lnTo>
                                    <a:pt x="535" y="4174"/>
                                  </a:lnTo>
                                  <a:cubicBezTo>
                                    <a:pt x="541" y="4186"/>
                                    <a:pt x="548" y="4200"/>
                                    <a:pt x="548" y="4200"/>
                                  </a:cubicBezTo>
                                  <a:cubicBezTo>
                                    <a:pt x="589" y="4262"/>
                                    <a:pt x="666" y="4341"/>
                                    <a:pt x="747" y="4341"/>
                                  </a:cubicBezTo>
                                  <a:cubicBezTo>
                                    <a:pt x="757" y="4341"/>
                                    <a:pt x="767" y="4340"/>
                                    <a:pt x="776" y="4337"/>
                                  </a:cubicBezTo>
                                  <a:cubicBezTo>
                                    <a:pt x="838" y="4337"/>
                                    <a:pt x="900" y="4262"/>
                                    <a:pt x="878" y="4180"/>
                                  </a:cubicBezTo>
                                  <a:lnTo>
                                    <a:pt x="878" y="4180"/>
                                  </a:lnTo>
                                  <a:cubicBezTo>
                                    <a:pt x="885" y="4165"/>
                                    <a:pt x="893" y="4149"/>
                                    <a:pt x="899" y="4133"/>
                                  </a:cubicBezTo>
                                  <a:lnTo>
                                    <a:pt x="899" y="4133"/>
                                  </a:lnTo>
                                  <a:cubicBezTo>
                                    <a:pt x="949" y="4068"/>
                                    <a:pt x="965" y="3986"/>
                                    <a:pt x="982" y="3904"/>
                                  </a:cubicBezTo>
                                  <a:cubicBezTo>
                                    <a:pt x="982" y="3901"/>
                                    <a:pt x="982" y="3898"/>
                                    <a:pt x="982" y="3895"/>
                                  </a:cubicBezTo>
                                  <a:cubicBezTo>
                                    <a:pt x="982" y="3895"/>
                                    <a:pt x="982" y="3887"/>
                                    <a:pt x="982" y="3858"/>
                                  </a:cubicBezTo>
                                  <a:cubicBezTo>
                                    <a:pt x="982" y="3835"/>
                                    <a:pt x="982" y="3812"/>
                                    <a:pt x="982" y="3790"/>
                                  </a:cubicBezTo>
                                  <a:cubicBezTo>
                                    <a:pt x="1027" y="3607"/>
                                    <a:pt x="1027" y="3447"/>
                                    <a:pt x="1050" y="3287"/>
                                  </a:cubicBezTo>
                                  <a:cubicBezTo>
                                    <a:pt x="1050" y="3151"/>
                                    <a:pt x="1073" y="2945"/>
                                    <a:pt x="1073" y="2762"/>
                                  </a:cubicBezTo>
                                  <a:cubicBezTo>
                                    <a:pt x="1096" y="2557"/>
                                    <a:pt x="1096" y="2374"/>
                                    <a:pt x="1096" y="2169"/>
                                  </a:cubicBezTo>
                                  <a:cubicBezTo>
                                    <a:pt x="1096" y="1781"/>
                                    <a:pt x="1050" y="1370"/>
                                    <a:pt x="982" y="982"/>
                                  </a:cubicBezTo>
                                  <a:cubicBezTo>
                                    <a:pt x="913" y="594"/>
                                    <a:pt x="776" y="275"/>
                                    <a:pt x="457" y="46"/>
                                  </a:cubicBezTo>
                                  <a:cubicBezTo>
                                    <a:pt x="416" y="26"/>
                                    <a:pt x="365" y="14"/>
                                    <a:pt x="314" y="14"/>
                                  </a:cubicBezTo>
                                  <a:cubicBezTo>
                                    <a:pt x="297" y="14"/>
                                    <a:pt x="279" y="16"/>
                                    <a:pt x="262" y="18"/>
                                  </a:cubicBezTo>
                                  <a:lnTo>
                                    <a:pt x="262" y="18"/>
                                  </a:lnTo>
                                  <a:cubicBezTo>
                                    <a:pt x="230" y="7"/>
                                    <a:pt x="195" y="1"/>
                                    <a:pt x="16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6" name="Google Shape;2456;p32"/>
                            <p:cNvSpPr/>
                            <p:nvPr/>
                          </p:nvSpPr>
                          <p:spPr>
                            <a:xfrm>
                              <a:off x="4493200" y="4363425"/>
                              <a:ext cx="37675" cy="91175"/>
                            </a:xfrm>
                            <a:custGeom>
                              <a:rect b="b" l="l" r="r" t="t"/>
                              <a:pathLst>
                                <a:path extrusionOk="0" h="3647" w="1507">
                                  <a:moveTo>
                                    <a:pt x="206" y="3236"/>
                                  </a:moveTo>
                                  <a:cubicBezTo>
                                    <a:pt x="210" y="3245"/>
                                    <a:pt x="216" y="3254"/>
                                    <a:pt x="223" y="3262"/>
                                  </a:cubicBezTo>
                                  <a:lnTo>
                                    <a:pt x="223" y="3262"/>
                                  </a:lnTo>
                                  <a:cubicBezTo>
                                    <a:pt x="217" y="3253"/>
                                    <a:pt x="211" y="3244"/>
                                    <a:pt x="206" y="3236"/>
                                  </a:cubicBezTo>
                                  <a:close/>
                                  <a:moveTo>
                                    <a:pt x="1247" y="0"/>
                                  </a:moveTo>
                                  <a:cubicBezTo>
                                    <a:pt x="1210" y="0"/>
                                    <a:pt x="1176" y="6"/>
                                    <a:pt x="1142" y="18"/>
                                  </a:cubicBezTo>
                                  <a:cubicBezTo>
                                    <a:pt x="1142" y="18"/>
                                    <a:pt x="1096" y="40"/>
                                    <a:pt x="1073" y="40"/>
                                  </a:cubicBezTo>
                                  <a:lnTo>
                                    <a:pt x="1096" y="40"/>
                                  </a:lnTo>
                                  <a:cubicBezTo>
                                    <a:pt x="1050" y="40"/>
                                    <a:pt x="982" y="63"/>
                                    <a:pt x="936" y="86"/>
                                  </a:cubicBezTo>
                                  <a:cubicBezTo>
                                    <a:pt x="822" y="154"/>
                                    <a:pt x="708" y="269"/>
                                    <a:pt x="639" y="383"/>
                                  </a:cubicBezTo>
                                  <a:cubicBezTo>
                                    <a:pt x="411" y="657"/>
                                    <a:pt x="274" y="999"/>
                                    <a:pt x="183" y="1364"/>
                                  </a:cubicBezTo>
                                  <a:cubicBezTo>
                                    <a:pt x="92" y="1684"/>
                                    <a:pt x="0" y="2072"/>
                                    <a:pt x="23" y="2414"/>
                                  </a:cubicBezTo>
                                  <a:cubicBezTo>
                                    <a:pt x="24" y="2421"/>
                                    <a:pt x="25" y="2428"/>
                                    <a:pt x="26" y="2433"/>
                                  </a:cubicBezTo>
                                  <a:lnTo>
                                    <a:pt x="26" y="2433"/>
                                  </a:lnTo>
                                  <a:cubicBezTo>
                                    <a:pt x="25" y="2435"/>
                                    <a:pt x="23" y="2448"/>
                                    <a:pt x="23" y="2483"/>
                                  </a:cubicBezTo>
                                  <a:cubicBezTo>
                                    <a:pt x="23" y="2528"/>
                                    <a:pt x="23" y="2551"/>
                                    <a:pt x="46" y="2597"/>
                                  </a:cubicBezTo>
                                  <a:cubicBezTo>
                                    <a:pt x="46" y="2688"/>
                                    <a:pt x="46" y="2779"/>
                                    <a:pt x="69" y="2871"/>
                                  </a:cubicBezTo>
                                  <a:cubicBezTo>
                                    <a:pt x="107" y="3025"/>
                                    <a:pt x="146" y="3179"/>
                                    <a:pt x="253" y="3292"/>
                                  </a:cubicBezTo>
                                  <a:lnTo>
                                    <a:pt x="253" y="3292"/>
                                  </a:lnTo>
                                  <a:cubicBezTo>
                                    <a:pt x="242" y="3282"/>
                                    <a:pt x="232" y="3273"/>
                                    <a:pt x="223" y="3262"/>
                                  </a:cubicBezTo>
                                  <a:lnTo>
                                    <a:pt x="223" y="3262"/>
                                  </a:lnTo>
                                  <a:cubicBezTo>
                                    <a:pt x="330" y="3427"/>
                                    <a:pt x="454" y="3644"/>
                                    <a:pt x="657" y="3644"/>
                                  </a:cubicBezTo>
                                  <a:cubicBezTo>
                                    <a:pt x="674" y="3644"/>
                                    <a:pt x="690" y="3643"/>
                                    <a:pt x="708" y="3640"/>
                                  </a:cubicBezTo>
                                  <a:lnTo>
                                    <a:pt x="708" y="3640"/>
                                  </a:lnTo>
                                  <a:cubicBezTo>
                                    <a:pt x="753" y="3647"/>
                                    <a:pt x="799" y="3647"/>
                                    <a:pt x="845" y="3647"/>
                                  </a:cubicBezTo>
                                  <a:cubicBezTo>
                                    <a:pt x="959" y="3647"/>
                                    <a:pt x="982" y="3578"/>
                                    <a:pt x="1050" y="3533"/>
                                  </a:cubicBezTo>
                                  <a:cubicBezTo>
                                    <a:pt x="1096" y="3487"/>
                                    <a:pt x="1119" y="3418"/>
                                    <a:pt x="1050" y="3396"/>
                                  </a:cubicBezTo>
                                  <a:cubicBezTo>
                                    <a:pt x="1027" y="3373"/>
                                    <a:pt x="982" y="3327"/>
                                    <a:pt x="936" y="3304"/>
                                  </a:cubicBezTo>
                                  <a:cubicBezTo>
                                    <a:pt x="929" y="3304"/>
                                    <a:pt x="925" y="3302"/>
                                    <a:pt x="921" y="3300"/>
                                  </a:cubicBezTo>
                                  <a:lnTo>
                                    <a:pt x="921" y="3300"/>
                                  </a:lnTo>
                                  <a:cubicBezTo>
                                    <a:pt x="919" y="3293"/>
                                    <a:pt x="916" y="3287"/>
                                    <a:pt x="913" y="3282"/>
                                  </a:cubicBezTo>
                                  <a:cubicBezTo>
                                    <a:pt x="913" y="3244"/>
                                    <a:pt x="898" y="3206"/>
                                    <a:pt x="867" y="3182"/>
                                  </a:cubicBezTo>
                                  <a:lnTo>
                                    <a:pt x="867" y="3182"/>
                                  </a:lnTo>
                                  <a:cubicBezTo>
                                    <a:pt x="868" y="3179"/>
                                    <a:pt x="868" y="3174"/>
                                    <a:pt x="868" y="3167"/>
                                  </a:cubicBezTo>
                                  <a:cubicBezTo>
                                    <a:pt x="845" y="3145"/>
                                    <a:pt x="822" y="3122"/>
                                    <a:pt x="822" y="3099"/>
                                  </a:cubicBezTo>
                                  <a:lnTo>
                                    <a:pt x="822" y="3099"/>
                                  </a:lnTo>
                                  <a:cubicBezTo>
                                    <a:pt x="837" y="3128"/>
                                    <a:pt x="842" y="3139"/>
                                    <a:pt x="842" y="3139"/>
                                  </a:cubicBezTo>
                                  <a:cubicBezTo>
                                    <a:pt x="843" y="3139"/>
                                    <a:pt x="822" y="3092"/>
                                    <a:pt x="822" y="3076"/>
                                  </a:cubicBezTo>
                                  <a:cubicBezTo>
                                    <a:pt x="822" y="3071"/>
                                    <a:pt x="821" y="3067"/>
                                    <a:pt x="819" y="3064"/>
                                  </a:cubicBezTo>
                                  <a:lnTo>
                                    <a:pt x="819" y="3064"/>
                                  </a:lnTo>
                                  <a:cubicBezTo>
                                    <a:pt x="821" y="3001"/>
                                    <a:pt x="799" y="2909"/>
                                    <a:pt x="799" y="2893"/>
                                  </a:cubicBezTo>
                                  <a:lnTo>
                                    <a:pt x="799" y="2893"/>
                                  </a:lnTo>
                                  <a:cubicBezTo>
                                    <a:pt x="806" y="2927"/>
                                    <a:pt x="809" y="2939"/>
                                    <a:pt x="809" y="2939"/>
                                  </a:cubicBezTo>
                                  <a:cubicBezTo>
                                    <a:pt x="811" y="2939"/>
                                    <a:pt x="799" y="2871"/>
                                    <a:pt x="799" y="2871"/>
                                  </a:cubicBezTo>
                                  <a:cubicBezTo>
                                    <a:pt x="799" y="2825"/>
                                    <a:pt x="799" y="2802"/>
                                    <a:pt x="799" y="2779"/>
                                  </a:cubicBezTo>
                                  <a:cubicBezTo>
                                    <a:pt x="776" y="2711"/>
                                    <a:pt x="776" y="2620"/>
                                    <a:pt x="799" y="2551"/>
                                  </a:cubicBezTo>
                                  <a:cubicBezTo>
                                    <a:pt x="799" y="2505"/>
                                    <a:pt x="799" y="2460"/>
                                    <a:pt x="799" y="2437"/>
                                  </a:cubicBezTo>
                                  <a:cubicBezTo>
                                    <a:pt x="795" y="2458"/>
                                    <a:pt x="793" y="2467"/>
                                    <a:pt x="793" y="2467"/>
                                  </a:cubicBezTo>
                                  <a:cubicBezTo>
                                    <a:pt x="792" y="2467"/>
                                    <a:pt x="822" y="2300"/>
                                    <a:pt x="822" y="2300"/>
                                  </a:cubicBezTo>
                                  <a:cubicBezTo>
                                    <a:pt x="822" y="2277"/>
                                    <a:pt x="822" y="2277"/>
                                    <a:pt x="822" y="2254"/>
                                  </a:cubicBezTo>
                                  <a:cubicBezTo>
                                    <a:pt x="845" y="2209"/>
                                    <a:pt x="845" y="2163"/>
                                    <a:pt x="845" y="2117"/>
                                  </a:cubicBezTo>
                                  <a:cubicBezTo>
                                    <a:pt x="868" y="2049"/>
                                    <a:pt x="868" y="1958"/>
                                    <a:pt x="890" y="1889"/>
                                  </a:cubicBezTo>
                                  <a:cubicBezTo>
                                    <a:pt x="936" y="1707"/>
                                    <a:pt x="982" y="1547"/>
                                    <a:pt x="1027" y="1387"/>
                                  </a:cubicBezTo>
                                  <a:cubicBezTo>
                                    <a:pt x="1043" y="1356"/>
                                    <a:pt x="1058" y="1325"/>
                                    <a:pt x="1067" y="1294"/>
                                  </a:cubicBezTo>
                                  <a:lnTo>
                                    <a:pt x="1067" y="1294"/>
                                  </a:lnTo>
                                  <a:cubicBezTo>
                                    <a:pt x="1067" y="1295"/>
                                    <a:pt x="1067" y="1295"/>
                                    <a:pt x="1068" y="1295"/>
                                  </a:cubicBezTo>
                                  <a:cubicBezTo>
                                    <a:pt x="1073" y="1295"/>
                                    <a:pt x="1096" y="1221"/>
                                    <a:pt x="1096" y="1204"/>
                                  </a:cubicBezTo>
                                  <a:cubicBezTo>
                                    <a:pt x="1142" y="1136"/>
                                    <a:pt x="1164" y="1067"/>
                                    <a:pt x="1187" y="999"/>
                                  </a:cubicBezTo>
                                  <a:cubicBezTo>
                                    <a:pt x="1227" y="940"/>
                                    <a:pt x="1249" y="898"/>
                                    <a:pt x="1254" y="843"/>
                                  </a:cubicBezTo>
                                  <a:lnTo>
                                    <a:pt x="1254" y="843"/>
                                  </a:lnTo>
                                  <a:cubicBezTo>
                                    <a:pt x="1261" y="826"/>
                                    <a:pt x="1270" y="803"/>
                                    <a:pt x="1278" y="794"/>
                                  </a:cubicBezTo>
                                  <a:cubicBezTo>
                                    <a:pt x="1301" y="725"/>
                                    <a:pt x="1347" y="657"/>
                                    <a:pt x="1370" y="588"/>
                                  </a:cubicBezTo>
                                  <a:cubicBezTo>
                                    <a:pt x="1393" y="542"/>
                                    <a:pt x="1415" y="497"/>
                                    <a:pt x="1438" y="451"/>
                                  </a:cubicBezTo>
                                  <a:cubicBezTo>
                                    <a:pt x="1452" y="408"/>
                                    <a:pt x="1458" y="375"/>
                                    <a:pt x="1454" y="339"/>
                                  </a:cubicBezTo>
                                  <a:lnTo>
                                    <a:pt x="1454" y="339"/>
                                  </a:lnTo>
                                  <a:cubicBezTo>
                                    <a:pt x="1463" y="323"/>
                                    <a:pt x="1468" y="307"/>
                                    <a:pt x="1484" y="291"/>
                                  </a:cubicBezTo>
                                  <a:cubicBezTo>
                                    <a:pt x="1484" y="269"/>
                                    <a:pt x="1484" y="246"/>
                                    <a:pt x="1484" y="223"/>
                                  </a:cubicBezTo>
                                  <a:cubicBezTo>
                                    <a:pt x="1507" y="154"/>
                                    <a:pt x="1461" y="18"/>
                                    <a:pt x="1370" y="18"/>
                                  </a:cubicBezTo>
                                  <a:cubicBezTo>
                                    <a:pt x="1324" y="6"/>
                                    <a:pt x="1284" y="0"/>
                                    <a:pt x="124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7" name="Google Shape;2457;p32"/>
                            <p:cNvSpPr/>
                            <p:nvPr/>
                          </p:nvSpPr>
                          <p:spPr>
                            <a:xfrm>
                              <a:off x="4476650" y="4356275"/>
                              <a:ext cx="30825" cy="114325"/>
                            </a:xfrm>
                            <a:custGeom>
                              <a:rect b="b" l="l" r="r" t="t"/>
                              <a:pathLst>
                                <a:path extrusionOk="0" h="4573" w="1233">
                                  <a:moveTo>
                                    <a:pt x="900" y="0"/>
                                  </a:moveTo>
                                  <a:cubicBezTo>
                                    <a:pt x="834" y="0"/>
                                    <a:pt x="768" y="35"/>
                                    <a:pt x="731" y="98"/>
                                  </a:cubicBezTo>
                                  <a:cubicBezTo>
                                    <a:pt x="685" y="144"/>
                                    <a:pt x="639" y="189"/>
                                    <a:pt x="617" y="235"/>
                                  </a:cubicBezTo>
                                  <a:cubicBezTo>
                                    <a:pt x="525" y="326"/>
                                    <a:pt x="502" y="440"/>
                                    <a:pt x="480" y="555"/>
                                  </a:cubicBezTo>
                                  <a:cubicBezTo>
                                    <a:pt x="434" y="737"/>
                                    <a:pt x="388" y="920"/>
                                    <a:pt x="366" y="1125"/>
                                  </a:cubicBezTo>
                                  <a:cubicBezTo>
                                    <a:pt x="274" y="1559"/>
                                    <a:pt x="183" y="1993"/>
                                    <a:pt x="114" y="2426"/>
                                  </a:cubicBezTo>
                                  <a:cubicBezTo>
                                    <a:pt x="46" y="2837"/>
                                    <a:pt x="0" y="3248"/>
                                    <a:pt x="23" y="3682"/>
                                  </a:cubicBezTo>
                                  <a:cubicBezTo>
                                    <a:pt x="23" y="3864"/>
                                    <a:pt x="69" y="4024"/>
                                    <a:pt x="137" y="4207"/>
                                  </a:cubicBezTo>
                                  <a:cubicBezTo>
                                    <a:pt x="206" y="4366"/>
                                    <a:pt x="274" y="4458"/>
                                    <a:pt x="434" y="4549"/>
                                  </a:cubicBezTo>
                                  <a:cubicBezTo>
                                    <a:pt x="456" y="4566"/>
                                    <a:pt x="479" y="4573"/>
                                    <a:pt x="500" y="4573"/>
                                  </a:cubicBezTo>
                                  <a:cubicBezTo>
                                    <a:pt x="564" y="4573"/>
                                    <a:pt x="617" y="4504"/>
                                    <a:pt x="617" y="4435"/>
                                  </a:cubicBezTo>
                                  <a:cubicBezTo>
                                    <a:pt x="617" y="4366"/>
                                    <a:pt x="662" y="4321"/>
                                    <a:pt x="662" y="4229"/>
                                  </a:cubicBezTo>
                                  <a:cubicBezTo>
                                    <a:pt x="662" y="4161"/>
                                    <a:pt x="639" y="4092"/>
                                    <a:pt x="639" y="4001"/>
                                  </a:cubicBezTo>
                                  <a:cubicBezTo>
                                    <a:pt x="662" y="3864"/>
                                    <a:pt x="662" y="3704"/>
                                    <a:pt x="685" y="3568"/>
                                  </a:cubicBezTo>
                                  <a:cubicBezTo>
                                    <a:pt x="754" y="3179"/>
                                    <a:pt x="822" y="2769"/>
                                    <a:pt x="913" y="2381"/>
                                  </a:cubicBezTo>
                                  <a:cubicBezTo>
                                    <a:pt x="1005" y="1970"/>
                                    <a:pt x="1119" y="1582"/>
                                    <a:pt x="1164" y="1171"/>
                                  </a:cubicBezTo>
                                  <a:cubicBezTo>
                                    <a:pt x="1210" y="988"/>
                                    <a:pt x="1233" y="783"/>
                                    <a:pt x="1233" y="577"/>
                                  </a:cubicBezTo>
                                  <a:cubicBezTo>
                                    <a:pt x="1233" y="372"/>
                                    <a:pt x="1142" y="235"/>
                                    <a:pt x="1050" y="75"/>
                                  </a:cubicBezTo>
                                  <a:cubicBezTo>
                                    <a:pt x="1009" y="24"/>
                                    <a:pt x="954" y="0"/>
                                    <a:pt x="90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8" name="Google Shape;2458;p32"/>
                            <p:cNvSpPr/>
                            <p:nvPr/>
                          </p:nvSpPr>
                          <p:spPr>
                            <a:xfrm>
                              <a:off x="4442400" y="4338375"/>
                              <a:ext cx="43400" cy="114125"/>
                            </a:xfrm>
                            <a:custGeom>
                              <a:rect b="b" l="l" r="r" t="t"/>
                              <a:pathLst>
                                <a:path extrusionOk="0" h="4565" w="1736">
                                  <a:moveTo>
                                    <a:pt x="978" y="1"/>
                                  </a:moveTo>
                                  <a:cubicBezTo>
                                    <a:pt x="916" y="1"/>
                                    <a:pt x="850" y="58"/>
                                    <a:pt x="868" y="129"/>
                                  </a:cubicBezTo>
                                  <a:cubicBezTo>
                                    <a:pt x="959" y="449"/>
                                    <a:pt x="959" y="768"/>
                                    <a:pt x="982" y="1088"/>
                                  </a:cubicBezTo>
                                  <a:cubicBezTo>
                                    <a:pt x="1028" y="1476"/>
                                    <a:pt x="1005" y="1933"/>
                                    <a:pt x="959" y="2321"/>
                                  </a:cubicBezTo>
                                  <a:cubicBezTo>
                                    <a:pt x="914" y="2709"/>
                                    <a:pt x="800" y="3142"/>
                                    <a:pt x="663" y="3439"/>
                                  </a:cubicBezTo>
                                  <a:cubicBezTo>
                                    <a:pt x="617" y="3530"/>
                                    <a:pt x="571" y="3599"/>
                                    <a:pt x="526" y="3667"/>
                                  </a:cubicBezTo>
                                  <a:cubicBezTo>
                                    <a:pt x="457" y="3781"/>
                                    <a:pt x="457" y="3781"/>
                                    <a:pt x="412" y="3850"/>
                                  </a:cubicBezTo>
                                  <a:cubicBezTo>
                                    <a:pt x="320" y="3964"/>
                                    <a:pt x="252" y="4124"/>
                                    <a:pt x="138" y="4238"/>
                                  </a:cubicBezTo>
                                  <a:cubicBezTo>
                                    <a:pt x="1" y="4352"/>
                                    <a:pt x="115" y="4557"/>
                                    <a:pt x="275" y="4557"/>
                                  </a:cubicBezTo>
                                  <a:cubicBezTo>
                                    <a:pt x="325" y="4562"/>
                                    <a:pt x="373" y="4565"/>
                                    <a:pt x="420" y="4565"/>
                                  </a:cubicBezTo>
                                  <a:cubicBezTo>
                                    <a:pt x="607" y="4565"/>
                                    <a:pt x="768" y="4521"/>
                                    <a:pt x="914" y="4375"/>
                                  </a:cubicBezTo>
                                  <a:cubicBezTo>
                                    <a:pt x="1074" y="4238"/>
                                    <a:pt x="1211" y="4078"/>
                                    <a:pt x="1325" y="3895"/>
                                  </a:cubicBezTo>
                                  <a:cubicBezTo>
                                    <a:pt x="1530" y="3439"/>
                                    <a:pt x="1644" y="2960"/>
                                    <a:pt x="1690" y="2480"/>
                                  </a:cubicBezTo>
                                  <a:cubicBezTo>
                                    <a:pt x="1736" y="1978"/>
                                    <a:pt x="1690" y="1522"/>
                                    <a:pt x="1576" y="1042"/>
                                  </a:cubicBezTo>
                                  <a:cubicBezTo>
                                    <a:pt x="1507" y="654"/>
                                    <a:pt x="1325" y="266"/>
                                    <a:pt x="1028" y="15"/>
                                  </a:cubicBezTo>
                                  <a:cubicBezTo>
                                    <a:pt x="1013" y="5"/>
                                    <a:pt x="996" y="1"/>
                                    <a:pt x="97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9" name="Google Shape;2459;p32"/>
                            <p:cNvSpPr/>
                            <p:nvPr/>
                          </p:nvSpPr>
                          <p:spPr>
                            <a:xfrm>
                              <a:off x="4389900" y="4364800"/>
                              <a:ext cx="59100" cy="86025"/>
                            </a:xfrm>
                            <a:custGeom>
                              <a:rect b="b" l="l" r="r" t="t"/>
                              <a:pathLst>
                                <a:path extrusionOk="0" h="3441" w="2364">
                                  <a:moveTo>
                                    <a:pt x="2108" y="1"/>
                                  </a:moveTo>
                                  <a:cubicBezTo>
                                    <a:pt x="2054" y="1"/>
                                    <a:pt x="1998" y="12"/>
                                    <a:pt x="1941" y="31"/>
                                  </a:cubicBezTo>
                                  <a:cubicBezTo>
                                    <a:pt x="1804" y="77"/>
                                    <a:pt x="1690" y="236"/>
                                    <a:pt x="1621" y="373"/>
                                  </a:cubicBezTo>
                                  <a:cubicBezTo>
                                    <a:pt x="1485" y="602"/>
                                    <a:pt x="1416" y="898"/>
                                    <a:pt x="1370" y="1172"/>
                                  </a:cubicBezTo>
                                  <a:cubicBezTo>
                                    <a:pt x="1302" y="1446"/>
                                    <a:pt x="1233" y="1743"/>
                                    <a:pt x="1142" y="2017"/>
                                  </a:cubicBezTo>
                                  <a:cubicBezTo>
                                    <a:pt x="1142" y="2040"/>
                                    <a:pt x="1119" y="2062"/>
                                    <a:pt x="1119" y="2108"/>
                                  </a:cubicBezTo>
                                  <a:cubicBezTo>
                                    <a:pt x="1107" y="2133"/>
                                    <a:pt x="1101" y="2141"/>
                                    <a:pt x="1099" y="2141"/>
                                  </a:cubicBezTo>
                                  <a:cubicBezTo>
                                    <a:pt x="1095" y="2141"/>
                                    <a:pt x="1104" y="2111"/>
                                    <a:pt x="1103" y="2111"/>
                                  </a:cubicBezTo>
                                  <a:lnTo>
                                    <a:pt x="1103" y="2111"/>
                                  </a:lnTo>
                                  <a:cubicBezTo>
                                    <a:pt x="1103" y="2111"/>
                                    <a:pt x="1101" y="2116"/>
                                    <a:pt x="1096" y="2131"/>
                                  </a:cubicBezTo>
                                  <a:cubicBezTo>
                                    <a:pt x="1074" y="2199"/>
                                    <a:pt x="1051" y="2268"/>
                                    <a:pt x="1005" y="2336"/>
                                  </a:cubicBezTo>
                                  <a:cubicBezTo>
                                    <a:pt x="982" y="2382"/>
                                    <a:pt x="937" y="2450"/>
                                    <a:pt x="914" y="2496"/>
                                  </a:cubicBezTo>
                                  <a:cubicBezTo>
                                    <a:pt x="891" y="2519"/>
                                    <a:pt x="891" y="2542"/>
                                    <a:pt x="868" y="2587"/>
                                  </a:cubicBezTo>
                                  <a:cubicBezTo>
                                    <a:pt x="857" y="2605"/>
                                    <a:pt x="853" y="2610"/>
                                    <a:pt x="852" y="2610"/>
                                  </a:cubicBezTo>
                                  <a:cubicBezTo>
                                    <a:pt x="850" y="2610"/>
                                    <a:pt x="863" y="2587"/>
                                    <a:pt x="862" y="2587"/>
                                  </a:cubicBezTo>
                                  <a:lnTo>
                                    <a:pt x="862" y="2587"/>
                                  </a:lnTo>
                                  <a:cubicBezTo>
                                    <a:pt x="861" y="2587"/>
                                    <a:pt x="857" y="2593"/>
                                    <a:pt x="845" y="2610"/>
                                  </a:cubicBezTo>
                                  <a:cubicBezTo>
                                    <a:pt x="800" y="2656"/>
                                    <a:pt x="754" y="2724"/>
                                    <a:pt x="686" y="2770"/>
                                  </a:cubicBezTo>
                                  <a:cubicBezTo>
                                    <a:pt x="686" y="2770"/>
                                    <a:pt x="663" y="2793"/>
                                    <a:pt x="663" y="2793"/>
                                  </a:cubicBezTo>
                                  <a:cubicBezTo>
                                    <a:pt x="617" y="2816"/>
                                    <a:pt x="594" y="2838"/>
                                    <a:pt x="571" y="2861"/>
                                  </a:cubicBezTo>
                                  <a:cubicBezTo>
                                    <a:pt x="412" y="2975"/>
                                    <a:pt x="275" y="2998"/>
                                    <a:pt x="115" y="3067"/>
                                  </a:cubicBezTo>
                                  <a:cubicBezTo>
                                    <a:pt x="1" y="3135"/>
                                    <a:pt x="24" y="3295"/>
                                    <a:pt x="115" y="3341"/>
                                  </a:cubicBezTo>
                                  <a:cubicBezTo>
                                    <a:pt x="252" y="3409"/>
                                    <a:pt x="407" y="3440"/>
                                    <a:pt x="561" y="3440"/>
                                  </a:cubicBezTo>
                                  <a:cubicBezTo>
                                    <a:pt x="767" y="3440"/>
                                    <a:pt x="973" y="3386"/>
                                    <a:pt x="1142" y="3295"/>
                                  </a:cubicBezTo>
                                  <a:cubicBezTo>
                                    <a:pt x="1439" y="3135"/>
                                    <a:pt x="1644" y="2838"/>
                                    <a:pt x="1758" y="2565"/>
                                  </a:cubicBezTo>
                                  <a:cubicBezTo>
                                    <a:pt x="2009" y="1994"/>
                                    <a:pt x="2055" y="1378"/>
                                    <a:pt x="2192" y="807"/>
                                  </a:cubicBezTo>
                                  <a:cubicBezTo>
                                    <a:pt x="2215" y="739"/>
                                    <a:pt x="2238" y="670"/>
                                    <a:pt x="2238" y="602"/>
                                  </a:cubicBezTo>
                                  <a:cubicBezTo>
                                    <a:pt x="2261" y="579"/>
                                    <a:pt x="2261" y="556"/>
                                    <a:pt x="2283" y="510"/>
                                  </a:cubicBezTo>
                                  <a:cubicBezTo>
                                    <a:pt x="2283" y="504"/>
                                    <a:pt x="2283" y="500"/>
                                    <a:pt x="2282" y="497"/>
                                  </a:cubicBezTo>
                                  <a:lnTo>
                                    <a:pt x="2282" y="497"/>
                                  </a:lnTo>
                                  <a:cubicBezTo>
                                    <a:pt x="2283" y="494"/>
                                    <a:pt x="2283" y="491"/>
                                    <a:pt x="2283" y="487"/>
                                  </a:cubicBezTo>
                                  <a:cubicBezTo>
                                    <a:pt x="2306" y="465"/>
                                    <a:pt x="2306" y="442"/>
                                    <a:pt x="2329" y="396"/>
                                  </a:cubicBezTo>
                                  <a:cubicBezTo>
                                    <a:pt x="2329" y="383"/>
                                    <a:pt x="2329" y="314"/>
                                    <a:pt x="2329" y="273"/>
                                  </a:cubicBezTo>
                                  <a:lnTo>
                                    <a:pt x="2329" y="273"/>
                                  </a:lnTo>
                                  <a:cubicBezTo>
                                    <a:pt x="2330" y="272"/>
                                    <a:pt x="2331" y="270"/>
                                    <a:pt x="2332" y="269"/>
                                  </a:cubicBezTo>
                                  <a:lnTo>
                                    <a:pt x="2332" y="269"/>
                                  </a:lnTo>
                                  <a:cubicBezTo>
                                    <a:pt x="2330" y="282"/>
                                    <a:pt x="2329" y="294"/>
                                    <a:pt x="2329" y="305"/>
                                  </a:cubicBezTo>
                                  <a:cubicBezTo>
                                    <a:pt x="2336" y="276"/>
                                    <a:pt x="2337" y="268"/>
                                    <a:pt x="2334" y="268"/>
                                  </a:cubicBezTo>
                                  <a:lnTo>
                                    <a:pt x="2334" y="268"/>
                                  </a:lnTo>
                                  <a:cubicBezTo>
                                    <a:pt x="2334" y="268"/>
                                    <a:pt x="2333" y="268"/>
                                    <a:pt x="2332" y="269"/>
                                  </a:cubicBezTo>
                                  <a:lnTo>
                                    <a:pt x="2332" y="269"/>
                                  </a:lnTo>
                                  <a:cubicBezTo>
                                    <a:pt x="2341" y="207"/>
                                    <a:pt x="2363" y="134"/>
                                    <a:pt x="2306" y="77"/>
                                  </a:cubicBezTo>
                                  <a:cubicBezTo>
                                    <a:pt x="2253" y="23"/>
                                    <a:pt x="2184" y="1"/>
                                    <a:pt x="210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0" name="Google Shape;2460;p32"/>
                            <p:cNvSpPr/>
                            <p:nvPr/>
                          </p:nvSpPr>
                          <p:spPr>
                            <a:xfrm>
                              <a:off x="4389900" y="4386000"/>
                              <a:ext cx="24625" cy="70950"/>
                            </a:xfrm>
                            <a:custGeom>
                              <a:rect b="b" l="l" r="r" t="t"/>
                              <a:pathLst>
                                <a:path extrusionOk="0" h="2838" w="985">
                                  <a:moveTo>
                                    <a:pt x="380" y="0"/>
                                  </a:moveTo>
                                  <a:cubicBezTo>
                                    <a:pt x="343" y="0"/>
                                    <a:pt x="306" y="9"/>
                                    <a:pt x="275" y="28"/>
                                  </a:cubicBezTo>
                                  <a:cubicBezTo>
                                    <a:pt x="224" y="68"/>
                                    <a:pt x="196" y="118"/>
                                    <a:pt x="188" y="171"/>
                                  </a:cubicBezTo>
                                  <a:lnTo>
                                    <a:pt x="188" y="171"/>
                                  </a:lnTo>
                                  <a:cubicBezTo>
                                    <a:pt x="187" y="169"/>
                                    <a:pt x="185" y="167"/>
                                    <a:pt x="183" y="164"/>
                                  </a:cubicBezTo>
                                  <a:cubicBezTo>
                                    <a:pt x="183" y="197"/>
                                    <a:pt x="172" y="230"/>
                                    <a:pt x="156" y="263"/>
                                  </a:cubicBezTo>
                                  <a:lnTo>
                                    <a:pt x="156" y="263"/>
                                  </a:lnTo>
                                  <a:cubicBezTo>
                                    <a:pt x="153" y="270"/>
                                    <a:pt x="149" y="278"/>
                                    <a:pt x="146" y="285"/>
                                  </a:cubicBezTo>
                                  <a:lnTo>
                                    <a:pt x="146" y="285"/>
                                  </a:lnTo>
                                  <a:cubicBezTo>
                                    <a:pt x="143" y="290"/>
                                    <a:pt x="141" y="296"/>
                                    <a:pt x="138" y="301"/>
                                  </a:cubicBezTo>
                                  <a:lnTo>
                                    <a:pt x="142" y="295"/>
                                  </a:lnTo>
                                  <a:lnTo>
                                    <a:pt x="142" y="295"/>
                                  </a:lnTo>
                                  <a:cubicBezTo>
                                    <a:pt x="113" y="366"/>
                                    <a:pt x="108" y="438"/>
                                    <a:pt x="92" y="530"/>
                                  </a:cubicBezTo>
                                  <a:cubicBezTo>
                                    <a:pt x="92" y="598"/>
                                    <a:pt x="69" y="667"/>
                                    <a:pt x="69" y="735"/>
                                  </a:cubicBezTo>
                                  <a:cubicBezTo>
                                    <a:pt x="69" y="758"/>
                                    <a:pt x="69" y="781"/>
                                    <a:pt x="69" y="804"/>
                                  </a:cubicBezTo>
                                  <a:cubicBezTo>
                                    <a:pt x="69" y="785"/>
                                    <a:pt x="68" y="778"/>
                                    <a:pt x="65" y="778"/>
                                  </a:cubicBezTo>
                                  <a:cubicBezTo>
                                    <a:pt x="59" y="778"/>
                                    <a:pt x="47" y="826"/>
                                    <a:pt x="47" y="826"/>
                                  </a:cubicBezTo>
                                  <a:cubicBezTo>
                                    <a:pt x="1" y="1077"/>
                                    <a:pt x="24" y="1329"/>
                                    <a:pt x="24" y="1580"/>
                                  </a:cubicBezTo>
                                  <a:cubicBezTo>
                                    <a:pt x="47" y="1808"/>
                                    <a:pt x="69" y="2036"/>
                                    <a:pt x="138" y="2264"/>
                                  </a:cubicBezTo>
                                  <a:cubicBezTo>
                                    <a:pt x="217" y="2501"/>
                                    <a:pt x="346" y="2822"/>
                                    <a:pt x="615" y="2832"/>
                                  </a:cubicBezTo>
                                  <a:lnTo>
                                    <a:pt x="615" y="2832"/>
                                  </a:lnTo>
                                  <a:cubicBezTo>
                                    <a:pt x="616" y="2834"/>
                                    <a:pt x="617" y="2835"/>
                                    <a:pt x="617" y="2835"/>
                                  </a:cubicBezTo>
                                  <a:cubicBezTo>
                                    <a:pt x="633" y="2837"/>
                                    <a:pt x="648" y="2838"/>
                                    <a:pt x="663" y="2838"/>
                                  </a:cubicBezTo>
                                  <a:cubicBezTo>
                                    <a:pt x="815" y="2838"/>
                                    <a:pt x="941" y="2743"/>
                                    <a:pt x="958" y="2595"/>
                                  </a:cubicBezTo>
                                  <a:lnTo>
                                    <a:pt x="958" y="2595"/>
                                  </a:lnTo>
                                  <a:cubicBezTo>
                                    <a:pt x="985" y="2507"/>
                                    <a:pt x="954" y="2420"/>
                                    <a:pt x="937" y="2333"/>
                                  </a:cubicBezTo>
                                  <a:cubicBezTo>
                                    <a:pt x="935" y="2322"/>
                                    <a:pt x="933" y="2313"/>
                                    <a:pt x="932" y="2305"/>
                                  </a:cubicBezTo>
                                  <a:lnTo>
                                    <a:pt x="932" y="2305"/>
                                  </a:lnTo>
                                  <a:cubicBezTo>
                                    <a:pt x="934" y="2307"/>
                                    <a:pt x="935" y="2309"/>
                                    <a:pt x="937" y="2310"/>
                                  </a:cubicBezTo>
                                  <a:cubicBezTo>
                                    <a:pt x="941" y="2322"/>
                                    <a:pt x="942" y="2326"/>
                                    <a:pt x="943" y="2326"/>
                                  </a:cubicBezTo>
                                  <a:cubicBezTo>
                                    <a:pt x="945" y="2326"/>
                                    <a:pt x="934" y="2280"/>
                                    <a:pt x="931" y="2280"/>
                                  </a:cubicBezTo>
                                  <a:lnTo>
                                    <a:pt x="931" y="2280"/>
                                  </a:lnTo>
                                  <a:cubicBezTo>
                                    <a:pt x="930" y="2280"/>
                                    <a:pt x="930" y="2287"/>
                                    <a:pt x="932" y="2305"/>
                                  </a:cubicBezTo>
                                  <a:lnTo>
                                    <a:pt x="932" y="2305"/>
                                  </a:lnTo>
                                  <a:cubicBezTo>
                                    <a:pt x="914" y="2284"/>
                                    <a:pt x="914" y="2263"/>
                                    <a:pt x="914" y="2242"/>
                                  </a:cubicBezTo>
                                  <a:cubicBezTo>
                                    <a:pt x="868" y="2173"/>
                                    <a:pt x="845" y="2082"/>
                                    <a:pt x="823" y="1990"/>
                                  </a:cubicBezTo>
                                  <a:cubicBezTo>
                                    <a:pt x="823" y="1945"/>
                                    <a:pt x="800" y="1899"/>
                                    <a:pt x="800" y="1831"/>
                                  </a:cubicBezTo>
                                  <a:cubicBezTo>
                                    <a:pt x="794" y="1814"/>
                                    <a:pt x="791" y="1808"/>
                                    <a:pt x="790" y="1808"/>
                                  </a:cubicBezTo>
                                  <a:lnTo>
                                    <a:pt x="790" y="1808"/>
                                  </a:lnTo>
                                  <a:cubicBezTo>
                                    <a:pt x="777" y="1770"/>
                                    <a:pt x="777" y="1732"/>
                                    <a:pt x="777" y="1694"/>
                                  </a:cubicBezTo>
                                  <a:cubicBezTo>
                                    <a:pt x="771" y="1665"/>
                                    <a:pt x="768" y="1655"/>
                                    <a:pt x="767" y="1655"/>
                                  </a:cubicBezTo>
                                  <a:lnTo>
                                    <a:pt x="767" y="1655"/>
                                  </a:lnTo>
                                  <a:cubicBezTo>
                                    <a:pt x="764" y="1655"/>
                                    <a:pt x="767" y="1698"/>
                                    <a:pt x="763" y="1698"/>
                                  </a:cubicBezTo>
                                  <a:cubicBezTo>
                                    <a:pt x="762" y="1698"/>
                                    <a:pt x="759" y="1691"/>
                                    <a:pt x="754" y="1671"/>
                                  </a:cubicBezTo>
                                  <a:cubicBezTo>
                                    <a:pt x="754" y="1648"/>
                                    <a:pt x="754" y="1625"/>
                                    <a:pt x="754" y="1580"/>
                                  </a:cubicBezTo>
                                  <a:cubicBezTo>
                                    <a:pt x="754" y="1534"/>
                                    <a:pt x="731" y="1466"/>
                                    <a:pt x="731" y="1420"/>
                                  </a:cubicBezTo>
                                  <a:cubicBezTo>
                                    <a:pt x="731" y="1306"/>
                                    <a:pt x="708" y="1192"/>
                                    <a:pt x="708" y="1077"/>
                                  </a:cubicBezTo>
                                  <a:cubicBezTo>
                                    <a:pt x="708" y="1009"/>
                                    <a:pt x="708" y="941"/>
                                    <a:pt x="686" y="849"/>
                                  </a:cubicBezTo>
                                  <a:cubicBezTo>
                                    <a:pt x="686" y="849"/>
                                    <a:pt x="686" y="832"/>
                                    <a:pt x="686" y="816"/>
                                  </a:cubicBezTo>
                                  <a:cubicBezTo>
                                    <a:pt x="686" y="816"/>
                                    <a:pt x="686" y="758"/>
                                    <a:pt x="686" y="758"/>
                                  </a:cubicBezTo>
                                  <a:cubicBezTo>
                                    <a:pt x="663" y="644"/>
                                    <a:pt x="663" y="552"/>
                                    <a:pt x="663" y="438"/>
                                  </a:cubicBezTo>
                                  <a:cubicBezTo>
                                    <a:pt x="663" y="370"/>
                                    <a:pt x="640" y="324"/>
                                    <a:pt x="617" y="233"/>
                                  </a:cubicBezTo>
                                  <a:cubicBezTo>
                                    <a:pt x="617" y="221"/>
                                    <a:pt x="617" y="210"/>
                                    <a:pt x="617" y="210"/>
                                  </a:cubicBezTo>
                                  <a:cubicBezTo>
                                    <a:pt x="594" y="187"/>
                                    <a:pt x="594" y="164"/>
                                    <a:pt x="594" y="142"/>
                                  </a:cubicBezTo>
                                  <a:cubicBezTo>
                                    <a:pt x="578" y="59"/>
                                    <a:pt x="477" y="0"/>
                                    <a:pt x="38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1" name="Google Shape;2461;p32"/>
                            <p:cNvSpPr/>
                            <p:nvPr/>
                          </p:nvSpPr>
                          <p:spPr>
                            <a:xfrm>
                              <a:off x="4373925" y="4351575"/>
                              <a:ext cx="28675" cy="101750"/>
                            </a:xfrm>
                            <a:custGeom>
                              <a:rect b="b" l="l" r="r" t="t"/>
                              <a:pathLst>
                                <a:path extrusionOk="0" h="4070" w="1147">
                                  <a:moveTo>
                                    <a:pt x="935" y="1"/>
                                  </a:moveTo>
                                  <a:cubicBezTo>
                                    <a:pt x="915" y="1"/>
                                    <a:pt x="892" y="4"/>
                                    <a:pt x="868" y="12"/>
                                  </a:cubicBezTo>
                                  <a:cubicBezTo>
                                    <a:pt x="183" y="240"/>
                                    <a:pt x="24" y="994"/>
                                    <a:pt x="1" y="1656"/>
                                  </a:cubicBezTo>
                                  <a:cubicBezTo>
                                    <a:pt x="1" y="2021"/>
                                    <a:pt x="24" y="2409"/>
                                    <a:pt x="69" y="2774"/>
                                  </a:cubicBezTo>
                                  <a:cubicBezTo>
                                    <a:pt x="115" y="2979"/>
                                    <a:pt x="138" y="3185"/>
                                    <a:pt x="161" y="3367"/>
                                  </a:cubicBezTo>
                                  <a:cubicBezTo>
                                    <a:pt x="195" y="3523"/>
                                    <a:pt x="217" y="3691"/>
                                    <a:pt x="314" y="3813"/>
                                  </a:cubicBezTo>
                                  <a:lnTo>
                                    <a:pt x="314" y="3813"/>
                                  </a:lnTo>
                                  <a:cubicBezTo>
                                    <a:pt x="314" y="3818"/>
                                    <a:pt x="316" y="3828"/>
                                    <a:pt x="320" y="3847"/>
                                  </a:cubicBezTo>
                                  <a:cubicBezTo>
                                    <a:pt x="379" y="3944"/>
                                    <a:pt x="454" y="4042"/>
                                    <a:pt x="560" y="4054"/>
                                  </a:cubicBezTo>
                                  <a:lnTo>
                                    <a:pt x="560" y="4054"/>
                                  </a:lnTo>
                                  <a:cubicBezTo>
                                    <a:pt x="581" y="4064"/>
                                    <a:pt x="605" y="4069"/>
                                    <a:pt x="630" y="4069"/>
                                  </a:cubicBezTo>
                                  <a:cubicBezTo>
                                    <a:pt x="659" y="4069"/>
                                    <a:pt x="689" y="4063"/>
                                    <a:pt x="717" y="4050"/>
                                  </a:cubicBezTo>
                                  <a:lnTo>
                                    <a:pt x="717" y="4050"/>
                                  </a:lnTo>
                                  <a:cubicBezTo>
                                    <a:pt x="805" y="4022"/>
                                    <a:pt x="892" y="3912"/>
                                    <a:pt x="914" y="3824"/>
                                  </a:cubicBezTo>
                                  <a:cubicBezTo>
                                    <a:pt x="914" y="3798"/>
                                    <a:pt x="917" y="3770"/>
                                    <a:pt x="921" y="3740"/>
                                  </a:cubicBezTo>
                                  <a:lnTo>
                                    <a:pt x="921" y="3740"/>
                                  </a:lnTo>
                                  <a:cubicBezTo>
                                    <a:pt x="986" y="3600"/>
                                    <a:pt x="950" y="3438"/>
                                    <a:pt x="914" y="3276"/>
                                  </a:cubicBezTo>
                                  <a:cubicBezTo>
                                    <a:pt x="914" y="3116"/>
                                    <a:pt x="868" y="2934"/>
                                    <a:pt x="845" y="2774"/>
                                  </a:cubicBezTo>
                                  <a:cubicBezTo>
                                    <a:pt x="845" y="2751"/>
                                    <a:pt x="845" y="2728"/>
                                    <a:pt x="845" y="2706"/>
                                  </a:cubicBezTo>
                                  <a:cubicBezTo>
                                    <a:pt x="822" y="2660"/>
                                    <a:pt x="822" y="2614"/>
                                    <a:pt x="822" y="2569"/>
                                  </a:cubicBezTo>
                                  <a:cubicBezTo>
                                    <a:pt x="800" y="2500"/>
                                    <a:pt x="800" y="2409"/>
                                    <a:pt x="777" y="2340"/>
                                  </a:cubicBezTo>
                                  <a:cubicBezTo>
                                    <a:pt x="777" y="2158"/>
                                    <a:pt x="754" y="1975"/>
                                    <a:pt x="731" y="1815"/>
                                  </a:cubicBezTo>
                                  <a:cubicBezTo>
                                    <a:pt x="731" y="1633"/>
                                    <a:pt x="731" y="1473"/>
                                    <a:pt x="731" y="1313"/>
                                  </a:cubicBezTo>
                                  <a:cubicBezTo>
                                    <a:pt x="731" y="1131"/>
                                    <a:pt x="777" y="1039"/>
                                    <a:pt x="754" y="880"/>
                                  </a:cubicBezTo>
                                  <a:cubicBezTo>
                                    <a:pt x="754" y="856"/>
                                    <a:pt x="754" y="832"/>
                                    <a:pt x="754" y="811"/>
                                  </a:cubicBezTo>
                                  <a:cubicBezTo>
                                    <a:pt x="754" y="788"/>
                                    <a:pt x="777" y="743"/>
                                    <a:pt x="777" y="720"/>
                                  </a:cubicBezTo>
                                  <a:cubicBezTo>
                                    <a:pt x="800" y="651"/>
                                    <a:pt x="800" y="628"/>
                                    <a:pt x="822" y="560"/>
                                  </a:cubicBezTo>
                                  <a:cubicBezTo>
                                    <a:pt x="891" y="446"/>
                                    <a:pt x="914" y="377"/>
                                    <a:pt x="1005" y="309"/>
                                  </a:cubicBezTo>
                                  <a:cubicBezTo>
                                    <a:pt x="1146" y="208"/>
                                    <a:pt x="1091" y="1"/>
                                    <a:pt x="93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2" name="Google Shape;2462;p32"/>
                            <p:cNvSpPr/>
                            <p:nvPr/>
                          </p:nvSpPr>
                          <p:spPr>
                            <a:xfrm>
                              <a:off x="4331925" y="4378150"/>
                              <a:ext cx="47225" cy="90875"/>
                            </a:xfrm>
                            <a:custGeom>
                              <a:rect b="b" l="l" r="r" t="t"/>
                              <a:pathLst>
                                <a:path extrusionOk="0" h="3635" w="1889">
                                  <a:moveTo>
                                    <a:pt x="1134" y="1"/>
                                  </a:moveTo>
                                  <a:cubicBezTo>
                                    <a:pt x="1055" y="1"/>
                                    <a:pt x="975" y="30"/>
                                    <a:pt x="905" y="90"/>
                                  </a:cubicBezTo>
                                  <a:cubicBezTo>
                                    <a:pt x="791" y="182"/>
                                    <a:pt x="745" y="387"/>
                                    <a:pt x="699" y="524"/>
                                  </a:cubicBezTo>
                                  <a:cubicBezTo>
                                    <a:pt x="654" y="638"/>
                                    <a:pt x="631" y="775"/>
                                    <a:pt x="608" y="912"/>
                                  </a:cubicBezTo>
                                  <a:cubicBezTo>
                                    <a:pt x="585" y="1072"/>
                                    <a:pt x="562" y="1232"/>
                                    <a:pt x="539" y="1391"/>
                                  </a:cubicBezTo>
                                  <a:cubicBezTo>
                                    <a:pt x="539" y="1483"/>
                                    <a:pt x="539" y="1551"/>
                                    <a:pt x="517" y="1620"/>
                                  </a:cubicBezTo>
                                  <a:cubicBezTo>
                                    <a:pt x="517" y="1630"/>
                                    <a:pt x="517" y="1651"/>
                                    <a:pt x="517" y="1665"/>
                                  </a:cubicBezTo>
                                  <a:cubicBezTo>
                                    <a:pt x="517" y="1711"/>
                                    <a:pt x="517" y="1780"/>
                                    <a:pt x="494" y="1848"/>
                                  </a:cubicBezTo>
                                  <a:cubicBezTo>
                                    <a:pt x="494" y="1848"/>
                                    <a:pt x="494" y="1927"/>
                                    <a:pt x="494" y="1927"/>
                                  </a:cubicBezTo>
                                  <a:cubicBezTo>
                                    <a:pt x="494" y="1951"/>
                                    <a:pt x="494" y="1985"/>
                                    <a:pt x="494" y="1985"/>
                                  </a:cubicBezTo>
                                  <a:cubicBezTo>
                                    <a:pt x="471" y="2053"/>
                                    <a:pt x="471" y="2122"/>
                                    <a:pt x="448" y="2190"/>
                                  </a:cubicBezTo>
                                  <a:cubicBezTo>
                                    <a:pt x="425" y="2327"/>
                                    <a:pt x="403" y="2464"/>
                                    <a:pt x="357" y="2601"/>
                                  </a:cubicBezTo>
                                  <a:cubicBezTo>
                                    <a:pt x="334" y="2647"/>
                                    <a:pt x="311" y="2715"/>
                                    <a:pt x="288" y="2784"/>
                                  </a:cubicBezTo>
                                  <a:cubicBezTo>
                                    <a:pt x="283" y="2794"/>
                                    <a:pt x="282" y="2797"/>
                                    <a:pt x="282" y="2797"/>
                                  </a:cubicBezTo>
                                  <a:cubicBezTo>
                                    <a:pt x="282" y="2797"/>
                                    <a:pt x="291" y="2780"/>
                                    <a:pt x="294" y="2780"/>
                                  </a:cubicBezTo>
                                  <a:lnTo>
                                    <a:pt x="294" y="2780"/>
                                  </a:lnTo>
                                  <a:cubicBezTo>
                                    <a:pt x="296" y="2780"/>
                                    <a:pt x="295" y="2786"/>
                                    <a:pt x="288" y="2807"/>
                                  </a:cubicBezTo>
                                  <a:cubicBezTo>
                                    <a:pt x="266" y="2829"/>
                                    <a:pt x="243" y="2852"/>
                                    <a:pt x="243" y="2898"/>
                                  </a:cubicBezTo>
                                  <a:cubicBezTo>
                                    <a:pt x="197" y="2966"/>
                                    <a:pt x="151" y="3035"/>
                                    <a:pt x="129" y="3103"/>
                                  </a:cubicBezTo>
                                  <a:cubicBezTo>
                                    <a:pt x="129" y="3126"/>
                                    <a:pt x="106" y="3172"/>
                                    <a:pt x="106" y="3195"/>
                                  </a:cubicBezTo>
                                  <a:cubicBezTo>
                                    <a:pt x="106" y="3195"/>
                                    <a:pt x="89" y="3245"/>
                                    <a:pt x="84" y="3245"/>
                                  </a:cubicBezTo>
                                  <a:cubicBezTo>
                                    <a:pt x="83" y="3245"/>
                                    <a:pt x="83" y="3244"/>
                                    <a:pt x="83" y="3240"/>
                                  </a:cubicBezTo>
                                  <a:lnTo>
                                    <a:pt x="83" y="3240"/>
                                  </a:lnTo>
                                  <a:cubicBezTo>
                                    <a:pt x="0" y="3447"/>
                                    <a:pt x="142" y="3635"/>
                                    <a:pt x="339" y="3635"/>
                                  </a:cubicBezTo>
                                  <a:cubicBezTo>
                                    <a:pt x="360" y="3635"/>
                                    <a:pt x="381" y="3633"/>
                                    <a:pt x="403" y="3628"/>
                                  </a:cubicBezTo>
                                  <a:cubicBezTo>
                                    <a:pt x="585" y="3583"/>
                                    <a:pt x="722" y="3537"/>
                                    <a:pt x="836" y="3400"/>
                                  </a:cubicBezTo>
                                  <a:cubicBezTo>
                                    <a:pt x="950" y="3263"/>
                                    <a:pt x="1042" y="3126"/>
                                    <a:pt x="1087" y="2989"/>
                                  </a:cubicBezTo>
                                  <a:cubicBezTo>
                                    <a:pt x="1224" y="2670"/>
                                    <a:pt x="1270" y="2350"/>
                                    <a:pt x="1293" y="2031"/>
                                  </a:cubicBezTo>
                                  <a:cubicBezTo>
                                    <a:pt x="1316" y="1734"/>
                                    <a:pt x="1338" y="1437"/>
                                    <a:pt x="1361" y="1140"/>
                                  </a:cubicBezTo>
                                  <a:cubicBezTo>
                                    <a:pt x="1361" y="1095"/>
                                    <a:pt x="1361" y="1049"/>
                                    <a:pt x="1361" y="1026"/>
                                  </a:cubicBezTo>
                                  <a:cubicBezTo>
                                    <a:pt x="1361" y="1026"/>
                                    <a:pt x="1376" y="939"/>
                                    <a:pt x="1370" y="939"/>
                                  </a:cubicBezTo>
                                  <a:lnTo>
                                    <a:pt x="1370" y="939"/>
                                  </a:lnTo>
                                  <a:cubicBezTo>
                                    <a:pt x="1370" y="939"/>
                                    <a:pt x="1369" y="939"/>
                                    <a:pt x="1369" y="939"/>
                                  </a:cubicBezTo>
                                  <a:lnTo>
                                    <a:pt x="1369" y="939"/>
                                  </a:lnTo>
                                  <a:cubicBezTo>
                                    <a:pt x="1384" y="895"/>
                                    <a:pt x="1387" y="835"/>
                                    <a:pt x="1407" y="775"/>
                                  </a:cubicBezTo>
                                  <a:cubicBezTo>
                                    <a:pt x="1407" y="711"/>
                                    <a:pt x="1407" y="667"/>
                                    <a:pt x="1407" y="606"/>
                                  </a:cubicBezTo>
                                  <a:lnTo>
                                    <a:pt x="1407" y="606"/>
                                  </a:lnTo>
                                  <a:cubicBezTo>
                                    <a:pt x="1443" y="618"/>
                                    <a:pt x="1481" y="637"/>
                                    <a:pt x="1521" y="661"/>
                                  </a:cubicBezTo>
                                  <a:cubicBezTo>
                                    <a:pt x="1544" y="670"/>
                                    <a:pt x="1567" y="674"/>
                                    <a:pt x="1590" y="674"/>
                                  </a:cubicBezTo>
                                  <a:cubicBezTo>
                                    <a:pt x="1749" y="674"/>
                                    <a:pt x="1889" y="484"/>
                                    <a:pt x="1749" y="364"/>
                                  </a:cubicBezTo>
                                  <a:cubicBezTo>
                                    <a:pt x="1629" y="264"/>
                                    <a:pt x="1509" y="182"/>
                                    <a:pt x="1374" y="102"/>
                                  </a:cubicBezTo>
                                  <a:lnTo>
                                    <a:pt x="1374" y="102"/>
                                  </a:lnTo>
                                  <a:cubicBezTo>
                                    <a:pt x="1304" y="35"/>
                                    <a:pt x="1219" y="1"/>
                                    <a:pt x="113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3" name="Google Shape;2463;p32"/>
                            <p:cNvSpPr/>
                            <p:nvPr/>
                          </p:nvSpPr>
                          <p:spPr>
                            <a:xfrm>
                              <a:off x="4294050" y="4390800"/>
                              <a:ext cx="29250" cy="90350"/>
                            </a:xfrm>
                            <a:custGeom>
                              <a:rect b="b" l="l" r="r" t="t"/>
                              <a:pathLst>
                                <a:path extrusionOk="0" h="3614" w="1170">
                                  <a:moveTo>
                                    <a:pt x="978" y="396"/>
                                  </a:moveTo>
                                  <a:cubicBezTo>
                                    <a:pt x="972" y="407"/>
                                    <a:pt x="959" y="412"/>
                                    <a:pt x="959" y="429"/>
                                  </a:cubicBezTo>
                                  <a:cubicBezTo>
                                    <a:pt x="970" y="418"/>
                                    <a:pt x="975" y="407"/>
                                    <a:pt x="978" y="396"/>
                                  </a:cubicBezTo>
                                  <a:close/>
                                  <a:moveTo>
                                    <a:pt x="67" y="3208"/>
                                  </a:moveTo>
                                  <a:lnTo>
                                    <a:pt x="67" y="3208"/>
                                  </a:lnTo>
                                  <a:cubicBezTo>
                                    <a:pt x="68" y="3210"/>
                                    <a:pt x="68" y="3212"/>
                                    <a:pt x="69" y="3214"/>
                                  </a:cubicBezTo>
                                  <a:cubicBezTo>
                                    <a:pt x="68" y="3212"/>
                                    <a:pt x="67" y="3211"/>
                                    <a:pt x="67" y="3209"/>
                                  </a:cubicBezTo>
                                  <a:lnTo>
                                    <a:pt x="67" y="3209"/>
                                  </a:lnTo>
                                  <a:cubicBezTo>
                                    <a:pt x="67" y="3209"/>
                                    <a:pt x="67" y="3208"/>
                                    <a:pt x="67" y="3208"/>
                                  </a:cubicBezTo>
                                  <a:close/>
                                  <a:moveTo>
                                    <a:pt x="29" y="3307"/>
                                  </a:moveTo>
                                  <a:cubicBezTo>
                                    <a:pt x="29" y="3313"/>
                                    <a:pt x="29" y="3320"/>
                                    <a:pt x="29" y="3326"/>
                                  </a:cubicBezTo>
                                  <a:lnTo>
                                    <a:pt x="29" y="3326"/>
                                  </a:lnTo>
                                  <a:lnTo>
                                    <a:pt x="26" y="3316"/>
                                  </a:lnTo>
                                  <a:lnTo>
                                    <a:pt x="26" y="3316"/>
                                  </a:lnTo>
                                  <a:cubicBezTo>
                                    <a:pt x="27" y="3313"/>
                                    <a:pt x="28" y="3310"/>
                                    <a:pt x="29" y="3307"/>
                                  </a:cubicBezTo>
                                  <a:close/>
                                  <a:moveTo>
                                    <a:pt x="61" y="3438"/>
                                  </a:moveTo>
                                  <a:lnTo>
                                    <a:pt x="61" y="3438"/>
                                  </a:lnTo>
                                  <a:cubicBezTo>
                                    <a:pt x="68" y="3453"/>
                                    <a:pt x="76" y="3468"/>
                                    <a:pt x="84" y="3481"/>
                                  </a:cubicBezTo>
                                  <a:lnTo>
                                    <a:pt x="84" y="3481"/>
                                  </a:lnTo>
                                  <a:cubicBezTo>
                                    <a:pt x="80" y="3476"/>
                                    <a:pt x="75" y="3471"/>
                                    <a:pt x="69" y="3465"/>
                                  </a:cubicBezTo>
                                  <a:lnTo>
                                    <a:pt x="61" y="3438"/>
                                  </a:lnTo>
                                  <a:close/>
                                  <a:moveTo>
                                    <a:pt x="965" y="1"/>
                                  </a:moveTo>
                                  <a:cubicBezTo>
                                    <a:pt x="942" y="1"/>
                                    <a:pt x="917" y="6"/>
                                    <a:pt x="890" y="18"/>
                                  </a:cubicBezTo>
                                  <a:cubicBezTo>
                                    <a:pt x="845" y="41"/>
                                    <a:pt x="776" y="64"/>
                                    <a:pt x="731" y="109"/>
                                  </a:cubicBezTo>
                                  <a:cubicBezTo>
                                    <a:pt x="713" y="109"/>
                                    <a:pt x="654" y="151"/>
                                    <a:pt x="650" y="158"/>
                                  </a:cubicBezTo>
                                  <a:lnTo>
                                    <a:pt x="650" y="158"/>
                                  </a:lnTo>
                                  <a:cubicBezTo>
                                    <a:pt x="626" y="170"/>
                                    <a:pt x="594" y="188"/>
                                    <a:pt x="594" y="201"/>
                                  </a:cubicBezTo>
                                  <a:cubicBezTo>
                                    <a:pt x="480" y="269"/>
                                    <a:pt x="388" y="429"/>
                                    <a:pt x="343" y="566"/>
                                  </a:cubicBezTo>
                                  <a:cubicBezTo>
                                    <a:pt x="297" y="634"/>
                                    <a:pt x="274" y="726"/>
                                    <a:pt x="251" y="794"/>
                                  </a:cubicBezTo>
                                  <a:cubicBezTo>
                                    <a:pt x="228" y="840"/>
                                    <a:pt x="183" y="954"/>
                                    <a:pt x="160" y="1022"/>
                                  </a:cubicBezTo>
                                  <a:cubicBezTo>
                                    <a:pt x="114" y="1182"/>
                                    <a:pt x="114" y="1388"/>
                                    <a:pt x="92" y="1570"/>
                                  </a:cubicBezTo>
                                  <a:cubicBezTo>
                                    <a:pt x="46" y="1890"/>
                                    <a:pt x="46" y="2232"/>
                                    <a:pt x="23" y="2552"/>
                                  </a:cubicBezTo>
                                  <a:cubicBezTo>
                                    <a:pt x="23" y="2643"/>
                                    <a:pt x="23" y="2711"/>
                                    <a:pt x="23" y="2780"/>
                                  </a:cubicBezTo>
                                  <a:cubicBezTo>
                                    <a:pt x="23" y="2826"/>
                                    <a:pt x="23" y="2871"/>
                                    <a:pt x="23" y="2894"/>
                                  </a:cubicBezTo>
                                  <a:cubicBezTo>
                                    <a:pt x="18" y="2916"/>
                                    <a:pt x="15" y="2923"/>
                                    <a:pt x="13" y="2923"/>
                                  </a:cubicBezTo>
                                  <a:cubicBezTo>
                                    <a:pt x="10" y="2923"/>
                                    <a:pt x="13" y="2888"/>
                                    <a:pt x="10" y="2888"/>
                                  </a:cubicBezTo>
                                  <a:cubicBezTo>
                                    <a:pt x="9" y="2888"/>
                                    <a:pt x="6" y="2895"/>
                                    <a:pt x="0" y="2917"/>
                                  </a:cubicBezTo>
                                  <a:cubicBezTo>
                                    <a:pt x="0" y="3008"/>
                                    <a:pt x="0" y="3100"/>
                                    <a:pt x="0" y="3191"/>
                                  </a:cubicBezTo>
                                  <a:cubicBezTo>
                                    <a:pt x="0" y="3214"/>
                                    <a:pt x="0" y="3236"/>
                                    <a:pt x="0" y="3259"/>
                                  </a:cubicBezTo>
                                  <a:cubicBezTo>
                                    <a:pt x="0" y="3328"/>
                                    <a:pt x="23" y="3373"/>
                                    <a:pt x="46" y="3442"/>
                                  </a:cubicBezTo>
                                  <a:cubicBezTo>
                                    <a:pt x="81" y="3489"/>
                                    <a:pt x="104" y="3512"/>
                                    <a:pt x="109" y="3513"/>
                                  </a:cubicBezTo>
                                  <a:lnTo>
                                    <a:pt x="109" y="3513"/>
                                  </a:lnTo>
                                  <a:cubicBezTo>
                                    <a:pt x="164" y="3576"/>
                                    <a:pt x="243" y="3613"/>
                                    <a:pt x="328" y="3613"/>
                                  </a:cubicBezTo>
                                  <a:cubicBezTo>
                                    <a:pt x="355" y="3613"/>
                                    <a:pt x="383" y="3610"/>
                                    <a:pt x="411" y="3602"/>
                                  </a:cubicBezTo>
                                  <a:cubicBezTo>
                                    <a:pt x="639" y="3556"/>
                                    <a:pt x="731" y="3328"/>
                                    <a:pt x="776" y="3145"/>
                                  </a:cubicBezTo>
                                  <a:cubicBezTo>
                                    <a:pt x="822" y="2963"/>
                                    <a:pt x="822" y="2757"/>
                                    <a:pt x="822" y="2597"/>
                                  </a:cubicBezTo>
                                  <a:cubicBezTo>
                                    <a:pt x="822" y="2415"/>
                                    <a:pt x="822" y="2232"/>
                                    <a:pt x="822" y="2050"/>
                                  </a:cubicBezTo>
                                  <a:cubicBezTo>
                                    <a:pt x="822" y="1684"/>
                                    <a:pt x="845" y="1319"/>
                                    <a:pt x="822" y="954"/>
                                  </a:cubicBezTo>
                                  <a:cubicBezTo>
                                    <a:pt x="822" y="940"/>
                                    <a:pt x="822" y="919"/>
                                    <a:pt x="822" y="908"/>
                                  </a:cubicBezTo>
                                  <a:cubicBezTo>
                                    <a:pt x="822" y="863"/>
                                    <a:pt x="845" y="817"/>
                                    <a:pt x="845" y="794"/>
                                  </a:cubicBezTo>
                                  <a:cubicBezTo>
                                    <a:pt x="845" y="749"/>
                                    <a:pt x="868" y="703"/>
                                    <a:pt x="868" y="680"/>
                                  </a:cubicBezTo>
                                  <a:cubicBezTo>
                                    <a:pt x="886" y="662"/>
                                    <a:pt x="904" y="599"/>
                                    <a:pt x="899" y="599"/>
                                  </a:cubicBezTo>
                                  <a:lnTo>
                                    <a:pt x="899" y="599"/>
                                  </a:lnTo>
                                  <a:cubicBezTo>
                                    <a:pt x="898" y="599"/>
                                    <a:pt x="895" y="603"/>
                                    <a:pt x="890" y="612"/>
                                  </a:cubicBezTo>
                                  <a:cubicBezTo>
                                    <a:pt x="913" y="566"/>
                                    <a:pt x="913" y="543"/>
                                    <a:pt x="936" y="520"/>
                                  </a:cubicBezTo>
                                  <a:cubicBezTo>
                                    <a:pt x="936" y="497"/>
                                    <a:pt x="959" y="360"/>
                                    <a:pt x="982" y="360"/>
                                  </a:cubicBezTo>
                                  <a:cubicBezTo>
                                    <a:pt x="982" y="372"/>
                                    <a:pt x="982" y="384"/>
                                    <a:pt x="978" y="396"/>
                                  </a:cubicBezTo>
                                  <a:lnTo>
                                    <a:pt x="978" y="396"/>
                                  </a:lnTo>
                                  <a:cubicBezTo>
                                    <a:pt x="980" y="393"/>
                                    <a:pt x="982" y="389"/>
                                    <a:pt x="982" y="383"/>
                                  </a:cubicBezTo>
                                  <a:cubicBezTo>
                                    <a:pt x="1005" y="383"/>
                                    <a:pt x="1027" y="360"/>
                                    <a:pt x="1050" y="338"/>
                                  </a:cubicBezTo>
                                  <a:cubicBezTo>
                                    <a:pt x="1169" y="238"/>
                                    <a:pt x="1116" y="1"/>
                                    <a:pt x="96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4" name="Google Shape;2464;p32"/>
                            <p:cNvSpPr/>
                            <p:nvPr/>
                          </p:nvSpPr>
                          <p:spPr>
                            <a:xfrm>
                              <a:off x="4266425" y="4419775"/>
                              <a:ext cx="27650" cy="97050"/>
                            </a:xfrm>
                            <a:custGeom>
                              <a:rect b="b" l="l" r="r" t="t"/>
                              <a:pathLst>
                                <a:path extrusionOk="0" h="3882" w="1106">
                                  <a:moveTo>
                                    <a:pt x="410" y="556"/>
                                  </a:moveTo>
                                  <a:cubicBezTo>
                                    <a:pt x="408" y="557"/>
                                    <a:pt x="404" y="562"/>
                                    <a:pt x="398" y="571"/>
                                  </a:cubicBezTo>
                                  <a:cubicBezTo>
                                    <a:pt x="402" y="567"/>
                                    <a:pt x="406" y="562"/>
                                    <a:pt x="410" y="556"/>
                                  </a:cubicBezTo>
                                  <a:close/>
                                  <a:moveTo>
                                    <a:pt x="484" y="3264"/>
                                  </a:moveTo>
                                  <a:lnTo>
                                    <a:pt x="489" y="3264"/>
                                  </a:lnTo>
                                  <a:cubicBezTo>
                                    <a:pt x="510" y="3279"/>
                                    <a:pt x="518" y="3284"/>
                                    <a:pt x="518" y="3284"/>
                                  </a:cubicBezTo>
                                  <a:cubicBezTo>
                                    <a:pt x="517" y="3284"/>
                                    <a:pt x="502" y="3275"/>
                                    <a:pt x="484" y="3264"/>
                                  </a:cubicBezTo>
                                  <a:close/>
                                  <a:moveTo>
                                    <a:pt x="968" y="0"/>
                                  </a:moveTo>
                                  <a:cubicBezTo>
                                    <a:pt x="923" y="0"/>
                                    <a:pt x="877" y="23"/>
                                    <a:pt x="854" y="23"/>
                                  </a:cubicBezTo>
                                  <a:cubicBezTo>
                                    <a:pt x="864" y="20"/>
                                    <a:pt x="869" y="18"/>
                                    <a:pt x="868" y="18"/>
                                  </a:cubicBezTo>
                                  <a:lnTo>
                                    <a:pt x="868" y="18"/>
                                  </a:lnTo>
                                  <a:cubicBezTo>
                                    <a:pt x="868" y="18"/>
                                    <a:pt x="814" y="36"/>
                                    <a:pt x="800" y="39"/>
                                  </a:cubicBezTo>
                                  <a:lnTo>
                                    <a:pt x="800" y="39"/>
                                  </a:lnTo>
                                  <a:cubicBezTo>
                                    <a:pt x="810" y="34"/>
                                    <a:pt x="821" y="28"/>
                                    <a:pt x="831" y="23"/>
                                  </a:cubicBezTo>
                                  <a:lnTo>
                                    <a:pt x="831" y="23"/>
                                  </a:lnTo>
                                  <a:cubicBezTo>
                                    <a:pt x="801" y="35"/>
                                    <a:pt x="793" y="39"/>
                                    <a:pt x="797" y="39"/>
                                  </a:cubicBezTo>
                                  <a:cubicBezTo>
                                    <a:pt x="797" y="39"/>
                                    <a:pt x="798" y="39"/>
                                    <a:pt x="800" y="39"/>
                                  </a:cubicBezTo>
                                  <a:lnTo>
                                    <a:pt x="800" y="39"/>
                                  </a:lnTo>
                                  <a:cubicBezTo>
                                    <a:pt x="764" y="56"/>
                                    <a:pt x="724" y="74"/>
                                    <a:pt x="672" y="92"/>
                                  </a:cubicBezTo>
                                  <a:cubicBezTo>
                                    <a:pt x="679" y="89"/>
                                    <a:pt x="684" y="88"/>
                                    <a:pt x="688" y="88"/>
                                  </a:cubicBezTo>
                                  <a:cubicBezTo>
                                    <a:pt x="716" y="88"/>
                                    <a:pt x="623" y="163"/>
                                    <a:pt x="603" y="183"/>
                                  </a:cubicBezTo>
                                  <a:cubicBezTo>
                                    <a:pt x="580" y="229"/>
                                    <a:pt x="557" y="251"/>
                                    <a:pt x="557" y="274"/>
                                  </a:cubicBezTo>
                                  <a:cubicBezTo>
                                    <a:pt x="512" y="343"/>
                                    <a:pt x="466" y="411"/>
                                    <a:pt x="443" y="480"/>
                                  </a:cubicBezTo>
                                  <a:cubicBezTo>
                                    <a:pt x="443" y="498"/>
                                    <a:pt x="428" y="532"/>
                                    <a:pt x="410" y="556"/>
                                  </a:cubicBezTo>
                                  <a:lnTo>
                                    <a:pt x="410" y="556"/>
                                  </a:lnTo>
                                  <a:cubicBezTo>
                                    <a:pt x="411" y="556"/>
                                    <a:pt x="411" y="556"/>
                                    <a:pt x="411" y="556"/>
                                  </a:cubicBezTo>
                                  <a:cubicBezTo>
                                    <a:pt x="424" y="556"/>
                                    <a:pt x="375" y="689"/>
                                    <a:pt x="375" y="708"/>
                                  </a:cubicBezTo>
                                  <a:cubicBezTo>
                                    <a:pt x="352" y="776"/>
                                    <a:pt x="329" y="845"/>
                                    <a:pt x="306" y="936"/>
                                  </a:cubicBezTo>
                                  <a:cubicBezTo>
                                    <a:pt x="261" y="1119"/>
                                    <a:pt x="238" y="1324"/>
                                    <a:pt x="215" y="1530"/>
                                  </a:cubicBezTo>
                                  <a:cubicBezTo>
                                    <a:pt x="169" y="1918"/>
                                    <a:pt x="147" y="2283"/>
                                    <a:pt x="124" y="2671"/>
                                  </a:cubicBezTo>
                                  <a:cubicBezTo>
                                    <a:pt x="104" y="2904"/>
                                    <a:pt x="68" y="3138"/>
                                    <a:pt x="72" y="3371"/>
                                  </a:cubicBezTo>
                                  <a:lnTo>
                                    <a:pt x="72" y="3371"/>
                                  </a:lnTo>
                                  <a:cubicBezTo>
                                    <a:pt x="22" y="3488"/>
                                    <a:pt x="0" y="3604"/>
                                    <a:pt x="78" y="3721"/>
                                  </a:cubicBezTo>
                                  <a:cubicBezTo>
                                    <a:pt x="148" y="3808"/>
                                    <a:pt x="257" y="3881"/>
                                    <a:pt x="375" y="3881"/>
                                  </a:cubicBezTo>
                                  <a:cubicBezTo>
                                    <a:pt x="413" y="3881"/>
                                    <a:pt x="451" y="3874"/>
                                    <a:pt x="489" y="3858"/>
                                  </a:cubicBezTo>
                                  <a:cubicBezTo>
                                    <a:pt x="694" y="3767"/>
                                    <a:pt x="808" y="3607"/>
                                    <a:pt x="877" y="3379"/>
                                  </a:cubicBezTo>
                                  <a:cubicBezTo>
                                    <a:pt x="900" y="3219"/>
                                    <a:pt x="900" y="3059"/>
                                    <a:pt x="923" y="2876"/>
                                  </a:cubicBezTo>
                                  <a:cubicBezTo>
                                    <a:pt x="945" y="2511"/>
                                    <a:pt x="945" y="2146"/>
                                    <a:pt x="968" y="1781"/>
                                  </a:cubicBezTo>
                                  <a:cubicBezTo>
                                    <a:pt x="991" y="1598"/>
                                    <a:pt x="1014" y="1416"/>
                                    <a:pt x="1014" y="1210"/>
                                  </a:cubicBezTo>
                                  <a:cubicBezTo>
                                    <a:pt x="1014" y="1142"/>
                                    <a:pt x="1014" y="1050"/>
                                    <a:pt x="1037" y="959"/>
                                  </a:cubicBezTo>
                                  <a:cubicBezTo>
                                    <a:pt x="1037" y="936"/>
                                    <a:pt x="1037" y="891"/>
                                    <a:pt x="1037" y="845"/>
                                  </a:cubicBezTo>
                                  <a:cubicBezTo>
                                    <a:pt x="1037" y="799"/>
                                    <a:pt x="1060" y="754"/>
                                    <a:pt x="1060" y="708"/>
                                  </a:cubicBezTo>
                                  <a:cubicBezTo>
                                    <a:pt x="1060" y="639"/>
                                    <a:pt x="1060" y="571"/>
                                    <a:pt x="1060" y="525"/>
                                  </a:cubicBezTo>
                                  <a:cubicBezTo>
                                    <a:pt x="1060" y="480"/>
                                    <a:pt x="1060" y="457"/>
                                    <a:pt x="1060" y="411"/>
                                  </a:cubicBezTo>
                                  <a:cubicBezTo>
                                    <a:pt x="1060" y="410"/>
                                    <a:pt x="1060" y="409"/>
                                    <a:pt x="1060" y="408"/>
                                  </a:cubicBezTo>
                                  <a:cubicBezTo>
                                    <a:pt x="1060" y="408"/>
                                    <a:pt x="1060" y="399"/>
                                    <a:pt x="1060" y="366"/>
                                  </a:cubicBezTo>
                                  <a:cubicBezTo>
                                    <a:pt x="1060" y="343"/>
                                    <a:pt x="1082" y="297"/>
                                    <a:pt x="1082" y="274"/>
                                  </a:cubicBezTo>
                                  <a:cubicBezTo>
                                    <a:pt x="1082" y="253"/>
                                    <a:pt x="1073" y="222"/>
                                    <a:pt x="1063" y="195"/>
                                  </a:cubicBezTo>
                                  <a:lnTo>
                                    <a:pt x="1063" y="195"/>
                                  </a:lnTo>
                                  <a:cubicBezTo>
                                    <a:pt x="1066" y="184"/>
                                    <a:pt x="1071" y="167"/>
                                    <a:pt x="1069" y="167"/>
                                  </a:cubicBezTo>
                                  <a:lnTo>
                                    <a:pt x="1069" y="167"/>
                                  </a:lnTo>
                                  <a:cubicBezTo>
                                    <a:pt x="1068" y="167"/>
                                    <a:pt x="1065" y="172"/>
                                    <a:pt x="1060" y="183"/>
                                  </a:cubicBezTo>
                                  <a:cubicBezTo>
                                    <a:pt x="1105" y="92"/>
                                    <a:pt x="1037" y="0"/>
                                    <a:pt x="96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5" name="Google Shape;2465;p32"/>
                            <p:cNvSpPr/>
                            <p:nvPr/>
                          </p:nvSpPr>
                          <p:spPr>
                            <a:xfrm>
                              <a:off x="4242125" y="4433425"/>
                              <a:ext cx="31975" cy="102475"/>
                            </a:xfrm>
                            <a:custGeom>
                              <a:rect b="b" l="l" r="r" t="t"/>
                              <a:pathLst>
                                <a:path extrusionOk="0" h="4099" w="1279">
                                  <a:moveTo>
                                    <a:pt x="316" y="3620"/>
                                  </a:moveTo>
                                  <a:cubicBezTo>
                                    <a:pt x="313" y="3623"/>
                                    <a:pt x="310" y="3627"/>
                                    <a:pt x="308" y="3631"/>
                                  </a:cubicBezTo>
                                  <a:lnTo>
                                    <a:pt x="315" y="3631"/>
                                  </a:lnTo>
                                  <a:cubicBezTo>
                                    <a:pt x="316" y="3628"/>
                                    <a:pt x="316" y="3624"/>
                                    <a:pt x="316" y="3620"/>
                                  </a:cubicBezTo>
                                  <a:close/>
                                  <a:moveTo>
                                    <a:pt x="320" y="3631"/>
                                  </a:moveTo>
                                  <a:lnTo>
                                    <a:pt x="320" y="3631"/>
                                  </a:lnTo>
                                  <a:cubicBezTo>
                                    <a:pt x="320" y="3631"/>
                                    <a:pt x="320" y="3631"/>
                                    <a:pt x="320" y="3631"/>
                                  </a:cubicBezTo>
                                  <a:lnTo>
                                    <a:pt x="320" y="3631"/>
                                  </a:lnTo>
                                  <a:cubicBezTo>
                                    <a:pt x="320" y="3631"/>
                                    <a:pt x="320" y="3631"/>
                                    <a:pt x="320" y="3631"/>
                                  </a:cubicBezTo>
                                  <a:close/>
                                  <a:moveTo>
                                    <a:pt x="315" y="3644"/>
                                  </a:moveTo>
                                  <a:cubicBezTo>
                                    <a:pt x="314" y="3646"/>
                                    <a:pt x="314" y="3649"/>
                                    <a:pt x="314" y="3651"/>
                                  </a:cubicBezTo>
                                  <a:lnTo>
                                    <a:pt x="314" y="3651"/>
                                  </a:lnTo>
                                  <a:cubicBezTo>
                                    <a:pt x="313" y="3650"/>
                                    <a:pt x="312" y="3649"/>
                                    <a:pt x="311" y="3648"/>
                                  </a:cubicBezTo>
                                  <a:lnTo>
                                    <a:pt x="311" y="3648"/>
                                  </a:lnTo>
                                  <a:cubicBezTo>
                                    <a:pt x="312" y="3647"/>
                                    <a:pt x="313" y="3645"/>
                                    <a:pt x="315" y="3644"/>
                                  </a:cubicBezTo>
                                  <a:close/>
                                  <a:moveTo>
                                    <a:pt x="736" y="0"/>
                                  </a:moveTo>
                                  <a:cubicBezTo>
                                    <a:pt x="673" y="0"/>
                                    <a:pt x="614" y="36"/>
                                    <a:pt x="594" y="116"/>
                                  </a:cubicBezTo>
                                  <a:cubicBezTo>
                                    <a:pt x="571" y="185"/>
                                    <a:pt x="548" y="253"/>
                                    <a:pt x="548" y="299"/>
                                  </a:cubicBezTo>
                                  <a:cubicBezTo>
                                    <a:pt x="548" y="319"/>
                                    <a:pt x="530" y="394"/>
                                    <a:pt x="542" y="394"/>
                                  </a:cubicBezTo>
                                  <a:cubicBezTo>
                                    <a:pt x="543" y="394"/>
                                    <a:pt x="545" y="393"/>
                                    <a:pt x="548" y="390"/>
                                  </a:cubicBezTo>
                                  <a:lnTo>
                                    <a:pt x="548" y="390"/>
                                  </a:lnTo>
                                  <a:cubicBezTo>
                                    <a:pt x="525" y="459"/>
                                    <a:pt x="479" y="527"/>
                                    <a:pt x="479" y="618"/>
                                  </a:cubicBezTo>
                                  <a:cubicBezTo>
                                    <a:pt x="479" y="733"/>
                                    <a:pt x="479" y="847"/>
                                    <a:pt x="479" y="938"/>
                                  </a:cubicBezTo>
                                  <a:cubicBezTo>
                                    <a:pt x="479" y="984"/>
                                    <a:pt x="479" y="1006"/>
                                    <a:pt x="479" y="1052"/>
                                  </a:cubicBezTo>
                                  <a:cubicBezTo>
                                    <a:pt x="479" y="1075"/>
                                    <a:pt x="479" y="1075"/>
                                    <a:pt x="479" y="1098"/>
                                  </a:cubicBezTo>
                                  <a:cubicBezTo>
                                    <a:pt x="457" y="1189"/>
                                    <a:pt x="434" y="1258"/>
                                    <a:pt x="434" y="1349"/>
                                  </a:cubicBezTo>
                                  <a:cubicBezTo>
                                    <a:pt x="434" y="1646"/>
                                    <a:pt x="457" y="1920"/>
                                    <a:pt x="434" y="2216"/>
                                  </a:cubicBezTo>
                                  <a:cubicBezTo>
                                    <a:pt x="434" y="2353"/>
                                    <a:pt x="434" y="2490"/>
                                    <a:pt x="434" y="2627"/>
                                  </a:cubicBezTo>
                                  <a:cubicBezTo>
                                    <a:pt x="434" y="2696"/>
                                    <a:pt x="434" y="2764"/>
                                    <a:pt x="411" y="2833"/>
                                  </a:cubicBezTo>
                                  <a:cubicBezTo>
                                    <a:pt x="411" y="2878"/>
                                    <a:pt x="411" y="2901"/>
                                    <a:pt x="411" y="2924"/>
                                  </a:cubicBezTo>
                                  <a:cubicBezTo>
                                    <a:pt x="411" y="2947"/>
                                    <a:pt x="411" y="2969"/>
                                    <a:pt x="411" y="2969"/>
                                  </a:cubicBezTo>
                                  <a:cubicBezTo>
                                    <a:pt x="411" y="2992"/>
                                    <a:pt x="411" y="3020"/>
                                    <a:pt x="411" y="3038"/>
                                  </a:cubicBezTo>
                                  <a:cubicBezTo>
                                    <a:pt x="411" y="3061"/>
                                    <a:pt x="388" y="3106"/>
                                    <a:pt x="388" y="3129"/>
                                  </a:cubicBezTo>
                                  <a:cubicBezTo>
                                    <a:pt x="388" y="3138"/>
                                    <a:pt x="388" y="3145"/>
                                    <a:pt x="389" y="3150"/>
                                  </a:cubicBezTo>
                                  <a:lnTo>
                                    <a:pt x="389" y="3150"/>
                                  </a:lnTo>
                                  <a:cubicBezTo>
                                    <a:pt x="389" y="3151"/>
                                    <a:pt x="388" y="3151"/>
                                    <a:pt x="388" y="3152"/>
                                  </a:cubicBezTo>
                                  <a:cubicBezTo>
                                    <a:pt x="388" y="3165"/>
                                    <a:pt x="380" y="3232"/>
                                    <a:pt x="378" y="3273"/>
                                  </a:cubicBezTo>
                                  <a:lnTo>
                                    <a:pt x="378" y="3273"/>
                                  </a:lnTo>
                                  <a:cubicBezTo>
                                    <a:pt x="372" y="3289"/>
                                    <a:pt x="365" y="3322"/>
                                    <a:pt x="365" y="3335"/>
                                  </a:cubicBezTo>
                                  <a:cubicBezTo>
                                    <a:pt x="350" y="3441"/>
                                    <a:pt x="325" y="3527"/>
                                    <a:pt x="316" y="3620"/>
                                  </a:cubicBezTo>
                                  <a:lnTo>
                                    <a:pt x="316" y="3620"/>
                                  </a:lnTo>
                                  <a:cubicBezTo>
                                    <a:pt x="322" y="3615"/>
                                    <a:pt x="328" y="3612"/>
                                    <a:pt x="331" y="3612"/>
                                  </a:cubicBezTo>
                                  <a:cubicBezTo>
                                    <a:pt x="335" y="3612"/>
                                    <a:pt x="334" y="3617"/>
                                    <a:pt x="320" y="3631"/>
                                  </a:cubicBezTo>
                                  <a:lnTo>
                                    <a:pt x="315" y="3631"/>
                                  </a:lnTo>
                                  <a:cubicBezTo>
                                    <a:pt x="315" y="3634"/>
                                    <a:pt x="315" y="3636"/>
                                    <a:pt x="315" y="3639"/>
                                  </a:cubicBezTo>
                                  <a:lnTo>
                                    <a:pt x="315" y="3639"/>
                                  </a:lnTo>
                                  <a:cubicBezTo>
                                    <a:pt x="313" y="3642"/>
                                    <a:pt x="311" y="3644"/>
                                    <a:pt x="310" y="3647"/>
                                  </a:cubicBezTo>
                                  <a:lnTo>
                                    <a:pt x="310" y="3647"/>
                                  </a:lnTo>
                                  <a:cubicBezTo>
                                    <a:pt x="306" y="3642"/>
                                    <a:pt x="306" y="3636"/>
                                    <a:pt x="308" y="3631"/>
                                  </a:cubicBezTo>
                                  <a:lnTo>
                                    <a:pt x="274" y="3631"/>
                                  </a:lnTo>
                                  <a:cubicBezTo>
                                    <a:pt x="251" y="3631"/>
                                    <a:pt x="228" y="3654"/>
                                    <a:pt x="251" y="3654"/>
                                  </a:cubicBezTo>
                                  <a:cubicBezTo>
                                    <a:pt x="228" y="3654"/>
                                    <a:pt x="206" y="3631"/>
                                    <a:pt x="183" y="3631"/>
                                  </a:cubicBezTo>
                                  <a:cubicBezTo>
                                    <a:pt x="91" y="3631"/>
                                    <a:pt x="0" y="3677"/>
                                    <a:pt x="46" y="3768"/>
                                  </a:cubicBezTo>
                                  <a:cubicBezTo>
                                    <a:pt x="136" y="3988"/>
                                    <a:pt x="307" y="4098"/>
                                    <a:pt x="493" y="4098"/>
                                  </a:cubicBezTo>
                                  <a:cubicBezTo>
                                    <a:pt x="634" y="4098"/>
                                    <a:pt x="784" y="4034"/>
                                    <a:pt x="913" y="3905"/>
                                  </a:cubicBezTo>
                                  <a:lnTo>
                                    <a:pt x="913" y="3905"/>
                                  </a:lnTo>
                                  <a:cubicBezTo>
                                    <a:pt x="867" y="3951"/>
                                    <a:pt x="822" y="3974"/>
                                    <a:pt x="753" y="3997"/>
                                  </a:cubicBezTo>
                                  <a:cubicBezTo>
                                    <a:pt x="1278" y="3768"/>
                                    <a:pt x="1233" y="2901"/>
                                    <a:pt x="1233" y="2422"/>
                                  </a:cubicBezTo>
                                  <a:cubicBezTo>
                                    <a:pt x="1233" y="2125"/>
                                    <a:pt x="1210" y="1828"/>
                                    <a:pt x="1164" y="1531"/>
                                  </a:cubicBezTo>
                                  <a:cubicBezTo>
                                    <a:pt x="1141" y="1212"/>
                                    <a:pt x="1096" y="1029"/>
                                    <a:pt x="1050" y="733"/>
                                  </a:cubicBezTo>
                                  <a:cubicBezTo>
                                    <a:pt x="1027" y="664"/>
                                    <a:pt x="1027" y="573"/>
                                    <a:pt x="1004" y="504"/>
                                  </a:cubicBezTo>
                                  <a:cubicBezTo>
                                    <a:pt x="982" y="459"/>
                                    <a:pt x="959" y="436"/>
                                    <a:pt x="959" y="390"/>
                                  </a:cubicBezTo>
                                  <a:cubicBezTo>
                                    <a:pt x="947" y="367"/>
                                    <a:pt x="947" y="367"/>
                                    <a:pt x="947" y="367"/>
                                  </a:cubicBezTo>
                                  <a:cubicBezTo>
                                    <a:pt x="947" y="367"/>
                                    <a:pt x="947" y="367"/>
                                    <a:pt x="936" y="345"/>
                                  </a:cubicBezTo>
                                  <a:cubicBezTo>
                                    <a:pt x="936" y="322"/>
                                    <a:pt x="913" y="276"/>
                                    <a:pt x="913" y="230"/>
                                  </a:cubicBezTo>
                                  <a:cubicBezTo>
                                    <a:pt x="913" y="196"/>
                                    <a:pt x="913" y="196"/>
                                    <a:pt x="913" y="196"/>
                                  </a:cubicBezTo>
                                  <a:cubicBezTo>
                                    <a:pt x="913" y="196"/>
                                    <a:pt x="913" y="196"/>
                                    <a:pt x="913" y="162"/>
                                  </a:cubicBezTo>
                                  <a:cubicBezTo>
                                    <a:pt x="900" y="59"/>
                                    <a:pt x="816" y="0"/>
                                    <a:pt x="73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6" name="Google Shape;2466;p32"/>
                            <p:cNvSpPr/>
                            <p:nvPr/>
                          </p:nvSpPr>
                          <p:spPr>
                            <a:xfrm>
                              <a:off x="4213050" y="4497950"/>
                              <a:ext cx="21675" cy="35400"/>
                            </a:xfrm>
                            <a:custGeom>
                              <a:rect b="b" l="l" r="r" t="t"/>
                              <a:pathLst>
                                <a:path extrusionOk="0" h="1416" w="867">
                                  <a:moveTo>
                                    <a:pt x="775" y="297"/>
                                  </a:moveTo>
                                  <a:cubicBezTo>
                                    <a:pt x="773" y="297"/>
                                    <a:pt x="771" y="297"/>
                                    <a:pt x="770" y="298"/>
                                  </a:cubicBezTo>
                                  <a:lnTo>
                                    <a:pt x="770" y="298"/>
                                  </a:lnTo>
                                  <a:cubicBezTo>
                                    <a:pt x="770" y="301"/>
                                    <a:pt x="771" y="304"/>
                                    <a:pt x="772" y="308"/>
                                  </a:cubicBezTo>
                                  <a:lnTo>
                                    <a:pt x="772" y="308"/>
                                  </a:lnTo>
                                  <a:lnTo>
                                    <a:pt x="775" y="297"/>
                                  </a:lnTo>
                                  <a:close/>
                                  <a:moveTo>
                                    <a:pt x="547" y="0"/>
                                  </a:moveTo>
                                  <a:cubicBezTo>
                                    <a:pt x="478" y="23"/>
                                    <a:pt x="456" y="23"/>
                                    <a:pt x="387" y="46"/>
                                  </a:cubicBezTo>
                                  <a:cubicBezTo>
                                    <a:pt x="362" y="58"/>
                                    <a:pt x="344" y="78"/>
                                    <a:pt x="326" y="96"/>
                                  </a:cubicBezTo>
                                  <a:lnTo>
                                    <a:pt x="326" y="96"/>
                                  </a:lnTo>
                                  <a:cubicBezTo>
                                    <a:pt x="295" y="112"/>
                                    <a:pt x="269" y="132"/>
                                    <a:pt x="250" y="160"/>
                                  </a:cubicBezTo>
                                  <a:cubicBezTo>
                                    <a:pt x="227" y="183"/>
                                    <a:pt x="204" y="229"/>
                                    <a:pt x="182" y="252"/>
                                  </a:cubicBezTo>
                                  <a:cubicBezTo>
                                    <a:pt x="173" y="277"/>
                                    <a:pt x="165" y="299"/>
                                    <a:pt x="156" y="320"/>
                                  </a:cubicBezTo>
                                  <a:lnTo>
                                    <a:pt x="156" y="320"/>
                                  </a:lnTo>
                                  <a:cubicBezTo>
                                    <a:pt x="149" y="329"/>
                                    <a:pt x="142" y="338"/>
                                    <a:pt x="136" y="347"/>
                                  </a:cubicBezTo>
                                  <a:lnTo>
                                    <a:pt x="136" y="347"/>
                                  </a:lnTo>
                                  <a:cubicBezTo>
                                    <a:pt x="136" y="343"/>
                                    <a:pt x="136" y="343"/>
                                    <a:pt x="136" y="343"/>
                                  </a:cubicBezTo>
                                  <a:cubicBezTo>
                                    <a:pt x="136" y="344"/>
                                    <a:pt x="136" y="346"/>
                                    <a:pt x="136" y="348"/>
                                  </a:cubicBezTo>
                                  <a:lnTo>
                                    <a:pt x="136" y="348"/>
                                  </a:lnTo>
                                  <a:cubicBezTo>
                                    <a:pt x="136" y="348"/>
                                    <a:pt x="136" y="348"/>
                                    <a:pt x="136" y="347"/>
                                  </a:cubicBezTo>
                                  <a:lnTo>
                                    <a:pt x="136" y="347"/>
                                  </a:lnTo>
                                  <a:cubicBezTo>
                                    <a:pt x="136" y="351"/>
                                    <a:pt x="136" y="356"/>
                                    <a:pt x="136" y="366"/>
                                  </a:cubicBezTo>
                                  <a:cubicBezTo>
                                    <a:pt x="137" y="364"/>
                                    <a:pt x="139" y="363"/>
                                    <a:pt x="140" y="362"/>
                                  </a:cubicBezTo>
                                  <a:lnTo>
                                    <a:pt x="140" y="362"/>
                                  </a:lnTo>
                                  <a:cubicBezTo>
                                    <a:pt x="131" y="384"/>
                                    <a:pt x="122" y="407"/>
                                    <a:pt x="113" y="434"/>
                                  </a:cubicBezTo>
                                  <a:cubicBezTo>
                                    <a:pt x="113" y="413"/>
                                    <a:pt x="133" y="372"/>
                                    <a:pt x="136" y="348"/>
                                  </a:cubicBezTo>
                                  <a:lnTo>
                                    <a:pt x="136" y="348"/>
                                  </a:lnTo>
                                  <a:cubicBezTo>
                                    <a:pt x="89" y="422"/>
                                    <a:pt x="86" y="531"/>
                                    <a:pt x="67" y="640"/>
                                  </a:cubicBezTo>
                                  <a:cubicBezTo>
                                    <a:pt x="67" y="674"/>
                                    <a:pt x="67" y="709"/>
                                    <a:pt x="67" y="744"/>
                                  </a:cubicBezTo>
                                  <a:lnTo>
                                    <a:pt x="67" y="744"/>
                                  </a:lnTo>
                                  <a:cubicBezTo>
                                    <a:pt x="23" y="800"/>
                                    <a:pt x="1" y="873"/>
                                    <a:pt x="22" y="936"/>
                                  </a:cubicBezTo>
                                  <a:cubicBezTo>
                                    <a:pt x="45" y="936"/>
                                    <a:pt x="45" y="959"/>
                                    <a:pt x="45" y="959"/>
                                  </a:cubicBezTo>
                                  <a:cubicBezTo>
                                    <a:pt x="45" y="1028"/>
                                    <a:pt x="45" y="1050"/>
                                    <a:pt x="45" y="1119"/>
                                  </a:cubicBezTo>
                                  <a:cubicBezTo>
                                    <a:pt x="67" y="1187"/>
                                    <a:pt x="113" y="1233"/>
                                    <a:pt x="159" y="1301"/>
                                  </a:cubicBezTo>
                                  <a:cubicBezTo>
                                    <a:pt x="250" y="1393"/>
                                    <a:pt x="387" y="1416"/>
                                    <a:pt x="501" y="1416"/>
                                  </a:cubicBezTo>
                                  <a:cubicBezTo>
                                    <a:pt x="592" y="1416"/>
                                    <a:pt x="707" y="1370"/>
                                    <a:pt x="775" y="1301"/>
                                  </a:cubicBezTo>
                                  <a:cubicBezTo>
                                    <a:pt x="821" y="1233"/>
                                    <a:pt x="866" y="1142"/>
                                    <a:pt x="866" y="1028"/>
                                  </a:cubicBezTo>
                                  <a:cubicBezTo>
                                    <a:pt x="866" y="959"/>
                                    <a:pt x="844" y="868"/>
                                    <a:pt x="821" y="777"/>
                                  </a:cubicBezTo>
                                  <a:cubicBezTo>
                                    <a:pt x="798" y="708"/>
                                    <a:pt x="798" y="662"/>
                                    <a:pt x="775" y="594"/>
                                  </a:cubicBezTo>
                                  <a:cubicBezTo>
                                    <a:pt x="775" y="571"/>
                                    <a:pt x="775" y="548"/>
                                    <a:pt x="775" y="525"/>
                                  </a:cubicBezTo>
                                  <a:cubicBezTo>
                                    <a:pt x="775" y="517"/>
                                    <a:pt x="775" y="508"/>
                                    <a:pt x="775" y="499"/>
                                  </a:cubicBezTo>
                                  <a:lnTo>
                                    <a:pt x="775" y="499"/>
                                  </a:lnTo>
                                  <a:cubicBezTo>
                                    <a:pt x="775" y="500"/>
                                    <a:pt x="775" y="501"/>
                                    <a:pt x="775" y="503"/>
                                  </a:cubicBezTo>
                                  <a:cubicBezTo>
                                    <a:pt x="775" y="500"/>
                                    <a:pt x="775" y="497"/>
                                    <a:pt x="775" y="494"/>
                                  </a:cubicBezTo>
                                  <a:lnTo>
                                    <a:pt x="775" y="494"/>
                                  </a:lnTo>
                                  <a:cubicBezTo>
                                    <a:pt x="774" y="470"/>
                                    <a:pt x="772" y="446"/>
                                    <a:pt x="765" y="422"/>
                                  </a:cubicBezTo>
                                  <a:lnTo>
                                    <a:pt x="765" y="422"/>
                                  </a:lnTo>
                                  <a:cubicBezTo>
                                    <a:pt x="766" y="412"/>
                                    <a:pt x="769" y="401"/>
                                    <a:pt x="775" y="388"/>
                                  </a:cubicBezTo>
                                  <a:cubicBezTo>
                                    <a:pt x="775" y="388"/>
                                    <a:pt x="775" y="366"/>
                                    <a:pt x="775" y="343"/>
                                  </a:cubicBezTo>
                                  <a:cubicBezTo>
                                    <a:pt x="775" y="332"/>
                                    <a:pt x="774" y="320"/>
                                    <a:pt x="772" y="308"/>
                                  </a:cubicBezTo>
                                  <a:lnTo>
                                    <a:pt x="772" y="308"/>
                                  </a:lnTo>
                                  <a:lnTo>
                                    <a:pt x="752" y="366"/>
                                  </a:lnTo>
                                  <a:cubicBezTo>
                                    <a:pt x="752" y="338"/>
                                    <a:pt x="760" y="319"/>
                                    <a:pt x="767" y="298"/>
                                  </a:cubicBezTo>
                                  <a:lnTo>
                                    <a:pt x="767" y="298"/>
                                  </a:lnTo>
                                  <a:cubicBezTo>
                                    <a:pt x="768" y="298"/>
                                    <a:pt x="769" y="298"/>
                                    <a:pt x="770" y="298"/>
                                  </a:cubicBezTo>
                                  <a:lnTo>
                                    <a:pt x="770" y="298"/>
                                  </a:lnTo>
                                  <a:cubicBezTo>
                                    <a:pt x="769" y="296"/>
                                    <a:pt x="769" y="295"/>
                                    <a:pt x="769" y="293"/>
                                  </a:cubicBezTo>
                                  <a:lnTo>
                                    <a:pt x="769" y="293"/>
                                  </a:lnTo>
                                  <a:cubicBezTo>
                                    <a:pt x="772" y="281"/>
                                    <a:pt x="775" y="268"/>
                                    <a:pt x="775" y="252"/>
                                  </a:cubicBezTo>
                                  <a:cubicBezTo>
                                    <a:pt x="775" y="252"/>
                                    <a:pt x="752" y="229"/>
                                    <a:pt x="752" y="229"/>
                                  </a:cubicBezTo>
                                  <a:cubicBezTo>
                                    <a:pt x="752" y="115"/>
                                    <a:pt x="661" y="0"/>
                                    <a:pt x="54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7" name="Google Shape;2467;p32"/>
                            <p:cNvSpPr/>
                            <p:nvPr/>
                          </p:nvSpPr>
                          <p:spPr>
                            <a:xfrm>
                              <a:off x="4173450" y="4434375"/>
                              <a:ext cx="65700" cy="82125"/>
                            </a:xfrm>
                            <a:custGeom>
                              <a:rect b="b" l="l" r="r" t="t"/>
                              <a:pathLst>
                                <a:path extrusionOk="0" h="3285" w="2628">
                                  <a:moveTo>
                                    <a:pt x="177" y="2402"/>
                                  </a:moveTo>
                                  <a:cubicBezTo>
                                    <a:pt x="165" y="2421"/>
                                    <a:pt x="157" y="2445"/>
                                    <a:pt x="159" y="2445"/>
                                  </a:cubicBezTo>
                                  <a:cubicBezTo>
                                    <a:pt x="160" y="2445"/>
                                    <a:pt x="162" y="2440"/>
                                    <a:pt x="168" y="2429"/>
                                  </a:cubicBezTo>
                                  <a:cubicBezTo>
                                    <a:pt x="173" y="2414"/>
                                    <a:pt x="176" y="2406"/>
                                    <a:pt x="177" y="2402"/>
                                  </a:cubicBezTo>
                                  <a:close/>
                                  <a:moveTo>
                                    <a:pt x="55" y="3074"/>
                                  </a:moveTo>
                                  <a:cubicBezTo>
                                    <a:pt x="58" y="3080"/>
                                    <a:pt x="60" y="3086"/>
                                    <a:pt x="63" y="3092"/>
                                  </a:cubicBezTo>
                                  <a:lnTo>
                                    <a:pt x="63" y="3092"/>
                                  </a:lnTo>
                                  <a:cubicBezTo>
                                    <a:pt x="64" y="3099"/>
                                    <a:pt x="64" y="3103"/>
                                    <a:pt x="64" y="3103"/>
                                  </a:cubicBezTo>
                                  <a:lnTo>
                                    <a:pt x="64" y="3103"/>
                                  </a:lnTo>
                                  <a:cubicBezTo>
                                    <a:pt x="61" y="3094"/>
                                    <a:pt x="58" y="3084"/>
                                    <a:pt x="55" y="3074"/>
                                  </a:cubicBezTo>
                                  <a:close/>
                                  <a:moveTo>
                                    <a:pt x="2144" y="0"/>
                                  </a:moveTo>
                                  <a:cubicBezTo>
                                    <a:pt x="2102" y="0"/>
                                    <a:pt x="2065" y="17"/>
                                    <a:pt x="2017" y="33"/>
                                  </a:cubicBezTo>
                                  <a:cubicBezTo>
                                    <a:pt x="2038" y="28"/>
                                    <a:pt x="2048" y="26"/>
                                    <a:pt x="2048" y="26"/>
                                  </a:cubicBezTo>
                                  <a:lnTo>
                                    <a:pt x="2048" y="26"/>
                                  </a:lnTo>
                                  <a:cubicBezTo>
                                    <a:pt x="2051" y="26"/>
                                    <a:pt x="1898" y="60"/>
                                    <a:pt x="1880" y="78"/>
                                  </a:cubicBezTo>
                                  <a:cubicBezTo>
                                    <a:pt x="1857" y="78"/>
                                    <a:pt x="1834" y="101"/>
                                    <a:pt x="1811" y="124"/>
                                  </a:cubicBezTo>
                                  <a:cubicBezTo>
                                    <a:pt x="1743" y="170"/>
                                    <a:pt x="1674" y="238"/>
                                    <a:pt x="1629" y="284"/>
                                  </a:cubicBezTo>
                                  <a:cubicBezTo>
                                    <a:pt x="1546" y="375"/>
                                    <a:pt x="1478" y="475"/>
                                    <a:pt x="1420" y="579"/>
                                  </a:cubicBezTo>
                                  <a:lnTo>
                                    <a:pt x="1420" y="579"/>
                                  </a:lnTo>
                                  <a:cubicBezTo>
                                    <a:pt x="1163" y="590"/>
                                    <a:pt x="912" y="845"/>
                                    <a:pt x="761" y="1060"/>
                                  </a:cubicBezTo>
                                  <a:cubicBezTo>
                                    <a:pt x="602" y="1265"/>
                                    <a:pt x="510" y="1493"/>
                                    <a:pt x="419" y="1722"/>
                                  </a:cubicBezTo>
                                  <a:cubicBezTo>
                                    <a:pt x="350" y="1950"/>
                                    <a:pt x="259" y="2155"/>
                                    <a:pt x="191" y="2384"/>
                                  </a:cubicBezTo>
                                  <a:cubicBezTo>
                                    <a:pt x="186" y="2388"/>
                                    <a:pt x="182" y="2394"/>
                                    <a:pt x="178" y="2401"/>
                                  </a:cubicBezTo>
                                  <a:lnTo>
                                    <a:pt x="178" y="2401"/>
                                  </a:lnTo>
                                  <a:cubicBezTo>
                                    <a:pt x="178" y="2400"/>
                                    <a:pt x="178" y="2400"/>
                                    <a:pt x="178" y="2400"/>
                                  </a:cubicBezTo>
                                  <a:lnTo>
                                    <a:pt x="178" y="2400"/>
                                  </a:lnTo>
                                  <a:cubicBezTo>
                                    <a:pt x="178" y="2400"/>
                                    <a:pt x="178" y="2400"/>
                                    <a:pt x="177" y="2402"/>
                                  </a:cubicBezTo>
                                  <a:lnTo>
                                    <a:pt x="177" y="2402"/>
                                  </a:lnTo>
                                  <a:cubicBezTo>
                                    <a:pt x="177" y="2402"/>
                                    <a:pt x="178" y="2401"/>
                                    <a:pt x="178" y="2401"/>
                                  </a:cubicBezTo>
                                  <a:lnTo>
                                    <a:pt x="178" y="2401"/>
                                  </a:lnTo>
                                  <a:cubicBezTo>
                                    <a:pt x="176" y="2407"/>
                                    <a:pt x="168" y="2438"/>
                                    <a:pt x="168" y="2452"/>
                                  </a:cubicBezTo>
                                  <a:cubicBezTo>
                                    <a:pt x="122" y="2521"/>
                                    <a:pt x="99" y="2612"/>
                                    <a:pt x="77" y="2680"/>
                                  </a:cubicBezTo>
                                  <a:cubicBezTo>
                                    <a:pt x="38" y="2833"/>
                                    <a:pt x="0" y="2938"/>
                                    <a:pt x="55" y="3074"/>
                                  </a:cubicBezTo>
                                  <a:lnTo>
                                    <a:pt x="55" y="3074"/>
                                  </a:lnTo>
                                  <a:cubicBezTo>
                                    <a:pt x="55" y="3072"/>
                                    <a:pt x="54" y="3071"/>
                                    <a:pt x="54" y="3069"/>
                                  </a:cubicBezTo>
                                  <a:lnTo>
                                    <a:pt x="54" y="3069"/>
                                  </a:lnTo>
                                  <a:cubicBezTo>
                                    <a:pt x="54" y="3071"/>
                                    <a:pt x="55" y="3072"/>
                                    <a:pt x="55" y="3074"/>
                                  </a:cubicBezTo>
                                  <a:lnTo>
                                    <a:pt x="55" y="3074"/>
                                  </a:lnTo>
                                  <a:cubicBezTo>
                                    <a:pt x="55" y="3074"/>
                                    <a:pt x="55" y="3074"/>
                                    <a:pt x="55" y="3074"/>
                                  </a:cubicBezTo>
                                  <a:lnTo>
                                    <a:pt x="55" y="3074"/>
                                  </a:lnTo>
                                  <a:cubicBezTo>
                                    <a:pt x="61" y="3095"/>
                                    <a:pt x="63" y="3103"/>
                                    <a:pt x="64" y="3103"/>
                                  </a:cubicBezTo>
                                  <a:cubicBezTo>
                                    <a:pt x="64" y="3103"/>
                                    <a:pt x="64" y="3103"/>
                                    <a:pt x="64" y="3103"/>
                                  </a:cubicBezTo>
                                  <a:lnTo>
                                    <a:pt x="64" y="3103"/>
                                  </a:lnTo>
                                  <a:cubicBezTo>
                                    <a:pt x="89" y="3182"/>
                                    <a:pt x="134" y="3254"/>
                                    <a:pt x="214" y="3274"/>
                                  </a:cubicBezTo>
                                  <a:cubicBezTo>
                                    <a:pt x="257" y="3280"/>
                                    <a:pt x="301" y="3285"/>
                                    <a:pt x="345" y="3285"/>
                                  </a:cubicBezTo>
                                  <a:cubicBezTo>
                                    <a:pt x="461" y="3285"/>
                                    <a:pt x="577" y="3253"/>
                                    <a:pt x="693" y="3137"/>
                                  </a:cubicBezTo>
                                  <a:cubicBezTo>
                                    <a:pt x="702" y="3125"/>
                                    <a:pt x="711" y="3113"/>
                                    <a:pt x="721" y="3100"/>
                                  </a:cubicBezTo>
                                  <a:lnTo>
                                    <a:pt x="721" y="3100"/>
                                  </a:lnTo>
                                  <a:cubicBezTo>
                                    <a:pt x="736" y="3125"/>
                                    <a:pt x="753" y="3149"/>
                                    <a:pt x="773" y="3171"/>
                                  </a:cubicBezTo>
                                  <a:lnTo>
                                    <a:pt x="773" y="3171"/>
                                  </a:lnTo>
                                  <a:cubicBezTo>
                                    <a:pt x="810" y="3215"/>
                                    <a:pt x="863" y="3250"/>
                                    <a:pt x="921" y="3274"/>
                                  </a:cubicBezTo>
                                  <a:lnTo>
                                    <a:pt x="944" y="3274"/>
                                  </a:lnTo>
                                  <a:cubicBezTo>
                                    <a:pt x="963" y="3278"/>
                                    <a:pt x="984" y="3280"/>
                                    <a:pt x="1006" y="3280"/>
                                  </a:cubicBezTo>
                                  <a:cubicBezTo>
                                    <a:pt x="1110" y="3280"/>
                                    <a:pt x="1230" y="3235"/>
                                    <a:pt x="1286" y="3160"/>
                                  </a:cubicBezTo>
                                  <a:cubicBezTo>
                                    <a:pt x="1469" y="2954"/>
                                    <a:pt x="1560" y="2658"/>
                                    <a:pt x="1651" y="2384"/>
                                  </a:cubicBezTo>
                                  <a:cubicBezTo>
                                    <a:pt x="1720" y="2110"/>
                                    <a:pt x="1788" y="1813"/>
                                    <a:pt x="1880" y="1539"/>
                                  </a:cubicBezTo>
                                  <a:cubicBezTo>
                                    <a:pt x="1925" y="1402"/>
                                    <a:pt x="1971" y="1265"/>
                                    <a:pt x="2017" y="1128"/>
                                  </a:cubicBezTo>
                                  <a:lnTo>
                                    <a:pt x="2017" y="1128"/>
                                  </a:lnTo>
                                  <a:cubicBezTo>
                                    <a:pt x="2007" y="1153"/>
                                    <a:pt x="2002" y="1163"/>
                                    <a:pt x="2001" y="1163"/>
                                  </a:cubicBezTo>
                                  <a:cubicBezTo>
                                    <a:pt x="1998" y="1163"/>
                                    <a:pt x="2044" y="1032"/>
                                    <a:pt x="2062" y="1014"/>
                                  </a:cubicBezTo>
                                  <a:cubicBezTo>
                                    <a:pt x="2068" y="992"/>
                                    <a:pt x="2068" y="985"/>
                                    <a:pt x="2066" y="985"/>
                                  </a:cubicBezTo>
                                  <a:lnTo>
                                    <a:pt x="2066" y="985"/>
                                  </a:lnTo>
                                  <a:cubicBezTo>
                                    <a:pt x="2066" y="985"/>
                                    <a:pt x="2066" y="985"/>
                                    <a:pt x="2065" y="985"/>
                                  </a:cubicBezTo>
                                  <a:lnTo>
                                    <a:pt x="2065" y="985"/>
                                  </a:lnTo>
                                  <a:cubicBezTo>
                                    <a:pt x="2087" y="939"/>
                                    <a:pt x="2109" y="875"/>
                                    <a:pt x="2131" y="832"/>
                                  </a:cubicBezTo>
                                  <a:cubicBezTo>
                                    <a:pt x="2176" y="763"/>
                                    <a:pt x="2199" y="717"/>
                                    <a:pt x="2222" y="672"/>
                                  </a:cubicBezTo>
                                  <a:lnTo>
                                    <a:pt x="2222" y="672"/>
                                  </a:lnTo>
                                  <a:cubicBezTo>
                                    <a:pt x="2226" y="668"/>
                                    <a:pt x="2233" y="661"/>
                                    <a:pt x="2245" y="649"/>
                                  </a:cubicBezTo>
                                  <a:cubicBezTo>
                                    <a:pt x="2268" y="649"/>
                                    <a:pt x="2268" y="626"/>
                                    <a:pt x="2291" y="603"/>
                                  </a:cubicBezTo>
                                  <a:cubicBezTo>
                                    <a:pt x="2298" y="596"/>
                                    <a:pt x="2311" y="576"/>
                                    <a:pt x="2323" y="555"/>
                                  </a:cubicBezTo>
                                  <a:lnTo>
                                    <a:pt x="2323" y="555"/>
                                  </a:lnTo>
                                  <a:cubicBezTo>
                                    <a:pt x="2348" y="579"/>
                                    <a:pt x="2376" y="603"/>
                                    <a:pt x="2405" y="626"/>
                                  </a:cubicBezTo>
                                  <a:cubicBezTo>
                                    <a:pt x="2434" y="649"/>
                                    <a:pt x="2463" y="659"/>
                                    <a:pt x="2490" y="659"/>
                                  </a:cubicBezTo>
                                  <a:cubicBezTo>
                                    <a:pt x="2568" y="659"/>
                                    <a:pt x="2627" y="574"/>
                                    <a:pt x="2610" y="489"/>
                                  </a:cubicBezTo>
                                  <a:cubicBezTo>
                                    <a:pt x="2610" y="398"/>
                                    <a:pt x="2587" y="329"/>
                                    <a:pt x="2610" y="238"/>
                                  </a:cubicBezTo>
                                  <a:cubicBezTo>
                                    <a:pt x="2610" y="147"/>
                                    <a:pt x="2519" y="33"/>
                                    <a:pt x="2428" y="33"/>
                                  </a:cubicBezTo>
                                  <a:cubicBezTo>
                                    <a:pt x="2393" y="21"/>
                                    <a:pt x="2359" y="16"/>
                                    <a:pt x="2325" y="16"/>
                                  </a:cubicBezTo>
                                  <a:cubicBezTo>
                                    <a:pt x="2293" y="16"/>
                                    <a:pt x="2260" y="21"/>
                                    <a:pt x="2228" y="31"/>
                                  </a:cubicBezTo>
                                  <a:lnTo>
                                    <a:pt x="2228" y="31"/>
                                  </a:lnTo>
                                  <a:cubicBezTo>
                                    <a:pt x="2228" y="25"/>
                                    <a:pt x="2221" y="18"/>
                                    <a:pt x="2199" y="10"/>
                                  </a:cubicBezTo>
                                  <a:cubicBezTo>
                                    <a:pt x="2179" y="3"/>
                                    <a:pt x="2161" y="0"/>
                                    <a:pt x="214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8" name="Google Shape;2468;p32"/>
                            <p:cNvSpPr/>
                            <p:nvPr/>
                          </p:nvSpPr>
                          <p:spPr>
                            <a:xfrm>
                              <a:off x="5243575" y="4592100"/>
                              <a:ext cx="34775" cy="193800"/>
                            </a:xfrm>
                            <a:custGeom>
                              <a:rect b="b" l="l" r="r" t="t"/>
                              <a:pathLst>
                                <a:path extrusionOk="0" h="7752" w="1391">
                                  <a:moveTo>
                                    <a:pt x="320" y="1"/>
                                  </a:moveTo>
                                  <a:cubicBezTo>
                                    <a:pt x="160" y="46"/>
                                    <a:pt x="160" y="275"/>
                                    <a:pt x="115" y="411"/>
                                  </a:cubicBezTo>
                                  <a:cubicBezTo>
                                    <a:pt x="46" y="685"/>
                                    <a:pt x="1" y="982"/>
                                    <a:pt x="1" y="1279"/>
                                  </a:cubicBezTo>
                                  <a:cubicBezTo>
                                    <a:pt x="1" y="1964"/>
                                    <a:pt x="46" y="2648"/>
                                    <a:pt x="115" y="3333"/>
                                  </a:cubicBezTo>
                                  <a:cubicBezTo>
                                    <a:pt x="160" y="4018"/>
                                    <a:pt x="320" y="4725"/>
                                    <a:pt x="274" y="5433"/>
                                  </a:cubicBezTo>
                                  <a:cubicBezTo>
                                    <a:pt x="229" y="6095"/>
                                    <a:pt x="160" y="6757"/>
                                    <a:pt x="320" y="7396"/>
                                  </a:cubicBezTo>
                                  <a:cubicBezTo>
                                    <a:pt x="373" y="7645"/>
                                    <a:pt x="558" y="7752"/>
                                    <a:pt x="754" y="7752"/>
                                  </a:cubicBezTo>
                                  <a:cubicBezTo>
                                    <a:pt x="1059" y="7752"/>
                                    <a:pt x="1390" y="7489"/>
                                    <a:pt x="1279" y="7099"/>
                                  </a:cubicBezTo>
                                  <a:cubicBezTo>
                                    <a:pt x="1142" y="6551"/>
                                    <a:pt x="1187" y="5981"/>
                                    <a:pt x="1165" y="5410"/>
                                  </a:cubicBezTo>
                                  <a:cubicBezTo>
                                    <a:pt x="1096" y="4771"/>
                                    <a:pt x="959" y="4155"/>
                                    <a:pt x="868" y="3516"/>
                                  </a:cubicBezTo>
                                  <a:cubicBezTo>
                                    <a:pt x="799" y="2922"/>
                                    <a:pt x="731" y="2329"/>
                                    <a:pt x="640" y="1735"/>
                                  </a:cubicBezTo>
                                  <a:cubicBezTo>
                                    <a:pt x="594" y="1461"/>
                                    <a:pt x="526" y="1188"/>
                                    <a:pt x="457" y="914"/>
                                  </a:cubicBezTo>
                                  <a:cubicBezTo>
                                    <a:pt x="434" y="754"/>
                                    <a:pt x="434" y="594"/>
                                    <a:pt x="411" y="434"/>
                                  </a:cubicBezTo>
                                  <a:cubicBezTo>
                                    <a:pt x="433" y="349"/>
                                    <a:pt x="394" y="263"/>
                                    <a:pt x="314" y="197"/>
                                  </a:cubicBezTo>
                                  <a:lnTo>
                                    <a:pt x="314" y="197"/>
                                  </a:lnTo>
                                  <a:cubicBezTo>
                                    <a:pt x="331" y="207"/>
                                    <a:pt x="349" y="212"/>
                                    <a:pt x="366" y="229"/>
                                  </a:cubicBezTo>
                                  <a:cubicBezTo>
                                    <a:pt x="380" y="236"/>
                                    <a:pt x="394" y="239"/>
                                    <a:pt x="407" y="239"/>
                                  </a:cubicBezTo>
                                  <a:cubicBezTo>
                                    <a:pt x="475" y="239"/>
                                    <a:pt x="515" y="149"/>
                                    <a:pt x="457" y="92"/>
                                  </a:cubicBezTo>
                                  <a:cubicBezTo>
                                    <a:pt x="457" y="69"/>
                                    <a:pt x="434" y="46"/>
                                    <a:pt x="434" y="46"/>
                                  </a:cubicBezTo>
                                  <a:cubicBezTo>
                                    <a:pt x="411" y="1"/>
                                    <a:pt x="366" y="1"/>
                                    <a:pt x="32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9" name="Google Shape;2469;p32"/>
                            <p:cNvSpPr/>
                            <p:nvPr/>
                          </p:nvSpPr>
                          <p:spPr>
                            <a:xfrm>
                              <a:off x="5239150" y="4587200"/>
                              <a:ext cx="41550" cy="167325"/>
                            </a:xfrm>
                            <a:custGeom>
                              <a:rect b="b" l="l" r="r" t="t"/>
                              <a:pathLst>
                                <a:path extrusionOk="0" h="6693" w="1662">
                                  <a:moveTo>
                                    <a:pt x="550" y="0"/>
                                  </a:moveTo>
                                  <a:cubicBezTo>
                                    <a:pt x="360" y="0"/>
                                    <a:pt x="172" y="111"/>
                                    <a:pt x="18" y="265"/>
                                  </a:cubicBezTo>
                                  <a:cubicBezTo>
                                    <a:pt x="0" y="300"/>
                                    <a:pt x="23" y="349"/>
                                    <a:pt x="55" y="349"/>
                                  </a:cubicBezTo>
                                  <a:cubicBezTo>
                                    <a:pt x="65" y="349"/>
                                    <a:pt x="76" y="344"/>
                                    <a:pt x="86" y="334"/>
                                  </a:cubicBezTo>
                                  <a:cubicBezTo>
                                    <a:pt x="165" y="287"/>
                                    <a:pt x="297" y="196"/>
                                    <a:pt x="409" y="196"/>
                                  </a:cubicBezTo>
                                  <a:cubicBezTo>
                                    <a:pt x="460" y="196"/>
                                    <a:pt x="507" y="215"/>
                                    <a:pt x="543" y="265"/>
                                  </a:cubicBezTo>
                                  <a:cubicBezTo>
                                    <a:pt x="611" y="356"/>
                                    <a:pt x="588" y="585"/>
                                    <a:pt x="588" y="699"/>
                                  </a:cubicBezTo>
                                  <a:cubicBezTo>
                                    <a:pt x="611" y="1132"/>
                                    <a:pt x="566" y="1589"/>
                                    <a:pt x="543" y="2045"/>
                                  </a:cubicBezTo>
                                  <a:cubicBezTo>
                                    <a:pt x="497" y="2456"/>
                                    <a:pt x="451" y="2867"/>
                                    <a:pt x="474" y="3278"/>
                                  </a:cubicBezTo>
                                  <a:cubicBezTo>
                                    <a:pt x="474" y="3780"/>
                                    <a:pt x="497" y="4260"/>
                                    <a:pt x="497" y="4762"/>
                                  </a:cubicBezTo>
                                  <a:cubicBezTo>
                                    <a:pt x="497" y="5013"/>
                                    <a:pt x="497" y="5287"/>
                                    <a:pt x="497" y="5561"/>
                                  </a:cubicBezTo>
                                  <a:cubicBezTo>
                                    <a:pt x="474" y="5834"/>
                                    <a:pt x="429" y="6108"/>
                                    <a:pt x="543" y="6359"/>
                                  </a:cubicBezTo>
                                  <a:cubicBezTo>
                                    <a:pt x="607" y="6566"/>
                                    <a:pt x="811" y="6693"/>
                                    <a:pt x="1013" y="6693"/>
                                  </a:cubicBezTo>
                                  <a:cubicBezTo>
                                    <a:pt x="1168" y="6693"/>
                                    <a:pt x="1321" y="6619"/>
                                    <a:pt x="1410" y="6451"/>
                                  </a:cubicBezTo>
                                  <a:cubicBezTo>
                                    <a:pt x="1661" y="5949"/>
                                    <a:pt x="1524" y="5173"/>
                                    <a:pt x="1479" y="4625"/>
                                  </a:cubicBezTo>
                                  <a:cubicBezTo>
                                    <a:pt x="1433" y="4054"/>
                                    <a:pt x="1364" y="3483"/>
                                    <a:pt x="1364" y="2913"/>
                                  </a:cubicBezTo>
                                  <a:cubicBezTo>
                                    <a:pt x="1364" y="2479"/>
                                    <a:pt x="1387" y="2023"/>
                                    <a:pt x="1342" y="1589"/>
                                  </a:cubicBezTo>
                                  <a:cubicBezTo>
                                    <a:pt x="1296" y="1132"/>
                                    <a:pt x="1273" y="516"/>
                                    <a:pt x="908" y="151"/>
                                  </a:cubicBezTo>
                                  <a:cubicBezTo>
                                    <a:pt x="793" y="45"/>
                                    <a:pt x="671" y="0"/>
                                    <a:pt x="55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0" name="Google Shape;2470;p32"/>
                            <p:cNvSpPr/>
                            <p:nvPr/>
                          </p:nvSpPr>
                          <p:spPr>
                            <a:xfrm>
                              <a:off x="4170225" y="4900825"/>
                              <a:ext cx="88475" cy="88450"/>
                            </a:xfrm>
                            <a:custGeom>
                              <a:rect b="b" l="l" r="r" t="t"/>
                              <a:pathLst>
                                <a:path extrusionOk="0" h="3538" w="3539">
                                  <a:moveTo>
                                    <a:pt x="3538" y="1780"/>
                                  </a:moveTo>
                                  <a:cubicBezTo>
                                    <a:pt x="3538" y="2762"/>
                                    <a:pt x="2762" y="3538"/>
                                    <a:pt x="1780" y="3538"/>
                                  </a:cubicBezTo>
                                  <a:cubicBezTo>
                                    <a:pt x="799" y="3538"/>
                                    <a:pt x="0" y="2762"/>
                                    <a:pt x="0" y="1780"/>
                                  </a:cubicBezTo>
                                  <a:cubicBezTo>
                                    <a:pt x="0" y="799"/>
                                    <a:pt x="799" y="0"/>
                                    <a:pt x="1780" y="0"/>
                                  </a:cubicBezTo>
                                  <a:cubicBezTo>
                                    <a:pt x="2762" y="0"/>
                                    <a:pt x="3538" y="799"/>
                                    <a:pt x="3538" y="178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71" name="Google Shape;2471;p32"/>
                            <p:cNvGrpSpPr/>
                            <p:nvPr/>
                          </p:nvGrpSpPr>
                          <p:grpSpPr>
                            <a:xfrm>
                              <a:off x="71350" y="2408925"/>
                              <a:ext cx="7517550" cy="2939850"/>
                              <a:chOff x="71350" y="2408925"/>
                              <a:chExt cx="7517550" cy="2939850"/>
                            </a:xfrm>
                          </p:grpSpPr>
                          <p:sp>
                            <p:nvSpPr>
                              <p:cNvPr id="2472" name="Google Shape;2472;p32"/>
                              <p:cNvSpPr/>
                              <p:nvPr/>
                            </p:nvSpPr>
                            <p:spPr>
                              <a:xfrm>
                                <a:off x="5270900" y="4586800"/>
                                <a:ext cx="36250" cy="158400"/>
                              </a:xfrm>
                              <a:custGeom>
                                <a:rect b="b" l="l" r="r" t="t"/>
                                <a:pathLst>
                                  <a:path extrusionOk="0" h="6336" w="1450">
                                    <a:moveTo>
                                      <a:pt x="562" y="1"/>
                                    </a:moveTo>
                                    <a:cubicBezTo>
                                      <a:pt x="520" y="1"/>
                                      <a:pt x="482" y="24"/>
                                      <a:pt x="482" y="76"/>
                                    </a:cubicBezTo>
                                    <a:cubicBezTo>
                                      <a:pt x="414" y="578"/>
                                      <a:pt x="323" y="1057"/>
                                      <a:pt x="277" y="1559"/>
                                    </a:cubicBezTo>
                                    <a:cubicBezTo>
                                      <a:pt x="254" y="2084"/>
                                      <a:pt x="277" y="2609"/>
                                      <a:pt x="231" y="3111"/>
                                    </a:cubicBezTo>
                                    <a:cubicBezTo>
                                      <a:pt x="188" y="4000"/>
                                      <a:pt x="1" y="4929"/>
                                      <a:pt x="236" y="5802"/>
                                    </a:cubicBezTo>
                                    <a:lnTo>
                                      <a:pt x="236" y="5802"/>
                                    </a:lnTo>
                                    <a:cubicBezTo>
                                      <a:pt x="252" y="5889"/>
                                      <a:pt x="281" y="5979"/>
                                      <a:pt x="323" y="6079"/>
                                    </a:cubicBezTo>
                                    <a:cubicBezTo>
                                      <a:pt x="413" y="6259"/>
                                      <a:pt x="573" y="6336"/>
                                      <a:pt x="740" y="6336"/>
                                    </a:cubicBezTo>
                                    <a:cubicBezTo>
                                      <a:pt x="1080" y="6336"/>
                                      <a:pt x="1449" y="6020"/>
                                      <a:pt x="1327" y="5622"/>
                                    </a:cubicBezTo>
                                    <a:cubicBezTo>
                                      <a:pt x="1053" y="4800"/>
                                      <a:pt x="1213" y="3956"/>
                                      <a:pt x="1144" y="3089"/>
                                    </a:cubicBezTo>
                                    <a:cubicBezTo>
                                      <a:pt x="1099" y="2609"/>
                                      <a:pt x="1030" y="2130"/>
                                      <a:pt x="985" y="1651"/>
                                    </a:cubicBezTo>
                                    <a:cubicBezTo>
                                      <a:pt x="916" y="1126"/>
                                      <a:pt x="734" y="623"/>
                                      <a:pt x="688" y="98"/>
                                    </a:cubicBezTo>
                                    <a:cubicBezTo>
                                      <a:pt x="675" y="36"/>
                                      <a:pt x="615" y="1"/>
                                      <a:pt x="56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3" name="Google Shape;2473;p32"/>
                              <p:cNvSpPr/>
                              <p:nvPr/>
                            </p:nvSpPr>
                            <p:spPr>
                              <a:xfrm>
                                <a:off x="5278550" y="4588550"/>
                                <a:ext cx="57500" cy="165475"/>
                              </a:xfrm>
                              <a:custGeom>
                                <a:rect b="b" l="l" r="r" t="t"/>
                                <a:pathLst>
                                  <a:path extrusionOk="0" h="6619" w="2300">
                                    <a:moveTo>
                                      <a:pt x="844" y="0"/>
                                    </a:moveTo>
                                    <a:cubicBezTo>
                                      <a:pt x="778" y="0"/>
                                      <a:pt x="712" y="16"/>
                                      <a:pt x="656" y="51"/>
                                    </a:cubicBezTo>
                                    <a:cubicBezTo>
                                      <a:pt x="510" y="177"/>
                                      <a:pt x="402" y="283"/>
                                      <a:pt x="367" y="457"/>
                                    </a:cubicBezTo>
                                    <a:lnTo>
                                      <a:pt x="367" y="457"/>
                                    </a:lnTo>
                                    <a:cubicBezTo>
                                      <a:pt x="345" y="476"/>
                                      <a:pt x="326" y="501"/>
                                      <a:pt x="313" y="531"/>
                                    </a:cubicBezTo>
                                    <a:cubicBezTo>
                                      <a:pt x="222" y="759"/>
                                      <a:pt x="176" y="1010"/>
                                      <a:pt x="131" y="1238"/>
                                    </a:cubicBezTo>
                                    <a:cubicBezTo>
                                      <a:pt x="85" y="1489"/>
                                      <a:pt x="62" y="1740"/>
                                      <a:pt x="17" y="1991"/>
                                    </a:cubicBezTo>
                                    <a:cubicBezTo>
                                      <a:pt x="1" y="2063"/>
                                      <a:pt x="27" y="2118"/>
                                      <a:pt x="69" y="2152"/>
                                    </a:cubicBezTo>
                                    <a:lnTo>
                                      <a:pt x="69" y="2152"/>
                                    </a:lnTo>
                                    <a:cubicBezTo>
                                      <a:pt x="53" y="2382"/>
                                      <a:pt x="45" y="2612"/>
                                      <a:pt x="40" y="2836"/>
                                    </a:cubicBezTo>
                                    <a:cubicBezTo>
                                      <a:pt x="40" y="3315"/>
                                      <a:pt x="17" y="3795"/>
                                      <a:pt x="62" y="4297"/>
                                    </a:cubicBezTo>
                                    <a:cubicBezTo>
                                      <a:pt x="108" y="4845"/>
                                      <a:pt x="199" y="5370"/>
                                      <a:pt x="359" y="5917"/>
                                    </a:cubicBezTo>
                                    <a:cubicBezTo>
                                      <a:pt x="434" y="6143"/>
                                      <a:pt x="664" y="6306"/>
                                      <a:pt x="908" y="6306"/>
                                    </a:cubicBezTo>
                                    <a:cubicBezTo>
                                      <a:pt x="936" y="6306"/>
                                      <a:pt x="965" y="6304"/>
                                      <a:pt x="993" y="6300"/>
                                    </a:cubicBezTo>
                                    <a:lnTo>
                                      <a:pt x="993" y="6300"/>
                                    </a:lnTo>
                                    <a:cubicBezTo>
                                      <a:pt x="1094" y="6485"/>
                                      <a:pt x="1290" y="6619"/>
                                      <a:pt x="1495" y="6619"/>
                                    </a:cubicBezTo>
                                    <a:cubicBezTo>
                                      <a:pt x="1622" y="6619"/>
                                      <a:pt x="1753" y="6567"/>
                                      <a:pt x="1866" y="6442"/>
                                    </a:cubicBezTo>
                                    <a:cubicBezTo>
                                      <a:pt x="2185" y="6054"/>
                                      <a:pt x="2299" y="5575"/>
                                      <a:pt x="1911" y="5210"/>
                                    </a:cubicBezTo>
                                    <a:cubicBezTo>
                                      <a:pt x="1897" y="5196"/>
                                      <a:pt x="1882" y="5183"/>
                                      <a:pt x="1867" y="5170"/>
                                    </a:cubicBezTo>
                                    <a:lnTo>
                                      <a:pt x="1867" y="5170"/>
                                    </a:lnTo>
                                    <a:cubicBezTo>
                                      <a:pt x="1844" y="4795"/>
                                      <a:pt x="1901" y="4408"/>
                                      <a:pt x="1934" y="4046"/>
                                    </a:cubicBezTo>
                                    <a:cubicBezTo>
                                      <a:pt x="1980" y="3544"/>
                                      <a:pt x="1980" y="3041"/>
                                      <a:pt x="1934" y="2539"/>
                                    </a:cubicBezTo>
                                    <a:cubicBezTo>
                                      <a:pt x="1866" y="2106"/>
                                      <a:pt x="1751" y="1695"/>
                                      <a:pt x="1660" y="1284"/>
                                    </a:cubicBezTo>
                                    <a:cubicBezTo>
                                      <a:pt x="1612" y="1081"/>
                                      <a:pt x="1552" y="885"/>
                                      <a:pt x="1476" y="694"/>
                                    </a:cubicBezTo>
                                    <a:lnTo>
                                      <a:pt x="1476" y="694"/>
                                    </a:lnTo>
                                    <a:cubicBezTo>
                                      <a:pt x="1653" y="322"/>
                                      <a:pt x="1339" y="17"/>
                                      <a:pt x="1002" y="17"/>
                                    </a:cubicBezTo>
                                    <a:cubicBezTo>
                                      <a:pt x="992" y="17"/>
                                      <a:pt x="981" y="17"/>
                                      <a:pt x="970" y="18"/>
                                    </a:cubicBezTo>
                                    <a:lnTo>
                                      <a:pt x="970" y="18"/>
                                    </a:lnTo>
                                    <a:cubicBezTo>
                                      <a:pt x="929" y="7"/>
                                      <a:pt x="886" y="0"/>
                                      <a:pt x="84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4" name="Google Shape;2474;p32"/>
                              <p:cNvSpPr/>
                              <p:nvPr/>
                            </p:nvSpPr>
                            <p:spPr>
                              <a:xfrm>
                                <a:off x="5309200" y="4608275"/>
                                <a:ext cx="89050" cy="174100"/>
                              </a:xfrm>
                              <a:custGeom>
                                <a:rect b="b" l="l" r="r" t="t"/>
                                <a:pathLst>
                                  <a:path extrusionOk="0" h="6964" w="3562">
                                    <a:moveTo>
                                      <a:pt x="1068" y="1"/>
                                    </a:moveTo>
                                    <a:cubicBezTo>
                                      <a:pt x="930" y="1"/>
                                      <a:pt x="794" y="49"/>
                                      <a:pt x="708" y="152"/>
                                    </a:cubicBezTo>
                                    <a:cubicBezTo>
                                      <a:pt x="503" y="404"/>
                                      <a:pt x="252" y="677"/>
                                      <a:pt x="137" y="997"/>
                                    </a:cubicBezTo>
                                    <a:cubicBezTo>
                                      <a:pt x="0" y="1339"/>
                                      <a:pt x="46" y="1750"/>
                                      <a:pt x="46" y="2115"/>
                                    </a:cubicBezTo>
                                    <a:cubicBezTo>
                                      <a:pt x="23" y="2983"/>
                                      <a:pt x="69" y="3919"/>
                                      <a:pt x="343" y="4763"/>
                                    </a:cubicBezTo>
                                    <a:cubicBezTo>
                                      <a:pt x="343" y="4784"/>
                                      <a:pt x="361" y="4795"/>
                                      <a:pt x="382" y="4795"/>
                                    </a:cubicBezTo>
                                    <a:cubicBezTo>
                                      <a:pt x="406" y="4795"/>
                                      <a:pt x="434" y="4778"/>
                                      <a:pt x="434" y="4740"/>
                                    </a:cubicBezTo>
                                    <a:cubicBezTo>
                                      <a:pt x="434" y="3964"/>
                                      <a:pt x="183" y="3211"/>
                                      <a:pt x="183" y="2412"/>
                                    </a:cubicBezTo>
                                    <a:cubicBezTo>
                                      <a:pt x="183" y="2059"/>
                                      <a:pt x="226" y="1598"/>
                                      <a:pt x="560" y="1383"/>
                                    </a:cubicBezTo>
                                    <a:lnTo>
                                      <a:pt x="560" y="1383"/>
                                    </a:lnTo>
                                    <a:cubicBezTo>
                                      <a:pt x="560" y="1619"/>
                                      <a:pt x="559" y="1856"/>
                                      <a:pt x="548" y="2093"/>
                                    </a:cubicBezTo>
                                    <a:cubicBezTo>
                                      <a:pt x="525" y="2595"/>
                                      <a:pt x="525" y="3097"/>
                                      <a:pt x="525" y="3599"/>
                                    </a:cubicBezTo>
                                    <a:cubicBezTo>
                                      <a:pt x="534" y="3773"/>
                                      <a:pt x="537" y="3947"/>
                                      <a:pt x="536" y="4121"/>
                                    </a:cubicBezTo>
                                    <a:lnTo>
                                      <a:pt x="536" y="4121"/>
                                    </a:lnTo>
                                    <a:cubicBezTo>
                                      <a:pt x="518" y="4542"/>
                                      <a:pt x="502" y="4961"/>
                                      <a:pt x="492" y="5382"/>
                                    </a:cubicBezTo>
                                    <a:lnTo>
                                      <a:pt x="492" y="5382"/>
                                    </a:lnTo>
                                    <a:cubicBezTo>
                                      <a:pt x="480" y="5684"/>
                                      <a:pt x="472" y="5987"/>
                                      <a:pt x="480" y="6292"/>
                                    </a:cubicBezTo>
                                    <a:cubicBezTo>
                                      <a:pt x="469" y="6635"/>
                                      <a:pt x="705" y="6812"/>
                                      <a:pt x="966" y="6835"/>
                                    </a:cubicBezTo>
                                    <a:lnTo>
                                      <a:pt x="966" y="6835"/>
                                    </a:lnTo>
                                    <a:cubicBezTo>
                                      <a:pt x="1071" y="6921"/>
                                      <a:pt x="1208" y="6963"/>
                                      <a:pt x="1344" y="6963"/>
                                    </a:cubicBezTo>
                                    <a:cubicBezTo>
                                      <a:pt x="1637" y="6963"/>
                                      <a:pt x="1929" y="6769"/>
                                      <a:pt x="1918" y="6384"/>
                                    </a:cubicBezTo>
                                    <a:cubicBezTo>
                                      <a:pt x="1912" y="6149"/>
                                      <a:pt x="1931" y="5917"/>
                                      <a:pt x="1963" y="5686"/>
                                    </a:cubicBezTo>
                                    <a:lnTo>
                                      <a:pt x="1963" y="5686"/>
                                    </a:lnTo>
                                    <a:cubicBezTo>
                                      <a:pt x="2069" y="5783"/>
                                      <a:pt x="2212" y="5836"/>
                                      <a:pt x="2350" y="5836"/>
                                    </a:cubicBezTo>
                                    <a:cubicBezTo>
                                      <a:pt x="2427" y="5836"/>
                                      <a:pt x="2502" y="5820"/>
                                      <a:pt x="2570" y="5785"/>
                                    </a:cubicBezTo>
                                    <a:lnTo>
                                      <a:pt x="2570" y="5785"/>
                                    </a:lnTo>
                                    <a:cubicBezTo>
                                      <a:pt x="2573" y="5787"/>
                                      <a:pt x="2576" y="5789"/>
                                      <a:pt x="2580" y="5790"/>
                                    </a:cubicBezTo>
                                    <a:cubicBezTo>
                                      <a:pt x="2651" y="5835"/>
                                      <a:pt x="2725" y="5855"/>
                                      <a:pt x="2800" y="5855"/>
                                    </a:cubicBezTo>
                                    <a:cubicBezTo>
                                      <a:pt x="2915" y="5855"/>
                                      <a:pt x="3030" y="5805"/>
                                      <a:pt x="3127" y="5722"/>
                                    </a:cubicBezTo>
                                    <a:cubicBezTo>
                                      <a:pt x="3561" y="5357"/>
                                      <a:pt x="3447" y="4535"/>
                                      <a:pt x="2945" y="4284"/>
                                    </a:cubicBezTo>
                                    <a:cubicBezTo>
                                      <a:pt x="2930" y="4276"/>
                                      <a:pt x="2915" y="4269"/>
                                      <a:pt x="2900" y="4263"/>
                                    </a:cubicBezTo>
                                    <a:lnTo>
                                      <a:pt x="2900" y="4263"/>
                                    </a:lnTo>
                                    <a:cubicBezTo>
                                      <a:pt x="2890" y="3840"/>
                                      <a:pt x="2854" y="3417"/>
                                      <a:pt x="2854" y="3006"/>
                                    </a:cubicBezTo>
                                    <a:cubicBezTo>
                                      <a:pt x="2854" y="2252"/>
                                      <a:pt x="2831" y="1476"/>
                                      <a:pt x="2557" y="746"/>
                                    </a:cubicBezTo>
                                    <a:cubicBezTo>
                                      <a:pt x="2485" y="572"/>
                                      <a:pt x="2323" y="486"/>
                                      <a:pt x="2164" y="486"/>
                                    </a:cubicBezTo>
                                    <a:cubicBezTo>
                                      <a:pt x="1992" y="486"/>
                                      <a:pt x="1825" y="589"/>
                                      <a:pt x="1788" y="795"/>
                                    </a:cubicBezTo>
                                    <a:lnTo>
                                      <a:pt x="1788" y="795"/>
                                    </a:lnTo>
                                    <a:cubicBezTo>
                                      <a:pt x="1777" y="808"/>
                                      <a:pt x="1767" y="822"/>
                                      <a:pt x="1758" y="837"/>
                                    </a:cubicBezTo>
                                    <a:cubicBezTo>
                                      <a:pt x="1723" y="896"/>
                                      <a:pt x="1691" y="954"/>
                                      <a:pt x="1659" y="1012"/>
                                    </a:cubicBezTo>
                                    <a:lnTo>
                                      <a:pt x="1659" y="1012"/>
                                    </a:lnTo>
                                    <a:cubicBezTo>
                                      <a:pt x="1644" y="792"/>
                                      <a:pt x="1618" y="573"/>
                                      <a:pt x="1575" y="358"/>
                                    </a:cubicBezTo>
                                    <a:cubicBezTo>
                                      <a:pt x="1533" y="131"/>
                                      <a:pt x="1296" y="1"/>
                                      <a:pt x="106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5" name="Google Shape;2475;p32"/>
                              <p:cNvSpPr/>
                              <p:nvPr/>
                            </p:nvSpPr>
                            <p:spPr>
                              <a:xfrm>
                                <a:off x="5367400" y="4643900"/>
                                <a:ext cx="37125" cy="135875"/>
                              </a:xfrm>
                              <a:custGeom>
                                <a:rect b="b" l="l" r="r" t="t"/>
                                <a:pathLst>
                                  <a:path extrusionOk="0" h="5435" w="1485">
                                    <a:moveTo>
                                      <a:pt x="808" y="0"/>
                                    </a:moveTo>
                                    <a:cubicBezTo>
                                      <a:pt x="782" y="0"/>
                                      <a:pt x="754" y="17"/>
                                      <a:pt x="731" y="51"/>
                                    </a:cubicBezTo>
                                    <a:cubicBezTo>
                                      <a:pt x="685" y="143"/>
                                      <a:pt x="617" y="188"/>
                                      <a:pt x="594" y="302"/>
                                    </a:cubicBezTo>
                                    <a:cubicBezTo>
                                      <a:pt x="571" y="348"/>
                                      <a:pt x="571" y="439"/>
                                      <a:pt x="571" y="485"/>
                                    </a:cubicBezTo>
                                    <a:cubicBezTo>
                                      <a:pt x="526" y="508"/>
                                      <a:pt x="503" y="576"/>
                                      <a:pt x="480" y="622"/>
                                    </a:cubicBezTo>
                                    <a:cubicBezTo>
                                      <a:pt x="480" y="668"/>
                                      <a:pt x="480" y="736"/>
                                      <a:pt x="457" y="805"/>
                                    </a:cubicBezTo>
                                    <a:cubicBezTo>
                                      <a:pt x="457" y="873"/>
                                      <a:pt x="457" y="964"/>
                                      <a:pt x="434" y="1056"/>
                                    </a:cubicBezTo>
                                    <a:cubicBezTo>
                                      <a:pt x="389" y="1261"/>
                                      <a:pt x="320" y="1444"/>
                                      <a:pt x="275" y="1649"/>
                                    </a:cubicBezTo>
                                    <a:cubicBezTo>
                                      <a:pt x="252" y="1877"/>
                                      <a:pt x="206" y="2106"/>
                                      <a:pt x="183" y="2311"/>
                                    </a:cubicBezTo>
                                    <a:cubicBezTo>
                                      <a:pt x="92" y="3178"/>
                                      <a:pt x="1" y="4023"/>
                                      <a:pt x="115" y="4890"/>
                                    </a:cubicBezTo>
                                    <a:cubicBezTo>
                                      <a:pt x="156" y="5232"/>
                                      <a:pt x="409" y="5434"/>
                                      <a:pt x="675" y="5434"/>
                                    </a:cubicBezTo>
                                    <a:cubicBezTo>
                                      <a:pt x="853" y="5434"/>
                                      <a:pt x="1036" y="5343"/>
                                      <a:pt x="1165" y="5141"/>
                                    </a:cubicBezTo>
                                    <a:cubicBezTo>
                                      <a:pt x="1439" y="4776"/>
                                      <a:pt x="1416" y="4251"/>
                                      <a:pt x="1439" y="3818"/>
                                    </a:cubicBezTo>
                                    <a:cubicBezTo>
                                      <a:pt x="1484" y="3247"/>
                                      <a:pt x="1461" y="2699"/>
                                      <a:pt x="1347" y="2128"/>
                                    </a:cubicBezTo>
                                    <a:cubicBezTo>
                                      <a:pt x="1329" y="2039"/>
                                      <a:pt x="1278" y="1975"/>
                                      <a:pt x="1209" y="1934"/>
                                    </a:cubicBezTo>
                                    <a:lnTo>
                                      <a:pt x="1209" y="1934"/>
                                    </a:lnTo>
                                    <a:cubicBezTo>
                                      <a:pt x="1210" y="1862"/>
                                      <a:pt x="1210" y="1790"/>
                                      <a:pt x="1210" y="1718"/>
                                    </a:cubicBezTo>
                                    <a:cubicBezTo>
                                      <a:pt x="1210" y="1512"/>
                                      <a:pt x="1165" y="1307"/>
                                      <a:pt x="1142" y="1101"/>
                                    </a:cubicBezTo>
                                    <a:cubicBezTo>
                                      <a:pt x="1119" y="896"/>
                                      <a:pt x="1119" y="713"/>
                                      <a:pt x="1073" y="531"/>
                                    </a:cubicBezTo>
                                    <a:cubicBezTo>
                                      <a:pt x="1051" y="439"/>
                                      <a:pt x="1051" y="348"/>
                                      <a:pt x="1028" y="280"/>
                                    </a:cubicBezTo>
                                    <a:cubicBezTo>
                                      <a:pt x="1005" y="188"/>
                                      <a:pt x="936" y="120"/>
                                      <a:pt x="868" y="51"/>
                                    </a:cubicBezTo>
                                    <a:cubicBezTo>
                                      <a:pt x="857" y="17"/>
                                      <a:pt x="834" y="0"/>
                                      <a:pt x="80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6" name="Google Shape;2476;p32"/>
                              <p:cNvSpPr/>
                              <p:nvPr/>
                            </p:nvSpPr>
                            <p:spPr>
                              <a:xfrm>
                                <a:off x="5382800" y="4615425"/>
                                <a:ext cx="62800" cy="187825"/>
                              </a:xfrm>
                              <a:custGeom>
                                <a:rect b="b" l="l" r="r" t="t"/>
                                <a:pathLst>
                                  <a:path extrusionOk="0" h="7513" w="2512">
                                    <a:moveTo>
                                      <a:pt x="1713" y="0"/>
                                    </a:moveTo>
                                    <a:cubicBezTo>
                                      <a:pt x="1541" y="0"/>
                                      <a:pt x="1378" y="70"/>
                                      <a:pt x="1282" y="224"/>
                                    </a:cubicBezTo>
                                    <a:lnTo>
                                      <a:pt x="1282" y="224"/>
                                    </a:lnTo>
                                    <a:cubicBezTo>
                                      <a:pt x="1241" y="128"/>
                                      <a:pt x="1140" y="76"/>
                                      <a:pt x="1040" y="76"/>
                                    </a:cubicBezTo>
                                    <a:cubicBezTo>
                                      <a:pt x="930" y="76"/>
                                      <a:pt x="821" y="140"/>
                                      <a:pt x="800" y="277"/>
                                    </a:cubicBezTo>
                                    <a:cubicBezTo>
                                      <a:pt x="708" y="757"/>
                                      <a:pt x="572" y="1213"/>
                                      <a:pt x="503" y="1693"/>
                                    </a:cubicBezTo>
                                    <a:cubicBezTo>
                                      <a:pt x="435" y="2172"/>
                                      <a:pt x="343" y="2674"/>
                                      <a:pt x="298" y="3153"/>
                                    </a:cubicBezTo>
                                    <a:cubicBezTo>
                                      <a:pt x="252" y="4089"/>
                                      <a:pt x="298" y="5002"/>
                                      <a:pt x="92" y="5938"/>
                                    </a:cubicBezTo>
                                    <a:cubicBezTo>
                                      <a:pt x="1" y="6280"/>
                                      <a:pt x="206" y="6623"/>
                                      <a:pt x="549" y="6714"/>
                                    </a:cubicBezTo>
                                    <a:cubicBezTo>
                                      <a:pt x="577" y="6721"/>
                                      <a:pt x="604" y="6726"/>
                                      <a:pt x="631" y="6729"/>
                                    </a:cubicBezTo>
                                    <a:lnTo>
                                      <a:pt x="631" y="6729"/>
                                    </a:lnTo>
                                    <a:cubicBezTo>
                                      <a:pt x="634" y="6754"/>
                                      <a:pt x="637" y="6780"/>
                                      <a:pt x="640" y="6805"/>
                                    </a:cubicBezTo>
                                    <a:cubicBezTo>
                                      <a:pt x="686" y="7193"/>
                                      <a:pt x="960" y="7513"/>
                                      <a:pt x="1370" y="7513"/>
                                    </a:cubicBezTo>
                                    <a:cubicBezTo>
                                      <a:pt x="1713" y="7490"/>
                                      <a:pt x="2101" y="7171"/>
                                      <a:pt x="2055" y="6783"/>
                                    </a:cubicBezTo>
                                    <a:cubicBezTo>
                                      <a:pt x="2055" y="6700"/>
                                      <a:pt x="2057" y="6618"/>
                                      <a:pt x="2059" y="6536"/>
                                    </a:cubicBezTo>
                                    <a:lnTo>
                                      <a:pt x="2059" y="6536"/>
                                    </a:lnTo>
                                    <a:cubicBezTo>
                                      <a:pt x="2078" y="6314"/>
                                      <a:pt x="2122" y="6035"/>
                                      <a:pt x="2118" y="5785"/>
                                    </a:cubicBezTo>
                                    <a:lnTo>
                                      <a:pt x="2118" y="5785"/>
                                    </a:lnTo>
                                    <a:cubicBezTo>
                                      <a:pt x="2204" y="5026"/>
                                      <a:pt x="2357" y="4283"/>
                                      <a:pt x="2420" y="3519"/>
                                    </a:cubicBezTo>
                                    <a:cubicBezTo>
                                      <a:pt x="2466" y="2925"/>
                                      <a:pt x="2443" y="2354"/>
                                      <a:pt x="2443" y="1761"/>
                                    </a:cubicBezTo>
                                    <a:cubicBezTo>
                                      <a:pt x="2420" y="1304"/>
                                      <a:pt x="2512" y="848"/>
                                      <a:pt x="2329" y="391"/>
                                    </a:cubicBezTo>
                                    <a:cubicBezTo>
                                      <a:pt x="2223" y="144"/>
                                      <a:pt x="1959" y="0"/>
                                      <a:pt x="171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7" name="Google Shape;2477;p32"/>
                              <p:cNvSpPr/>
                              <p:nvPr/>
                            </p:nvSpPr>
                            <p:spPr>
                              <a:xfrm>
                                <a:off x="5407350" y="4693900"/>
                                <a:ext cx="39575" cy="81625"/>
                              </a:xfrm>
                              <a:custGeom>
                                <a:rect b="b" l="l" r="r" t="t"/>
                                <a:pathLst>
                                  <a:path extrusionOk="0" h="3265" w="1583">
                                    <a:moveTo>
                                      <a:pt x="1389" y="872"/>
                                    </a:moveTo>
                                    <a:cubicBezTo>
                                      <a:pt x="1387" y="890"/>
                                      <a:pt x="1383" y="904"/>
                                      <a:pt x="1383" y="904"/>
                                    </a:cubicBezTo>
                                    <a:cubicBezTo>
                                      <a:pt x="1382" y="904"/>
                                      <a:pt x="1384" y="895"/>
                                      <a:pt x="1389" y="872"/>
                                    </a:cubicBezTo>
                                    <a:close/>
                                    <a:moveTo>
                                      <a:pt x="1166" y="1"/>
                                    </a:moveTo>
                                    <a:cubicBezTo>
                                      <a:pt x="1114" y="1"/>
                                      <a:pt x="1059" y="12"/>
                                      <a:pt x="1005" y="37"/>
                                    </a:cubicBezTo>
                                    <a:cubicBezTo>
                                      <a:pt x="964" y="64"/>
                                      <a:pt x="923" y="100"/>
                                      <a:pt x="882" y="139"/>
                                    </a:cubicBezTo>
                                    <a:lnTo>
                                      <a:pt x="882" y="139"/>
                                    </a:lnTo>
                                    <a:cubicBezTo>
                                      <a:pt x="744" y="201"/>
                                      <a:pt x="673" y="317"/>
                                      <a:pt x="617" y="448"/>
                                    </a:cubicBezTo>
                                    <a:cubicBezTo>
                                      <a:pt x="600" y="480"/>
                                      <a:pt x="538" y="571"/>
                                      <a:pt x="544" y="571"/>
                                    </a:cubicBezTo>
                                    <a:cubicBezTo>
                                      <a:pt x="547" y="571"/>
                                      <a:pt x="561" y="556"/>
                                      <a:pt x="594" y="516"/>
                                    </a:cubicBezTo>
                                    <a:lnTo>
                                      <a:pt x="594" y="516"/>
                                    </a:lnTo>
                                    <a:cubicBezTo>
                                      <a:pt x="503" y="631"/>
                                      <a:pt x="480" y="722"/>
                                      <a:pt x="411" y="859"/>
                                    </a:cubicBezTo>
                                    <a:cubicBezTo>
                                      <a:pt x="392" y="935"/>
                                      <a:pt x="326" y="1043"/>
                                      <a:pt x="304" y="1143"/>
                                    </a:cubicBezTo>
                                    <a:lnTo>
                                      <a:pt x="304" y="1143"/>
                                    </a:lnTo>
                                    <a:cubicBezTo>
                                      <a:pt x="302" y="1146"/>
                                      <a:pt x="300" y="1150"/>
                                      <a:pt x="297" y="1156"/>
                                    </a:cubicBezTo>
                                    <a:cubicBezTo>
                                      <a:pt x="274" y="1201"/>
                                      <a:pt x="274" y="1270"/>
                                      <a:pt x="251" y="1315"/>
                                    </a:cubicBezTo>
                                    <a:cubicBezTo>
                                      <a:pt x="229" y="1338"/>
                                      <a:pt x="229" y="1361"/>
                                      <a:pt x="229" y="1407"/>
                                    </a:cubicBezTo>
                                    <a:cubicBezTo>
                                      <a:pt x="206" y="1475"/>
                                      <a:pt x="183" y="1544"/>
                                      <a:pt x="160" y="1589"/>
                                    </a:cubicBezTo>
                                    <a:cubicBezTo>
                                      <a:pt x="92" y="1886"/>
                                      <a:pt x="46" y="2160"/>
                                      <a:pt x="23" y="2434"/>
                                    </a:cubicBezTo>
                                    <a:cubicBezTo>
                                      <a:pt x="0" y="2731"/>
                                      <a:pt x="69" y="3073"/>
                                      <a:pt x="366" y="3210"/>
                                    </a:cubicBezTo>
                                    <a:cubicBezTo>
                                      <a:pt x="430" y="3246"/>
                                      <a:pt x="501" y="3265"/>
                                      <a:pt x="572" y="3265"/>
                                    </a:cubicBezTo>
                                    <a:cubicBezTo>
                                      <a:pt x="679" y="3265"/>
                                      <a:pt x="786" y="3224"/>
                                      <a:pt x="868" y="3141"/>
                                    </a:cubicBezTo>
                                    <a:cubicBezTo>
                                      <a:pt x="936" y="3050"/>
                                      <a:pt x="1028" y="2913"/>
                                      <a:pt x="1050" y="2799"/>
                                    </a:cubicBezTo>
                                    <a:cubicBezTo>
                                      <a:pt x="1055" y="2791"/>
                                      <a:pt x="1058" y="2782"/>
                                      <a:pt x="1061" y="2774"/>
                                    </a:cubicBezTo>
                                    <a:lnTo>
                                      <a:pt x="1061" y="2774"/>
                                    </a:lnTo>
                                    <a:cubicBezTo>
                                      <a:pt x="1064" y="2771"/>
                                      <a:pt x="1068" y="2764"/>
                                      <a:pt x="1073" y="2753"/>
                                    </a:cubicBezTo>
                                    <a:cubicBezTo>
                                      <a:pt x="1073" y="2731"/>
                                      <a:pt x="1073" y="2708"/>
                                      <a:pt x="1073" y="2685"/>
                                    </a:cubicBezTo>
                                    <a:cubicBezTo>
                                      <a:pt x="1073" y="2639"/>
                                      <a:pt x="1096" y="2594"/>
                                      <a:pt x="1096" y="2548"/>
                                    </a:cubicBezTo>
                                    <a:cubicBezTo>
                                      <a:pt x="1119" y="2297"/>
                                      <a:pt x="1164" y="2069"/>
                                      <a:pt x="1210" y="1840"/>
                                    </a:cubicBezTo>
                                    <a:cubicBezTo>
                                      <a:pt x="1210" y="1772"/>
                                      <a:pt x="1233" y="1726"/>
                                      <a:pt x="1233" y="1658"/>
                                    </a:cubicBezTo>
                                    <a:cubicBezTo>
                                      <a:pt x="1256" y="1635"/>
                                      <a:pt x="1256" y="1612"/>
                                      <a:pt x="1256" y="1566"/>
                                    </a:cubicBezTo>
                                    <a:cubicBezTo>
                                      <a:pt x="1279" y="1521"/>
                                      <a:pt x="1279" y="1452"/>
                                      <a:pt x="1279" y="1407"/>
                                    </a:cubicBezTo>
                                    <a:cubicBezTo>
                                      <a:pt x="1279" y="1418"/>
                                      <a:pt x="1279" y="1433"/>
                                      <a:pt x="1279" y="1452"/>
                                    </a:cubicBezTo>
                                    <a:cubicBezTo>
                                      <a:pt x="1301" y="1407"/>
                                      <a:pt x="1301" y="1338"/>
                                      <a:pt x="1301" y="1293"/>
                                    </a:cubicBezTo>
                                    <a:cubicBezTo>
                                      <a:pt x="1324" y="1224"/>
                                      <a:pt x="1347" y="1178"/>
                                      <a:pt x="1347" y="1110"/>
                                    </a:cubicBezTo>
                                    <a:cubicBezTo>
                                      <a:pt x="1368" y="1027"/>
                                      <a:pt x="1389" y="944"/>
                                      <a:pt x="1392" y="861"/>
                                    </a:cubicBezTo>
                                    <a:lnTo>
                                      <a:pt x="1392" y="861"/>
                                    </a:lnTo>
                                    <a:cubicBezTo>
                                      <a:pt x="1392" y="860"/>
                                      <a:pt x="1393" y="860"/>
                                      <a:pt x="1393" y="859"/>
                                    </a:cubicBezTo>
                                    <a:cubicBezTo>
                                      <a:pt x="1416" y="836"/>
                                      <a:pt x="1416" y="813"/>
                                      <a:pt x="1416" y="790"/>
                                    </a:cubicBezTo>
                                    <a:cubicBezTo>
                                      <a:pt x="1438" y="745"/>
                                      <a:pt x="1438" y="699"/>
                                      <a:pt x="1461" y="653"/>
                                    </a:cubicBezTo>
                                    <a:cubicBezTo>
                                      <a:pt x="1461" y="608"/>
                                      <a:pt x="1484" y="562"/>
                                      <a:pt x="1484" y="516"/>
                                    </a:cubicBezTo>
                                    <a:cubicBezTo>
                                      <a:pt x="1484" y="506"/>
                                      <a:pt x="1478" y="482"/>
                                      <a:pt x="1470" y="453"/>
                                    </a:cubicBezTo>
                                    <a:lnTo>
                                      <a:pt x="1470" y="453"/>
                                    </a:lnTo>
                                    <a:cubicBezTo>
                                      <a:pt x="1583" y="217"/>
                                      <a:pt x="1396" y="1"/>
                                      <a:pt x="116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8" name="Google Shape;2478;p32"/>
                              <p:cNvSpPr/>
                              <p:nvPr/>
                            </p:nvSpPr>
                            <p:spPr>
                              <a:xfrm>
                                <a:off x="5429600" y="4640425"/>
                                <a:ext cx="50225" cy="158675"/>
                              </a:xfrm>
                              <a:custGeom>
                                <a:rect b="b" l="l" r="r" t="t"/>
                                <a:pathLst>
                                  <a:path extrusionOk="0" h="6347" w="2009">
                                    <a:moveTo>
                                      <a:pt x="1345" y="0"/>
                                    </a:moveTo>
                                    <a:cubicBezTo>
                                      <a:pt x="1314" y="0"/>
                                      <a:pt x="1285" y="3"/>
                                      <a:pt x="1256" y="8"/>
                                    </a:cubicBezTo>
                                    <a:cubicBezTo>
                                      <a:pt x="1015" y="45"/>
                                      <a:pt x="849" y="203"/>
                                      <a:pt x="783" y="420"/>
                                    </a:cubicBezTo>
                                    <a:lnTo>
                                      <a:pt x="783" y="420"/>
                                    </a:lnTo>
                                    <a:lnTo>
                                      <a:pt x="777" y="419"/>
                                    </a:lnTo>
                                    <a:cubicBezTo>
                                      <a:pt x="744" y="588"/>
                                      <a:pt x="723" y="760"/>
                                      <a:pt x="709" y="934"/>
                                    </a:cubicBezTo>
                                    <a:lnTo>
                                      <a:pt x="709" y="934"/>
                                    </a:lnTo>
                                    <a:cubicBezTo>
                                      <a:pt x="679" y="1072"/>
                                      <a:pt x="641" y="1209"/>
                                      <a:pt x="617" y="1332"/>
                                    </a:cubicBezTo>
                                    <a:cubicBezTo>
                                      <a:pt x="571" y="1606"/>
                                      <a:pt x="526" y="1879"/>
                                      <a:pt x="457" y="2153"/>
                                    </a:cubicBezTo>
                                    <a:cubicBezTo>
                                      <a:pt x="366" y="2610"/>
                                      <a:pt x="297" y="3089"/>
                                      <a:pt x="183" y="3546"/>
                                    </a:cubicBezTo>
                                    <a:cubicBezTo>
                                      <a:pt x="92" y="3934"/>
                                      <a:pt x="1" y="4345"/>
                                      <a:pt x="46" y="4755"/>
                                    </a:cubicBezTo>
                                    <a:cubicBezTo>
                                      <a:pt x="67" y="4946"/>
                                      <a:pt x="88" y="5136"/>
                                      <a:pt x="182" y="5308"/>
                                    </a:cubicBezTo>
                                    <a:lnTo>
                                      <a:pt x="182" y="5308"/>
                                    </a:lnTo>
                                    <a:cubicBezTo>
                                      <a:pt x="171" y="5428"/>
                                      <a:pt x="164" y="5548"/>
                                      <a:pt x="160" y="5668"/>
                                    </a:cubicBezTo>
                                    <a:cubicBezTo>
                                      <a:pt x="160" y="5965"/>
                                      <a:pt x="411" y="6262"/>
                                      <a:pt x="685" y="6330"/>
                                    </a:cubicBezTo>
                                    <a:cubicBezTo>
                                      <a:pt x="736" y="6341"/>
                                      <a:pt x="785" y="6346"/>
                                      <a:pt x="834" y="6346"/>
                                    </a:cubicBezTo>
                                    <a:cubicBezTo>
                                      <a:pt x="1095" y="6346"/>
                                      <a:pt x="1327" y="6200"/>
                                      <a:pt x="1461" y="5988"/>
                                    </a:cubicBezTo>
                                    <a:cubicBezTo>
                                      <a:pt x="1667" y="5691"/>
                                      <a:pt x="1918" y="5258"/>
                                      <a:pt x="1964" y="4892"/>
                                    </a:cubicBezTo>
                                    <a:lnTo>
                                      <a:pt x="1964" y="4892"/>
                                    </a:lnTo>
                                    <a:cubicBezTo>
                                      <a:pt x="1961" y="4892"/>
                                      <a:pt x="1958" y="4893"/>
                                      <a:pt x="1956" y="4893"/>
                                    </a:cubicBezTo>
                                    <a:lnTo>
                                      <a:pt x="1956" y="4893"/>
                                    </a:lnTo>
                                    <a:cubicBezTo>
                                      <a:pt x="2009" y="4644"/>
                                      <a:pt x="1914" y="4371"/>
                                      <a:pt x="1706" y="4198"/>
                                    </a:cubicBezTo>
                                    <a:lnTo>
                                      <a:pt x="1706" y="4198"/>
                                    </a:lnTo>
                                    <a:cubicBezTo>
                                      <a:pt x="1763" y="3846"/>
                                      <a:pt x="1820" y="3493"/>
                                      <a:pt x="1849" y="3135"/>
                                    </a:cubicBezTo>
                                    <a:cubicBezTo>
                                      <a:pt x="1872" y="2701"/>
                                      <a:pt x="1895" y="2267"/>
                                      <a:pt x="1918" y="1857"/>
                                    </a:cubicBezTo>
                                    <a:cubicBezTo>
                                      <a:pt x="1941" y="1377"/>
                                      <a:pt x="1964" y="875"/>
                                      <a:pt x="1895" y="396"/>
                                    </a:cubicBezTo>
                                    <a:cubicBezTo>
                                      <a:pt x="1855" y="153"/>
                                      <a:pt x="1581" y="0"/>
                                      <a:pt x="134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9" name="Google Shape;2479;p32"/>
                              <p:cNvSpPr/>
                              <p:nvPr/>
                            </p:nvSpPr>
                            <p:spPr>
                              <a:xfrm>
                                <a:off x="5461125" y="4644125"/>
                                <a:ext cx="68350" cy="166125"/>
                              </a:xfrm>
                              <a:custGeom>
                                <a:rect b="b" l="l" r="r" t="t"/>
                                <a:pathLst>
                                  <a:path extrusionOk="0" h="6645" w="2734">
                                    <a:moveTo>
                                      <a:pt x="2232" y="1215"/>
                                    </a:moveTo>
                                    <a:cubicBezTo>
                                      <a:pt x="2233" y="1215"/>
                                      <a:pt x="2230" y="1221"/>
                                      <a:pt x="2222" y="1233"/>
                                    </a:cubicBezTo>
                                    <a:lnTo>
                                      <a:pt x="2222" y="1233"/>
                                    </a:lnTo>
                                    <a:cubicBezTo>
                                      <a:pt x="2227" y="1220"/>
                                      <a:pt x="2231" y="1215"/>
                                      <a:pt x="2232" y="1215"/>
                                    </a:cubicBezTo>
                                    <a:close/>
                                    <a:moveTo>
                                      <a:pt x="1606" y="1"/>
                                    </a:moveTo>
                                    <a:cubicBezTo>
                                      <a:pt x="1484" y="1"/>
                                      <a:pt x="1346" y="78"/>
                                      <a:pt x="1296" y="202"/>
                                    </a:cubicBezTo>
                                    <a:cubicBezTo>
                                      <a:pt x="1220" y="430"/>
                                      <a:pt x="1128" y="642"/>
                                      <a:pt x="1060" y="877"/>
                                    </a:cubicBezTo>
                                    <a:lnTo>
                                      <a:pt x="1060" y="877"/>
                                    </a:lnTo>
                                    <a:cubicBezTo>
                                      <a:pt x="1020" y="970"/>
                                      <a:pt x="985" y="1065"/>
                                      <a:pt x="954" y="1161"/>
                                    </a:cubicBezTo>
                                    <a:cubicBezTo>
                                      <a:pt x="794" y="1640"/>
                                      <a:pt x="703" y="2165"/>
                                      <a:pt x="588" y="2690"/>
                                    </a:cubicBezTo>
                                    <a:cubicBezTo>
                                      <a:pt x="521" y="3080"/>
                                      <a:pt x="431" y="3472"/>
                                      <a:pt x="351" y="3869"/>
                                    </a:cubicBezTo>
                                    <a:lnTo>
                                      <a:pt x="351" y="3869"/>
                                    </a:lnTo>
                                    <a:cubicBezTo>
                                      <a:pt x="162" y="4596"/>
                                      <a:pt x="1" y="5329"/>
                                      <a:pt x="200" y="6091"/>
                                    </a:cubicBezTo>
                                    <a:cubicBezTo>
                                      <a:pt x="280" y="6398"/>
                                      <a:pt x="535" y="6537"/>
                                      <a:pt x="795" y="6537"/>
                                    </a:cubicBezTo>
                                    <a:cubicBezTo>
                                      <a:pt x="828" y="6537"/>
                                      <a:pt x="861" y="6535"/>
                                      <a:pt x="894" y="6530"/>
                                    </a:cubicBezTo>
                                    <a:lnTo>
                                      <a:pt x="894" y="6530"/>
                                    </a:lnTo>
                                    <a:cubicBezTo>
                                      <a:pt x="1014" y="6603"/>
                                      <a:pt x="1153" y="6644"/>
                                      <a:pt x="1289" y="6644"/>
                                    </a:cubicBezTo>
                                    <a:cubicBezTo>
                                      <a:pt x="1504" y="6644"/>
                                      <a:pt x="1710" y="6542"/>
                                      <a:pt x="1821" y="6296"/>
                                    </a:cubicBezTo>
                                    <a:cubicBezTo>
                                      <a:pt x="2255" y="5247"/>
                                      <a:pt x="2460" y="4082"/>
                                      <a:pt x="2574" y="2964"/>
                                    </a:cubicBezTo>
                                    <a:cubicBezTo>
                                      <a:pt x="2643" y="2507"/>
                                      <a:pt x="2688" y="2028"/>
                                      <a:pt x="2711" y="1572"/>
                                    </a:cubicBezTo>
                                    <a:cubicBezTo>
                                      <a:pt x="2734" y="1161"/>
                                      <a:pt x="2711" y="704"/>
                                      <a:pt x="2392" y="408"/>
                                    </a:cubicBezTo>
                                    <a:cubicBezTo>
                                      <a:pt x="2246" y="262"/>
                                      <a:pt x="2062" y="193"/>
                                      <a:pt x="1881" y="193"/>
                                    </a:cubicBezTo>
                                    <a:cubicBezTo>
                                      <a:pt x="1862" y="193"/>
                                      <a:pt x="1843" y="194"/>
                                      <a:pt x="1824" y="196"/>
                                    </a:cubicBezTo>
                                    <a:lnTo>
                                      <a:pt x="1824" y="196"/>
                                    </a:lnTo>
                                    <a:cubicBezTo>
                                      <a:pt x="1823" y="190"/>
                                      <a:pt x="1822" y="185"/>
                                      <a:pt x="1821" y="179"/>
                                    </a:cubicBezTo>
                                    <a:cubicBezTo>
                                      <a:pt x="1800" y="55"/>
                                      <a:pt x="1708" y="1"/>
                                      <a:pt x="160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0" name="Google Shape;2480;p32"/>
                              <p:cNvSpPr/>
                              <p:nvPr/>
                            </p:nvSpPr>
                            <p:spPr>
                              <a:xfrm>
                                <a:off x="5484650" y="4668275"/>
                                <a:ext cx="88200" cy="169225"/>
                              </a:xfrm>
                              <a:custGeom>
                                <a:rect b="b" l="l" r="r" t="t"/>
                                <a:pathLst>
                                  <a:path extrusionOk="0" h="6769" w="3528">
                                    <a:moveTo>
                                      <a:pt x="2835" y="1072"/>
                                    </a:moveTo>
                                    <a:cubicBezTo>
                                      <a:pt x="2844" y="1072"/>
                                      <a:pt x="2835" y="1096"/>
                                      <a:pt x="2788" y="1125"/>
                                    </a:cubicBezTo>
                                    <a:lnTo>
                                      <a:pt x="2788" y="1125"/>
                                    </a:lnTo>
                                    <a:cubicBezTo>
                                      <a:pt x="2809" y="1087"/>
                                      <a:pt x="2827" y="1072"/>
                                      <a:pt x="2835" y="1072"/>
                                    </a:cubicBezTo>
                                    <a:close/>
                                    <a:moveTo>
                                      <a:pt x="1511" y="1252"/>
                                    </a:moveTo>
                                    <a:cubicBezTo>
                                      <a:pt x="1511" y="1252"/>
                                      <a:pt x="1511" y="1252"/>
                                      <a:pt x="1511" y="1252"/>
                                    </a:cubicBezTo>
                                    <a:lnTo>
                                      <a:pt x="1511" y="1252"/>
                                    </a:lnTo>
                                    <a:cubicBezTo>
                                      <a:pt x="1506" y="1265"/>
                                      <a:pt x="1501" y="1278"/>
                                      <a:pt x="1496" y="1290"/>
                                    </a:cubicBezTo>
                                    <a:cubicBezTo>
                                      <a:pt x="1505" y="1265"/>
                                      <a:pt x="1510" y="1252"/>
                                      <a:pt x="1511" y="1252"/>
                                    </a:cubicBezTo>
                                    <a:close/>
                                    <a:moveTo>
                                      <a:pt x="2469" y="1"/>
                                    </a:moveTo>
                                    <a:cubicBezTo>
                                      <a:pt x="2365" y="1"/>
                                      <a:pt x="2262" y="24"/>
                                      <a:pt x="2175" y="71"/>
                                    </a:cubicBezTo>
                                    <a:lnTo>
                                      <a:pt x="2175" y="71"/>
                                    </a:lnTo>
                                    <a:cubicBezTo>
                                      <a:pt x="2120" y="34"/>
                                      <a:pt x="2054" y="11"/>
                                      <a:pt x="1981" y="11"/>
                                    </a:cubicBezTo>
                                    <a:cubicBezTo>
                                      <a:pt x="1972" y="11"/>
                                      <a:pt x="1962" y="11"/>
                                      <a:pt x="1953" y="12"/>
                                    </a:cubicBezTo>
                                    <a:cubicBezTo>
                                      <a:pt x="1405" y="35"/>
                                      <a:pt x="1222" y="765"/>
                                      <a:pt x="1085" y="1199"/>
                                    </a:cubicBezTo>
                                    <a:cubicBezTo>
                                      <a:pt x="903" y="1701"/>
                                      <a:pt x="789" y="2226"/>
                                      <a:pt x="652" y="2728"/>
                                    </a:cubicBezTo>
                                    <a:cubicBezTo>
                                      <a:pt x="332" y="3824"/>
                                      <a:pt x="35" y="4942"/>
                                      <a:pt x="13" y="6084"/>
                                    </a:cubicBezTo>
                                    <a:cubicBezTo>
                                      <a:pt x="0" y="6523"/>
                                      <a:pt x="380" y="6769"/>
                                      <a:pt x="752" y="6769"/>
                                    </a:cubicBezTo>
                                    <a:cubicBezTo>
                                      <a:pt x="1057" y="6769"/>
                                      <a:pt x="1356" y="6603"/>
                                      <a:pt x="1428" y="6243"/>
                                    </a:cubicBezTo>
                                    <a:cubicBezTo>
                                      <a:pt x="1514" y="5791"/>
                                      <a:pt x="1722" y="5399"/>
                                      <a:pt x="1861" y="4973"/>
                                    </a:cubicBezTo>
                                    <a:lnTo>
                                      <a:pt x="1861" y="4973"/>
                                    </a:lnTo>
                                    <a:cubicBezTo>
                                      <a:pt x="1945" y="4924"/>
                                      <a:pt x="2029" y="4889"/>
                                      <a:pt x="2113" y="4805"/>
                                    </a:cubicBezTo>
                                    <a:cubicBezTo>
                                      <a:pt x="2227" y="4714"/>
                                      <a:pt x="2318" y="4577"/>
                                      <a:pt x="2386" y="4440"/>
                                    </a:cubicBezTo>
                                    <a:cubicBezTo>
                                      <a:pt x="2501" y="4235"/>
                                      <a:pt x="2592" y="3984"/>
                                      <a:pt x="2660" y="3733"/>
                                    </a:cubicBezTo>
                                    <a:cubicBezTo>
                                      <a:pt x="2774" y="3368"/>
                                      <a:pt x="2889" y="2979"/>
                                      <a:pt x="3003" y="2591"/>
                                    </a:cubicBezTo>
                                    <a:cubicBezTo>
                                      <a:pt x="3231" y="1861"/>
                                      <a:pt x="3528" y="788"/>
                                      <a:pt x="2911" y="172"/>
                                    </a:cubicBezTo>
                                    <a:cubicBezTo>
                                      <a:pt x="2797" y="58"/>
                                      <a:pt x="2632" y="1"/>
                                      <a:pt x="246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1" name="Google Shape;2481;p32"/>
                              <p:cNvSpPr/>
                              <p:nvPr/>
                            </p:nvSpPr>
                            <p:spPr>
                              <a:xfrm>
                                <a:off x="5510900" y="4672100"/>
                                <a:ext cx="73950" cy="177600"/>
                              </a:xfrm>
                              <a:custGeom>
                                <a:rect b="b" l="l" r="r" t="t"/>
                                <a:pathLst>
                                  <a:path extrusionOk="0" h="7104" w="2958">
                                    <a:moveTo>
                                      <a:pt x="2200" y="0"/>
                                    </a:moveTo>
                                    <a:cubicBezTo>
                                      <a:pt x="2071" y="0"/>
                                      <a:pt x="1945" y="48"/>
                                      <a:pt x="1861" y="156"/>
                                    </a:cubicBezTo>
                                    <a:cubicBezTo>
                                      <a:pt x="1542" y="590"/>
                                      <a:pt x="1473" y="1160"/>
                                      <a:pt x="1336" y="1685"/>
                                    </a:cubicBezTo>
                                    <a:cubicBezTo>
                                      <a:pt x="1200" y="2210"/>
                                      <a:pt x="1063" y="2758"/>
                                      <a:pt x="948" y="3306"/>
                                    </a:cubicBezTo>
                                    <a:cubicBezTo>
                                      <a:pt x="820" y="3778"/>
                                      <a:pt x="711" y="4269"/>
                                      <a:pt x="642" y="4763"/>
                                    </a:cubicBezTo>
                                    <a:lnTo>
                                      <a:pt x="642" y="4763"/>
                                    </a:lnTo>
                                    <a:cubicBezTo>
                                      <a:pt x="544" y="4825"/>
                                      <a:pt x="465" y="4911"/>
                                      <a:pt x="423" y="5018"/>
                                    </a:cubicBezTo>
                                    <a:cubicBezTo>
                                      <a:pt x="264" y="5451"/>
                                      <a:pt x="81" y="5794"/>
                                      <a:pt x="35" y="6273"/>
                                    </a:cubicBezTo>
                                    <a:cubicBezTo>
                                      <a:pt x="1" y="6609"/>
                                      <a:pt x="225" y="6840"/>
                                      <a:pt x="508" y="6928"/>
                                    </a:cubicBezTo>
                                    <a:lnTo>
                                      <a:pt x="508" y="6928"/>
                                    </a:lnTo>
                                    <a:cubicBezTo>
                                      <a:pt x="633" y="7050"/>
                                      <a:pt x="789" y="7104"/>
                                      <a:pt x="951" y="7104"/>
                                    </a:cubicBezTo>
                                    <a:cubicBezTo>
                                      <a:pt x="1220" y="7104"/>
                                      <a:pt x="1504" y="6954"/>
                                      <a:pt x="1679" y="6730"/>
                                    </a:cubicBezTo>
                                    <a:cubicBezTo>
                                      <a:pt x="1953" y="6342"/>
                                      <a:pt x="2021" y="5839"/>
                                      <a:pt x="2067" y="5383"/>
                                    </a:cubicBezTo>
                                    <a:cubicBezTo>
                                      <a:pt x="2083" y="5289"/>
                                      <a:pt x="2098" y="5195"/>
                                      <a:pt x="2114" y="5102"/>
                                    </a:cubicBezTo>
                                    <a:lnTo>
                                      <a:pt x="2114" y="5102"/>
                                    </a:lnTo>
                                    <a:cubicBezTo>
                                      <a:pt x="2163" y="4996"/>
                                      <a:pt x="2182" y="4876"/>
                                      <a:pt x="2174" y="4758"/>
                                    </a:cubicBezTo>
                                    <a:lnTo>
                                      <a:pt x="2174" y="4758"/>
                                    </a:lnTo>
                                    <a:cubicBezTo>
                                      <a:pt x="2232" y="4428"/>
                                      <a:pt x="2293" y="4099"/>
                                      <a:pt x="2364" y="3762"/>
                                    </a:cubicBezTo>
                                    <a:cubicBezTo>
                                      <a:pt x="2592" y="2667"/>
                                      <a:pt x="2957" y="1480"/>
                                      <a:pt x="2706" y="361"/>
                                    </a:cubicBezTo>
                                    <a:cubicBezTo>
                                      <a:pt x="2662" y="144"/>
                                      <a:pt x="2426" y="0"/>
                                      <a:pt x="220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82" name="Google Shape;2482;p32"/>
                              <p:cNvGrpSpPr/>
                              <p:nvPr/>
                            </p:nvGrpSpPr>
                            <p:grpSpPr>
                              <a:xfrm>
                                <a:off x="71350" y="2408925"/>
                                <a:ext cx="7517550" cy="2939850"/>
                                <a:chOff x="71350" y="2408925"/>
                                <a:chExt cx="7517550" cy="2939850"/>
                              </a:xfrm>
                            </p:grpSpPr>
                            <p:grpSp>
                              <p:nvGrpSpPr>
                                <p:cNvPr id="2483" name="Google Shape;2483;p32"/>
                                <p:cNvGrpSpPr/>
                                <p:nvPr/>
                              </p:nvGrpSpPr>
                              <p:grpSpPr>
                                <a:xfrm>
                                  <a:off x="71350" y="2408925"/>
                                  <a:ext cx="7517550" cy="2939850"/>
                                  <a:chOff x="71350" y="2408925"/>
                                  <a:chExt cx="7517550" cy="2939850"/>
                                </a:xfrm>
                              </p:grpSpPr>
                              <p:sp>
                                <p:nvSpPr>
                                  <p:cNvPr id="2484" name="Google Shape;2484;p32"/>
                                  <p:cNvSpPr/>
                                  <p:nvPr/>
                                </p:nvSpPr>
                                <p:spPr>
                                  <a:xfrm>
                                    <a:off x="71350" y="2408925"/>
                                    <a:ext cx="7517550" cy="2939850"/>
                                  </a:xfrm>
                                  <a:custGeom>
                                    <a:rect b="b" l="l" r="r" t="t"/>
                                    <a:pathLst>
                                      <a:path extrusionOk="0" h="117594" w="300702">
                                        <a:moveTo>
                                          <a:pt x="9245" y="0"/>
                                        </a:moveTo>
                                        <a:cubicBezTo>
                                          <a:pt x="8284" y="0"/>
                                          <a:pt x="6863" y="1543"/>
                                          <a:pt x="5342" y="1779"/>
                                        </a:cubicBezTo>
                                        <a:cubicBezTo>
                                          <a:pt x="4315" y="1938"/>
                                          <a:pt x="3653" y="2167"/>
                                          <a:pt x="2215" y="2577"/>
                                        </a:cubicBezTo>
                                        <a:cubicBezTo>
                                          <a:pt x="686" y="7142"/>
                                          <a:pt x="2854" y="8147"/>
                                          <a:pt x="2854" y="10224"/>
                                        </a:cubicBezTo>
                                        <a:cubicBezTo>
                                          <a:pt x="2854" y="12164"/>
                                          <a:pt x="2649" y="12164"/>
                                          <a:pt x="2649" y="14127"/>
                                        </a:cubicBezTo>
                                        <a:cubicBezTo>
                                          <a:pt x="2649" y="16090"/>
                                          <a:pt x="3356" y="16090"/>
                                          <a:pt x="3356" y="18053"/>
                                        </a:cubicBezTo>
                                        <a:cubicBezTo>
                                          <a:pt x="3356" y="19993"/>
                                          <a:pt x="2740" y="19993"/>
                                          <a:pt x="2740" y="21956"/>
                                        </a:cubicBezTo>
                                        <a:cubicBezTo>
                                          <a:pt x="2740" y="23919"/>
                                          <a:pt x="1188" y="23919"/>
                                          <a:pt x="1188" y="25859"/>
                                        </a:cubicBezTo>
                                        <a:cubicBezTo>
                                          <a:pt x="1188" y="27822"/>
                                          <a:pt x="3105" y="27822"/>
                                          <a:pt x="3105" y="29785"/>
                                        </a:cubicBezTo>
                                        <a:cubicBezTo>
                                          <a:pt x="3105" y="31725"/>
                                          <a:pt x="960" y="31725"/>
                                          <a:pt x="960" y="33688"/>
                                        </a:cubicBezTo>
                                        <a:cubicBezTo>
                                          <a:pt x="960" y="35651"/>
                                          <a:pt x="1348" y="35651"/>
                                          <a:pt x="1348" y="37614"/>
                                        </a:cubicBezTo>
                                        <a:cubicBezTo>
                                          <a:pt x="1348" y="39554"/>
                                          <a:pt x="3060" y="39554"/>
                                          <a:pt x="3060" y="41517"/>
                                        </a:cubicBezTo>
                                        <a:cubicBezTo>
                                          <a:pt x="3060" y="43480"/>
                                          <a:pt x="2694" y="43480"/>
                                          <a:pt x="2694" y="45420"/>
                                        </a:cubicBezTo>
                                        <a:cubicBezTo>
                                          <a:pt x="2694" y="47383"/>
                                          <a:pt x="503" y="47383"/>
                                          <a:pt x="503" y="49346"/>
                                        </a:cubicBezTo>
                                        <a:cubicBezTo>
                                          <a:pt x="503" y="51287"/>
                                          <a:pt x="3082" y="51287"/>
                                          <a:pt x="3082" y="53249"/>
                                        </a:cubicBezTo>
                                        <a:cubicBezTo>
                                          <a:pt x="3082" y="55212"/>
                                          <a:pt x="1188" y="55212"/>
                                          <a:pt x="1188" y="57175"/>
                                        </a:cubicBezTo>
                                        <a:cubicBezTo>
                                          <a:pt x="1188" y="59116"/>
                                          <a:pt x="709" y="59116"/>
                                          <a:pt x="709" y="61079"/>
                                        </a:cubicBezTo>
                                        <a:cubicBezTo>
                                          <a:pt x="709" y="63042"/>
                                          <a:pt x="3174" y="63042"/>
                                          <a:pt x="3174" y="64982"/>
                                        </a:cubicBezTo>
                                        <a:cubicBezTo>
                                          <a:pt x="3174" y="66945"/>
                                          <a:pt x="1713" y="66945"/>
                                          <a:pt x="1713" y="68908"/>
                                        </a:cubicBezTo>
                                        <a:cubicBezTo>
                                          <a:pt x="1713" y="70848"/>
                                          <a:pt x="2763" y="70848"/>
                                          <a:pt x="2763" y="72811"/>
                                        </a:cubicBezTo>
                                        <a:cubicBezTo>
                                          <a:pt x="2763" y="74774"/>
                                          <a:pt x="2101" y="74774"/>
                                          <a:pt x="2101" y="76714"/>
                                        </a:cubicBezTo>
                                        <a:cubicBezTo>
                                          <a:pt x="2101" y="78677"/>
                                          <a:pt x="1964" y="78677"/>
                                          <a:pt x="1964" y="80640"/>
                                        </a:cubicBezTo>
                                        <a:cubicBezTo>
                                          <a:pt x="1964" y="82580"/>
                                          <a:pt x="3105" y="82580"/>
                                          <a:pt x="3105" y="84543"/>
                                        </a:cubicBezTo>
                                        <a:cubicBezTo>
                                          <a:pt x="3105" y="86506"/>
                                          <a:pt x="1" y="86506"/>
                                          <a:pt x="1" y="88446"/>
                                        </a:cubicBezTo>
                                        <a:cubicBezTo>
                                          <a:pt x="1" y="90409"/>
                                          <a:pt x="2649" y="90409"/>
                                          <a:pt x="2649" y="92372"/>
                                        </a:cubicBezTo>
                                        <a:cubicBezTo>
                                          <a:pt x="2649" y="94312"/>
                                          <a:pt x="3105" y="94312"/>
                                          <a:pt x="3105" y="96275"/>
                                        </a:cubicBezTo>
                                        <a:cubicBezTo>
                                          <a:pt x="3105" y="98238"/>
                                          <a:pt x="2352" y="98238"/>
                                          <a:pt x="2352" y="100178"/>
                                        </a:cubicBezTo>
                                        <a:cubicBezTo>
                                          <a:pt x="2352" y="102141"/>
                                          <a:pt x="1713" y="102141"/>
                                          <a:pt x="1713" y="104104"/>
                                        </a:cubicBezTo>
                                        <a:cubicBezTo>
                                          <a:pt x="1713" y="106044"/>
                                          <a:pt x="161" y="106044"/>
                                          <a:pt x="161" y="108007"/>
                                        </a:cubicBezTo>
                                        <a:cubicBezTo>
                                          <a:pt x="161" y="109970"/>
                                          <a:pt x="2101" y="109970"/>
                                          <a:pt x="2101" y="111910"/>
                                        </a:cubicBezTo>
                                        <a:cubicBezTo>
                                          <a:pt x="2101" y="113873"/>
                                          <a:pt x="640" y="114056"/>
                                          <a:pt x="2032" y="115448"/>
                                        </a:cubicBezTo>
                                        <a:cubicBezTo>
                                          <a:pt x="3425" y="116818"/>
                                          <a:pt x="3607" y="117320"/>
                                          <a:pt x="5570" y="117320"/>
                                        </a:cubicBezTo>
                                        <a:cubicBezTo>
                                          <a:pt x="7510" y="117320"/>
                                          <a:pt x="7510" y="116704"/>
                                          <a:pt x="9473" y="116704"/>
                                        </a:cubicBezTo>
                                        <a:cubicBezTo>
                                          <a:pt x="11436" y="116704"/>
                                          <a:pt x="11436" y="115928"/>
                                          <a:pt x="13399" y="115928"/>
                                        </a:cubicBezTo>
                                        <a:cubicBezTo>
                                          <a:pt x="15362" y="115928"/>
                                          <a:pt x="15362" y="116453"/>
                                          <a:pt x="17303" y="116453"/>
                                        </a:cubicBezTo>
                                        <a:cubicBezTo>
                                          <a:pt x="19266" y="116453"/>
                                          <a:pt x="19266" y="115677"/>
                                          <a:pt x="21228" y="115677"/>
                                        </a:cubicBezTo>
                                        <a:cubicBezTo>
                                          <a:pt x="23191" y="115677"/>
                                          <a:pt x="23191" y="116179"/>
                                          <a:pt x="25132" y="116179"/>
                                        </a:cubicBezTo>
                                        <a:cubicBezTo>
                                          <a:pt x="27757" y="116179"/>
                                          <a:pt x="25520" y="114923"/>
                                          <a:pt x="32961" y="114923"/>
                                        </a:cubicBezTo>
                                        <a:cubicBezTo>
                                          <a:pt x="34924" y="114923"/>
                                          <a:pt x="34924" y="114216"/>
                                          <a:pt x="36887" y="114216"/>
                                        </a:cubicBezTo>
                                        <a:cubicBezTo>
                                          <a:pt x="39740" y="114216"/>
                                          <a:pt x="36362" y="114855"/>
                                          <a:pt x="44716" y="114855"/>
                                        </a:cubicBezTo>
                                        <a:cubicBezTo>
                                          <a:pt x="46679" y="114855"/>
                                          <a:pt x="46679" y="116498"/>
                                          <a:pt x="48619" y="116498"/>
                                        </a:cubicBezTo>
                                        <a:cubicBezTo>
                                          <a:pt x="50582" y="116498"/>
                                          <a:pt x="50582" y="115380"/>
                                          <a:pt x="52545" y="115380"/>
                                        </a:cubicBezTo>
                                        <a:cubicBezTo>
                                          <a:pt x="54508" y="115380"/>
                                          <a:pt x="54508" y="114512"/>
                                          <a:pt x="56448" y="114512"/>
                                        </a:cubicBezTo>
                                        <a:cubicBezTo>
                                          <a:pt x="58411" y="114512"/>
                                          <a:pt x="58411" y="114992"/>
                                          <a:pt x="60374" y="114992"/>
                                        </a:cubicBezTo>
                                        <a:cubicBezTo>
                                          <a:pt x="62337" y="114992"/>
                                          <a:pt x="62337" y="117297"/>
                                          <a:pt x="64277" y="117297"/>
                                        </a:cubicBezTo>
                                        <a:cubicBezTo>
                                          <a:pt x="66240" y="117297"/>
                                          <a:pt x="66240" y="115540"/>
                                          <a:pt x="68203" y="115540"/>
                                        </a:cubicBezTo>
                                        <a:cubicBezTo>
                                          <a:pt x="70166" y="115540"/>
                                          <a:pt x="70166" y="116293"/>
                                          <a:pt x="72106" y="116293"/>
                                        </a:cubicBezTo>
                                        <a:cubicBezTo>
                                          <a:pt x="74069" y="116293"/>
                                          <a:pt x="74069" y="117160"/>
                                          <a:pt x="76032" y="117160"/>
                                        </a:cubicBezTo>
                                        <a:cubicBezTo>
                                          <a:pt x="77972" y="117160"/>
                                          <a:pt x="77972" y="117503"/>
                                          <a:pt x="79935" y="117503"/>
                                        </a:cubicBezTo>
                                        <a:cubicBezTo>
                                          <a:pt x="81898" y="117503"/>
                                          <a:pt x="81898" y="115494"/>
                                          <a:pt x="83861" y="115494"/>
                                        </a:cubicBezTo>
                                        <a:cubicBezTo>
                                          <a:pt x="85801" y="115494"/>
                                          <a:pt x="85801" y="116316"/>
                                          <a:pt x="87764" y="116316"/>
                                        </a:cubicBezTo>
                                        <a:cubicBezTo>
                                          <a:pt x="89727" y="116316"/>
                                          <a:pt x="89727" y="117594"/>
                                          <a:pt x="91690" y="117594"/>
                                        </a:cubicBezTo>
                                        <a:cubicBezTo>
                                          <a:pt x="93630" y="117594"/>
                                          <a:pt x="93630" y="117046"/>
                                          <a:pt x="95593" y="117046"/>
                                        </a:cubicBezTo>
                                        <a:cubicBezTo>
                                          <a:pt x="97556" y="117046"/>
                                          <a:pt x="97556" y="115973"/>
                                          <a:pt x="99519" y="115973"/>
                                        </a:cubicBezTo>
                                        <a:cubicBezTo>
                                          <a:pt x="100729" y="115973"/>
                                          <a:pt x="106595" y="115517"/>
                                          <a:pt x="107326" y="115517"/>
                                        </a:cubicBezTo>
                                        <a:cubicBezTo>
                                          <a:pt x="109289" y="115517"/>
                                          <a:pt x="109289" y="117274"/>
                                          <a:pt x="111251" y="117274"/>
                                        </a:cubicBezTo>
                                        <a:cubicBezTo>
                                          <a:pt x="113214" y="117274"/>
                                          <a:pt x="113214" y="115174"/>
                                          <a:pt x="115155" y="115174"/>
                                        </a:cubicBezTo>
                                        <a:cubicBezTo>
                                          <a:pt x="123988" y="115174"/>
                                          <a:pt x="125837" y="116955"/>
                                          <a:pt x="130813" y="116955"/>
                                        </a:cubicBezTo>
                                        <a:cubicBezTo>
                                          <a:pt x="132776" y="116955"/>
                                          <a:pt x="132776" y="116179"/>
                                          <a:pt x="134739" y="116179"/>
                                        </a:cubicBezTo>
                                        <a:cubicBezTo>
                                          <a:pt x="136702" y="116179"/>
                                          <a:pt x="136702" y="114398"/>
                                          <a:pt x="138642" y="114398"/>
                                        </a:cubicBezTo>
                                        <a:cubicBezTo>
                                          <a:pt x="140605" y="114398"/>
                                          <a:pt x="140605" y="117525"/>
                                          <a:pt x="142568" y="117525"/>
                                        </a:cubicBezTo>
                                        <a:cubicBezTo>
                                          <a:pt x="144508" y="117525"/>
                                          <a:pt x="144508" y="116795"/>
                                          <a:pt x="146471" y="116795"/>
                                        </a:cubicBezTo>
                                        <a:cubicBezTo>
                                          <a:pt x="148434" y="116795"/>
                                          <a:pt x="148434" y="114444"/>
                                          <a:pt x="150397" y="114444"/>
                                        </a:cubicBezTo>
                                        <a:cubicBezTo>
                                          <a:pt x="152337" y="114444"/>
                                          <a:pt x="152337" y="115836"/>
                                          <a:pt x="154300" y="115836"/>
                                        </a:cubicBezTo>
                                        <a:cubicBezTo>
                                          <a:pt x="156263" y="115836"/>
                                          <a:pt x="156263" y="114946"/>
                                          <a:pt x="158226" y="114946"/>
                                        </a:cubicBezTo>
                                        <a:cubicBezTo>
                                          <a:pt x="160166" y="114946"/>
                                          <a:pt x="160166" y="116681"/>
                                          <a:pt x="162129" y="116681"/>
                                        </a:cubicBezTo>
                                        <a:cubicBezTo>
                                          <a:pt x="164092" y="116681"/>
                                          <a:pt x="164092" y="117274"/>
                                          <a:pt x="166032" y="117274"/>
                                        </a:cubicBezTo>
                                        <a:cubicBezTo>
                                          <a:pt x="167995" y="117274"/>
                                          <a:pt x="167995" y="114695"/>
                                          <a:pt x="169958" y="114695"/>
                                        </a:cubicBezTo>
                                        <a:cubicBezTo>
                                          <a:pt x="182444" y="114695"/>
                                          <a:pt x="178723" y="116590"/>
                                          <a:pt x="181690" y="116590"/>
                                        </a:cubicBezTo>
                                        <a:cubicBezTo>
                                          <a:pt x="183653" y="116590"/>
                                          <a:pt x="183653" y="115426"/>
                                          <a:pt x="185616" y="115426"/>
                                        </a:cubicBezTo>
                                        <a:cubicBezTo>
                                          <a:pt x="187556" y="115426"/>
                                          <a:pt x="187556" y="115129"/>
                                          <a:pt x="189519" y="115129"/>
                                        </a:cubicBezTo>
                                        <a:cubicBezTo>
                                          <a:pt x="191482" y="115129"/>
                                          <a:pt x="191482" y="116202"/>
                                          <a:pt x="193423" y="116202"/>
                                        </a:cubicBezTo>
                                        <a:cubicBezTo>
                                          <a:pt x="195386" y="116202"/>
                                          <a:pt x="195386" y="115289"/>
                                          <a:pt x="197349" y="115289"/>
                                        </a:cubicBezTo>
                                        <a:cubicBezTo>
                                          <a:pt x="199312" y="115289"/>
                                          <a:pt x="199312" y="114604"/>
                                          <a:pt x="201252" y="114604"/>
                                        </a:cubicBezTo>
                                        <a:cubicBezTo>
                                          <a:pt x="203215" y="114604"/>
                                          <a:pt x="203215" y="117343"/>
                                          <a:pt x="205178" y="117343"/>
                                        </a:cubicBezTo>
                                        <a:lnTo>
                                          <a:pt x="209081" y="117343"/>
                                        </a:lnTo>
                                        <a:cubicBezTo>
                                          <a:pt x="211044" y="117343"/>
                                          <a:pt x="211044" y="115540"/>
                                          <a:pt x="213007" y="115540"/>
                                        </a:cubicBezTo>
                                        <a:cubicBezTo>
                                          <a:pt x="216567" y="115540"/>
                                          <a:pt x="210313" y="117457"/>
                                          <a:pt x="228642" y="117457"/>
                                        </a:cubicBezTo>
                                        <a:cubicBezTo>
                                          <a:pt x="230605" y="117457"/>
                                          <a:pt x="230605" y="116590"/>
                                          <a:pt x="232568" y="116590"/>
                                        </a:cubicBezTo>
                                        <a:cubicBezTo>
                                          <a:pt x="234508" y="116590"/>
                                          <a:pt x="234508" y="114330"/>
                                          <a:pt x="236471" y="114330"/>
                                        </a:cubicBezTo>
                                        <a:cubicBezTo>
                                          <a:pt x="237224" y="114330"/>
                                          <a:pt x="242223" y="115243"/>
                                          <a:pt x="244300" y="115243"/>
                                        </a:cubicBezTo>
                                        <a:cubicBezTo>
                                          <a:pt x="246240" y="115243"/>
                                          <a:pt x="246240" y="117525"/>
                                          <a:pt x="248203" y="117525"/>
                                        </a:cubicBezTo>
                                        <a:cubicBezTo>
                                          <a:pt x="250166" y="117525"/>
                                          <a:pt x="250166" y="116681"/>
                                          <a:pt x="252129" y="116681"/>
                                        </a:cubicBezTo>
                                        <a:cubicBezTo>
                                          <a:pt x="254069" y="116681"/>
                                          <a:pt x="254069" y="115791"/>
                                          <a:pt x="256032" y="115791"/>
                                        </a:cubicBezTo>
                                        <a:cubicBezTo>
                                          <a:pt x="257995" y="115791"/>
                                          <a:pt x="257995" y="114147"/>
                                          <a:pt x="259936" y="114147"/>
                                        </a:cubicBezTo>
                                        <a:cubicBezTo>
                                          <a:pt x="261899" y="114147"/>
                                          <a:pt x="261899" y="115037"/>
                                          <a:pt x="263861" y="115037"/>
                                        </a:cubicBezTo>
                                        <a:cubicBezTo>
                                          <a:pt x="265802" y="115037"/>
                                          <a:pt x="265802" y="115814"/>
                                          <a:pt x="267765" y="115814"/>
                                        </a:cubicBezTo>
                                        <a:cubicBezTo>
                                          <a:pt x="269728" y="115814"/>
                                          <a:pt x="269728" y="115152"/>
                                          <a:pt x="271668" y="115152"/>
                                        </a:cubicBezTo>
                                        <a:cubicBezTo>
                                          <a:pt x="273631" y="115152"/>
                                          <a:pt x="273631" y="116156"/>
                                          <a:pt x="275594" y="116156"/>
                                        </a:cubicBezTo>
                                        <a:cubicBezTo>
                                          <a:pt x="277557" y="116156"/>
                                          <a:pt x="277557" y="115357"/>
                                          <a:pt x="279497" y="115357"/>
                                        </a:cubicBezTo>
                                        <a:cubicBezTo>
                                          <a:pt x="281460" y="115357"/>
                                          <a:pt x="281460" y="114923"/>
                                          <a:pt x="283423" y="114923"/>
                                        </a:cubicBezTo>
                                        <a:cubicBezTo>
                                          <a:pt x="285363" y="114923"/>
                                          <a:pt x="285363" y="117069"/>
                                          <a:pt x="287326" y="117069"/>
                                        </a:cubicBezTo>
                                        <a:cubicBezTo>
                                          <a:pt x="289289" y="117069"/>
                                          <a:pt x="289289" y="115608"/>
                                          <a:pt x="291229" y="115608"/>
                                        </a:cubicBezTo>
                                        <a:cubicBezTo>
                                          <a:pt x="293192" y="115608"/>
                                          <a:pt x="293192" y="114627"/>
                                          <a:pt x="295155" y="114627"/>
                                        </a:cubicBezTo>
                                        <a:cubicBezTo>
                                          <a:pt x="296756" y="114627"/>
                                          <a:pt x="297598" y="116539"/>
                                          <a:pt x="298646" y="116539"/>
                                        </a:cubicBezTo>
                                        <a:cubicBezTo>
                                          <a:pt x="298883" y="116539"/>
                                          <a:pt x="299131" y="116442"/>
                                          <a:pt x="299400" y="116202"/>
                                        </a:cubicBezTo>
                                        <a:cubicBezTo>
                                          <a:pt x="300702" y="115060"/>
                                          <a:pt x="297871" y="114102"/>
                                          <a:pt x="297871" y="112367"/>
                                        </a:cubicBezTo>
                                        <a:cubicBezTo>
                                          <a:pt x="297871" y="110632"/>
                                          <a:pt x="299903" y="110632"/>
                                          <a:pt x="299903" y="108897"/>
                                        </a:cubicBezTo>
                                        <a:cubicBezTo>
                                          <a:pt x="299903" y="107186"/>
                                          <a:pt x="298624" y="107186"/>
                                          <a:pt x="298624" y="105451"/>
                                        </a:cubicBezTo>
                                        <a:cubicBezTo>
                                          <a:pt x="298624" y="103716"/>
                                          <a:pt x="299652" y="103625"/>
                                          <a:pt x="298876" y="102073"/>
                                        </a:cubicBezTo>
                                        <a:cubicBezTo>
                                          <a:pt x="298430" y="101171"/>
                                          <a:pt x="298055" y="100978"/>
                                          <a:pt x="297482" y="100978"/>
                                        </a:cubicBezTo>
                                        <a:cubicBezTo>
                                          <a:pt x="297057" y="100978"/>
                                          <a:pt x="296523" y="101084"/>
                                          <a:pt x="295771" y="101084"/>
                                        </a:cubicBezTo>
                                        <a:cubicBezTo>
                                          <a:pt x="295613" y="101084"/>
                                          <a:pt x="295447" y="101080"/>
                                          <a:pt x="295269" y="101068"/>
                                        </a:cubicBezTo>
                                        <a:cubicBezTo>
                                          <a:pt x="295251" y="101067"/>
                                          <a:pt x="295232" y="101067"/>
                                          <a:pt x="295214" y="101067"/>
                                        </a:cubicBezTo>
                                        <a:cubicBezTo>
                                          <a:pt x="294095" y="101067"/>
                                          <a:pt x="292534" y="102960"/>
                                          <a:pt x="291304" y="102960"/>
                                        </a:cubicBezTo>
                                        <a:cubicBezTo>
                                          <a:pt x="291232" y="102960"/>
                                          <a:pt x="291161" y="102954"/>
                                          <a:pt x="291092" y="102940"/>
                                        </a:cubicBezTo>
                                        <a:cubicBezTo>
                                          <a:pt x="289723" y="102666"/>
                                          <a:pt x="288536" y="101114"/>
                                          <a:pt x="287554" y="100543"/>
                                        </a:cubicBezTo>
                                        <a:cubicBezTo>
                                          <a:pt x="284929" y="99037"/>
                                          <a:pt x="286459" y="97120"/>
                                          <a:pt x="280889" y="93148"/>
                                        </a:cubicBezTo>
                                        <a:cubicBezTo>
                                          <a:pt x="279861" y="92412"/>
                                          <a:pt x="279274" y="92146"/>
                                          <a:pt x="278938" y="92146"/>
                                        </a:cubicBezTo>
                                        <a:cubicBezTo>
                                          <a:pt x="278065" y="92146"/>
                                          <a:pt x="278883" y="93935"/>
                                          <a:pt x="278063" y="93935"/>
                                        </a:cubicBezTo>
                                        <a:cubicBezTo>
                                          <a:pt x="277915" y="93935"/>
                                          <a:pt x="277715" y="93878"/>
                                          <a:pt x="277443" y="93742"/>
                                        </a:cubicBezTo>
                                        <a:cubicBezTo>
                                          <a:pt x="276885" y="93465"/>
                                          <a:pt x="276590" y="93339"/>
                                          <a:pt x="276399" y="93339"/>
                                        </a:cubicBezTo>
                                        <a:cubicBezTo>
                                          <a:pt x="275799" y="93339"/>
                                          <a:pt x="276212" y="94579"/>
                                          <a:pt x="272718" y="96344"/>
                                        </a:cubicBezTo>
                                        <a:cubicBezTo>
                                          <a:pt x="272423" y="96491"/>
                                          <a:pt x="272134" y="96548"/>
                                          <a:pt x="271856" y="96548"/>
                                        </a:cubicBezTo>
                                        <a:cubicBezTo>
                                          <a:pt x="270896" y="96548"/>
                                          <a:pt x="270059" y="95866"/>
                                          <a:pt x="269480" y="95866"/>
                                        </a:cubicBezTo>
                                        <a:cubicBezTo>
                                          <a:pt x="269423" y="95866"/>
                                          <a:pt x="269369" y="95872"/>
                                          <a:pt x="269317" y="95887"/>
                                        </a:cubicBezTo>
                                        <a:cubicBezTo>
                                          <a:pt x="268541" y="96093"/>
                                          <a:pt x="268244" y="97919"/>
                                          <a:pt x="266692" y="98238"/>
                                        </a:cubicBezTo>
                                        <a:cubicBezTo>
                                          <a:pt x="265482" y="98489"/>
                                          <a:pt x="264501" y="99836"/>
                                          <a:pt x="263359" y="99904"/>
                                        </a:cubicBezTo>
                                        <a:cubicBezTo>
                                          <a:pt x="263349" y="99905"/>
                                          <a:pt x="263339" y="99905"/>
                                          <a:pt x="263329" y="99905"/>
                                        </a:cubicBezTo>
                                        <a:cubicBezTo>
                                          <a:pt x="262379" y="99905"/>
                                          <a:pt x="261359" y="96730"/>
                                          <a:pt x="260027" y="96595"/>
                                        </a:cubicBezTo>
                                        <a:cubicBezTo>
                                          <a:pt x="259933" y="96586"/>
                                          <a:pt x="259839" y="96582"/>
                                          <a:pt x="259743" y="96582"/>
                                        </a:cubicBezTo>
                                        <a:cubicBezTo>
                                          <a:pt x="259049" y="96582"/>
                                          <a:pt x="258291" y="96788"/>
                                          <a:pt x="257420" y="96788"/>
                                        </a:cubicBezTo>
                                        <a:cubicBezTo>
                                          <a:pt x="257180" y="96788"/>
                                          <a:pt x="256930" y="96772"/>
                                          <a:pt x="256672" y="96732"/>
                                        </a:cubicBezTo>
                                        <a:cubicBezTo>
                                          <a:pt x="255051" y="96458"/>
                                          <a:pt x="254115" y="95864"/>
                                          <a:pt x="253156" y="95613"/>
                                        </a:cubicBezTo>
                                        <a:cubicBezTo>
                                          <a:pt x="253067" y="95591"/>
                                          <a:pt x="252977" y="95581"/>
                                          <a:pt x="252885" y="95581"/>
                                        </a:cubicBezTo>
                                        <a:cubicBezTo>
                                          <a:pt x="251745" y="95581"/>
                                          <a:pt x="250402" y="97143"/>
                                          <a:pt x="249206" y="97143"/>
                                        </a:cubicBezTo>
                                        <a:cubicBezTo>
                                          <a:pt x="249091" y="97143"/>
                                          <a:pt x="248977" y="97129"/>
                                          <a:pt x="248865" y="97097"/>
                                        </a:cubicBezTo>
                                        <a:cubicBezTo>
                                          <a:pt x="247907" y="96823"/>
                                          <a:pt x="246788" y="96846"/>
                                          <a:pt x="245190" y="96526"/>
                                        </a:cubicBezTo>
                                        <a:cubicBezTo>
                                          <a:pt x="244029" y="96285"/>
                                          <a:pt x="243141" y="94761"/>
                                          <a:pt x="242021" y="94761"/>
                                        </a:cubicBezTo>
                                        <a:cubicBezTo>
                                          <a:pt x="241975" y="94761"/>
                                          <a:pt x="241928" y="94763"/>
                                          <a:pt x="241881" y="94769"/>
                                        </a:cubicBezTo>
                                        <a:cubicBezTo>
                                          <a:pt x="240717" y="94906"/>
                                          <a:pt x="239986" y="96846"/>
                                          <a:pt x="238799" y="97165"/>
                                        </a:cubicBezTo>
                                        <a:cubicBezTo>
                                          <a:pt x="238628" y="97214"/>
                                          <a:pt x="238448" y="97234"/>
                                          <a:pt x="238261" y="97234"/>
                                        </a:cubicBezTo>
                                        <a:cubicBezTo>
                                          <a:pt x="237414" y="97234"/>
                                          <a:pt x="236435" y="96822"/>
                                          <a:pt x="235566" y="96822"/>
                                        </a:cubicBezTo>
                                        <a:cubicBezTo>
                                          <a:pt x="235375" y="96822"/>
                                          <a:pt x="235188" y="96842"/>
                                          <a:pt x="235010" y="96891"/>
                                        </a:cubicBezTo>
                                        <a:cubicBezTo>
                                          <a:pt x="234871" y="96930"/>
                                          <a:pt x="234728" y="96947"/>
                                          <a:pt x="234583" y="96947"/>
                                        </a:cubicBezTo>
                                        <a:cubicBezTo>
                                          <a:pt x="233620" y="96947"/>
                                          <a:pt x="232530" y="96210"/>
                                          <a:pt x="231536" y="96210"/>
                                        </a:cubicBezTo>
                                        <a:cubicBezTo>
                                          <a:pt x="231446" y="96210"/>
                                          <a:pt x="231356" y="96216"/>
                                          <a:pt x="231267" y="96229"/>
                                        </a:cubicBezTo>
                                        <a:cubicBezTo>
                                          <a:pt x="230901" y="96288"/>
                                          <a:pt x="230561" y="96309"/>
                                          <a:pt x="230226" y="96309"/>
                                        </a:cubicBezTo>
                                        <a:cubicBezTo>
                                          <a:pt x="229517" y="96309"/>
                                          <a:pt x="228833" y="96215"/>
                                          <a:pt x="227980" y="96184"/>
                                        </a:cubicBezTo>
                                        <a:cubicBezTo>
                                          <a:pt x="227960" y="96183"/>
                                          <a:pt x="227939" y="96182"/>
                                          <a:pt x="227919" y="96182"/>
                                        </a:cubicBezTo>
                                        <a:cubicBezTo>
                                          <a:pt x="226512" y="96182"/>
                                          <a:pt x="224885" y="98301"/>
                                          <a:pt x="223668" y="98301"/>
                                        </a:cubicBezTo>
                                        <a:cubicBezTo>
                                          <a:pt x="223574" y="98301"/>
                                          <a:pt x="223482" y="98289"/>
                                          <a:pt x="223392" y="98261"/>
                                        </a:cubicBezTo>
                                        <a:cubicBezTo>
                                          <a:pt x="221954" y="97827"/>
                                          <a:pt x="220334" y="97713"/>
                                          <a:pt x="219078" y="97188"/>
                                        </a:cubicBezTo>
                                        <a:cubicBezTo>
                                          <a:pt x="217754" y="96617"/>
                                          <a:pt x="216933" y="95225"/>
                                          <a:pt x="215586" y="94883"/>
                                        </a:cubicBezTo>
                                        <a:cubicBezTo>
                                          <a:pt x="214359" y="94587"/>
                                          <a:pt x="213171" y="93329"/>
                                          <a:pt x="211785" y="93329"/>
                                        </a:cubicBezTo>
                                        <a:cubicBezTo>
                                          <a:pt x="211676" y="93329"/>
                                          <a:pt x="211566" y="93337"/>
                                          <a:pt x="211455" y="93353"/>
                                        </a:cubicBezTo>
                                        <a:cubicBezTo>
                                          <a:pt x="211198" y="93393"/>
                                          <a:pt x="210955" y="93410"/>
                                          <a:pt x="210725" y="93410"/>
                                        </a:cubicBezTo>
                                        <a:cubicBezTo>
                                          <a:pt x="209439" y="93410"/>
                                          <a:pt x="208547" y="92890"/>
                                          <a:pt x="207942" y="92890"/>
                                        </a:cubicBezTo>
                                        <a:cubicBezTo>
                                          <a:pt x="207902" y="92890"/>
                                          <a:pt x="207863" y="92892"/>
                                          <a:pt x="207825" y="92897"/>
                                        </a:cubicBezTo>
                                        <a:cubicBezTo>
                                          <a:pt x="206823" y="93057"/>
                                          <a:pt x="206648" y="93763"/>
                                          <a:pt x="205308" y="93763"/>
                                        </a:cubicBezTo>
                                        <a:cubicBezTo>
                                          <a:pt x="205121" y="93763"/>
                                          <a:pt x="204912" y="93749"/>
                                          <a:pt x="204675" y="93719"/>
                                        </a:cubicBezTo>
                                        <a:cubicBezTo>
                                          <a:pt x="203854" y="93605"/>
                                          <a:pt x="202781" y="93171"/>
                                          <a:pt x="201229" y="92965"/>
                                        </a:cubicBezTo>
                                        <a:cubicBezTo>
                                          <a:pt x="199973" y="92828"/>
                                          <a:pt x="199129" y="92372"/>
                                          <a:pt x="198147" y="92052"/>
                                        </a:cubicBezTo>
                                        <a:cubicBezTo>
                                          <a:pt x="197987" y="91999"/>
                                          <a:pt x="197816" y="91976"/>
                                          <a:pt x="197637" y="91976"/>
                                        </a:cubicBezTo>
                                        <a:cubicBezTo>
                                          <a:pt x="196681" y="91976"/>
                                          <a:pt x="195519" y="92624"/>
                                          <a:pt x="194717" y="92624"/>
                                        </a:cubicBezTo>
                                        <a:cubicBezTo>
                                          <a:pt x="194520" y="92624"/>
                                          <a:pt x="194344" y="92584"/>
                                          <a:pt x="194199" y="92486"/>
                                        </a:cubicBezTo>
                                        <a:cubicBezTo>
                                          <a:pt x="193126" y="91779"/>
                                          <a:pt x="193742" y="89496"/>
                                          <a:pt x="193103" y="88697"/>
                                        </a:cubicBezTo>
                                        <a:cubicBezTo>
                                          <a:pt x="192281" y="87647"/>
                                          <a:pt x="190912" y="87282"/>
                                          <a:pt x="190501" y="86460"/>
                                        </a:cubicBezTo>
                                        <a:cubicBezTo>
                                          <a:pt x="190159" y="85798"/>
                                          <a:pt x="189040" y="84977"/>
                                          <a:pt x="187579" y="84178"/>
                                        </a:cubicBezTo>
                                        <a:cubicBezTo>
                                          <a:pt x="186598" y="83653"/>
                                          <a:pt x="185730" y="82397"/>
                                          <a:pt x="184498" y="81918"/>
                                        </a:cubicBezTo>
                                        <a:cubicBezTo>
                                          <a:pt x="183379" y="81462"/>
                                          <a:pt x="182307" y="80389"/>
                                          <a:pt x="181120" y="80046"/>
                                        </a:cubicBezTo>
                                        <a:cubicBezTo>
                                          <a:pt x="181015" y="80017"/>
                                          <a:pt x="180906" y="80004"/>
                                          <a:pt x="180794" y="80004"/>
                                        </a:cubicBezTo>
                                        <a:cubicBezTo>
                                          <a:pt x="179655" y="80004"/>
                                          <a:pt x="178193" y="81383"/>
                                          <a:pt x="177154" y="81383"/>
                                        </a:cubicBezTo>
                                        <a:cubicBezTo>
                                          <a:pt x="177098" y="81383"/>
                                          <a:pt x="177042" y="81379"/>
                                          <a:pt x="176988" y="81370"/>
                                        </a:cubicBezTo>
                                        <a:cubicBezTo>
                                          <a:pt x="175309" y="81109"/>
                                          <a:pt x="175109" y="80010"/>
                                          <a:pt x="173036" y="80010"/>
                                        </a:cubicBezTo>
                                        <a:cubicBezTo>
                                          <a:pt x="172207" y="80010"/>
                                          <a:pt x="171077" y="80186"/>
                                          <a:pt x="169433" y="80663"/>
                                        </a:cubicBezTo>
                                        <a:cubicBezTo>
                                          <a:pt x="168269" y="81005"/>
                                          <a:pt x="167425" y="82785"/>
                                          <a:pt x="166169" y="83196"/>
                                        </a:cubicBezTo>
                                        <a:cubicBezTo>
                                          <a:pt x="164937" y="83607"/>
                                          <a:pt x="163636" y="83904"/>
                                          <a:pt x="162403" y="84269"/>
                                        </a:cubicBezTo>
                                        <a:cubicBezTo>
                                          <a:pt x="161463" y="84557"/>
                                          <a:pt x="158716" y="85942"/>
                                          <a:pt x="156020" y="85942"/>
                                        </a:cubicBezTo>
                                        <a:cubicBezTo>
                                          <a:pt x="155509" y="85942"/>
                                          <a:pt x="155000" y="85892"/>
                                          <a:pt x="154505" y="85775"/>
                                        </a:cubicBezTo>
                                        <a:cubicBezTo>
                                          <a:pt x="153273" y="85502"/>
                                          <a:pt x="152086" y="84771"/>
                                          <a:pt x="150762" y="84589"/>
                                        </a:cubicBezTo>
                                        <a:cubicBezTo>
                                          <a:pt x="150604" y="84569"/>
                                          <a:pt x="150439" y="84562"/>
                                          <a:pt x="150267" y="84562"/>
                                        </a:cubicBezTo>
                                        <a:cubicBezTo>
                                          <a:pt x="149542" y="84562"/>
                                          <a:pt x="148688" y="84699"/>
                                          <a:pt x="147636" y="84699"/>
                                        </a:cubicBezTo>
                                        <a:cubicBezTo>
                                          <a:pt x="145664" y="84699"/>
                                          <a:pt x="142998" y="84216"/>
                                          <a:pt x="139190" y="81439"/>
                                        </a:cubicBezTo>
                                        <a:cubicBezTo>
                                          <a:pt x="138254" y="80754"/>
                                          <a:pt x="138573" y="77992"/>
                                          <a:pt x="137272" y="77125"/>
                                        </a:cubicBezTo>
                                        <a:cubicBezTo>
                                          <a:pt x="136291" y="76463"/>
                                          <a:pt x="134328" y="77033"/>
                                          <a:pt x="132981" y="76280"/>
                                        </a:cubicBezTo>
                                        <a:cubicBezTo>
                                          <a:pt x="131634" y="75527"/>
                                          <a:pt x="132000" y="74226"/>
                                          <a:pt x="131634" y="73016"/>
                                        </a:cubicBezTo>
                                        <a:cubicBezTo>
                                          <a:pt x="131269" y="71829"/>
                                          <a:pt x="130493" y="70871"/>
                                          <a:pt x="130607" y="69455"/>
                                        </a:cubicBezTo>
                                        <a:cubicBezTo>
                                          <a:pt x="130721" y="68154"/>
                                          <a:pt x="128759" y="66579"/>
                                          <a:pt x="128895" y="65278"/>
                                        </a:cubicBezTo>
                                        <a:cubicBezTo>
                                          <a:pt x="129192" y="62699"/>
                                          <a:pt x="133141" y="61489"/>
                                          <a:pt x="124285" y="57404"/>
                                        </a:cubicBezTo>
                                        <a:cubicBezTo>
                                          <a:pt x="123166" y="56879"/>
                                          <a:pt x="122870" y="53866"/>
                                          <a:pt x="121569" y="53409"/>
                                        </a:cubicBezTo>
                                        <a:cubicBezTo>
                                          <a:pt x="121406" y="53358"/>
                                          <a:pt x="121233" y="53336"/>
                                          <a:pt x="121052" y="53336"/>
                                        </a:cubicBezTo>
                                        <a:cubicBezTo>
                                          <a:pt x="120016" y="53336"/>
                                          <a:pt x="118724" y="54054"/>
                                          <a:pt x="117661" y="54054"/>
                                        </a:cubicBezTo>
                                        <a:cubicBezTo>
                                          <a:pt x="117505" y="54054"/>
                                          <a:pt x="117354" y="54038"/>
                                          <a:pt x="117209" y="54003"/>
                                        </a:cubicBezTo>
                                        <a:cubicBezTo>
                                          <a:pt x="115931" y="53683"/>
                                          <a:pt x="114744" y="52770"/>
                                          <a:pt x="113443" y="52542"/>
                                        </a:cubicBezTo>
                                        <a:cubicBezTo>
                                          <a:pt x="113291" y="52516"/>
                                          <a:pt x="113137" y="52504"/>
                                          <a:pt x="112982" y="52504"/>
                                        </a:cubicBezTo>
                                        <a:cubicBezTo>
                                          <a:pt x="111879" y="52504"/>
                                          <a:pt x="110699" y="53081"/>
                                          <a:pt x="109637" y="53081"/>
                                        </a:cubicBezTo>
                                        <a:cubicBezTo>
                                          <a:pt x="109542" y="53081"/>
                                          <a:pt x="109449" y="53077"/>
                                          <a:pt x="109357" y="53067"/>
                                        </a:cubicBezTo>
                                        <a:cubicBezTo>
                                          <a:pt x="109352" y="53066"/>
                                          <a:pt x="109343" y="53066"/>
                                          <a:pt x="109330" y="53066"/>
                                        </a:cubicBezTo>
                                        <a:cubicBezTo>
                                          <a:pt x="108980" y="53066"/>
                                          <a:pt x="105690" y="53287"/>
                                          <a:pt x="103406" y="53287"/>
                                        </a:cubicBezTo>
                                        <a:cubicBezTo>
                                          <a:pt x="102774" y="53287"/>
                                          <a:pt x="102219" y="53270"/>
                                          <a:pt x="101825" y="53227"/>
                                        </a:cubicBezTo>
                                        <a:cubicBezTo>
                                          <a:pt x="100615" y="53067"/>
                                          <a:pt x="99725" y="49963"/>
                                          <a:pt x="98469" y="49803"/>
                                        </a:cubicBezTo>
                                        <a:cubicBezTo>
                                          <a:pt x="98367" y="49790"/>
                                          <a:pt x="98264" y="49784"/>
                                          <a:pt x="98160" y="49784"/>
                                        </a:cubicBezTo>
                                        <a:cubicBezTo>
                                          <a:pt x="97128" y="49784"/>
                                          <a:pt x="96020" y="50376"/>
                                          <a:pt x="95002" y="50376"/>
                                        </a:cubicBezTo>
                                        <a:cubicBezTo>
                                          <a:pt x="94886" y="50376"/>
                                          <a:pt x="94771" y="50368"/>
                                          <a:pt x="94657" y="50351"/>
                                        </a:cubicBezTo>
                                        <a:cubicBezTo>
                                          <a:pt x="94612" y="50351"/>
                                          <a:pt x="87445" y="48433"/>
                                          <a:pt x="84089" y="47178"/>
                                        </a:cubicBezTo>
                                        <a:cubicBezTo>
                                          <a:pt x="83877" y="47100"/>
                                          <a:pt x="83640" y="47069"/>
                                          <a:pt x="83388" y="47069"/>
                                        </a:cubicBezTo>
                                        <a:cubicBezTo>
                                          <a:pt x="82246" y="47069"/>
                                          <a:pt x="80797" y="47719"/>
                                          <a:pt x="79952" y="47719"/>
                                        </a:cubicBezTo>
                                        <a:cubicBezTo>
                                          <a:pt x="79719" y="47719"/>
                                          <a:pt x="79532" y="47669"/>
                                          <a:pt x="79410" y="47543"/>
                                        </a:cubicBezTo>
                                        <a:cubicBezTo>
                                          <a:pt x="75758" y="43914"/>
                                          <a:pt x="76306" y="43845"/>
                                          <a:pt x="74777" y="43138"/>
                                        </a:cubicBezTo>
                                        <a:cubicBezTo>
                                          <a:pt x="74001" y="42773"/>
                                          <a:pt x="74001" y="39668"/>
                                          <a:pt x="72540" y="39258"/>
                                        </a:cubicBezTo>
                                        <a:cubicBezTo>
                                          <a:pt x="72092" y="39122"/>
                                          <a:pt x="71649" y="39068"/>
                                          <a:pt x="71219" y="39068"/>
                                        </a:cubicBezTo>
                                        <a:cubicBezTo>
                                          <a:pt x="69657" y="39068"/>
                                          <a:pt x="68257" y="39771"/>
                                          <a:pt x="67371" y="39771"/>
                                        </a:cubicBezTo>
                                        <a:cubicBezTo>
                                          <a:pt x="67232" y="39771"/>
                                          <a:pt x="67106" y="39754"/>
                                          <a:pt x="66993" y="39714"/>
                                        </a:cubicBezTo>
                                        <a:cubicBezTo>
                                          <a:pt x="65669" y="39235"/>
                                          <a:pt x="64528" y="39920"/>
                                          <a:pt x="62291" y="38892"/>
                                        </a:cubicBezTo>
                                        <a:cubicBezTo>
                                          <a:pt x="61081" y="38367"/>
                                          <a:pt x="61287" y="35126"/>
                                          <a:pt x="60283" y="34601"/>
                                        </a:cubicBezTo>
                                        <a:cubicBezTo>
                                          <a:pt x="60115" y="34514"/>
                                          <a:pt x="59917" y="34478"/>
                                          <a:pt x="59699" y="34478"/>
                                        </a:cubicBezTo>
                                        <a:cubicBezTo>
                                          <a:pt x="58689" y="34478"/>
                                          <a:pt x="57241" y="35250"/>
                                          <a:pt x="56284" y="35250"/>
                                        </a:cubicBezTo>
                                        <a:cubicBezTo>
                                          <a:pt x="56044" y="35250"/>
                                          <a:pt x="55835" y="35201"/>
                                          <a:pt x="55672" y="35081"/>
                                        </a:cubicBezTo>
                                        <a:cubicBezTo>
                                          <a:pt x="54713" y="34373"/>
                                          <a:pt x="55832" y="31406"/>
                                          <a:pt x="55010" y="30424"/>
                                        </a:cubicBezTo>
                                        <a:cubicBezTo>
                                          <a:pt x="53937" y="29192"/>
                                          <a:pt x="52157" y="28438"/>
                                          <a:pt x="51061" y="27457"/>
                                        </a:cubicBezTo>
                                        <a:cubicBezTo>
                                          <a:pt x="49714" y="26224"/>
                                          <a:pt x="47409" y="26886"/>
                                          <a:pt x="46222" y="26339"/>
                                        </a:cubicBezTo>
                                        <a:cubicBezTo>
                                          <a:pt x="45423" y="25973"/>
                                          <a:pt x="44875" y="24239"/>
                                          <a:pt x="43666" y="23851"/>
                                        </a:cubicBezTo>
                                        <a:cubicBezTo>
                                          <a:pt x="42616" y="23531"/>
                                          <a:pt x="41885" y="22207"/>
                                          <a:pt x="40858" y="21819"/>
                                        </a:cubicBezTo>
                                        <a:cubicBezTo>
                                          <a:pt x="40635" y="21739"/>
                                          <a:pt x="40395" y="21709"/>
                                          <a:pt x="40147" y="21709"/>
                                        </a:cubicBezTo>
                                        <a:cubicBezTo>
                                          <a:pt x="39434" y="21709"/>
                                          <a:pt x="38655" y="21954"/>
                                          <a:pt x="38031" y="21954"/>
                                        </a:cubicBezTo>
                                        <a:cubicBezTo>
                                          <a:pt x="37759" y="21954"/>
                                          <a:pt x="37516" y="21907"/>
                                          <a:pt x="37320" y="21773"/>
                                        </a:cubicBezTo>
                                        <a:cubicBezTo>
                                          <a:pt x="36225" y="21066"/>
                                          <a:pt x="36384" y="19308"/>
                                          <a:pt x="35403" y="17962"/>
                                        </a:cubicBezTo>
                                        <a:cubicBezTo>
                                          <a:pt x="34718" y="17026"/>
                                          <a:pt x="32573" y="17163"/>
                                          <a:pt x="31249" y="16090"/>
                                        </a:cubicBezTo>
                                        <a:cubicBezTo>
                                          <a:pt x="28875" y="14173"/>
                                          <a:pt x="25200" y="13123"/>
                                          <a:pt x="24287" y="12598"/>
                                        </a:cubicBezTo>
                                        <a:cubicBezTo>
                                          <a:pt x="23032" y="11913"/>
                                          <a:pt x="22758" y="9927"/>
                                          <a:pt x="21822" y="9357"/>
                                        </a:cubicBezTo>
                                        <a:cubicBezTo>
                                          <a:pt x="20703" y="8672"/>
                                          <a:pt x="19288" y="8740"/>
                                          <a:pt x="18216" y="8078"/>
                                        </a:cubicBezTo>
                                        <a:cubicBezTo>
                                          <a:pt x="17257" y="7485"/>
                                          <a:pt x="16435" y="6572"/>
                                          <a:pt x="15203" y="5841"/>
                                        </a:cubicBezTo>
                                        <a:cubicBezTo>
                                          <a:pt x="13902" y="5088"/>
                                          <a:pt x="12395" y="4974"/>
                                          <a:pt x="11573" y="4289"/>
                                        </a:cubicBezTo>
                                        <a:cubicBezTo>
                                          <a:pt x="10546" y="3445"/>
                                          <a:pt x="10752" y="341"/>
                                          <a:pt x="9428" y="21"/>
                                        </a:cubicBezTo>
                                        <a:cubicBezTo>
                                          <a:pt x="9369" y="7"/>
                                          <a:pt x="9308" y="0"/>
                                          <a:pt x="924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5" name="Google Shape;2485;p32"/>
                                  <p:cNvSpPr/>
                                  <p:nvPr/>
                                </p:nvSpPr>
                                <p:spPr>
                                  <a:xfrm>
                                    <a:off x="7236225" y="4535600"/>
                                    <a:ext cx="72500" cy="464400"/>
                                  </a:xfrm>
                                  <a:custGeom>
                                    <a:rect b="b" l="l" r="r" t="t"/>
                                    <a:pathLst>
                                      <a:path extrusionOk="0" h="18576" w="2900">
                                        <a:moveTo>
                                          <a:pt x="662" y="1"/>
                                        </a:moveTo>
                                        <a:cubicBezTo>
                                          <a:pt x="434" y="115"/>
                                          <a:pt x="389" y="343"/>
                                          <a:pt x="343" y="594"/>
                                        </a:cubicBezTo>
                                        <a:cubicBezTo>
                                          <a:pt x="297" y="891"/>
                                          <a:pt x="274" y="1233"/>
                                          <a:pt x="252" y="1530"/>
                                        </a:cubicBezTo>
                                        <a:cubicBezTo>
                                          <a:pt x="206" y="2169"/>
                                          <a:pt x="183" y="2808"/>
                                          <a:pt x="92" y="3425"/>
                                        </a:cubicBezTo>
                                        <a:cubicBezTo>
                                          <a:pt x="0" y="4109"/>
                                          <a:pt x="46" y="4749"/>
                                          <a:pt x="160" y="5433"/>
                                        </a:cubicBezTo>
                                        <a:cubicBezTo>
                                          <a:pt x="274" y="6072"/>
                                          <a:pt x="457" y="6712"/>
                                          <a:pt x="548" y="7373"/>
                                        </a:cubicBezTo>
                                        <a:cubicBezTo>
                                          <a:pt x="617" y="8035"/>
                                          <a:pt x="503" y="8697"/>
                                          <a:pt x="457" y="9359"/>
                                        </a:cubicBezTo>
                                        <a:cubicBezTo>
                                          <a:pt x="434" y="9679"/>
                                          <a:pt x="434" y="9976"/>
                                          <a:pt x="457" y="10272"/>
                                        </a:cubicBezTo>
                                        <a:cubicBezTo>
                                          <a:pt x="503" y="10660"/>
                                          <a:pt x="617" y="11003"/>
                                          <a:pt x="685" y="11368"/>
                                        </a:cubicBezTo>
                                        <a:cubicBezTo>
                                          <a:pt x="777" y="11961"/>
                                          <a:pt x="617" y="12532"/>
                                          <a:pt x="525" y="13103"/>
                                        </a:cubicBezTo>
                                        <a:cubicBezTo>
                                          <a:pt x="411" y="13742"/>
                                          <a:pt x="457" y="14312"/>
                                          <a:pt x="594" y="14929"/>
                                        </a:cubicBezTo>
                                        <a:cubicBezTo>
                                          <a:pt x="731" y="15591"/>
                                          <a:pt x="982" y="16184"/>
                                          <a:pt x="1416" y="16709"/>
                                        </a:cubicBezTo>
                                        <a:cubicBezTo>
                                          <a:pt x="1598" y="16960"/>
                                          <a:pt x="1827" y="17166"/>
                                          <a:pt x="1986" y="17439"/>
                                        </a:cubicBezTo>
                                        <a:cubicBezTo>
                                          <a:pt x="2169" y="17713"/>
                                          <a:pt x="2192" y="17942"/>
                                          <a:pt x="2123" y="18284"/>
                                        </a:cubicBezTo>
                                        <a:cubicBezTo>
                                          <a:pt x="2094" y="18457"/>
                                          <a:pt x="2221" y="18576"/>
                                          <a:pt x="2358" y="18576"/>
                                        </a:cubicBezTo>
                                        <a:cubicBezTo>
                                          <a:pt x="2438" y="18576"/>
                                          <a:pt x="2521" y="18536"/>
                                          <a:pt x="2580" y="18444"/>
                                        </a:cubicBezTo>
                                        <a:cubicBezTo>
                                          <a:pt x="2899" y="17942"/>
                                          <a:pt x="2625" y="17348"/>
                                          <a:pt x="2306" y="16914"/>
                                        </a:cubicBezTo>
                                        <a:cubicBezTo>
                                          <a:pt x="1941" y="16435"/>
                                          <a:pt x="1507" y="16024"/>
                                          <a:pt x="1302" y="15454"/>
                                        </a:cubicBezTo>
                                        <a:cubicBezTo>
                                          <a:pt x="1119" y="14906"/>
                                          <a:pt x="959" y="14267"/>
                                          <a:pt x="1005" y="13696"/>
                                        </a:cubicBezTo>
                                        <a:cubicBezTo>
                                          <a:pt x="1028" y="13103"/>
                                          <a:pt x="1210" y="12532"/>
                                          <a:pt x="1256" y="11939"/>
                                        </a:cubicBezTo>
                                        <a:cubicBezTo>
                                          <a:pt x="1302" y="11254"/>
                                          <a:pt x="1005" y="10615"/>
                                          <a:pt x="982" y="9930"/>
                                        </a:cubicBezTo>
                                        <a:cubicBezTo>
                                          <a:pt x="982" y="9268"/>
                                          <a:pt x="1119" y="8606"/>
                                          <a:pt x="1119" y="7944"/>
                                        </a:cubicBezTo>
                                        <a:cubicBezTo>
                                          <a:pt x="1142" y="6620"/>
                                          <a:pt x="548" y="5365"/>
                                          <a:pt x="594" y="4041"/>
                                        </a:cubicBezTo>
                                        <a:cubicBezTo>
                                          <a:pt x="594" y="3676"/>
                                          <a:pt x="662" y="3288"/>
                                          <a:pt x="685" y="2923"/>
                                        </a:cubicBezTo>
                                        <a:cubicBezTo>
                                          <a:pt x="708" y="2580"/>
                                          <a:pt x="731" y="2238"/>
                                          <a:pt x="754" y="1895"/>
                                        </a:cubicBezTo>
                                        <a:cubicBezTo>
                                          <a:pt x="754" y="1530"/>
                                          <a:pt x="777" y="1165"/>
                                          <a:pt x="799" y="800"/>
                                        </a:cubicBezTo>
                                        <a:cubicBezTo>
                                          <a:pt x="822" y="526"/>
                                          <a:pt x="891" y="229"/>
                                          <a:pt x="708" y="24"/>
                                        </a:cubicBezTo>
                                        <a:cubicBezTo>
                                          <a:pt x="685" y="1"/>
                                          <a:pt x="662" y="1"/>
                                          <a:pt x="66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6" name="Google Shape;2486;p32"/>
                                  <p:cNvSpPr/>
                                  <p:nvPr/>
                                </p:nvSpPr>
                                <p:spPr>
                                  <a:xfrm>
                                    <a:off x="7275200" y="4535950"/>
                                    <a:ext cx="48350" cy="453375"/>
                                  </a:xfrm>
                                  <a:custGeom>
                                    <a:rect b="b" l="l" r="r" t="t"/>
                                    <a:pathLst>
                                      <a:path extrusionOk="0" h="18135" w="1934">
                                        <a:moveTo>
                                          <a:pt x="1109" y="0"/>
                                        </a:moveTo>
                                        <a:cubicBezTo>
                                          <a:pt x="1103" y="0"/>
                                          <a:pt x="1096" y="3"/>
                                          <a:pt x="1089" y="10"/>
                                        </a:cubicBezTo>
                                        <a:cubicBezTo>
                                          <a:pt x="222" y="740"/>
                                          <a:pt x="541" y="1973"/>
                                          <a:pt x="678" y="2954"/>
                                        </a:cubicBezTo>
                                        <a:cubicBezTo>
                                          <a:pt x="770" y="3616"/>
                                          <a:pt x="907" y="4232"/>
                                          <a:pt x="1089" y="4894"/>
                                        </a:cubicBezTo>
                                        <a:cubicBezTo>
                                          <a:pt x="1249" y="5556"/>
                                          <a:pt x="1454" y="6241"/>
                                          <a:pt x="1386" y="6926"/>
                                        </a:cubicBezTo>
                                        <a:cubicBezTo>
                                          <a:pt x="1295" y="8341"/>
                                          <a:pt x="450" y="9665"/>
                                          <a:pt x="678" y="11103"/>
                                        </a:cubicBezTo>
                                        <a:cubicBezTo>
                                          <a:pt x="747" y="11422"/>
                                          <a:pt x="861" y="11765"/>
                                          <a:pt x="907" y="12084"/>
                                        </a:cubicBezTo>
                                        <a:cubicBezTo>
                                          <a:pt x="998" y="12472"/>
                                          <a:pt x="929" y="12815"/>
                                          <a:pt x="838" y="13157"/>
                                        </a:cubicBezTo>
                                        <a:cubicBezTo>
                                          <a:pt x="678" y="13728"/>
                                          <a:pt x="610" y="14253"/>
                                          <a:pt x="701" y="14823"/>
                                        </a:cubicBezTo>
                                        <a:cubicBezTo>
                                          <a:pt x="770" y="15348"/>
                                          <a:pt x="907" y="15873"/>
                                          <a:pt x="907" y="16398"/>
                                        </a:cubicBezTo>
                                        <a:cubicBezTo>
                                          <a:pt x="884" y="16649"/>
                                          <a:pt x="838" y="16900"/>
                                          <a:pt x="724" y="17129"/>
                                        </a:cubicBezTo>
                                        <a:cubicBezTo>
                                          <a:pt x="564" y="17403"/>
                                          <a:pt x="313" y="17562"/>
                                          <a:pt x="131" y="17791"/>
                                        </a:cubicBezTo>
                                        <a:cubicBezTo>
                                          <a:pt x="1" y="17942"/>
                                          <a:pt x="117" y="18135"/>
                                          <a:pt x="305" y="18135"/>
                                        </a:cubicBezTo>
                                        <a:cubicBezTo>
                                          <a:pt x="315" y="18135"/>
                                          <a:pt x="325" y="18134"/>
                                          <a:pt x="336" y="18133"/>
                                        </a:cubicBezTo>
                                        <a:cubicBezTo>
                                          <a:pt x="838" y="18042"/>
                                          <a:pt x="1203" y="17494"/>
                                          <a:pt x="1340" y="17037"/>
                                        </a:cubicBezTo>
                                        <a:cubicBezTo>
                                          <a:pt x="1477" y="16558"/>
                                          <a:pt x="1432" y="16056"/>
                                          <a:pt x="1363" y="15599"/>
                                        </a:cubicBezTo>
                                        <a:cubicBezTo>
                                          <a:pt x="1295" y="15143"/>
                                          <a:pt x="1181" y="14709"/>
                                          <a:pt x="1181" y="14253"/>
                                        </a:cubicBezTo>
                                        <a:cubicBezTo>
                                          <a:pt x="1158" y="13545"/>
                                          <a:pt x="1546" y="12929"/>
                                          <a:pt x="1477" y="12221"/>
                                        </a:cubicBezTo>
                                        <a:cubicBezTo>
                                          <a:pt x="1432" y="11856"/>
                                          <a:pt x="1317" y="11514"/>
                                          <a:pt x="1226" y="11171"/>
                                        </a:cubicBezTo>
                                        <a:cubicBezTo>
                                          <a:pt x="1158" y="10829"/>
                                          <a:pt x="1158" y="10487"/>
                                          <a:pt x="1203" y="10121"/>
                                        </a:cubicBezTo>
                                        <a:cubicBezTo>
                                          <a:pt x="1295" y="9414"/>
                                          <a:pt x="1546" y="8706"/>
                                          <a:pt x="1706" y="8021"/>
                                        </a:cubicBezTo>
                                        <a:cubicBezTo>
                                          <a:pt x="1865" y="7337"/>
                                          <a:pt x="1934" y="6652"/>
                                          <a:pt x="1820" y="5944"/>
                                        </a:cubicBezTo>
                                        <a:cubicBezTo>
                                          <a:pt x="1683" y="5260"/>
                                          <a:pt x="1432" y="4598"/>
                                          <a:pt x="1272" y="3913"/>
                                        </a:cubicBezTo>
                                        <a:cubicBezTo>
                                          <a:pt x="1089" y="3274"/>
                                          <a:pt x="998" y="2635"/>
                                          <a:pt x="884" y="1973"/>
                                        </a:cubicBezTo>
                                        <a:cubicBezTo>
                                          <a:pt x="770" y="1311"/>
                                          <a:pt x="678" y="603"/>
                                          <a:pt x="1135" y="33"/>
                                        </a:cubicBezTo>
                                        <a:cubicBezTo>
                                          <a:pt x="1135" y="16"/>
                                          <a:pt x="1123" y="0"/>
                                          <a:pt x="110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7" name="Google Shape;2487;p32"/>
                                  <p:cNvSpPr/>
                                  <p:nvPr/>
                                </p:nvSpPr>
                                <p:spPr>
                                  <a:xfrm>
                                    <a:off x="7174600" y="4545250"/>
                                    <a:ext cx="132475" cy="436225"/>
                                  </a:xfrm>
                                  <a:custGeom>
                                    <a:rect b="b" l="l" r="r" t="t"/>
                                    <a:pathLst>
                                      <a:path extrusionOk="0" h="17449" w="5299">
                                        <a:moveTo>
                                          <a:pt x="927" y="1"/>
                                        </a:moveTo>
                                        <a:cubicBezTo>
                                          <a:pt x="908" y="1"/>
                                          <a:pt x="891" y="20"/>
                                          <a:pt x="891" y="49"/>
                                        </a:cubicBezTo>
                                        <a:cubicBezTo>
                                          <a:pt x="868" y="619"/>
                                          <a:pt x="913" y="1190"/>
                                          <a:pt x="822" y="1738"/>
                                        </a:cubicBezTo>
                                        <a:cubicBezTo>
                                          <a:pt x="754" y="2331"/>
                                          <a:pt x="617" y="2925"/>
                                          <a:pt x="480" y="3495"/>
                                        </a:cubicBezTo>
                                        <a:cubicBezTo>
                                          <a:pt x="229" y="4614"/>
                                          <a:pt x="0" y="5823"/>
                                          <a:pt x="457" y="6942"/>
                                        </a:cubicBezTo>
                                        <a:cubicBezTo>
                                          <a:pt x="731" y="7604"/>
                                          <a:pt x="1096" y="8197"/>
                                          <a:pt x="1301" y="8882"/>
                                        </a:cubicBezTo>
                                        <a:cubicBezTo>
                                          <a:pt x="1416" y="9202"/>
                                          <a:pt x="1484" y="9521"/>
                                          <a:pt x="1507" y="9863"/>
                                        </a:cubicBezTo>
                                        <a:cubicBezTo>
                                          <a:pt x="1552" y="10229"/>
                                          <a:pt x="1507" y="10594"/>
                                          <a:pt x="1461" y="10982"/>
                                        </a:cubicBezTo>
                                        <a:cubicBezTo>
                                          <a:pt x="1393" y="11735"/>
                                          <a:pt x="1438" y="12488"/>
                                          <a:pt x="1530" y="13219"/>
                                        </a:cubicBezTo>
                                        <a:cubicBezTo>
                                          <a:pt x="1621" y="13812"/>
                                          <a:pt x="1667" y="14429"/>
                                          <a:pt x="1963" y="14976"/>
                                        </a:cubicBezTo>
                                        <a:cubicBezTo>
                                          <a:pt x="2260" y="15524"/>
                                          <a:pt x="2717" y="16026"/>
                                          <a:pt x="3173" y="16437"/>
                                        </a:cubicBezTo>
                                        <a:cubicBezTo>
                                          <a:pt x="3675" y="16848"/>
                                          <a:pt x="4246" y="17259"/>
                                          <a:pt x="4862" y="17441"/>
                                        </a:cubicBezTo>
                                        <a:cubicBezTo>
                                          <a:pt x="4884" y="17446"/>
                                          <a:pt x="4904" y="17449"/>
                                          <a:pt x="4924" y="17449"/>
                                        </a:cubicBezTo>
                                        <a:cubicBezTo>
                                          <a:pt x="5180" y="17449"/>
                                          <a:pt x="5299" y="17066"/>
                                          <a:pt x="5045" y="16939"/>
                                        </a:cubicBezTo>
                                        <a:cubicBezTo>
                                          <a:pt x="4040" y="16437"/>
                                          <a:pt x="3082" y="15775"/>
                                          <a:pt x="2488" y="14771"/>
                                        </a:cubicBezTo>
                                        <a:cubicBezTo>
                                          <a:pt x="2214" y="14269"/>
                                          <a:pt x="2146" y="13698"/>
                                          <a:pt x="2077" y="13127"/>
                                        </a:cubicBezTo>
                                        <a:cubicBezTo>
                                          <a:pt x="1986" y="12397"/>
                                          <a:pt x="1941" y="11689"/>
                                          <a:pt x="2009" y="10959"/>
                                        </a:cubicBezTo>
                                        <a:cubicBezTo>
                                          <a:pt x="2055" y="10617"/>
                                          <a:pt x="2100" y="10274"/>
                                          <a:pt x="2055" y="9932"/>
                                        </a:cubicBezTo>
                                        <a:cubicBezTo>
                                          <a:pt x="2032" y="9567"/>
                                          <a:pt x="1963" y="9224"/>
                                          <a:pt x="1872" y="8882"/>
                                        </a:cubicBezTo>
                                        <a:cubicBezTo>
                                          <a:pt x="1667" y="8220"/>
                                          <a:pt x="1370" y="7604"/>
                                          <a:pt x="1050" y="6987"/>
                                        </a:cubicBezTo>
                                        <a:cubicBezTo>
                                          <a:pt x="525" y="5938"/>
                                          <a:pt x="708" y="4773"/>
                                          <a:pt x="913" y="3678"/>
                                        </a:cubicBezTo>
                                        <a:cubicBezTo>
                                          <a:pt x="1050" y="3062"/>
                                          <a:pt x="1187" y="2422"/>
                                          <a:pt x="1256" y="1783"/>
                                        </a:cubicBezTo>
                                        <a:cubicBezTo>
                                          <a:pt x="1301" y="1190"/>
                                          <a:pt x="1324" y="528"/>
                                          <a:pt x="959" y="26"/>
                                        </a:cubicBezTo>
                                        <a:cubicBezTo>
                                          <a:pt x="950" y="8"/>
                                          <a:pt x="938" y="1"/>
                                          <a:pt x="92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8" name="Google Shape;2488;p32"/>
                                  <p:cNvSpPr/>
                                  <p:nvPr/>
                                </p:nvSpPr>
                                <p:spPr>
                                  <a:xfrm>
                                    <a:off x="7279025" y="4612025"/>
                                    <a:ext cx="84475" cy="372225"/>
                                  </a:xfrm>
                                  <a:custGeom>
                                    <a:rect b="b" l="l" r="r" t="t"/>
                                    <a:pathLst>
                                      <a:path extrusionOk="0" h="14889" w="3379">
                                        <a:moveTo>
                                          <a:pt x="2653" y="0"/>
                                        </a:moveTo>
                                        <a:cubicBezTo>
                                          <a:pt x="2625" y="0"/>
                                          <a:pt x="2594" y="20"/>
                                          <a:pt x="2580" y="48"/>
                                        </a:cubicBezTo>
                                        <a:cubicBezTo>
                                          <a:pt x="2374" y="505"/>
                                          <a:pt x="2511" y="1144"/>
                                          <a:pt x="2557" y="1646"/>
                                        </a:cubicBezTo>
                                        <a:cubicBezTo>
                                          <a:pt x="2625" y="2194"/>
                                          <a:pt x="2717" y="2742"/>
                                          <a:pt x="2785" y="3289"/>
                                        </a:cubicBezTo>
                                        <a:cubicBezTo>
                                          <a:pt x="2831" y="3883"/>
                                          <a:pt x="2876" y="4453"/>
                                          <a:pt x="2831" y="5047"/>
                                        </a:cubicBezTo>
                                        <a:cubicBezTo>
                                          <a:pt x="2762" y="5595"/>
                                          <a:pt x="2602" y="6142"/>
                                          <a:pt x="2466" y="6667"/>
                                        </a:cubicBezTo>
                                        <a:cubicBezTo>
                                          <a:pt x="2351" y="7215"/>
                                          <a:pt x="2237" y="7740"/>
                                          <a:pt x="2192" y="8288"/>
                                        </a:cubicBezTo>
                                        <a:cubicBezTo>
                                          <a:pt x="2146" y="8859"/>
                                          <a:pt x="2169" y="9429"/>
                                          <a:pt x="2169" y="10000"/>
                                        </a:cubicBezTo>
                                        <a:cubicBezTo>
                                          <a:pt x="2192" y="10593"/>
                                          <a:pt x="2169" y="11164"/>
                                          <a:pt x="2032" y="11735"/>
                                        </a:cubicBezTo>
                                        <a:cubicBezTo>
                                          <a:pt x="1963" y="12100"/>
                                          <a:pt x="1849" y="12442"/>
                                          <a:pt x="1735" y="12785"/>
                                        </a:cubicBezTo>
                                        <a:cubicBezTo>
                                          <a:pt x="1621" y="13150"/>
                                          <a:pt x="1484" y="13492"/>
                                          <a:pt x="1256" y="13789"/>
                                        </a:cubicBezTo>
                                        <a:cubicBezTo>
                                          <a:pt x="982" y="14154"/>
                                          <a:pt x="594" y="14245"/>
                                          <a:pt x="206" y="14474"/>
                                        </a:cubicBezTo>
                                        <a:cubicBezTo>
                                          <a:pt x="0" y="14588"/>
                                          <a:pt x="137" y="14862"/>
                                          <a:pt x="343" y="14885"/>
                                        </a:cubicBezTo>
                                        <a:cubicBezTo>
                                          <a:pt x="375" y="14887"/>
                                          <a:pt x="407" y="14889"/>
                                          <a:pt x="439" y="14889"/>
                                        </a:cubicBezTo>
                                        <a:cubicBezTo>
                                          <a:pt x="1193" y="14889"/>
                                          <a:pt x="1793" y="14127"/>
                                          <a:pt x="2077" y="13492"/>
                                        </a:cubicBezTo>
                                        <a:cubicBezTo>
                                          <a:pt x="2397" y="12716"/>
                                          <a:pt x="2648" y="11803"/>
                                          <a:pt x="2694" y="10981"/>
                                        </a:cubicBezTo>
                                        <a:cubicBezTo>
                                          <a:pt x="2739" y="10365"/>
                                          <a:pt x="2717" y="9749"/>
                                          <a:pt x="2717" y="9155"/>
                                        </a:cubicBezTo>
                                        <a:cubicBezTo>
                                          <a:pt x="2694" y="8562"/>
                                          <a:pt x="2762" y="7969"/>
                                          <a:pt x="2876" y="7375"/>
                                        </a:cubicBezTo>
                                        <a:cubicBezTo>
                                          <a:pt x="2991" y="6827"/>
                                          <a:pt x="3150" y="6279"/>
                                          <a:pt x="3264" y="5709"/>
                                        </a:cubicBezTo>
                                        <a:cubicBezTo>
                                          <a:pt x="3379" y="5115"/>
                                          <a:pt x="3379" y="4499"/>
                                          <a:pt x="3333" y="3883"/>
                                        </a:cubicBezTo>
                                        <a:cubicBezTo>
                                          <a:pt x="3287" y="3221"/>
                                          <a:pt x="3150" y="2582"/>
                                          <a:pt x="3036" y="1920"/>
                                        </a:cubicBezTo>
                                        <a:cubicBezTo>
                                          <a:pt x="2991" y="1600"/>
                                          <a:pt x="2922" y="1258"/>
                                          <a:pt x="2876" y="938"/>
                                        </a:cubicBezTo>
                                        <a:cubicBezTo>
                                          <a:pt x="2854" y="642"/>
                                          <a:pt x="2831" y="322"/>
                                          <a:pt x="2694" y="25"/>
                                        </a:cubicBezTo>
                                        <a:cubicBezTo>
                                          <a:pt x="2685" y="8"/>
                                          <a:pt x="2670" y="0"/>
                                          <a:pt x="265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9" name="Google Shape;2489;p32"/>
                                  <p:cNvSpPr/>
                                  <p:nvPr/>
                                </p:nvSpPr>
                                <p:spPr>
                                  <a:xfrm>
                                    <a:off x="7188850" y="4619075"/>
                                    <a:ext cx="121450" cy="365725"/>
                                  </a:xfrm>
                                  <a:custGeom>
                                    <a:rect b="b" l="l" r="r" t="t"/>
                                    <a:pathLst>
                                      <a:path extrusionOk="0" h="14629" w="4858">
                                        <a:moveTo>
                                          <a:pt x="880" y="0"/>
                                        </a:moveTo>
                                        <a:cubicBezTo>
                                          <a:pt x="874" y="0"/>
                                          <a:pt x="868" y="6"/>
                                          <a:pt x="868" y="17"/>
                                        </a:cubicBezTo>
                                        <a:cubicBezTo>
                                          <a:pt x="800" y="268"/>
                                          <a:pt x="846" y="588"/>
                                          <a:pt x="868" y="862"/>
                                        </a:cubicBezTo>
                                        <a:cubicBezTo>
                                          <a:pt x="891" y="1181"/>
                                          <a:pt x="982" y="1501"/>
                                          <a:pt x="1074" y="1820"/>
                                        </a:cubicBezTo>
                                        <a:cubicBezTo>
                                          <a:pt x="1234" y="2460"/>
                                          <a:pt x="1279" y="3076"/>
                                          <a:pt x="1234" y="3738"/>
                                        </a:cubicBezTo>
                                        <a:cubicBezTo>
                                          <a:pt x="1142" y="5062"/>
                                          <a:pt x="754" y="6340"/>
                                          <a:pt x="480" y="7618"/>
                                        </a:cubicBezTo>
                                        <a:cubicBezTo>
                                          <a:pt x="184" y="8851"/>
                                          <a:pt x="1" y="10129"/>
                                          <a:pt x="366" y="11339"/>
                                        </a:cubicBezTo>
                                        <a:cubicBezTo>
                                          <a:pt x="503" y="11818"/>
                                          <a:pt x="709" y="12297"/>
                                          <a:pt x="1051" y="12640"/>
                                        </a:cubicBezTo>
                                        <a:cubicBezTo>
                                          <a:pt x="1348" y="12913"/>
                                          <a:pt x="1690" y="13119"/>
                                          <a:pt x="2055" y="13279"/>
                                        </a:cubicBezTo>
                                        <a:cubicBezTo>
                                          <a:pt x="2489" y="13484"/>
                                          <a:pt x="2923" y="13644"/>
                                          <a:pt x="3356" y="13827"/>
                                        </a:cubicBezTo>
                                        <a:cubicBezTo>
                                          <a:pt x="3767" y="14009"/>
                                          <a:pt x="4087" y="14237"/>
                                          <a:pt x="4406" y="14557"/>
                                        </a:cubicBezTo>
                                        <a:cubicBezTo>
                                          <a:pt x="4457" y="14607"/>
                                          <a:pt x="4511" y="14629"/>
                                          <a:pt x="4564" y="14629"/>
                                        </a:cubicBezTo>
                                        <a:cubicBezTo>
                                          <a:pt x="4723" y="14629"/>
                                          <a:pt x="4858" y="14427"/>
                                          <a:pt x="4771" y="14237"/>
                                        </a:cubicBezTo>
                                        <a:cubicBezTo>
                                          <a:pt x="4452" y="13553"/>
                                          <a:pt x="3470" y="13302"/>
                                          <a:pt x="2831" y="13028"/>
                                        </a:cubicBezTo>
                                        <a:cubicBezTo>
                                          <a:pt x="2443" y="12891"/>
                                          <a:pt x="2078" y="12731"/>
                                          <a:pt x="1736" y="12503"/>
                                        </a:cubicBezTo>
                                        <a:cubicBezTo>
                                          <a:pt x="1348" y="12274"/>
                                          <a:pt x="1119" y="11955"/>
                                          <a:pt x="960" y="11544"/>
                                        </a:cubicBezTo>
                                        <a:cubicBezTo>
                                          <a:pt x="503" y="10334"/>
                                          <a:pt x="640" y="9056"/>
                                          <a:pt x="914" y="7823"/>
                                        </a:cubicBezTo>
                                        <a:cubicBezTo>
                                          <a:pt x="1165" y="6591"/>
                                          <a:pt x="1462" y="5381"/>
                                          <a:pt x="1599" y="4126"/>
                                        </a:cubicBezTo>
                                        <a:cubicBezTo>
                                          <a:pt x="1667" y="3418"/>
                                          <a:pt x="1644" y="2733"/>
                                          <a:pt x="1507" y="2049"/>
                                        </a:cubicBezTo>
                                        <a:cubicBezTo>
                                          <a:pt x="1416" y="1706"/>
                                          <a:pt x="1325" y="1387"/>
                                          <a:pt x="1211" y="1044"/>
                                        </a:cubicBezTo>
                                        <a:cubicBezTo>
                                          <a:pt x="1165" y="885"/>
                                          <a:pt x="1097" y="725"/>
                                          <a:pt x="1051" y="565"/>
                                        </a:cubicBezTo>
                                        <a:cubicBezTo>
                                          <a:pt x="982" y="382"/>
                                          <a:pt x="960" y="200"/>
                                          <a:pt x="891" y="17"/>
                                        </a:cubicBezTo>
                                        <a:cubicBezTo>
                                          <a:pt x="891" y="6"/>
                                          <a:pt x="885" y="0"/>
                                          <a:pt x="88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0" name="Google Shape;2490;p32"/>
                                  <p:cNvSpPr/>
                                  <p:nvPr/>
                                </p:nvSpPr>
                                <p:spPr>
                                  <a:xfrm>
                                    <a:off x="7291925" y="4617750"/>
                                    <a:ext cx="109225" cy="364825"/>
                                  </a:xfrm>
                                  <a:custGeom>
                                    <a:rect b="b" l="l" r="r" t="t"/>
                                    <a:pathLst>
                                      <a:path extrusionOk="0" h="14593" w="4369">
                                        <a:moveTo>
                                          <a:pt x="4229" y="1"/>
                                        </a:moveTo>
                                        <a:cubicBezTo>
                                          <a:pt x="4211" y="1"/>
                                          <a:pt x="4194" y="8"/>
                                          <a:pt x="4186" y="25"/>
                                        </a:cubicBezTo>
                                        <a:cubicBezTo>
                                          <a:pt x="3890" y="390"/>
                                          <a:pt x="3890" y="915"/>
                                          <a:pt x="3913" y="1371"/>
                                        </a:cubicBezTo>
                                        <a:cubicBezTo>
                                          <a:pt x="3913" y="1896"/>
                                          <a:pt x="3913" y="2398"/>
                                          <a:pt x="3798" y="2901"/>
                                        </a:cubicBezTo>
                                        <a:cubicBezTo>
                                          <a:pt x="3684" y="3471"/>
                                          <a:pt x="3524" y="4019"/>
                                          <a:pt x="3410" y="4590"/>
                                        </a:cubicBezTo>
                                        <a:cubicBezTo>
                                          <a:pt x="3296" y="5115"/>
                                          <a:pt x="3228" y="5640"/>
                                          <a:pt x="3205" y="6165"/>
                                        </a:cubicBezTo>
                                        <a:cubicBezTo>
                                          <a:pt x="3159" y="7260"/>
                                          <a:pt x="3159" y="8356"/>
                                          <a:pt x="3068" y="9451"/>
                                        </a:cubicBezTo>
                                        <a:cubicBezTo>
                                          <a:pt x="2977" y="10410"/>
                                          <a:pt x="2840" y="11529"/>
                                          <a:pt x="2338" y="12396"/>
                                        </a:cubicBezTo>
                                        <a:cubicBezTo>
                                          <a:pt x="2109" y="12761"/>
                                          <a:pt x="1790" y="13103"/>
                                          <a:pt x="1447" y="13355"/>
                                        </a:cubicBezTo>
                                        <a:cubicBezTo>
                                          <a:pt x="1242" y="13491"/>
                                          <a:pt x="1059" y="13628"/>
                                          <a:pt x="854" y="13743"/>
                                        </a:cubicBezTo>
                                        <a:cubicBezTo>
                                          <a:pt x="626" y="13880"/>
                                          <a:pt x="375" y="13994"/>
                                          <a:pt x="169" y="14176"/>
                                        </a:cubicBezTo>
                                        <a:cubicBezTo>
                                          <a:pt x="0" y="14345"/>
                                          <a:pt x="163" y="14592"/>
                                          <a:pt x="351" y="14592"/>
                                        </a:cubicBezTo>
                                        <a:cubicBezTo>
                                          <a:pt x="367" y="14592"/>
                                          <a:pt x="382" y="14591"/>
                                          <a:pt x="397" y="14587"/>
                                        </a:cubicBezTo>
                                        <a:cubicBezTo>
                                          <a:pt x="831" y="14473"/>
                                          <a:pt x="1265" y="14153"/>
                                          <a:pt x="1607" y="13902"/>
                                        </a:cubicBezTo>
                                        <a:cubicBezTo>
                                          <a:pt x="1950" y="13651"/>
                                          <a:pt x="2269" y="13400"/>
                                          <a:pt x="2520" y="13058"/>
                                        </a:cubicBezTo>
                                        <a:cubicBezTo>
                                          <a:pt x="3136" y="12282"/>
                                          <a:pt x="3342" y="11300"/>
                                          <a:pt x="3502" y="10342"/>
                                        </a:cubicBezTo>
                                        <a:cubicBezTo>
                                          <a:pt x="3661" y="9223"/>
                                          <a:pt x="3684" y="8105"/>
                                          <a:pt x="3707" y="6986"/>
                                        </a:cubicBezTo>
                                        <a:cubicBezTo>
                                          <a:pt x="3730" y="6416"/>
                                          <a:pt x="3707" y="5868"/>
                                          <a:pt x="3776" y="5297"/>
                                        </a:cubicBezTo>
                                        <a:cubicBezTo>
                                          <a:pt x="3867" y="4727"/>
                                          <a:pt x="4004" y="4179"/>
                                          <a:pt x="4141" y="3608"/>
                                        </a:cubicBezTo>
                                        <a:cubicBezTo>
                                          <a:pt x="4278" y="3015"/>
                                          <a:pt x="4369" y="2444"/>
                                          <a:pt x="4323" y="1851"/>
                                        </a:cubicBezTo>
                                        <a:cubicBezTo>
                                          <a:pt x="4278" y="1234"/>
                                          <a:pt x="4255" y="664"/>
                                          <a:pt x="4301" y="70"/>
                                        </a:cubicBezTo>
                                        <a:cubicBezTo>
                                          <a:pt x="4301" y="26"/>
                                          <a:pt x="4262" y="1"/>
                                          <a:pt x="422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1" name="Google Shape;2491;p32"/>
                                  <p:cNvSpPr/>
                                  <p:nvPr/>
                                </p:nvSpPr>
                                <p:spPr>
                                  <a:xfrm>
                                    <a:off x="7282450" y="4583900"/>
                                    <a:ext cx="50800" cy="396075"/>
                                  </a:xfrm>
                                  <a:custGeom>
                                    <a:rect b="b" l="l" r="r" t="t"/>
                                    <a:pathLst>
                                      <a:path extrusionOk="0" h="15843" w="2032">
                                        <a:moveTo>
                                          <a:pt x="1655" y="0"/>
                                        </a:moveTo>
                                        <a:cubicBezTo>
                                          <a:pt x="1649" y="0"/>
                                          <a:pt x="1644" y="3"/>
                                          <a:pt x="1644" y="9"/>
                                        </a:cubicBezTo>
                                        <a:cubicBezTo>
                                          <a:pt x="1461" y="466"/>
                                          <a:pt x="1324" y="899"/>
                                          <a:pt x="1301" y="1379"/>
                                        </a:cubicBezTo>
                                        <a:cubicBezTo>
                                          <a:pt x="1256" y="1881"/>
                                          <a:pt x="1324" y="2383"/>
                                          <a:pt x="1370" y="2885"/>
                                        </a:cubicBezTo>
                                        <a:cubicBezTo>
                                          <a:pt x="1438" y="3387"/>
                                          <a:pt x="1484" y="3912"/>
                                          <a:pt x="1530" y="4414"/>
                                        </a:cubicBezTo>
                                        <a:cubicBezTo>
                                          <a:pt x="1552" y="4939"/>
                                          <a:pt x="1530" y="5441"/>
                                          <a:pt x="1507" y="5944"/>
                                        </a:cubicBezTo>
                                        <a:cubicBezTo>
                                          <a:pt x="1507" y="6514"/>
                                          <a:pt x="1530" y="7085"/>
                                          <a:pt x="1530" y="7633"/>
                                        </a:cubicBezTo>
                                        <a:cubicBezTo>
                                          <a:pt x="1530" y="8226"/>
                                          <a:pt x="1461" y="8797"/>
                                          <a:pt x="1324" y="9367"/>
                                        </a:cubicBezTo>
                                        <a:cubicBezTo>
                                          <a:pt x="1210" y="9892"/>
                                          <a:pt x="1050" y="10417"/>
                                          <a:pt x="913" y="10942"/>
                                        </a:cubicBezTo>
                                        <a:cubicBezTo>
                                          <a:pt x="754" y="11490"/>
                                          <a:pt x="662" y="12038"/>
                                          <a:pt x="503" y="12586"/>
                                        </a:cubicBezTo>
                                        <a:cubicBezTo>
                                          <a:pt x="343" y="13111"/>
                                          <a:pt x="46" y="13613"/>
                                          <a:pt x="23" y="14184"/>
                                        </a:cubicBezTo>
                                        <a:cubicBezTo>
                                          <a:pt x="0" y="14435"/>
                                          <a:pt x="69" y="14686"/>
                                          <a:pt x="137" y="14914"/>
                                        </a:cubicBezTo>
                                        <a:cubicBezTo>
                                          <a:pt x="206" y="15165"/>
                                          <a:pt x="229" y="15439"/>
                                          <a:pt x="297" y="15690"/>
                                        </a:cubicBezTo>
                                        <a:cubicBezTo>
                                          <a:pt x="322" y="15790"/>
                                          <a:pt x="416" y="15843"/>
                                          <a:pt x="511" y="15843"/>
                                        </a:cubicBezTo>
                                        <a:cubicBezTo>
                                          <a:pt x="589" y="15843"/>
                                          <a:pt x="667" y="15808"/>
                                          <a:pt x="708" y="15736"/>
                                        </a:cubicBezTo>
                                        <a:cubicBezTo>
                                          <a:pt x="913" y="15302"/>
                                          <a:pt x="662" y="14868"/>
                                          <a:pt x="571" y="14435"/>
                                        </a:cubicBezTo>
                                        <a:cubicBezTo>
                                          <a:pt x="503" y="13955"/>
                                          <a:pt x="754" y="13476"/>
                                          <a:pt x="913" y="13019"/>
                                        </a:cubicBezTo>
                                        <a:cubicBezTo>
                                          <a:pt x="1096" y="12517"/>
                                          <a:pt x="1187" y="11992"/>
                                          <a:pt x="1301" y="11467"/>
                                        </a:cubicBezTo>
                                        <a:cubicBezTo>
                                          <a:pt x="1461" y="10920"/>
                                          <a:pt x="1598" y="10395"/>
                                          <a:pt x="1735" y="9847"/>
                                        </a:cubicBezTo>
                                        <a:cubicBezTo>
                                          <a:pt x="1872" y="9322"/>
                                          <a:pt x="1963" y="8797"/>
                                          <a:pt x="2009" y="8272"/>
                                        </a:cubicBezTo>
                                        <a:cubicBezTo>
                                          <a:pt x="2032" y="7701"/>
                                          <a:pt x="2009" y="7131"/>
                                          <a:pt x="1986" y="6583"/>
                                        </a:cubicBezTo>
                                        <a:cubicBezTo>
                                          <a:pt x="1986" y="6035"/>
                                          <a:pt x="2032" y="5510"/>
                                          <a:pt x="2009" y="4962"/>
                                        </a:cubicBezTo>
                                        <a:cubicBezTo>
                                          <a:pt x="1986" y="4483"/>
                                          <a:pt x="1918" y="3981"/>
                                          <a:pt x="1849" y="3501"/>
                                        </a:cubicBezTo>
                                        <a:cubicBezTo>
                                          <a:pt x="1758" y="2931"/>
                                          <a:pt x="1667" y="2337"/>
                                          <a:pt x="1644" y="1767"/>
                                        </a:cubicBezTo>
                                        <a:cubicBezTo>
                                          <a:pt x="1598" y="1196"/>
                                          <a:pt x="1552" y="603"/>
                                          <a:pt x="1689" y="55"/>
                                        </a:cubicBezTo>
                                        <a:cubicBezTo>
                                          <a:pt x="1706" y="21"/>
                                          <a:pt x="1674" y="0"/>
                                          <a:pt x="165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2" name="Google Shape;2492;p32"/>
                                  <p:cNvSpPr/>
                                  <p:nvPr/>
                                </p:nvSpPr>
                                <p:spPr>
                                  <a:xfrm>
                                    <a:off x="7161475" y="4612600"/>
                                    <a:ext cx="156375" cy="375975"/>
                                  </a:xfrm>
                                  <a:custGeom>
                                    <a:rect b="b" l="l" r="r" t="t"/>
                                    <a:pathLst>
                                      <a:path extrusionOk="0" h="15039" w="6255">
                                        <a:moveTo>
                                          <a:pt x="297" y="0"/>
                                        </a:moveTo>
                                        <a:cubicBezTo>
                                          <a:pt x="279" y="0"/>
                                          <a:pt x="260" y="8"/>
                                          <a:pt x="251" y="25"/>
                                        </a:cubicBezTo>
                                        <a:cubicBezTo>
                                          <a:pt x="46" y="573"/>
                                          <a:pt x="0" y="1189"/>
                                          <a:pt x="23" y="1783"/>
                                        </a:cubicBezTo>
                                        <a:cubicBezTo>
                                          <a:pt x="46" y="2079"/>
                                          <a:pt x="92" y="2399"/>
                                          <a:pt x="115" y="2696"/>
                                        </a:cubicBezTo>
                                        <a:cubicBezTo>
                                          <a:pt x="115" y="3061"/>
                                          <a:pt x="115" y="3426"/>
                                          <a:pt x="160" y="3768"/>
                                        </a:cubicBezTo>
                                        <a:cubicBezTo>
                                          <a:pt x="229" y="4522"/>
                                          <a:pt x="388" y="5229"/>
                                          <a:pt x="457" y="5983"/>
                                        </a:cubicBezTo>
                                        <a:cubicBezTo>
                                          <a:pt x="525" y="6667"/>
                                          <a:pt x="388" y="7284"/>
                                          <a:pt x="229" y="7968"/>
                                        </a:cubicBezTo>
                                        <a:cubicBezTo>
                                          <a:pt x="92" y="8607"/>
                                          <a:pt x="46" y="9224"/>
                                          <a:pt x="160" y="9863"/>
                                        </a:cubicBezTo>
                                        <a:cubicBezTo>
                                          <a:pt x="251" y="10411"/>
                                          <a:pt x="366" y="10958"/>
                                          <a:pt x="548" y="11461"/>
                                        </a:cubicBezTo>
                                        <a:cubicBezTo>
                                          <a:pt x="731" y="12031"/>
                                          <a:pt x="1005" y="12556"/>
                                          <a:pt x="1393" y="13013"/>
                                        </a:cubicBezTo>
                                        <a:cubicBezTo>
                                          <a:pt x="1781" y="13492"/>
                                          <a:pt x="2351" y="13834"/>
                                          <a:pt x="2922" y="14063"/>
                                        </a:cubicBezTo>
                                        <a:cubicBezTo>
                                          <a:pt x="3493" y="14314"/>
                                          <a:pt x="4040" y="14451"/>
                                          <a:pt x="4657" y="14542"/>
                                        </a:cubicBezTo>
                                        <a:cubicBezTo>
                                          <a:pt x="5045" y="14588"/>
                                          <a:pt x="5501" y="14610"/>
                                          <a:pt x="5730" y="14953"/>
                                        </a:cubicBezTo>
                                        <a:cubicBezTo>
                                          <a:pt x="5764" y="15010"/>
                                          <a:pt x="5821" y="15038"/>
                                          <a:pt x="5878" y="15038"/>
                                        </a:cubicBezTo>
                                        <a:cubicBezTo>
                                          <a:pt x="5935" y="15038"/>
                                          <a:pt x="5992" y="15010"/>
                                          <a:pt x="6026" y="14953"/>
                                        </a:cubicBezTo>
                                        <a:cubicBezTo>
                                          <a:pt x="6255" y="14519"/>
                                          <a:pt x="5821" y="14222"/>
                                          <a:pt x="5478" y="14131"/>
                                        </a:cubicBezTo>
                                        <a:cubicBezTo>
                                          <a:pt x="5045" y="13994"/>
                                          <a:pt x="4611" y="13994"/>
                                          <a:pt x="4200" y="13926"/>
                                        </a:cubicBezTo>
                                        <a:cubicBezTo>
                                          <a:pt x="2990" y="13697"/>
                                          <a:pt x="1826" y="13013"/>
                                          <a:pt x="1279" y="11917"/>
                                        </a:cubicBezTo>
                                        <a:cubicBezTo>
                                          <a:pt x="1028" y="11415"/>
                                          <a:pt x="891" y="10844"/>
                                          <a:pt x="754" y="10297"/>
                                        </a:cubicBezTo>
                                        <a:cubicBezTo>
                                          <a:pt x="617" y="9680"/>
                                          <a:pt x="525" y="9110"/>
                                          <a:pt x="639" y="8470"/>
                                        </a:cubicBezTo>
                                        <a:cubicBezTo>
                                          <a:pt x="754" y="7854"/>
                                          <a:pt x="936" y="7261"/>
                                          <a:pt x="959" y="6622"/>
                                        </a:cubicBezTo>
                                        <a:cubicBezTo>
                                          <a:pt x="982" y="5914"/>
                                          <a:pt x="799" y="5206"/>
                                          <a:pt x="662" y="4499"/>
                                        </a:cubicBezTo>
                                        <a:cubicBezTo>
                                          <a:pt x="525" y="3746"/>
                                          <a:pt x="503" y="2992"/>
                                          <a:pt x="411" y="2239"/>
                                        </a:cubicBezTo>
                                        <a:cubicBezTo>
                                          <a:pt x="297" y="1532"/>
                                          <a:pt x="115" y="778"/>
                                          <a:pt x="343" y="48"/>
                                        </a:cubicBezTo>
                                        <a:cubicBezTo>
                                          <a:pt x="357" y="20"/>
                                          <a:pt x="327" y="0"/>
                                          <a:pt x="29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3" name="Google Shape;2493;p32"/>
                                  <p:cNvSpPr/>
                                  <p:nvPr/>
                                </p:nvSpPr>
                                <p:spPr>
                                  <a:xfrm>
                                    <a:off x="7294200" y="4682350"/>
                                    <a:ext cx="122950" cy="302525"/>
                                  </a:xfrm>
                                  <a:custGeom>
                                    <a:rect b="b" l="l" r="r" t="t"/>
                                    <a:pathLst>
                                      <a:path extrusionOk="0" h="12101" w="4918">
                                        <a:moveTo>
                                          <a:pt x="4874" y="0"/>
                                        </a:moveTo>
                                        <a:cubicBezTo>
                                          <a:pt x="4865" y="0"/>
                                          <a:pt x="4856" y="6"/>
                                          <a:pt x="4849" y="20"/>
                                        </a:cubicBezTo>
                                        <a:cubicBezTo>
                                          <a:pt x="4324" y="705"/>
                                          <a:pt x="4278" y="1663"/>
                                          <a:pt x="4232" y="2508"/>
                                        </a:cubicBezTo>
                                        <a:cubicBezTo>
                                          <a:pt x="4164" y="3466"/>
                                          <a:pt x="4210" y="4425"/>
                                          <a:pt x="4027" y="5338"/>
                                        </a:cubicBezTo>
                                        <a:cubicBezTo>
                                          <a:pt x="3936" y="5840"/>
                                          <a:pt x="3776" y="6342"/>
                                          <a:pt x="3707" y="6845"/>
                                        </a:cubicBezTo>
                                        <a:cubicBezTo>
                                          <a:pt x="3662" y="7301"/>
                                          <a:pt x="3707" y="7735"/>
                                          <a:pt x="3662" y="8191"/>
                                        </a:cubicBezTo>
                                        <a:cubicBezTo>
                                          <a:pt x="3570" y="9059"/>
                                          <a:pt x="3091" y="9789"/>
                                          <a:pt x="2635" y="10474"/>
                                        </a:cubicBezTo>
                                        <a:cubicBezTo>
                                          <a:pt x="2361" y="10885"/>
                                          <a:pt x="2018" y="11159"/>
                                          <a:pt x="1539" y="11273"/>
                                        </a:cubicBezTo>
                                        <a:cubicBezTo>
                                          <a:pt x="1288" y="11318"/>
                                          <a:pt x="1037" y="11341"/>
                                          <a:pt x="786" y="11410"/>
                                        </a:cubicBezTo>
                                        <a:cubicBezTo>
                                          <a:pt x="489" y="11455"/>
                                          <a:pt x="306" y="11569"/>
                                          <a:pt x="124" y="11798"/>
                                        </a:cubicBezTo>
                                        <a:cubicBezTo>
                                          <a:pt x="0" y="11921"/>
                                          <a:pt x="100" y="12101"/>
                                          <a:pt x="255" y="12101"/>
                                        </a:cubicBezTo>
                                        <a:cubicBezTo>
                                          <a:pt x="271" y="12101"/>
                                          <a:pt x="289" y="12099"/>
                                          <a:pt x="306" y="12094"/>
                                        </a:cubicBezTo>
                                        <a:cubicBezTo>
                                          <a:pt x="763" y="12003"/>
                                          <a:pt x="1242" y="11935"/>
                                          <a:pt x="1722" y="11820"/>
                                        </a:cubicBezTo>
                                        <a:cubicBezTo>
                                          <a:pt x="2132" y="11706"/>
                                          <a:pt x="2520" y="11501"/>
                                          <a:pt x="2817" y="11181"/>
                                        </a:cubicBezTo>
                                        <a:cubicBezTo>
                                          <a:pt x="3068" y="10885"/>
                                          <a:pt x="3274" y="10519"/>
                                          <a:pt x="3502" y="10177"/>
                                        </a:cubicBezTo>
                                        <a:cubicBezTo>
                                          <a:pt x="3730" y="9812"/>
                                          <a:pt x="3936" y="9401"/>
                                          <a:pt x="4073" y="8967"/>
                                        </a:cubicBezTo>
                                        <a:cubicBezTo>
                                          <a:pt x="4210" y="8534"/>
                                          <a:pt x="4255" y="8100"/>
                                          <a:pt x="4232" y="7643"/>
                                        </a:cubicBezTo>
                                        <a:cubicBezTo>
                                          <a:pt x="4210" y="7141"/>
                                          <a:pt x="4278" y="6685"/>
                                          <a:pt x="4392" y="6183"/>
                                        </a:cubicBezTo>
                                        <a:cubicBezTo>
                                          <a:pt x="4506" y="5703"/>
                                          <a:pt x="4598" y="5201"/>
                                          <a:pt x="4620" y="4699"/>
                                        </a:cubicBezTo>
                                        <a:cubicBezTo>
                                          <a:pt x="4666" y="4220"/>
                                          <a:pt x="4666" y="3740"/>
                                          <a:pt x="4666" y="3284"/>
                                        </a:cubicBezTo>
                                        <a:cubicBezTo>
                                          <a:pt x="4666" y="2736"/>
                                          <a:pt x="4643" y="2188"/>
                                          <a:pt x="4689" y="1663"/>
                                        </a:cubicBezTo>
                                        <a:cubicBezTo>
                                          <a:pt x="4735" y="1115"/>
                                          <a:pt x="4849" y="590"/>
                                          <a:pt x="4917" y="43"/>
                                        </a:cubicBezTo>
                                        <a:cubicBezTo>
                                          <a:pt x="4917" y="27"/>
                                          <a:pt x="4895" y="0"/>
                                          <a:pt x="487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94" name="Google Shape;2494;p32"/>
                                <p:cNvSpPr/>
                                <p:nvPr/>
                              </p:nvSpPr>
                              <p:spPr>
                                <a:xfrm>
                                  <a:off x="5853825" y="4737925"/>
                                  <a:ext cx="95075" cy="121100"/>
                                </a:xfrm>
                                <a:custGeom>
                                  <a:rect b="b" l="l" r="r" t="t"/>
                                  <a:pathLst>
                                    <a:path extrusionOk="0" h="4844" w="3803">
                                      <a:moveTo>
                                        <a:pt x="539" y="2933"/>
                                      </a:moveTo>
                                      <a:cubicBezTo>
                                        <a:pt x="542" y="2936"/>
                                        <a:pt x="545" y="2939"/>
                                        <a:pt x="549" y="2942"/>
                                      </a:cubicBezTo>
                                      <a:lnTo>
                                        <a:pt x="549" y="2942"/>
                                      </a:lnTo>
                                      <a:cubicBezTo>
                                        <a:pt x="548" y="2943"/>
                                        <a:pt x="548" y="2944"/>
                                        <a:pt x="547" y="2944"/>
                                      </a:cubicBezTo>
                                      <a:lnTo>
                                        <a:pt x="547" y="2944"/>
                                      </a:lnTo>
                                      <a:cubicBezTo>
                                        <a:pt x="544" y="2941"/>
                                        <a:pt x="541" y="2937"/>
                                        <a:pt x="539" y="2933"/>
                                      </a:cubicBezTo>
                                      <a:close/>
                                      <a:moveTo>
                                        <a:pt x="580" y="2960"/>
                                      </a:moveTo>
                                      <a:cubicBezTo>
                                        <a:pt x="582" y="2961"/>
                                        <a:pt x="583" y="2961"/>
                                        <a:pt x="584" y="2962"/>
                                      </a:cubicBezTo>
                                      <a:lnTo>
                                        <a:pt x="584" y="2962"/>
                                      </a:lnTo>
                                      <a:cubicBezTo>
                                        <a:pt x="584" y="2964"/>
                                        <a:pt x="584" y="2965"/>
                                        <a:pt x="584" y="2967"/>
                                      </a:cubicBezTo>
                                      <a:lnTo>
                                        <a:pt x="584" y="2967"/>
                                      </a:lnTo>
                                      <a:cubicBezTo>
                                        <a:pt x="583" y="2964"/>
                                        <a:pt x="581" y="2962"/>
                                        <a:pt x="580" y="2960"/>
                                      </a:cubicBezTo>
                                      <a:close/>
                                      <a:moveTo>
                                        <a:pt x="559" y="2956"/>
                                      </a:moveTo>
                                      <a:cubicBezTo>
                                        <a:pt x="561" y="2956"/>
                                        <a:pt x="562" y="2957"/>
                                        <a:pt x="564" y="2957"/>
                                      </a:cubicBezTo>
                                      <a:lnTo>
                                        <a:pt x="564" y="2957"/>
                                      </a:lnTo>
                                      <a:cubicBezTo>
                                        <a:pt x="570" y="2962"/>
                                        <a:pt x="575" y="2966"/>
                                        <a:pt x="581" y="2969"/>
                                      </a:cubicBezTo>
                                      <a:lnTo>
                                        <a:pt x="581" y="2969"/>
                                      </a:lnTo>
                                      <a:cubicBezTo>
                                        <a:pt x="575" y="2968"/>
                                        <a:pt x="567" y="2964"/>
                                        <a:pt x="559" y="2956"/>
                                      </a:cubicBezTo>
                                      <a:close/>
                                      <a:moveTo>
                                        <a:pt x="3574" y="3617"/>
                                      </a:moveTo>
                                      <a:lnTo>
                                        <a:pt x="3574" y="3617"/>
                                      </a:lnTo>
                                      <a:cubicBezTo>
                                        <a:pt x="3576" y="3624"/>
                                        <a:pt x="3578" y="3630"/>
                                        <a:pt x="3579" y="3636"/>
                                      </a:cubicBezTo>
                                      <a:lnTo>
                                        <a:pt x="3579" y="3636"/>
                                      </a:lnTo>
                                      <a:cubicBezTo>
                                        <a:pt x="3576" y="3630"/>
                                        <a:pt x="3574" y="3624"/>
                                        <a:pt x="3574" y="3617"/>
                                      </a:cubicBezTo>
                                      <a:close/>
                                      <a:moveTo>
                                        <a:pt x="3002" y="3821"/>
                                      </a:moveTo>
                                      <a:cubicBezTo>
                                        <a:pt x="3011" y="3826"/>
                                        <a:pt x="3017" y="3829"/>
                                        <a:pt x="3016" y="3829"/>
                                      </a:cubicBezTo>
                                      <a:cubicBezTo>
                                        <a:pt x="3016" y="3829"/>
                                        <a:pt x="3012" y="3827"/>
                                        <a:pt x="3004" y="3823"/>
                                      </a:cubicBezTo>
                                      <a:cubicBezTo>
                                        <a:pt x="3003" y="3822"/>
                                        <a:pt x="3002" y="3821"/>
                                        <a:pt x="3002" y="3821"/>
                                      </a:cubicBezTo>
                                      <a:close/>
                                      <a:moveTo>
                                        <a:pt x="2579" y="3905"/>
                                      </a:moveTo>
                                      <a:lnTo>
                                        <a:pt x="2579" y="3905"/>
                                      </a:lnTo>
                                      <a:cubicBezTo>
                                        <a:pt x="2562" y="3923"/>
                                        <a:pt x="2547" y="3941"/>
                                        <a:pt x="2547" y="3960"/>
                                      </a:cubicBezTo>
                                      <a:lnTo>
                                        <a:pt x="2547" y="3960"/>
                                      </a:lnTo>
                                      <a:cubicBezTo>
                                        <a:pt x="2547" y="3942"/>
                                        <a:pt x="2559" y="3923"/>
                                        <a:pt x="2579" y="3905"/>
                                      </a:cubicBezTo>
                                      <a:close/>
                                      <a:moveTo>
                                        <a:pt x="3535" y="4286"/>
                                      </a:moveTo>
                                      <a:cubicBezTo>
                                        <a:pt x="3516" y="4308"/>
                                        <a:pt x="3490" y="4328"/>
                                        <a:pt x="3460" y="4348"/>
                                      </a:cubicBezTo>
                                      <a:cubicBezTo>
                                        <a:pt x="3487" y="4330"/>
                                        <a:pt x="3512" y="4309"/>
                                        <a:pt x="3535" y="4286"/>
                                      </a:cubicBezTo>
                                      <a:close/>
                                      <a:moveTo>
                                        <a:pt x="3080" y="1"/>
                                      </a:moveTo>
                                      <a:cubicBezTo>
                                        <a:pt x="2963" y="1"/>
                                        <a:pt x="2836" y="72"/>
                                        <a:pt x="2821" y="193"/>
                                      </a:cubicBezTo>
                                      <a:cubicBezTo>
                                        <a:pt x="2780" y="501"/>
                                        <a:pt x="2794" y="827"/>
                                        <a:pt x="2798" y="1138"/>
                                      </a:cubicBezTo>
                                      <a:lnTo>
                                        <a:pt x="2798" y="1138"/>
                                      </a:lnTo>
                                      <a:cubicBezTo>
                                        <a:pt x="2701" y="1394"/>
                                        <a:pt x="2725" y="1661"/>
                                        <a:pt x="2707" y="1928"/>
                                      </a:cubicBezTo>
                                      <a:cubicBezTo>
                                        <a:pt x="2707" y="2088"/>
                                        <a:pt x="2684" y="2225"/>
                                        <a:pt x="2661" y="2385"/>
                                      </a:cubicBezTo>
                                      <a:cubicBezTo>
                                        <a:pt x="2661" y="2453"/>
                                        <a:pt x="2661" y="2522"/>
                                        <a:pt x="2661" y="2590"/>
                                      </a:cubicBezTo>
                                      <a:cubicBezTo>
                                        <a:pt x="2661" y="2623"/>
                                        <a:pt x="2650" y="2713"/>
                                        <a:pt x="2651" y="2713"/>
                                      </a:cubicBezTo>
                                      <a:cubicBezTo>
                                        <a:pt x="2651" y="2713"/>
                                        <a:pt x="2651" y="2713"/>
                                        <a:pt x="2652" y="2713"/>
                                      </a:cubicBezTo>
                                      <a:lnTo>
                                        <a:pt x="2652" y="2713"/>
                                      </a:lnTo>
                                      <a:cubicBezTo>
                                        <a:pt x="2650" y="2723"/>
                                        <a:pt x="2648" y="2734"/>
                                        <a:pt x="2646" y="2745"/>
                                      </a:cubicBezTo>
                                      <a:lnTo>
                                        <a:pt x="2646" y="2745"/>
                                      </a:lnTo>
                                      <a:cubicBezTo>
                                        <a:pt x="2535" y="2602"/>
                                        <a:pt x="2373" y="2520"/>
                                        <a:pt x="2205" y="2520"/>
                                      </a:cubicBezTo>
                                      <a:cubicBezTo>
                                        <a:pt x="2073" y="2520"/>
                                        <a:pt x="1937" y="2570"/>
                                        <a:pt x="1817" y="2681"/>
                                      </a:cubicBezTo>
                                      <a:cubicBezTo>
                                        <a:pt x="1791" y="2708"/>
                                        <a:pt x="1766" y="2735"/>
                                        <a:pt x="1742" y="2763"/>
                                      </a:cubicBezTo>
                                      <a:lnTo>
                                        <a:pt x="1742" y="2763"/>
                                      </a:lnTo>
                                      <a:cubicBezTo>
                                        <a:pt x="1560" y="2445"/>
                                        <a:pt x="1311" y="2041"/>
                                        <a:pt x="972" y="1883"/>
                                      </a:cubicBezTo>
                                      <a:cubicBezTo>
                                        <a:pt x="880" y="1836"/>
                                        <a:pt x="784" y="1816"/>
                                        <a:pt x="691" y="1816"/>
                                      </a:cubicBezTo>
                                      <a:cubicBezTo>
                                        <a:pt x="323" y="1816"/>
                                        <a:pt x="0" y="2144"/>
                                        <a:pt x="128" y="2544"/>
                                      </a:cubicBezTo>
                                      <a:cubicBezTo>
                                        <a:pt x="173" y="2681"/>
                                        <a:pt x="242" y="2818"/>
                                        <a:pt x="265" y="2955"/>
                                      </a:cubicBezTo>
                                      <a:cubicBezTo>
                                        <a:pt x="288" y="3047"/>
                                        <a:pt x="310" y="3115"/>
                                        <a:pt x="333" y="3184"/>
                                      </a:cubicBezTo>
                                      <a:cubicBezTo>
                                        <a:pt x="333" y="3229"/>
                                        <a:pt x="356" y="3275"/>
                                        <a:pt x="356" y="3321"/>
                                      </a:cubicBezTo>
                                      <a:cubicBezTo>
                                        <a:pt x="362" y="3353"/>
                                        <a:pt x="365" y="3363"/>
                                        <a:pt x="366" y="3363"/>
                                      </a:cubicBezTo>
                                      <a:cubicBezTo>
                                        <a:pt x="369" y="3363"/>
                                        <a:pt x="365" y="3326"/>
                                        <a:pt x="370" y="3326"/>
                                      </a:cubicBezTo>
                                      <a:cubicBezTo>
                                        <a:pt x="372" y="3326"/>
                                        <a:pt x="374" y="3330"/>
                                        <a:pt x="379" y="3343"/>
                                      </a:cubicBezTo>
                                      <a:cubicBezTo>
                                        <a:pt x="402" y="3526"/>
                                        <a:pt x="379" y="3663"/>
                                        <a:pt x="379" y="3846"/>
                                      </a:cubicBezTo>
                                      <a:cubicBezTo>
                                        <a:pt x="379" y="3868"/>
                                        <a:pt x="379" y="3914"/>
                                        <a:pt x="356" y="3960"/>
                                      </a:cubicBezTo>
                                      <a:cubicBezTo>
                                        <a:pt x="333" y="4051"/>
                                        <a:pt x="333" y="4142"/>
                                        <a:pt x="333" y="4234"/>
                                      </a:cubicBezTo>
                                      <a:cubicBezTo>
                                        <a:pt x="314" y="4483"/>
                                        <a:pt x="569" y="4717"/>
                                        <a:pt x="814" y="4717"/>
                                      </a:cubicBezTo>
                                      <a:cubicBezTo>
                                        <a:pt x="860" y="4717"/>
                                        <a:pt x="906" y="4708"/>
                                        <a:pt x="949" y="4690"/>
                                      </a:cubicBezTo>
                                      <a:cubicBezTo>
                                        <a:pt x="1120" y="4623"/>
                                        <a:pt x="1247" y="4516"/>
                                        <a:pt x="1340" y="4382"/>
                                      </a:cubicBezTo>
                                      <a:lnTo>
                                        <a:pt x="1340" y="4382"/>
                                      </a:lnTo>
                                      <a:cubicBezTo>
                                        <a:pt x="1451" y="4524"/>
                                        <a:pt x="1617" y="4593"/>
                                        <a:pt x="1781" y="4593"/>
                                      </a:cubicBezTo>
                                      <a:cubicBezTo>
                                        <a:pt x="1920" y="4593"/>
                                        <a:pt x="2057" y="4544"/>
                                        <a:pt x="2157" y="4448"/>
                                      </a:cubicBezTo>
                                      <a:lnTo>
                                        <a:pt x="2157" y="4448"/>
                                      </a:lnTo>
                                      <a:cubicBezTo>
                                        <a:pt x="2192" y="4492"/>
                                        <a:pt x="2230" y="4535"/>
                                        <a:pt x="2273" y="4576"/>
                                      </a:cubicBezTo>
                                      <a:cubicBezTo>
                                        <a:pt x="2428" y="4730"/>
                                        <a:pt x="2666" y="4843"/>
                                        <a:pt x="2896" y="4843"/>
                                      </a:cubicBezTo>
                                      <a:cubicBezTo>
                                        <a:pt x="3006" y="4843"/>
                                        <a:pt x="3113" y="4818"/>
                                        <a:pt x="3209" y="4759"/>
                                      </a:cubicBezTo>
                                      <a:cubicBezTo>
                                        <a:pt x="3323" y="4690"/>
                                        <a:pt x="3415" y="4576"/>
                                        <a:pt x="3483" y="4462"/>
                                      </a:cubicBezTo>
                                      <a:cubicBezTo>
                                        <a:pt x="3526" y="4398"/>
                                        <a:pt x="3549" y="4313"/>
                                        <a:pt x="3570" y="4247"/>
                                      </a:cubicBezTo>
                                      <a:lnTo>
                                        <a:pt x="3570" y="4247"/>
                                      </a:lnTo>
                                      <a:cubicBezTo>
                                        <a:pt x="3684" y="4105"/>
                                        <a:pt x="3723" y="3903"/>
                                        <a:pt x="3643" y="3729"/>
                                      </a:cubicBezTo>
                                      <a:lnTo>
                                        <a:pt x="3643" y="3729"/>
                                      </a:lnTo>
                                      <a:cubicBezTo>
                                        <a:pt x="3644" y="3572"/>
                                        <a:pt x="3647" y="3435"/>
                                        <a:pt x="3666" y="3343"/>
                                      </a:cubicBezTo>
                                      <a:cubicBezTo>
                                        <a:pt x="3688" y="3092"/>
                                        <a:pt x="3757" y="2864"/>
                                        <a:pt x="3780" y="2636"/>
                                      </a:cubicBezTo>
                                      <a:cubicBezTo>
                                        <a:pt x="3803" y="2362"/>
                                        <a:pt x="3780" y="2111"/>
                                        <a:pt x="3780" y="1837"/>
                                      </a:cubicBezTo>
                                      <a:cubicBezTo>
                                        <a:pt x="3761" y="1579"/>
                                        <a:pt x="3758" y="1307"/>
                                        <a:pt x="3638" y="1080"/>
                                      </a:cubicBezTo>
                                      <a:lnTo>
                                        <a:pt x="3638" y="1080"/>
                                      </a:lnTo>
                                      <a:cubicBezTo>
                                        <a:pt x="3570" y="722"/>
                                        <a:pt x="3477" y="346"/>
                                        <a:pt x="3232" y="57"/>
                                      </a:cubicBezTo>
                                      <a:cubicBezTo>
                                        <a:pt x="3194" y="18"/>
                                        <a:pt x="3138" y="1"/>
                                        <a:pt x="308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5" name="Google Shape;2495;p32"/>
                                <p:cNvSpPr/>
                                <p:nvPr/>
                              </p:nvSpPr>
                              <p:spPr>
                                <a:xfrm>
                                  <a:off x="5920350" y="4625225"/>
                                  <a:ext cx="89050" cy="263125"/>
                                </a:xfrm>
                                <a:custGeom>
                                  <a:rect b="b" l="l" r="r" t="t"/>
                                  <a:pathLst>
                                    <a:path extrusionOk="0" h="10525" w="3562">
                                      <a:moveTo>
                                        <a:pt x="295" y="0"/>
                                      </a:moveTo>
                                      <a:cubicBezTo>
                                        <a:pt x="260" y="0"/>
                                        <a:pt x="225" y="20"/>
                                        <a:pt x="206" y="68"/>
                                      </a:cubicBezTo>
                                      <a:cubicBezTo>
                                        <a:pt x="0" y="867"/>
                                        <a:pt x="69" y="1689"/>
                                        <a:pt x="137" y="2510"/>
                                      </a:cubicBezTo>
                                      <a:cubicBezTo>
                                        <a:pt x="229" y="3423"/>
                                        <a:pt x="366" y="4313"/>
                                        <a:pt x="434" y="5226"/>
                                      </a:cubicBezTo>
                                      <a:cubicBezTo>
                                        <a:pt x="502" y="6094"/>
                                        <a:pt x="525" y="6938"/>
                                        <a:pt x="594" y="7783"/>
                                      </a:cubicBezTo>
                                      <a:cubicBezTo>
                                        <a:pt x="639" y="8605"/>
                                        <a:pt x="708" y="9518"/>
                                        <a:pt x="1050" y="10271"/>
                                      </a:cubicBezTo>
                                      <a:cubicBezTo>
                                        <a:pt x="1140" y="10450"/>
                                        <a:pt x="1289" y="10525"/>
                                        <a:pt x="1442" y="10525"/>
                                      </a:cubicBezTo>
                                      <a:cubicBezTo>
                                        <a:pt x="1716" y="10525"/>
                                        <a:pt x="2005" y="10290"/>
                                        <a:pt x="2007" y="9997"/>
                                      </a:cubicBezTo>
                                      <a:lnTo>
                                        <a:pt x="2007" y="9997"/>
                                      </a:lnTo>
                                      <a:cubicBezTo>
                                        <a:pt x="2007" y="9997"/>
                                        <a:pt x="2008" y="9997"/>
                                        <a:pt x="2009" y="9997"/>
                                      </a:cubicBezTo>
                                      <a:cubicBezTo>
                                        <a:pt x="1972" y="9537"/>
                                        <a:pt x="1887" y="9084"/>
                                        <a:pt x="1807" y="8634"/>
                                      </a:cubicBezTo>
                                      <a:lnTo>
                                        <a:pt x="1807" y="8634"/>
                                      </a:lnTo>
                                      <a:cubicBezTo>
                                        <a:pt x="1815" y="8442"/>
                                        <a:pt x="1840" y="8261"/>
                                        <a:pt x="1895" y="8080"/>
                                      </a:cubicBezTo>
                                      <a:cubicBezTo>
                                        <a:pt x="1895" y="8037"/>
                                        <a:pt x="1900" y="7993"/>
                                        <a:pt x="1908" y="7953"/>
                                      </a:cubicBezTo>
                                      <a:lnTo>
                                        <a:pt x="1908" y="7953"/>
                                      </a:lnTo>
                                      <a:cubicBezTo>
                                        <a:pt x="1963" y="8140"/>
                                        <a:pt x="2129" y="8238"/>
                                        <a:pt x="2308" y="8254"/>
                                      </a:cubicBezTo>
                                      <a:lnTo>
                                        <a:pt x="2308" y="8254"/>
                                      </a:lnTo>
                                      <a:cubicBezTo>
                                        <a:pt x="2306" y="8371"/>
                                        <a:pt x="2306" y="8488"/>
                                        <a:pt x="2306" y="8605"/>
                                      </a:cubicBezTo>
                                      <a:cubicBezTo>
                                        <a:pt x="2306" y="8983"/>
                                        <a:pt x="2654" y="9201"/>
                                        <a:pt x="2981" y="9201"/>
                                      </a:cubicBezTo>
                                      <a:cubicBezTo>
                                        <a:pt x="3246" y="9201"/>
                                        <a:pt x="3497" y="9058"/>
                                        <a:pt x="3538" y="8742"/>
                                      </a:cubicBezTo>
                                      <a:cubicBezTo>
                                        <a:pt x="3544" y="8685"/>
                                        <a:pt x="3547" y="8631"/>
                                        <a:pt x="3549" y="8579"/>
                                      </a:cubicBezTo>
                                      <a:lnTo>
                                        <a:pt x="3549" y="8579"/>
                                      </a:lnTo>
                                      <a:lnTo>
                                        <a:pt x="3561" y="8582"/>
                                      </a:lnTo>
                                      <a:cubicBezTo>
                                        <a:pt x="3561" y="7669"/>
                                        <a:pt x="3401" y="6756"/>
                                        <a:pt x="3401" y="5866"/>
                                      </a:cubicBezTo>
                                      <a:cubicBezTo>
                                        <a:pt x="3414" y="5534"/>
                                        <a:pt x="3161" y="5361"/>
                                        <a:pt x="2901" y="5361"/>
                                      </a:cubicBezTo>
                                      <a:cubicBezTo>
                                        <a:pt x="2677" y="5361"/>
                                        <a:pt x="2448" y="5488"/>
                                        <a:pt x="2374" y="5751"/>
                                      </a:cubicBezTo>
                                      <a:cubicBezTo>
                                        <a:pt x="2296" y="6026"/>
                                        <a:pt x="2307" y="6407"/>
                                        <a:pt x="2262" y="6750"/>
                                      </a:cubicBezTo>
                                      <a:lnTo>
                                        <a:pt x="2262" y="6750"/>
                                      </a:lnTo>
                                      <a:cubicBezTo>
                                        <a:pt x="2232" y="6742"/>
                                        <a:pt x="2200" y="6739"/>
                                        <a:pt x="2169" y="6739"/>
                                      </a:cubicBezTo>
                                      <a:cubicBezTo>
                                        <a:pt x="2066" y="6739"/>
                                        <a:pt x="1963" y="6779"/>
                                        <a:pt x="1895" y="6870"/>
                                      </a:cubicBezTo>
                                      <a:cubicBezTo>
                                        <a:pt x="1872" y="6870"/>
                                        <a:pt x="1872" y="6893"/>
                                        <a:pt x="1849" y="6916"/>
                                      </a:cubicBezTo>
                                      <a:cubicBezTo>
                                        <a:pt x="1763" y="7024"/>
                                        <a:pt x="1717" y="7214"/>
                                        <a:pt x="1791" y="7350"/>
                                      </a:cubicBezTo>
                                      <a:lnTo>
                                        <a:pt x="1791" y="7350"/>
                                      </a:lnTo>
                                      <a:cubicBezTo>
                                        <a:pt x="1791" y="7352"/>
                                        <a:pt x="1791" y="7353"/>
                                        <a:pt x="1791" y="7354"/>
                                      </a:cubicBezTo>
                                      <a:lnTo>
                                        <a:pt x="1791" y="7354"/>
                                      </a:lnTo>
                                      <a:cubicBezTo>
                                        <a:pt x="1773" y="7330"/>
                                        <a:pt x="1759" y="7320"/>
                                        <a:pt x="1747" y="7320"/>
                                      </a:cubicBezTo>
                                      <a:cubicBezTo>
                                        <a:pt x="1708" y="7320"/>
                                        <a:pt x="1695" y="7432"/>
                                        <a:pt x="1647" y="7547"/>
                                      </a:cubicBezTo>
                                      <a:lnTo>
                                        <a:pt x="1647" y="7547"/>
                                      </a:lnTo>
                                      <a:cubicBezTo>
                                        <a:pt x="1646" y="7534"/>
                                        <a:pt x="1645" y="7522"/>
                                        <a:pt x="1644" y="7509"/>
                                      </a:cubicBezTo>
                                      <a:cubicBezTo>
                                        <a:pt x="1575" y="6710"/>
                                        <a:pt x="1530" y="5911"/>
                                        <a:pt x="1438" y="5135"/>
                                      </a:cubicBezTo>
                                      <a:cubicBezTo>
                                        <a:pt x="1347" y="4313"/>
                                        <a:pt x="1187" y="3515"/>
                                        <a:pt x="1050" y="2716"/>
                                      </a:cubicBezTo>
                                      <a:cubicBezTo>
                                        <a:pt x="959" y="2305"/>
                                        <a:pt x="891" y="1894"/>
                                        <a:pt x="799" y="1506"/>
                                      </a:cubicBezTo>
                                      <a:cubicBezTo>
                                        <a:pt x="685" y="1004"/>
                                        <a:pt x="457" y="570"/>
                                        <a:pt x="388" y="91"/>
                                      </a:cubicBezTo>
                                      <a:cubicBezTo>
                                        <a:pt x="388" y="38"/>
                                        <a:pt x="342" y="0"/>
                                        <a:pt x="29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6" name="Google Shape;2496;p32"/>
                                <p:cNvSpPr/>
                                <p:nvPr/>
                              </p:nvSpPr>
                              <p:spPr>
                                <a:xfrm>
                                  <a:off x="6001375" y="4755400"/>
                                  <a:ext cx="30850" cy="102075"/>
                                </a:xfrm>
                                <a:custGeom>
                                  <a:rect b="b" l="l" r="r" t="t"/>
                                  <a:pathLst>
                                    <a:path extrusionOk="0" h="4083" w="1234">
                                      <a:moveTo>
                                        <a:pt x="540" y="0"/>
                                      </a:moveTo>
                                      <a:cubicBezTo>
                                        <a:pt x="465" y="0"/>
                                        <a:pt x="389" y="50"/>
                                        <a:pt x="389" y="134"/>
                                      </a:cubicBezTo>
                                      <a:cubicBezTo>
                                        <a:pt x="411" y="293"/>
                                        <a:pt x="411" y="430"/>
                                        <a:pt x="366" y="567"/>
                                      </a:cubicBezTo>
                                      <a:cubicBezTo>
                                        <a:pt x="320" y="727"/>
                                        <a:pt x="343" y="887"/>
                                        <a:pt x="320" y="1047"/>
                                      </a:cubicBezTo>
                                      <a:cubicBezTo>
                                        <a:pt x="320" y="1298"/>
                                        <a:pt x="252" y="1572"/>
                                        <a:pt x="229" y="1823"/>
                                      </a:cubicBezTo>
                                      <a:cubicBezTo>
                                        <a:pt x="183" y="2119"/>
                                        <a:pt x="137" y="2416"/>
                                        <a:pt x="115" y="2713"/>
                                      </a:cubicBezTo>
                                      <a:cubicBezTo>
                                        <a:pt x="69" y="3032"/>
                                        <a:pt x="1" y="3398"/>
                                        <a:pt x="115" y="3717"/>
                                      </a:cubicBezTo>
                                      <a:cubicBezTo>
                                        <a:pt x="118" y="3714"/>
                                        <a:pt x="121" y="3712"/>
                                        <a:pt x="124" y="3709"/>
                                      </a:cubicBezTo>
                                      <a:lnTo>
                                        <a:pt x="124" y="3709"/>
                                      </a:lnTo>
                                      <a:cubicBezTo>
                                        <a:pt x="145" y="3767"/>
                                        <a:pt x="180" y="3824"/>
                                        <a:pt x="229" y="3877"/>
                                      </a:cubicBezTo>
                                      <a:cubicBezTo>
                                        <a:pt x="328" y="4009"/>
                                        <a:pt x="501" y="4083"/>
                                        <a:pt x="669" y="4083"/>
                                      </a:cubicBezTo>
                                      <a:cubicBezTo>
                                        <a:pt x="850" y="4083"/>
                                        <a:pt x="1025" y="3998"/>
                                        <a:pt x="1096" y="3808"/>
                                      </a:cubicBezTo>
                                      <a:cubicBezTo>
                                        <a:pt x="1165" y="3672"/>
                                        <a:pt x="1210" y="3557"/>
                                        <a:pt x="1210" y="3398"/>
                                      </a:cubicBezTo>
                                      <a:cubicBezTo>
                                        <a:pt x="1210" y="3352"/>
                                        <a:pt x="1210" y="3283"/>
                                        <a:pt x="1210" y="3215"/>
                                      </a:cubicBezTo>
                                      <a:cubicBezTo>
                                        <a:pt x="1210" y="3055"/>
                                        <a:pt x="1210" y="2918"/>
                                        <a:pt x="1233" y="2758"/>
                                      </a:cubicBezTo>
                                      <a:cubicBezTo>
                                        <a:pt x="1233" y="2439"/>
                                        <a:pt x="1210" y="2142"/>
                                        <a:pt x="1210" y="1823"/>
                                      </a:cubicBezTo>
                                      <a:cubicBezTo>
                                        <a:pt x="1187" y="1503"/>
                                        <a:pt x="1096" y="1206"/>
                                        <a:pt x="1050" y="887"/>
                                      </a:cubicBezTo>
                                      <a:cubicBezTo>
                                        <a:pt x="1005" y="750"/>
                                        <a:pt x="982" y="590"/>
                                        <a:pt x="891" y="476"/>
                                      </a:cubicBezTo>
                                      <a:cubicBezTo>
                                        <a:pt x="777" y="339"/>
                                        <a:pt x="731" y="202"/>
                                        <a:pt x="662" y="65"/>
                                      </a:cubicBezTo>
                                      <a:cubicBezTo>
                                        <a:pt x="636" y="21"/>
                                        <a:pt x="588" y="0"/>
                                        <a:pt x="54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7" name="Google Shape;2497;p32"/>
                                <p:cNvSpPr/>
                                <p:nvPr/>
                              </p:nvSpPr>
                              <p:spPr>
                                <a:xfrm>
                                  <a:off x="6019875" y="4675200"/>
                                  <a:ext cx="104200" cy="186325"/>
                                </a:xfrm>
                                <a:custGeom>
                                  <a:rect b="b" l="l" r="r" t="t"/>
                                  <a:pathLst>
                                    <a:path extrusionOk="0" h="7453" w="4168">
                                      <a:moveTo>
                                        <a:pt x="1996" y="5167"/>
                                      </a:moveTo>
                                      <a:cubicBezTo>
                                        <a:pt x="2011" y="5174"/>
                                        <a:pt x="2022" y="5182"/>
                                        <a:pt x="2022" y="5190"/>
                                      </a:cubicBezTo>
                                      <a:cubicBezTo>
                                        <a:pt x="2021" y="5192"/>
                                        <a:pt x="2020" y="5192"/>
                                        <a:pt x="2018" y="5192"/>
                                      </a:cubicBezTo>
                                      <a:cubicBezTo>
                                        <a:pt x="2012" y="5192"/>
                                        <a:pt x="2004" y="5182"/>
                                        <a:pt x="1996" y="5167"/>
                                      </a:cubicBezTo>
                                      <a:close/>
                                      <a:moveTo>
                                        <a:pt x="1016" y="1"/>
                                      </a:moveTo>
                                      <a:cubicBezTo>
                                        <a:pt x="949" y="1"/>
                                        <a:pt x="882" y="31"/>
                                        <a:pt x="835" y="100"/>
                                      </a:cubicBezTo>
                                      <a:cubicBezTo>
                                        <a:pt x="265" y="1013"/>
                                        <a:pt x="333" y="1995"/>
                                        <a:pt x="425" y="3022"/>
                                      </a:cubicBezTo>
                                      <a:cubicBezTo>
                                        <a:pt x="470" y="3593"/>
                                        <a:pt x="516" y="4163"/>
                                        <a:pt x="539" y="4734"/>
                                      </a:cubicBezTo>
                                      <a:cubicBezTo>
                                        <a:pt x="556" y="4979"/>
                                        <a:pt x="557" y="5218"/>
                                        <a:pt x="543" y="5453"/>
                                      </a:cubicBezTo>
                                      <a:lnTo>
                                        <a:pt x="543" y="5453"/>
                                      </a:lnTo>
                                      <a:cubicBezTo>
                                        <a:pt x="384" y="5839"/>
                                        <a:pt x="294" y="6250"/>
                                        <a:pt x="151" y="6651"/>
                                      </a:cubicBezTo>
                                      <a:cubicBezTo>
                                        <a:pt x="1" y="7101"/>
                                        <a:pt x="433" y="7453"/>
                                        <a:pt x="830" y="7453"/>
                                      </a:cubicBezTo>
                                      <a:cubicBezTo>
                                        <a:pt x="892" y="7453"/>
                                        <a:pt x="953" y="7444"/>
                                        <a:pt x="1011" y="7426"/>
                                      </a:cubicBezTo>
                                      <a:lnTo>
                                        <a:pt x="1011" y="7426"/>
                                      </a:lnTo>
                                      <a:cubicBezTo>
                                        <a:pt x="1021" y="7427"/>
                                        <a:pt x="1031" y="7427"/>
                                        <a:pt x="1041" y="7427"/>
                                      </a:cubicBezTo>
                                      <a:cubicBezTo>
                                        <a:pt x="1383" y="7404"/>
                                        <a:pt x="1589" y="7199"/>
                                        <a:pt x="1680" y="6902"/>
                                      </a:cubicBezTo>
                                      <a:cubicBezTo>
                                        <a:pt x="1747" y="6732"/>
                                        <a:pt x="1798" y="6557"/>
                                        <a:pt x="1837" y="6377"/>
                                      </a:cubicBezTo>
                                      <a:lnTo>
                                        <a:pt x="1837" y="6377"/>
                                      </a:lnTo>
                                      <a:cubicBezTo>
                                        <a:pt x="1846" y="6377"/>
                                        <a:pt x="1854" y="6377"/>
                                        <a:pt x="1863" y="6377"/>
                                      </a:cubicBezTo>
                                      <a:cubicBezTo>
                                        <a:pt x="2265" y="6363"/>
                                        <a:pt x="2522" y="6141"/>
                                        <a:pt x="2670" y="5835"/>
                                      </a:cubicBezTo>
                                      <a:lnTo>
                                        <a:pt x="2670" y="5835"/>
                                      </a:lnTo>
                                      <a:cubicBezTo>
                                        <a:pt x="2814" y="5960"/>
                                        <a:pt x="3008" y="6029"/>
                                        <a:pt x="3196" y="6029"/>
                                      </a:cubicBezTo>
                                      <a:cubicBezTo>
                                        <a:pt x="3434" y="6029"/>
                                        <a:pt x="3664" y="5919"/>
                                        <a:pt x="3780" y="5670"/>
                                      </a:cubicBezTo>
                                      <a:cubicBezTo>
                                        <a:pt x="4054" y="5076"/>
                                        <a:pt x="4168" y="4026"/>
                                        <a:pt x="3780" y="3479"/>
                                      </a:cubicBezTo>
                                      <a:cubicBezTo>
                                        <a:pt x="3654" y="3281"/>
                                        <a:pt x="3472" y="3183"/>
                                        <a:pt x="3256" y="3183"/>
                                      </a:cubicBezTo>
                                      <a:cubicBezTo>
                                        <a:pt x="3197" y="3183"/>
                                        <a:pt x="3136" y="3190"/>
                                        <a:pt x="3072" y="3205"/>
                                      </a:cubicBezTo>
                                      <a:cubicBezTo>
                                        <a:pt x="2479" y="3342"/>
                                        <a:pt x="2182" y="3935"/>
                                        <a:pt x="1931" y="4460"/>
                                      </a:cubicBezTo>
                                      <a:cubicBezTo>
                                        <a:pt x="1923" y="4476"/>
                                        <a:pt x="1911" y="4498"/>
                                        <a:pt x="1895" y="4524"/>
                                      </a:cubicBezTo>
                                      <a:lnTo>
                                        <a:pt x="1895" y="4524"/>
                                      </a:lnTo>
                                      <a:cubicBezTo>
                                        <a:pt x="1848" y="4041"/>
                                        <a:pt x="1771" y="3563"/>
                                        <a:pt x="1703" y="3113"/>
                                      </a:cubicBezTo>
                                      <a:cubicBezTo>
                                        <a:pt x="1612" y="2657"/>
                                        <a:pt x="1520" y="2177"/>
                                        <a:pt x="1406" y="1698"/>
                                      </a:cubicBezTo>
                                      <a:cubicBezTo>
                                        <a:pt x="1315" y="1264"/>
                                        <a:pt x="1178" y="717"/>
                                        <a:pt x="1246" y="283"/>
                                      </a:cubicBezTo>
                                      <a:cubicBezTo>
                                        <a:pt x="1277" y="117"/>
                                        <a:pt x="1147" y="1"/>
                                        <a:pt x="101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8" name="Google Shape;2498;p32"/>
                                <p:cNvSpPr/>
                                <p:nvPr/>
                              </p:nvSpPr>
                              <p:spPr>
                                <a:xfrm>
                                  <a:off x="6094225" y="4774275"/>
                                  <a:ext cx="34425" cy="56675"/>
                                </a:xfrm>
                                <a:custGeom>
                                  <a:rect b="b" l="l" r="r" t="t"/>
                                  <a:pathLst>
                                    <a:path extrusionOk="0" h="2267" w="1377">
                                      <a:moveTo>
                                        <a:pt x="1148" y="332"/>
                                      </a:moveTo>
                                      <a:cubicBezTo>
                                        <a:pt x="1156" y="343"/>
                                        <a:pt x="1164" y="353"/>
                                        <a:pt x="1164" y="353"/>
                                      </a:cubicBezTo>
                                      <a:cubicBezTo>
                                        <a:pt x="1164" y="353"/>
                                        <a:pt x="1159" y="348"/>
                                        <a:pt x="1148" y="337"/>
                                      </a:cubicBezTo>
                                      <a:cubicBezTo>
                                        <a:pt x="1148" y="337"/>
                                        <a:pt x="1148" y="335"/>
                                        <a:pt x="1148" y="332"/>
                                      </a:cubicBezTo>
                                      <a:close/>
                                      <a:moveTo>
                                        <a:pt x="462" y="433"/>
                                      </a:moveTo>
                                      <a:cubicBezTo>
                                        <a:pt x="456" y="450"/>
                                        <a:pt x="451" y="464"/>
                                        <a:pt x="441" y="474"/>
                                      </a:cubicBezTo>
                                      <a:lnTo>
                                        <a:pt x="462" y="433"/>
                                      </a:lnTo>
                                      <a:close/>
                                      <a:moveTo>
                                        <a:pt x="1331" y="880"/>
                                      </a:moveTo>
                                      <a:cubicBezTo>
                                        <a:pt x="1331" y="889"/>
                                        <a:pt x="1331" y="899"/>
                                        <a:pt x="1331" y="908"/>
                                      </a:cubicBezTo>
                                      <a:cubicBezTo>
                                        <a:pt x="1331" y="899"/>
                                        <a:pt x="1331" y="889"/>
                                        <a:pt x="1331" y="880"/>
                                      </a:cubicBezTo>
                                      <a:close/>
                                      <a:moveTo>
                                        <a:pt x="252" y="948"/>
                                      </a:moveTo>
                                      <a:cubicBezTo>
                                        <a:pt x="248" y="959"/>
                                        <a:pt x="243" y="969"/>
                                        <a:pt x="235" y="976"/>
                                      </a:cubicBezTo>
                                      <a:cubicBezTo>
                                        <a:pt x="240" y="967"/>
                                        <a:pt x="246" y="957"/>
                                        <a:pt x="252" y="948"/>
                                      </a:cubicBezTo>
                                      <a:close/>
                                      <a:moveTo>
                                        <a:pt x="732" y="1"/>
                                      </a:moveTo>
                                      <a:cubicBezTo>
                                        <a:pt x="683" y="1"/>
                                        <a:pt x="637" y="14"/>
                                        <a:pt x="601" y="41"/>
                                      </a:cubicBezTo>
                                      <a:cubicBezTo>
                                        <a:pt x="486" y="109"/>
                                        <a:pt x="441" y="223"/>
                                        <a:pt x="464" y="360"/>
                                      </a:cubicBezTo>
                                      <a:cubicBezTo>
                                        <a:pt x="464" y="366"/>
                                        <a:pt x="464" y="371"/>
                                        <a:pt x="464" y="383"/>
                                      </a:cubicBezTo>
                                      <a:cubicBezTo>
                                        <a:pt x="418" y="451"/>
                                        <a:pt x="395" y="543"/>
                                        <a:pt x="372" y="611"/>
                                      </a:cubicBezTo>
                                      <a:cubicBezTo>
                                        <a:pt x="372" y="637"/>
                                        <a:pt x="369" y="664"/>
                                        <a:pt x="363" y="689"/>
                                      </a:cubicBezTo>
                                      <a:lnTo>
                                        <a:pt x="363" y="689"/>
                                      </a:lnTo>
                                      <a:cubicBezTo>
                                        <a:pt x="306" y="748"/>
                                        <a:pt x="325" y="754"/>
                                        <a:pt x="281" y="885"/>
                                      </a:cubicBezTo>
                                      <a:cubicBezTo>
                                        <a:pt x="269" y="897"/>
                                        <a:pt x="264" y="914"/>
                                        <a:pt x="258" y="931"/>
                                      </a:cubicBezTo>
                                      <a:lnTo>
                                        <a:pt x="258" y="931"/>
                                      </a:lnTo>
                                      <a:cubicBezTo>
                                        <a:pt x="229" y="969"/>
                                        <a:pt x="202" y="1007"/>
                                        <a:pt x="190" y="1045"/>
                                      </a:cubicBezTo>
                                      <a:cubicBezTo>
                                        <a:pt x="144" y="1113"/>
                                        <a:pt x="121" y="1182"/>
                                        <a:pt x="98" y="1273"/>
                                      </a:cubicBezTo>
                                      <a:cubicBezTo>
                                        <a:pt x="90" y="1291"/>
                                        <a:pt x="81" y="1311"/>
                                        <a:pt x="73" y="1334"/>
                                      </a:cubicBezTo>
                                      <a:lnTo>
                                        <a:pt x="73" y="1334"/>
                                      </a:lnTo>
                                      <a:cubicBezTo>
                                        <a:pt x="42" y="1399"/>
                                        <a:pt x="24" y="1467"/>
                                        <a:pt x="28" y="1529"/>
                                      </a:cubicBezTo>
                                      <a:lnTo>
                                        <a:pt x="28" y="1529"/>
                                      </a:lnTo>
                                      <a:cubicBezTo>
                                        <a:pt x="0" y="1665"/>
                                        <a:pt x="45" y="1843"/>
                                        <a:pt x="121" y="1958"/>
                                      </a:cubicBezTo>
                                      <a:cubicBezTo>
                                        <a:pt x="212" y="2095"/>
                                        <a:pt x="372" y="2209"/>
                                        <a:pt x="532" y="2255"/>
                                      </a:cubicBezTo>
                                      <a:cubicBezTo>
                                        <a:pt x="581" y="2262"/>
                                        <a:pt x="633" y="2266"/>
                                        <a:pt x="685" y="2266"/>
                                      </a:cubicBezTo>
                                      <a:cubicBezTo>
                                        <a:pt x="802" y="2266"/>
                                        <a:pt x="924" y="2242"/>
                                        <a:pt x="1034" y="2163"/>
                                      </a:cubicBezTo>
                                      <a:cubicBezTo>
                                        <a:pt x="1171" y="2072"/>
                                        <a:pt x="1285" y="1935"/>
                                        <a:pt x="1331" y="1775"/>
                                      </a:cubicBezTo>
                                      <a:cubicBezTo>
                                        <a:pt x="1354" y="1661"/>
                                        <a:pt x="1354" y="1547"/>
                                        <a:pt x="1354" y="1433"/>
                                      </a:cubicBezTo>
                                      <a:cubicBezTo>
                                        <a:pt x="1354" y="1387"/>
                                        <a:pt x="1377" y="1364"/>
                                        <a:pt x="1377" y="1342"/>
                                      </a:cubicBezTo>
                                      <a:cubicBezTo>
                                        <a:pt x="1377" y="1282"/>
                                        <a:pt x="1367" y="1232"/>
                                        <a:pt x="1354" y="1179"/>
                                      </a:cubicBezTo>
                                      <a:lnTo>
                                        <a:pt x="1354" y="1179"/>
                                      </a:lnTo>
                                      <a:cubicBezTo>
                                        <a:pt x="1354" y="1146"/>
                                        <a:pt x="1354" y="1118"/>
                                        <a:pt x="1354" y="1090"/>
                                      </a:cubicBezTo>
                                      <a:cubicBezTo>
                                        <a:pt x="1369" y="983"/>
                                        <a:pt x="1364" y="896"/>
                                        <a:pt x="1331" y="809"/>
                                      </a:cubicBezTo>
                                      <a:lnTo>
                                        <a:pt x="1331" y="809"/>
                                      </a:lnTo>
                                      <a:cubicBezTo>
                                        <a:pt x="1331" y="802"/>
                                        <a:pt x="1330" y="797"/>
                                        <a:pt x="1327" y="792"/>
                                      </a:cubicBezTo>
                                      <a:lnTo>
                                        <a:pt x="1327" y="792"/>
                                      </a:lnTo>
                                      <a:cubicBezTo>
                                        <a:pt x="1315" y="609"/>
                                        <a:pt x="1268" y="420"/>
                                        <a:pt x="1130" y="306"/>
                                      </a:cubicBezTo>
                                      <a:lnTo>
                                        <a:pt x="1130" y="306"/>
                                      </a:lnTo>
                                      <a:cubicBezTo>
                                        <a:pt x="1132" y="309"/>
                                        <a:pt x="1134" y="313"/>
                                        <a:pt x="1137" y="317"/>
                                      </a:cubicBezTo>
                                      <a:lnTo>
                                        <a:pt x="1137" y="317"/>
                                      </a:lnTo>
                                      <a:cubicBezTo>
                                        <a:pt x="1134" y="315"/>
                                        <a:pt x="1130" y="314"/>
                                        <a:pt x="1125" y="314"/>
                                      </a:cubicBezTo>
                                      <a:cubicBezTo>
                                        <a:pt x="1122" y="307"/>
                                        <a:pt x="1118" y="299"/>
                                        <a:pt x="1114" y="293"/>
                                      </a:cubicBezTo>
                                      <a:lnTo>
                                        <a:pt x="1114" y="293"/>
                                      </a:lnTo>
                                      <a:cubicBezTo>
                                        <a:pt x="1119" y="297"/>
                                        <a:pt x="1125" y="301"/>
                                        <a:pt x="1130" y="306"/>
                                      </a:cubicBezTo>
                                      <a:lnTo>
                                        <a:pt x="1130" y="306"/>
                                      </a:lnTo>
                                      <a:cubicBezTo>
                                        <a:pt x="1127" y="300"/>
                                        <a:pt x="1125" y="295"/>
                                        <a:pt x="1125" y="292"/>
                                      </a:cubicBezTo>
                                      <a:cubicBezTo>
                                        <a:pt x="1120" y="286"/>
                                        <a:pt x="1112" y="281"/>
                                        <a:pt x="1104" y="278"/>
                                      </a:cubicBezTo>
                                      <a:lnTo>
                                        <a:pt x="1104" y="278"/>
                                      </a:lnTo>
                                      <a:cubicBezTo>
                                        <a:pt x="1107" y="282"/>
                                        <a:pt x="1111" y="287"/>
                                        <a:pt x="1114" y="293"/>
                                      </a:cubicBezTo>
                                      <a:lnTo>
                                        <a:pt x="1114" y="293"/>
                                      </a:lnTo>
                                      <a:cubicBezTo>
                                        <a:pt x="1102" y="284"/>
                                        <a:pt x="1089" y="275"/>
                                        <a:pt x="1075" y="267"/>
                                      </a:cubicBezTo>
                                      <a:lnTo>
                                        <a:pt x="1075" y="267"/>
                                      </a:lnTo>
                                      <a:cubicBezTo>
                                        <a:pt x="1085" y="271"/>
                                        <a:pt x="1095" y="274"/>
                                        <a:pt x="1104" y="278"/>
                                      </a:cubicBezTo>
                                      <a:lnTo>
                                        <a:pt x="1104" y="278"/>
                                      </a:lnTo>
                                      <a:cubicBezTo>
                                        <a:pt x="1088" y="255"/>
                                        <a:pt x="1073" y="239"/>
                                        <a:pt x="1057" y="223"/>
                                      </a:cubicBezTo>
                                      <a:lnTo>
                                        <a:pt x="1057" y="223"/>
                                      </a:lnTo>
                                      <a:cubicBezTo>
                                        <a:pt x="1066" y="232"/>
                                        <a:pt x="1071" y="236"/>
                                        <a:pt x="1072" y="236"/>
                                      </a:cubicBezTo>
                                      <a:cubicBezTo>
                                        <a:pt x="1078" y="236"/>
                                        <a:pt x="1034" y="177"/>
                                        <a:pt x="1034" y="177"/>
                                      </a:cubicBezTo>
                                      <a:cubicBezTo>
                                        <a:pt x="1011" y="177"/>
                                        <a:pt x="1011" y="155"/>
                                        <a:pt x="989" y="132"/>
                                      </a:cubicBezTo>
                                      <a:cubicBezTo>
                                        <a:pt x="966" y="109"/>
                                        <a:pt x="943" y="86"/>
                                        <a:pt x="943" y="86"/>
                                      </a:cubicBezTo>
                                      <a:cubicBezTo>
                                        <a:pt x="888" y="31"/>
                                        <a:pt x="807" y="1"/>
                                        <a:pt x="73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9" name="Google Shape;2499;p32"/>
                                <p:cNvSpPr/>
                                <p:nvPr/>
                              </p:nvSpPr>
                              <p:spPr>
                                <a:xfrm>
                                  <a:off x="5865000" y="4741400"/>
                                  <a:ext cx="132975" cy="86175"/>
                                </a:xfrm>
                                <a:custGeom>
                                  <a:rect b="b" l="l" r="r" t="t"/>
                                  <a:pathLst>
                                    <a:path extrusionOk="0" h="3447" w="5319">
                                      <a:moveTo>
                                        <a:pt x="2411" y="2366"/>
                                      </a:moveTo>
                                      <a:cubicBezTo>
                                        <a:pt x="2414" y="2366"/>
                                        <a:pt x="2410" y="2388"/>
                                        <a:pt x="2397" y="2407"/>
                                      </a:cubicBezTo>
                                      <a:lnTo>
                                        <a:pt x="2397" y="2407"/>
                                      </a:lnTo>
                                      <a:cubicBezTo>
                                        <a:pt x="2397" y="2407"/>
                                        <a:pt x="2397" y="2406"/>
                                        <a:pt x="2397" y="2405"/>
                                      </a:cubicBezTo>
                                      <a:cubicBezTo>
                                        <a:pt x="2404" y="2376"/>
                                        <a:pt x="2409" y="2366"/>
                                        <a:pt x="2411" y="2366"/>
                                      </a:cubicBezTo>
                                      <a:close/>
                                      <a:moveTo>
                                        <a:pt x="543" y="0"/>
                                      </a:moveTo>
                                      <a:cubicBezTo>
                                        <a:pt x="430" y="0"/>
                                        <a:pt x="316" y="34"/>
                                        <a:pt x="229" y="100"/>
                                      </a:cubicBezTo>
                                      <a:cubicBezTo>
                                        <a:pt x="46" y="260"/>
                                        <a:pt x="0" y="511"/>
                                        <a:pt x="137" y="716"/>
                                      </a:cubicBezTo>
                                      <a:cubicBezTo>
                                        <a:pt x="223" y="880"/>
                                        <a:pt x="316" y="1040"/>
                                        <a:pt x="416" y="1197"/>
                                      </a:cubicBezTo>
                                      <a:lnTo>
                                        <a:pt x="416" y="1197"/>
                                      </a:lnTo>
                                      <a:cubicBezTo>
                                        <a:pt x="471" y="1299"/>
                                        <a:pt x="527" y="1400"/>
                                        <a:pt x="591" y="1497"/>
                                      </a:cubicBezTo>
                                      <a:lnTo>
                                        <a:pt x="591" y="1497"/>
                                      </a:lnTo>
                                      <a:cubicBezTo>
                                        <a:pt x="732" y="2176"/>
                                        <a:pt x="996" y="3099"/>
                                        <a:pt x="1758" y="3273"/>
                                      </a:cubicBezTo>
                                      <a:cubicBezTo>
                                        <a:pt x="1790" y="3279"/>
                                        <a:pt x="1822" y="3281"/>
                                        <a:pt x="1854" y="3281"/>
                                      </a:cubicBezTo>
                                      <a:cubicBezTo>
                                        <a:pt x="1999" y="3281"/>
                                        <a:pt x="2142" y="3223"/>
                                        <a:pt x="2240" y="3116"/>
                                      </a:cubicBezTo>
                                      <a:lnTo>
                                        <a:pt x="2240" y="3116"/>
                                      </a:lnTo>
                                      <a:cubicBezTo>
                                        <a:pt x="2270" y="3144"/>
                                        <a:pt x="2300" y="3156"/>
                                        <a:pt x="2329" y="3156"/>
                                      </a:cubicBezTo>
                                      <a:cubicBezTo>
                                        <a:pt x="2410" y="3156"/>
                                        <a:pt x="2470" y="3060"/>
                                        <a:pt x="2420" y="2976"/>
                                      </a:cubicBezTo>
                                      <a:cubicBezTo>
                                        <a:pt x="2395" y="2927"/>
                                        <a:pt x="2376" y="2878"/>
                                        <a:pt x="2360" y="2829"/>
                                      </a:cubicBezTo>
                                      <a:lnTo>
                                        <a:pt x="2360" y="2829"/>
                                      </a:lnTo>
                                      <a:cubicBezTo>
                                        <a:pt x="2362" y="2796"/>
                                        <a:pt x="2363" y="2762"/>
                                        <a:pt x="2363" y="2729"/>
                                      </a:cubicBezTo>
                                      <a:lnTo>
                                        <a:pt x="2363" y="2729"/>
                                      </a:lnTo>
                                      <a:cubicBezTo>
                                        <a:pt x="2388" y="2759"/>
                                        <a:pt x="2409" y="2782"/>
                                        <a:pt x="2420" y="2794"/>
                                      </a:cubicBezTo>
                                      <a:cubicBezTo>
                                        <a:pt x="2534" y="2953"/>
                                        <a:pt x="2671" y="3090"/>
                                        <a:pt x="2853" y="3204"/>
                                      </a:cubicBezTo>
                                      <a:cubicBezTo>
                                        <a:pt x="3147" y="3369"/>
                                        <a:pt x="3500" y="3446"/>
                                        <a:pt x="3840" y="3446"/>
                                      </a:cubicBezTo>
                                      <a:cubicBezTo>
                                        <a:pt x="3923" y="3446"/>
                                        <a:pt x="4005" y="3442"/>
                                        <a:pt x="4086" y="3433"/>
                                      </a:cubicBezTo>
                                      <a:cubicBezTo>
                                        <a:pt x="4497" y="3387"/>
                                        <a:pt x="4931" y="3296"/>
                                        <a:pt x="5227" y="2953"/>
                                      </a:cubicBezTo>
                                      <a:cubicBezTo>
                                        <a:pt x="5319" y="2862"/>
                                        <a:pt x="5296" y="2725"/>
                                        <a:pt x="5182" y="2679"/>
                                      </a:cubicBezTo>
                                      <a:cubicBezTo>
                                        <a:pt x="4985" y="2570"/>
                                        <a:pt x="4778" y="2539"/>
                                        <a:pt x="4569" y="2539"/>
                                      </a:cubicBezTo>
                                      <a:cubicBezTo>
                                        <a:pt x="4339" y="2539"/>
                                        <a:pt x="4107" y="2576"/>
                                        <a:pt x="3881" y="2588"/>
                                      </a:cubicBezTo>
                                      <a:cubicBezTo>
                                        <a:pt x="3493" y="2588"/>
                                        <a:pt x="3219" y="2451"/>
                                        <a:pt x="2968" y="2154"/>
                                      </a:cubicBezTo>
                                      <a:cubicBezTo>
                                        <a:pt x="2788" y="1921"/>
                                        <a:pt x="2538" y="1687"/>
                                        <a:pt x="2239" y="1687"/>
                                      </a:cubicBezTo>
                                      <a:cubicBezTo>
                                        <a:pt x="2158" y="1687"/>
                                        <a:pt x="2074" y="1705"/>
                                        <a:pt x="1986" y="1744"/>
                                      </a:cubicBezTo>
                                      <a:cubicBezTo>
                                        <a:pt x="1948" y="1763"/>
                                        <a:pt x="1913" y="1785"/>
                                        <a:pt x="1881" y="1810"/>
                                      </a:cubicBezTo>
                                      <a:lnTo>
                                        <a:pt x="1881" y="1810"/>
                                      </a:lnTo>
                                      <a:cubicBezTo>
                                        <a:pt x="1834" y="1729"/>
                                        <a:pt x="1786" y="1646"/>
                                        <a:pt x="1735" y="1561"/>
                                      </a:cubicBezTo>
                                      <a:cubicBezTo>
                                        <a:pt x="1719" y="1538"/>
                                        <a:pt x="1704" y="1515"/>
                                        <a:pt x="1688" y="1492"/>
                                      </a:cubicBezTo>
                                      <a:lnTo>
                                        <a:pt x="1688" y="1492"/>
                                      </a:lnTo>
                                      <a:cubicBezTo>
                                        <a:pt x="1693" y="1404"/>
                                        <a:pt x="1673" y="1310"/>
                                        <a:pt x="1621" y="1219"/>
                                      </a:cubicBezTo>
                                      <a:cubicBezTo>
                                        <a:pt x="1552" y="1104"/>
                                        <a:pt x="1484" y="990"/>
                                        <a:pt x="1393" y="899"/>
                                      </a:cubicBezTo>
                                      <a:cubicBezTo>
                                        <a:pt x="1368" y="875"/>
                                        <a:pt x="1341" y="854"/>
                                        <a:pt x="1312" y="837"/>
                                      </a:cubicBezTo>
                                      <a:lnTo>
                                        <a:pt x="1312" y="837"/>
                                      </a:lnTo>
                                      <a:cubicBezTo>
                                        <a:pt x="1159" y="605"/>
                                        <a:pt x="1040" y="343"/>
                                        <a:pt x="868" y="123"/>
                                      </a:cubicBezTo>
                                      <a:cubicBezTo>
                                        <a:pt x="785" y="40"/>
                                        <a:pt x="665" y="0"/>
                                        <a:pt x="54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0" name="Google Shape;2500;p32"/>
                                <p:cNvSpPr/>
                                <p:nvPr/>
                              </p:nvSpPr>
                              <p:spPr>
                                <a:xfrm>
                                  <a:off x="5977975" y="4767500"/>
                                  <a:ext cx="57700" cy="94575"/>
                                </a:xfrm>
                                <a:custGeom>
                                  <a:rect b="b" l="l" r="r" t="t"/>
                                  <a:pathLst>
                                    <a:path extrusionOk="0" h="3783" w="2308">
                                      <a:moveTo>
                                        <a:pt x="1853" y="743"/>
                                      </a:moveTo>
                                      <a:cubicBezTo>
                                        <a:pt x="1852" y="743"/>
                                        <a:pt x="1851" y="744"/>
                                        <a:pt x="1850" y="745"/>
                                      </a:cubicBezTo>
                                      <a:cubicBezTo>
                                        <a:pt x="1850" y="749"/>
                                        <a:pt x="1850" y="752"/>
                                        <a:pt x="1850" y="755"/>
                                      </a:cubicBezTo>
                                      <a:lnTo>
                                        <a:pt x="1850" y="755"/>
                                      </a:lnTo>
                                      <a:cubicBezTo>
                                        <a:pt x="1853" y="748"/>
                                        <a:pt x="1854" y="743"/>
                                        <a:pt x="1853" y="743"/>
                                      </a:cubicBezTo>
                                      <a:close/>
                                      <a:moveTo>
                                        <a:pt x="1853" y="652"/>
                                      </a:moveTo>
                                      <a:cubicBezTo>
                                        <a:pt x="1867" y="652"/>
                                        <a:pt x="1855" y="761"/>
                                        <a:pt x="1851" y="761"/>
                                      </a:cubicBezTo>
                                      <a:cubicBezTo>
                                        <a:pt x="1850" y="761"/>
                                        <a:pt x="1850" y="759"/>
                                        <a:pt x="1850" y="755"/>
                                      </a:cubicBezTo>
                                      <a:lnTo>
                                        <a:pt x="1850" y="755"/>
                                      </a:lnTo>
                                      <a:cubicBezTo>
                                        <a:pt x="1850" y="755"/>
                                        <a:pt x="1849" y="756"/>
                                        <a:pt x="1849" y="756"/>
                                      </a:cubicBezTo>
                                      <a:lnTo>
                                        <a:pt x="1849" y="756"/>
                                      </a:lnTo>
                                      <a:cubicBezTo>
                                        <a:pt x="1850" y="737"/>
                                        <a:pt x="1850" y="718"/>
                                        <a:pt x="1850" y="700"/>
                                      </a:cubicBezTo>
                                      <a:cubicBezTo>
                                        <a:pt x="1850" y="700"/>
                                        <a:pt x="1850" y="677"/>
                                        <a:pt x="1850" y="654"/>
                                      </a:cubicBezTo>
                                      <a:cubicBezTo>
                                        <a:pt x="1851" y="653"/>
                                        <a:pt x="1852" y="652"/>
                                        <a:pt x="1853" y="652"/>
                                      </a:cubicBezTo>
                                      <a:close/>
                                      <a:moveTo>
                                        <a:pt x="1895" y="722"/>
                                      </a:moveTo>
                                      <a:cubicBezTo>
                                        <a:pt x="1910" y="722"/>
                                        <a:pt x="1867" y="771"/>
                                        <a:pt x="1847" y="792"/>
                                      </a:cubicBezTo>
                                      <a:lnTo>
                                        <a:pt x="1847" y="792"/>
                                      </a:lnTo>
                                      <a:cubicBezTo>
                                        <a:pt x="1847" y="792"/>
                                        <a:pt x="1847" y="792"/>
                                        <a:pt x="1847" y="792"/>
                                      </a:cubicBezTo>
                                      <a:lnTo>
                                        <a:pt x="1847" y="792"/>
                                      </a:lnTo>
                                      <a:cubicBezTo>
                                        <a:pt x="1864" y="769"/>
                                        <a:pt x="1880" y="746"/>
                                        <a:pt x="1895" y="722"/>
                                      </a:cubicBezTo>
                                      <a:close/>
                                      <a:moveTo>
                                        <a:pt x="1736" y="905"/>
                                      </a:moveTo>
                                      <a:lnTo>
                                        <a:pt x="1736" y="905"/>
                                      </a:lnTo>
                                      <a:cubicBezTo>
                                        <a:pt x="1734" y="907"/>
                                        <a:pt x="1732" y="908"/>
                                        <a:pt x="1732" y="908"/>
                                      </a:cubicBezTo>
                                      <a:cubicBezTo>
                                        <a:pt x="1732" y="908"/>
                                        <a:pt x="1733" y="907"/>
                                        <a:pt x="1735" y="905"/>
                                      </a:cubicBezTo>
                                      <a:cubicBezTo>
                                        <a:pt x="1736" y="905"/>
                                        <a:pt x="1736" y="905"/>
                                        <a:pt x="1736" y="905"/>
                                      </a:cubicBezTo>
                                      <a:close/>
                                      <a:moveTo>
                                        <a:pt x="1465" y="0"/>
                                      </a:moveTo>
                                      <a:cubicBezTo>
                                        <a:pt x="1352" y="0"/>
                                        <a:pt x="1237" y="34"/>
                                        <a:pt x="1142" y="106"/>
                                      </a:cubicBezTo>
                                      <a:cubicBezTo>
                                        <a:pt x="1073" y="152"/>
                                        <a:pt x="1028" y="197"/>
                                        <a:pt x="982" y="266"/>
                                      </a:cubicBezTo>
                                      <a:cubicBezTo>
                                        <a:pt x="973" y="275"/>
                                        <a:pt x="960" y="288"/>
                                        <a:pt x="946" y="303"/>
                                      </a:cubicBezTo>
                                      <a:lnTo>
                                        <a:pt x="946" y="303"/>
                                      </a:lnTo>
                                      <a:cubicBezTo>
                                        <a:pt x="945" y="304"/>
                                        <a:pt x="942" y="306"/>
                                        <a:pt x="937" y="312"/>
                                      </a:cubicBezTo>
                                      <a:cubicBezTo>
                                        <a:pt x="868" y="380"/>
                                        <a:pt x="822" y="448"/>
                                        <a:pt x="800" y="540"/>
                                      </a:cubicBezTo>
                                      <a:cubicBezTo>
                                        <a:pt x="685" y="836"/>
                                        <a:pt x="617" y="1156"/>
                                        <a:pt x="594" y="1476"/>
                                      </a:cubicBezTo>
                                      <a:cubicBezTo>
                                        <a:pt x="594" y="1613"/>
                                        <a:pt x="571" y="1750"/>
                                        <a:pt x="571" y="1886"/>
                                      </a:cubicBezTo>
                                      <a:cubicBezTo>
                                        <a:pt x="571" y="1937"/>
                                        <a:pt x="571" y="1987"/>
                                        <a:pt x="562" y="2038"/>
                                      </a:cubicBezTo>
                                      <a:lnTo>
                                        <a:pt x="562" y="2038"/>
                                      </a:lnTo>
                                      <a:cubicBezTo>
                                        <a:pt x="354" y="2108"/>
                                        <a:pt x="197" y="2270"/>
                                        <a:pt x="139" y="2480"/>
                                      </a:cubicBezTo>
                                      <a:lnTo>
                                        <a:pt x="139" y="2480"/>
                                      </a:lnTo>
                                      <a:cubicBezTo>
                                        <a:pt x="139" y="2480"/>
                                        <a:pt x="138" y="2480"/>
                                        <a:pt x="138" y="2480"/>
                                      </a:cubicBezTo>
                                      <a:lnTo>
                                        <a:pt x="138" y="2480"/>
                                      </a:lnTo>
                                      <a:cubicBezTo>
                                        <a:pt x="1" y="2914"/>
                                        <a:pt x="160" y="3439"/>
                                        <a:pt x="571" y="3667"/>
                                      </a:cubicBezTo>
                                      <a:cubicBezTo>
                                        <a:pt x="705" y="3744"/>
                                        <a:pt x="862" y="3783"/>
                                        <a:pt x="1020" y="3783"/>
                                      </a:cubicBezTo>
                                      <a:cubicBezTo>
                                        <a:pt x="1306" y="3783"/>
                                        <a:pt x="1592" y="3655"/>
                                        <a:pt x="1732" y="3405"/>
                                      </a:cubicBezTo>
                                      <a:lnTo>
                                        <a:pt x="1732" y="3405"/>
                                      </a:lnTo>
                                      <a:cubicBezTo>
                                        <a:pt x="1923" y="3232"/>
                                        <a:pt x="2104" y="2981"/>
                                        <a:pt x="2032" y="2731"/>
                                      </a:cubicBezTo>
                                      <a:lnTo>
                                        <a:pt x="2032" y="2731"/>
                                      </a:lnTo>
                                      <a:cubicBezTo>
                                        <a:pt x="2032" y="2747"/>
                                        <a:pt x="2032" y="2763"/>
                                        <a:pt x="2032" y="2777"/>
                                      </a:cubicBezTo>
                                      <a:cubicBezTo>
                                        <a:pt x="2032" y="2618"/>
                                        <a:pt x="1924" y="2541"/>
                                        <a:pt x="1801" y="2525"/>
                                      </a:cubicBezTo>
                                      <a:lnTo>
                                        <a:pt x="1801" y="2525"/>
                                      </a:lnTo>
                                      <a:cubicBezTo>
                                        <a:pt x="1778" y="2519"/>
                                        <a:pt x="1757" y="2515"/>
                                        <a:pt x="1737" y="2512"/>
                                      </a:cubicBezTo>
                                      <a:lnTo>
                                        <a:pt x="1737" y="2512"/>
                                      </a:lnTo>
                                      <a:cubicBezTo>
                                        <a:pt x="1764" y="2288"/>
                                        <a:pt x="1773" y="2064"/>
                                        <a:pt x="1781" y="1864"/>
                                      </a:cubicBezTo>
                                      <a:cubicBezTo>
                                        <a:pt x="1781" y="1635"/>
                                        <a:pt x="1781" y="1407"/>
                                        <a:pt x="1781" y="1179"/>
                                      </a:cubicBezTo>
                                      <a:cubicBezTo>
                                        <a:pt x="1781" y="1166"/>
                                        <a:pt x="1788" y="1147"/>
                                        <a:pt x="1794" y="1128"/>
                                      </a:cubicBezTo>
                                      <a:lnTo>
                                        <a:pt x="1794" y="1128"/>
                                      </a:lnTo>
                                      <a:cubicBezTo>
                                        <a:pt x="1794" y="1131"/>
                                        <a:pt x="1795" y="1133"/>
                                        <a:pt x="1796" y="1133"/>
                                      </a:cubicBezTo>
                                      <a:cubicBezTo>
                                        <a:pt x="1797" y="1133"/>
                                        <a:pt x="1800" y="1126"/>
                                        <a:pt x="1804" y="1110"/>
                                      </a:cubicBezTo>
                                      <a:cubicBezTo>
                                        <a:pt x="1804" y="1042"/>
                                        <a:pt x="1827" y="973"/>
                                        <a:pt x="1827" y="905"/>
                                      </a:cubicBezTo>
                                      <a:cubicBezTo>
                                        <a:pt x="1828" y="900"/>
                                        <a:pt x="1830" y="895"/>
                                        <a:pt x="1831" y="890"/>
                                      </a:cubicBezTo>
                                      <a:lnTo>
                                        <a:pt x="1831" y="890"/>
                                      </a:lnTo>
                                      <a:cubicBezTo>
                                        <a:pt x="1878" y="911"/>
                                        <a:pt x="1927" y="936"/>
                                        <a:pt x="1986" y="951"/>
                                      </a:cubicBezTo>
                                      <a:cubicBezTo>
                                        <a:pt x="2012" y="968"/>
                                        <a:pt x="2040" y="975"/>
                                        <a:pt x="2067" y="975"/>
                                      </a:cubicBezTo>
                                      <a:cubicBezTo>
                                        <a:pt x="2189" y="975"/>
                                        <a:pt x="2308" y="830"/>
                                        <a:pt x="2215" y="700"/>
                                      </a:cubicBezTo>
                                      <a:cubicBezTo>
                                        <a:pt x="2192" y="631"/>
                                        <a:pt x="2146" y="585"/>
                                        <a:pt x="2101" y="517"/>
                                      </a:cubicBezTo>
                                      <a:cubicBezTo>
                                        <a:pt x="2078" y="494"/>
                                        <a:pt x="2078" y="471"/>
                                        <a:pt x="2055" y="448"/>
                                      </a:cubicBezTo>
                                      <a:cubicBezTo>
                                        <a:pt x="2055" y="448"/>
                                        <a:pt x="2043" y="436"/>
                                        <a:pt x="2036" y="430"/>
                                      </a:cubicBezTo>
                                      <a:lnTo>
                                        <a:pt x="2036" y="430"/>
                                      </a:lnTo>
                                      <a:cubicBezTo>
                                        <a:pt x="2043" y="368"/>
                                        <a:pt x="1984" y="307"/>
                                        <a:pt x="1964" y="266"/>
                                      </a:cubicBezTo>
                                      <a:cubicBezTo>
                                        <a:pt x="1918" y="197"/>
                                        <a:pt x="1850" y="129"/>
                                        <a:pt x="1758" y="83"/>
                                      </a:cubicBezTo>
                                      <a:cubicBezTo>
                                        <a:pt x="1671" y="29"/>
                                        <a:pt x="1568" y="0"/>
                                        <a:pt x="146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1" name="Google Shape;2501;p32"/>
                                <p:cNvSpPr/>
                                <p:nvPr/>
                              </p:nvSpPr>
                              <p:spPr>
                                <a:xfrm>
                                  <a:off x="6274700" y="4627375"/>
                                  <a:ext cx="36550" cy="238800"/>
                                </a:xfrm>
                                <a:custGeom>
                                  <a:rect b="b" l="l" r="r" t="t"/>
                                  <a:pathLst>
                                    <a:path extrusionOk="0" h="9552" w="1462">
                                      <a:moveTo>
                                        <a:pt x="111" y="0"/>
                                      </a:moveTo>
                                      <a:cubicBezTo>
                                        <a:pt x="53" y="0"/>
                                        <a:pt x="4" y="62"/>
                                        <a:pt x="24" y="142"/>
                                      </a:cubicBezTo>
                                      <a:cubicBezTo>
                                        <a:pt x="69" y="279"/>
                                        <a:pt x="69" y="279"/>
                                        <a:pt x="138" y="393"/>
                                      </a:cubicBezTo>
                                      <a:cubicBezTo>
                                        <a:pt x="146" y="409"/>
                                        <a:pt x="157" y="420"/>
                                        <a:pt x="170" y="427"/>
                                      </a:cubicBezTo>
                                      <a:lnTo>
                                        <a:pt x="170" y="427"/>
                                      </a:lnTo>
                                      <a:cubicBezTo>
                                        <a:pt x="193" y="551"/>
                                        <a:pt x="206" y="688"/>
                                        <a:pt x="206" y="712"/>
                                      </a:cubicBezTo>
                                      <a:cubicBezTo>
                                        <a:pt x="229" y="1009"/>
                                        <a:pt x="229" y="1283"/>
                                        <a:pt x="252" y="1580"/>
                                      </a:cubicBezTo>
                                      <a:cubicBezTo>
                                        <a:pt x="252" y="2196"/>
                                        <a:pt x="252" y="2812"/>
                                        <a:pt x="252" y="3451"/>
                                      </a:cubicBezTo>
                                      <a:cubicBezTo>
                                        <a:pt x="252" y="4045"/>
                                        <a:pt x="252" y="4615"/>
                                        <a:pt x="252" y="5209"/>
                                      </a:cubicBezTo>
                                      <a:cubicBezTo>
                                        <a:pt x="206" y="6441"/>
                                        <a:pt x="1" y="7720"/>
                                        <a:pt x="115" y="8929"/>
                                      </a:cubicBezTo>
                                      <a:cubicBezTo>
                                        <a:pt x="104" y="9351"/>
                                        <a:pt x="401" y="9552"/>
                                        <a:pt x="714" y="9552"/>
                                      </a:cubicBezTo>
                                      <a:cubicBezTo>
                                        <a:pt x="1044" y="9552"/>
                                        <a:pt x="1393" y="9329"/>
                                        <a:pt x="1416" y="8907"/>
                                      </a:cubicBezTo>
                                      <a:cubicBezTo>
                                        <a:pt x="1462" y="8222"/>
                                        <a:pt x="1439" y="7514"/>
                                        <a:pt x="1439" y="6830"/>
                                      </a:cubicBezTo>
                                      <a:cubicBezTo>
                                        <a:pt x="1439" y="6168"/>
                                        <a:pt x="1416" y="5506"/>
                                        <a:pt x="1370" y="4844"/>
                                      </a:cubicBezTo>
                                      <a:cubicBezTo>
                                        <a:pt x="1348" y="4661"/>
                                        <a:pt x="1325" y="4479"/>
                                        <a:pt x="1302" y="4319"/>
                                      </a:cubicBezTo>
                                      <a:cubicBezTo>
                                        <a:pt x="1302" y="4266"/>
                                        <a:pt x="1286" y="4166"/>
                                        <a:pt x="1278" y="4124"/>
                                      </a:cubicBezTo>
                                      <a:lnTo>
                                        <a:pt x="1278" y="4124"/>
                                      </a:lnTo>
                                      <a:cubicBezTo>
                                        <a:pt x="1274" y="4045"/>
                                        <a:pt x="1256" y="3968"/>
                                        <a:pt x="1256" y="3908"/>
                                      </a:cubicBezTo>
                                      <a:cubicBezTo>
                                        <a:pt x="1233" y="3611"/>
                                        <a:pt x="1233" y="3314"/>
                                        <a:pt x="1188" y="3018"/>
                                      </a:cubicBezTo>
                                      <a:cubicBezTo>
                                        <a:pt x="1096" y="2333"/>
                                        <a:pt x="1051" y="1625"/>
                                        <a:pt x="845" y="963"/>
                                      </a:cubicBezTo>
                                      <a:cubicBezTo>
                                        <a:pt x="731" y="575"/>
                                        <a:pt x="594" y="96"/>
                                        <a:pt x="138" y="5"/>
                                      </a:cubicBezTo>
                                      <a:cubicBezTo>
                                        <a:pt x="129" y="2"/>
                                        <a:pt x="120" y="0"/>
                                        <a:pt x="11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2" name="Google Shape;2502;p32"/>
                                <p:cNvSpPr/>
                                <p:nvPr/>
                              </p:nvSpPr>
                              <p:spPr>
                                <a:xfrm>
                                  <a:off x="6304950" y="4722925"/>
                                  <a:ext cx="45675" cy="126125"/>
                                </a:xfrm>
                                <a:custGeom>
                                  <a:rect b="b" l="l" r="r" t="t"/>
                                  <a:pathLst>
                                    <a:path extrusionOk="0" h="5045" w="1827">
                                      <a:moveTo>
                                        <a:pt x="138" y="542"/>
                                      </a:moveTo>
                                      <a:lnTo>
                                        <a:pt x="138" y="542"/>
                                      </a:lnTo>
                                      <a:cubicBezTo>
                                        <a:pt x="138" y="544"/>
                                        <a:pt x="138" y="546"/>
                                        <a:pt x="138" y="548"/>
                                      </a:cubicBezTo>
                                      <a:lnTo>
                                        <a:pt x="138" y="548"/>
                                      </a:lnTo>
                                      <a:cubicBezTo>
                                        <a:pt x="138" y="549"/>
                                        <a:pt x="138" y="550"/>
                                        <a:pt x="138" y="550"/>
                                      </a:cubicBezTo>
                                      <a:cubicBezTo>
                                        <a:pt x="138" y="550"/>
                                        <a:pt x="138" y="548"/>
                                        <a:pt x="138" y="542"/>
                                      </a:cubicBezTo>
                                      <a:close/>
                                      <a:moveTo>
                                        <a:pt x="138" y="3533"/>
                                      </a:moveTo>
                                      <a:cubicBezTo>
                                        <a:pt x="138" y="3533"/>
                                        <a:pt x="139" y="3533"/>
                                        <a:pt x="140" y="3533"/>
                                      </a:cubicBezTo>
                                      <a:lnTo>
                                        <a:pt x="140" y="3533"/>
                                      </a:lnTo>
                                      <a:cubicBezTo>
                                        <a:pt x="121" y="3568"/>
                                        <a:pt x="104" y="3596"/>
                                        <a:pt x="103" y="3596"/>
                                      </a:cubicBezTo>
                                      <a:cubicBezTo>
                                        <a:pt x="102" y="3596"/>
                                        <a:pt x="111" y="3579"/>
                                        <a:pt x="138" y="3533"/>
                                      </a:cubicBezTo>
                                      <a:close/>
                                      <a:moveTo>
                                        <a:pt x="353" y="1"/>
                                      </a:moveTo>
                                      <a:cubicBezTo>
                                        <a:pt x="210" y="1"/>
                                        <a:pt x="94" y="150"/>
                                        <a:pt x="109" y="297"/>
                                      </a:cubicBezTo>
                                      <a:lnTo>
                                        <a:pt x="109" y="297"/>
                                      </a:lnTo>
                                      <a:lnTo>
                                        <a:pt x="92" y="268"/>
                                      </a:lnTo>
                                      <a:lnTo>
                                        <a:pt x="92" y="268"/>
                                      </a:lnTo>
                                      <a:cubicBezTo>
                                        <a:pt x="115" y="451"/>
                                        <a:pt x="160" y="702"/>
                                        <a:pt x="138" y="862"/>
                                      </a:cubicBezTo>
                                      <a:cubicBezTo>
                                        <a:pt x="115" y="1022"/>
                                        <a:pt x="115" y="1182"/>
                                        <a:pt x="115" y="1341"/>
                                      </a:cubicBezTo>
                                      <a:cubicBezTo>
                                        <a:pt x="92" y="1478"/>
                                        <a:pt x="92" y="1592"/>
                                        <a:pt x="92" y="1661"/>
                                      </a:cubicBezTo>
                                      <a:cubicBezTo>
                                        <a:pt x="46" y="2003"/>
                                        <a:pt x="46" y="2323"/>
                                        <a:pt x="46" y="2665"/>
                                      </a:cubicBezTo>
                                      <a:cubicBezTo>
                                        <a:pt x="46" y="3099"/>
                                        <a:pt x="1" y="3555"/>
                                        <a:pt x="92" y="3966"/>
                                      </a:cubicBezTo>
                                      <a:cubicBezTo>
                                        <a:pt x="133" y="4157"/>
                                        <a:pt x="279" y="4291"/>
                                        <a:pt x="454" y="4348"/>
                                      </a:cubicBezTo>
                                      <a:lnTo>
                                        <a:pt x="454" y="4348"/>
                                      </a:lnTo>
                                      <a:cubicBezTo>
                                        <a:pt x="455" y="4468"/>
                                        <a:pt x="469" y="4585"/>
                                        <a:pt x="503" y="4697"/>
                                      </a:cubicBezTo>
                                      <a:cubicBezTo>
                                        <a:pt x="578" y="4922"/>
                                        <a:pt x="784" y="5045"/>
                                        <a:pt x="993" y="5045"/>
                                      </a:cubicBezTo>
                                      <a:cubicBezTo>
                                        <a:pt x="1164" y="5045"/>
                                        <a:pt x="1336" y="4963"/>
                                        <a:pt x="1439" y="4788"/>
                                      </a:cubicBezTo>
                                      <a:cubicBezTo>
                                        <a:pt x="1553" y="4582"/>
                                        <a:pt x="1598" y="4309"/>
                                        <a:pt x="1644" y="4080"/>
                                      </a:cubicBezTo>
                                      <a:cubicBezTo>
                                        <a:pt x="1667" y="3829"/>
                                        <a:pt x="1712" y="3601"/>
                                        <a:pt x="1758" y="3373"/>
                                      </a:cubicBezTo>
                                      <a:cubicBezTo>
                                        <a:pt x="1781" y="3122"/>
                                        <a:pt x="1827" y="2893"/>
                                        <a:pt x="1827" y="2642"/>
                                      </a:cubicBezTo>
                                      <a:cubicBezTo>
                                        <a:pt x="1827" y="2368"/>
                                        <a:pt x="1781" y="2140"/>
                                        <a:pt x="1712" y="1889"/>
                                      </a:cubicBezTo>
                                      <a:cubicBezTo>
                                        <a:pt x="1676" y="1693"/>
                                        <a:pt x="1515" y="1603"/>
                                        <a:pt x="1348" y="1603"/>
                                      </a:cubicBezTo>
                                      <a:cubicBezTo>
                                        <a:pt x="1263" y="1603"/>
                                        <a:pt x="1176" y="1626"/>
                                        <a:pt x="1104" y="1672"/>
                                      </a:cubicBezTo>
                                      <a:lnTo>
                                        <a:pt x="1104" y="1672"/>
                                      </a:lnTo>
                                      <a:cubicBezTo>
                                        <a:pt x="1102" y="1653"/>
                                        <a:pt x="1099" y="1634"/>
                                        <a:pt x="1096" y="1615"/>
                                      </a:cubicBezTo>
                                      <a:cubicBezTo>
                                        <a:pt x="1051" y="1090"/>
                                        <a:pt x="1005" y="337"/>
                                        <a:pt x="480" y="40"/>
                                      </a:cubicBezTo>
                                      <a:cubicBezTo>
                                        <a:pt x="437" y="13"/>
                                        <a:pt x="394" y="1"/>
                                        <a:pt x="35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3" name="Google Shape;2503;p32"/>
                                <p:cNvSpPr/>
                                <p:nvPr/>
                              </p:nvSpPr>
                              <p:spPr>
                                <a:xfrm>
                                  <a:off x="6338625" y="4768650"/>
                                  <a:ext cx="54800" cy="67250"/>
                                </a:xfrm>
                                <a:custGeom>
                                  <a:rect b="b" l="l" r="r" t="t"/>
                                  <a:pathLst>
                                    <a:path extrusionOk="0" h="2690" w="2192">
                                      <a:moveTo>
                                        <a:pt x="989" y="631"/>
                                      </a:moveTo>
                                      <a:lnTo>
                                        <a:pt x="989" y="631"/>
                                      </a:lnTo>
                                      <a:cubicBezTo>
                                        <a:pt x="992" y="640"/>
                                        <a:pt x="995" y="650"/>
                                        <a:pt x="998" y="659"/>
                                      </a:cubicBezTo>
                                      <a:lnTo>
                                        <a:pt x="998" y="659"/>
                                      </a:lnTo>
                                      <a:cubicBezTo>
                                        <a:pt x="997" y="659"/>
                                        <a:pt x="997" y="658"/>
                                        <a:pt x="997" y="658"/>
                                      </a:cubicBezTo>
                                      <a:lnTo>
                                        <a:pt x="997" y="658"/>
                                      </a:lnTo>
                                      <a:cubicBezTo>
                                        <a:pt x="995" y="650"/>
                                        <a:pt x="992" y="641"/>
                                        <a:pt x="989" y="631"/>
                                      </a:cubicBezTo>
                                      <a:lnTo>
                                        <a:pt x="989" y="631"/>
                                      </a:lnTo>
                                      <a:cubicBezTo>
                                        <a:pt x="989" y="631"/>
                                        <a:pt x="989" y="631"/>
                                        <a:pt x="989" y="631"/>
                                      </a:cubicBezTo>
                                      <a:close/>
                                      <a:moveTo>
                                        <a:pt x="1005" y="705"/>
                                      </a:moveTo>
                                      <a:cubicBezTo>
                                        <a:pt x="1007" y="709"/>
                                        <a:pt x="1008" y="712"/>
                                        <a:pt x="1009" y="714"/>
                                      </a:cubicBezTo>
                                      <a:lnTo>
                                        <a:pt x="1009" y="714"/>
                                      </a:lnTo>
                                      <a:cubicBezTo>
                                        <a:pt x="1016" y="740"/>
                                        <a:pt x="1021" y="765"/>
                                        <a:pt x="1022" y="790"/>
                                      </a:cubicBezTo>
                                      <a:lnTo>
                                        <a:pt x="1022" y="790"/>
                                      </a:lnTo>
                                      <a:cubicBezTo>
                                        <a:pt x="1015" y="762"/>
                                        <a:pt x="1006" y="733"/>
                                        <a:pt x="1005" y="705"/>
                                      </a:cubicBezTo>
                                      <a:close/>
                                      <a:moveTo>
                                        <a:pt x="1719" y="846"/>
                                      </a:moveTo>
                                      <a:cubicBezTo>
                                        <a:pt x="1722" y="846"/>
                                        <a:pt x="1716" y="855"/>
                                        <a:pt x="1689" y="882"/>
                                      </a:cubicBezTo>
                                      <a:cubicBezTo>
                                        <a:pt x="1675" y="891"/>
                                        <a:pt x="1666" y="897"/>
                                        <a:pt x="1660" y="900"/>
                                      </a:cubicBezTo>
                                      <a:lnTo>
                                        <a:pt x="1660" y="900"/>
                                      </a:lnTo>
                                      <a:cubicBezTo>
                                        <a:pt x="1670" y="890"/>
                                        <a:pt x="1680" y="882"/>
                                        <a:pt x="1689" y="882"/>
                                      </a:cubicBezTo>
                                      <a:cubicBezTo>
                                        <a:pt x="1689" y="868"/>
                                        <a:pt x="1715" y="846"/>
                                        <a:pt x="1719" y="846"/>
                                      </a:cubicBezTo>
                                      <a:close/>
                                      <a:moveTo>
                                        <a:pt x="531" y="1029"/>
                                      </a:moveTo>
                                      <a:cubicBezTo>
                                        <a:pt x="532" y="1029"/>
                                        <a:pt x="530" y="1032"/>
                                        <a:pt x="525" y="1042"/>
                                      </a:cubicBezTo>
                                      <a:cubicBezTo>
                                        <a:pt x="523" y="1043"/>
                                        <a:pt x="521" y="1045"/>
                                        <a:pt x="520" y="1047"/>
                                      </a:cubicBezTo>
                                      <a:lnTo>
                                        <a:pt x="520" y="1047"/>
                                      </a:lnTo>
                                      <a:cubicBezTo>
                                        <a:pt x="526" y="1037"/>
                                        <a:pt x="531" y="1029"/>
                                        <a:pt x="531" y="1029"/>
                                      </a:cubicBezTo>
                                      <a:close/>
                                      <a:moveTo>
                                        <a:pt x="443" y="1123"/>
                                      </a:moveTo>
                                      <a:cubicBezTo>
                                        <a:pt x="443" y="1123"/>
                                        <a:pt x="442" y="1125"/>
                                        <a:pt x="437" y="1130"/>
                                      </a:cubicBezTo>
                                      <a:lnTo>
                                        <a:pt x="437" y="1130"/>
                                      </a:lnTo>
                                      <a:cubicBezTo>
                                        <a:pt x="437" y="1130"/>
                                        <a:pt x="436" y="1130"/>
                                        <a:pt x="436" y="1130"/>
                                      </a:cubicBezTo>
                                      <a:lnTo>
                                        <a:pt x="436" y="1130"/>
                                      </a:lnTo>
                                      <a:cubicBezTo>
                                        <a:pt x="440" y="1126"/>
                                        <a:pt x="443" y="1123"/>
                                        <a:pt x="443" y="1123"/>
                                      </a:cubicBezTo>
                                      <a:close/>
                                      <a:moveTo>
                                        <a:pt x="418" y="1149"/>
                                      </a:moveTo>
                                      <a:cubicBezTo>
                                        <a:pt x="414" y="1153"/>
                                        <a:pt x="411" y="1156"/>
                                        <a:pt x="411" y="1156"/>
                                      </a:cubicBezTo>
                                      <a:cubicBezTo>
                                        <a:pt x="408" y="1157"/>
                                        <a:pt x="406" y="1158"/>
                                        <a:pt x="403" y="1160"/>
                                      </a:cubicBezTo>
                                      <a:lnTo>
                                        <a:pt x="403" y="1160"/>
                                      </a:lnTo>
                                      <a:cubicBezTo>
                                        <a:pt x="407" y="1156"/>
                                        <a:pt x="411" y="1153"/>
                                        <a:pt x="415" y="1149"/>
                                      </a:cubicBezTo>
                                      <a:lnTo>
                                        <a:pt x="415" y="1149"/>
                                      </a:lnTo>
                                      <a:cubicBezTo>
                                        <a:pt x="416" y="1149"/>
                                        <a:pt x="417" y="1149"/>
                                        <a:pt x="418" y="1149"/>
                                      </a:cubicBezTo>
                                      <a:close/>
                                      <a:moveTo>
                                        <a:pt x="388" y="1156"/>
                                      </a:moveTo>
                                      <a:lnTo>
                                        <a:pt x="388" y="1156"/>
                                      </a:lnTo>
                                      <a:cubicBezTo>
                                        <a:pt x="383" y="1163"/>
                                        <a:pt x="380" y="1169"/>
                                        <a:pt x="379" y="1172"/>
                                      </a:cubicBezTo>
                                      <a:lnTo>
                                        <a:pt x="379" y="1172"/>
                                      </a:lnTo>
                                      <a:cubicBezTo>
                                        <a:pt x="374" y="1174"/>
                                        <a:pt x="368" y="1177"/>
                                        <a:pt x="362" y="1180"/>
                                      </a:cubicBezTo>
                                      <a:lnTo>
                                        <a:pt x="362" y="1180"/>
                                      </a:lnTo>
                                      <a:cubicBezTo>
                                        <a:pt x="358" y="1181"/>
                                        <a:pt x="354" y="1182"/>
                                        <a:pt x="351" y="1182"/>
                                      </a:cubicBezTo>
                                      <a:cubicBezTo>
                                        <a:pt x="344" y="1182"/>
                                        <a:pt x="350" y="1175"/>
                                        <a:pt x="388" y="1156"/>
                                      </a:cubicBezTo>
                                      <a:close/>
                                      <a:moveTo>
                                        <a:pt x="1425" y="1"/>
                                      </a:moveTo>
                                      <a:cubicBezTo>
                                        <a:pt x="1268" y="1"/>
                                        <a:pt x="1121" y="83"/>
                                        <a:pt x="1027" y="243"/>
                                      </a:cubicBezTo>
                                      <a:cubicBezTo>
                                        <a:pt x="994" y="285"/>
                                        <a:pt x="963" y="328"/>
                                        <a:pt x="934" y="372"/>
                                      </a:cubicBezTo>
                                      <a:lnTo>
                                        <a:pt x="934" y="372"/>
                                      </a:lnTo>
                                      <a:cubicBezTo>
                                        <a:pt x="920" y="346"/>
                                        <a:pt x="905" y="318"/>
                                        <a:pt x="890" y="288"/>
                                      </a:cubicBezTo>
                                      <a:cubicBezTo>
                                        <a:pt x="890" y="266"/>
                                        <a:pt x="868" y="220"/>
                                        <a:pt x="868" y="174"/>
                                      </a:cubicBezTo>
                                      <a:cubicBezTo>
                                        <a:pt x="856" y="106"/>
                                        <a:pt x="811" y="77"/>
                                        <a:pt x="759" y="77"/>
                                      </a:cubicBezTo>
                                      <a:cubicBezTo>
                                        <a:pt x="708" y="77"/>
                                        <a:pt x="651" y="106"/>
                                        <a:pt x="617" y="151"/>
                                      </a:cubicBezTo>
                                      <a:cubicBezTo>
                                        <a:pt x="617" y="151"/>
                                        <a:pt x="594" y="197"/>
                                        <a:pt x="571" y="220"/>
                                      </a:cubicBezTo>
                                      <a:lnTo>
                                        <a:pt x="571" y="220"/>
                                      </a:lnTo>
                                      <a:cubicBezTo>
                                        <a:pt x="576" y="215"/>
                                        <a:pt x="576" y="213"/>
                                        <a:pt x="575" y="213"/>
                                      </a:cubicBezTo>
                                      <a:lnTo>
                                        <a:pt x="575" y="213"/>
                                      </a:lnTo>
                                      <a:cubicBezTo>
                                        <a:pt x="569" y="213"/>
                                        <a:pt x="525" y="243"/>
                                        <a:pt x="525" y="243"/>
                                      </a:cubicBezTo>
                                      <a:cubicBezTo>
                                        <a:pt x="457" y="288"/>
                                        <a:pt x="411" y="334"/>
                                        <a:pt x="365" y="402"/>
                                      </a:cubicBezTo>
                                      <a:cubicBezTo>
                                        <a:pt x="343" y="471"/>
                                        <a:pt x="320" y="539"/>
                                        <a:pt x="297" y="608"/>
                                      </a:cubicBezTo>
                                      <a:cubicBezTo>
                                        <a:pt x="297" y="585"/>
                                        <a:pt x="297" y="574"/>
                                        <a:pt x="294" y="574"/>
                                      </a:cubicBezTo>
                                      <a:cubicBezTo>
                                        <a:pt x="291" y="574"/>
                                        <a:pt x="286" y="585"/>
                                        <a:pt x="274" y="608"/>
                                      </a:cubicBezTo>
                                      <a:cubicBezTo>
                                        <a:pt x="229" y="654"/>
                                        <a:pt x="183" y="722"/>
                                        <a:pt x="160" y="790"/>
                                      </a:cubicBezTo>
                                      <a:cubicBezTo>
                                        <a:pt x="46" y="1064"/>
                                        <a:pt x="0" y="1384"/>
                                        <a:pt x="23" y="1681"/>
                                      </a:cubicBezTo>
                                      <a:cubicBezTo>
                                        <a:pt x="23" y="1969"/>
                                        <a:pt x="266" y="2209"/>
                                        <a:pt x="548" y="2209"/>
                                      </a:cubicBezTo>
                                      <a:cubicBezTo>
                                        <a:pt x="600" y="2209"/>
                                        <a:pt x="654" y="2201"/>
                                        <a:pt x="708" y="2183"/>
                                      </a:cubicBezTo>
                                      <a:cubicBezTo>
                                        <a:pt x="718" y="2179"/>
                                        <a:pt x="728" y="2176"/>
                                        <a:pt x="738" y="2172"/>
                                      </a:cubicBezTo>
                                      <a:lnTo>
                                        <a:pt x="738" y="2172"/>
                                      </a:lnTo>
                                      <a:cubicBezTo>
                                        <a:pt x="739" y="2183"/>
                                        <a:pt x="741" y="2194"/>
                                        <a:pt x="744" y="2205"/>
                                      </a:cubicBezTo>
                                      <a:lnTo>
                                        <a:pt x="744" y="2205"/>
                                      </a:lnTo>
                                      <a:cubicBezTo>
                                        <a:pt x="746" y="2221"/>
                                        <a:pt x="750" y="2236"/>
                                        <a:pt x="754" y="2251"/>
                                      </a:cubicBezTo>
                                      <a:cubicBezTo>
                                        <a:pt x="754" y="2251"/>
                                        <a:pt x="755" y="2250"/>
                                        <a:pt x="755" y="2250"/>
                                      </a:cubicBezTo>
                                      <a:lnTo>
                                        <a:pt x="755" y="2250"/>
                                      </a:lnTo>
                                      <a:cubicBezTo>
                                        <a:pt x="786" y="2357"/>
                                        <a:pt x="844" y="2456"/>
                                        <a:pt x="913" y="2525"/>
                                      </a:cubicBezTo>
                                      <a:cubicBezTo>
                                        <a:pt x="1030" y="2625"/>
                                        <a:pt x="1196" y="2689"/>
                                        <a:pt x="1348" y="2689"/>
                                      </a:cubicBezTo>
                                      <a:cubicBezTo>
                                        <a:pt x="1404" y="2689"/>
                                        <a:pt x="1458" y="2681"/>
                                        <a:pt x="1507" y="2662"/>
                                      </a:cubicBezTo>
                                      <a:cubicBezTo>
                                        <a:pt x="1667" y="2594"/>
                                        <a:pt x="1758" y="2525"/>
                                        <a:pt x="1849" y="2411"/>
                                      </a:cubicBezTo>
                                      <a:cubicBezTo>
                                        <a:pt x="1918" y="2320"/>
                                        <a:pt x="1963" y="2228"/>
                                        <a:pt x="1986" y="2114"/>
                                      </a:cubicBezTo>
                                      <a:cubicBezTo>
                                        <a:pt x="2032" y="2046"/>
                                        <a:pt x="2032" y="2000"/>
                                        <a:pt x="2055" y="1932"/>
                                      </a:cubicBezTo>
                                      <a:cubicBezTo>
                                        <a:pt x="2123" y="1704"/>
                                        <a:pt x="2146" y="1498"/>
                                        <a:pt x="2146" y="1270"/>
                                      </a:cubicBezTo>
                                      <a:cubicBezTo>
                                        <a:pt x="2192" y="882"/>
                                        <a:pt x="2100" y="380"/>
                                        <a:pt x="1758" y="129"/>
                                      </a:cubicBezTo>
                                      <a:cubicBezTo>
                                        <a:pt x="1653" y="43"/>
                                        <a:pt x="1537" y="1"/>
                                        <a:pt x="142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4" name="Google Shape;2504;p32"/>
                                <p:cNvSpPr/>
                                <p:nvPr/>
                              </p:nvSpPr>
                              <p:spPr>
                                <a:xfrm>
                                  <a:off x="6231925" y="4781225"/>
                                  <a:ext cx="61075" cy="75600"/>
                                </a:xfrm>
                                <a:custGeom>
                                  <a:rect b="b" l="l" r="r" t="t"/>
                                  <a:pathLst>
                                    <a:path extrusionOk="0" h="3024" w="2443">
                                      <a:moveTo>
                                        <a:pt x="1308" y="1353"/>
                                      </a:moveTo>
                                      <a:lnTo>
                                        <a:pt x="1301" y="1406"/>
                                      </a:lnTo>
                                      <a:cubicBezTo>
                                        <a:pt x="1301" y="1388"/>
                                        <a:pt x="1305" y="1366"/>
                                        <a:pt x="1308" y="1353"/>
                                      </a:cubicBezTo>
                                      <a:close/>
                                      <a:moveTo>
                                        <a:pt x="1148" y="1586"/>
                                      </a:moveTo>
                                      <a:cubicBezTo>
                                        <a:pt x="1146" y="1588"/>
                                        <a:pt x="1143" y="1590"/>
                                        <a:pt x="1141" y="1592"/>
                                      </a:cubicBezTo>
                                      <a:lnTo>
                                        <a:pt x="1141" y="1592"/>
                                      </a:lnTo>
                                      <a:cubicBezTo>
                                        <a:pt x="1140" y="1593"/>
                                        <a:pt x="1138" y="1593"/>
                                        <a:pt x="1136" y="1594"/>
                                      </a:cubicBezTo>
                                      <a:lnTo>
                                        <a:pt x="1136" y="1594"/>
                                      </a:lnTo>
                                      <a:cubicBezTo>
                                        <a:pt x="1137" y="1593"/>
                                        <a:pt x="1139" y="1591"/>
                                        <a:pt x="1141" y="1589"/>
                                      </a:cubicBezTo>
                                      <a:cubicBezTo>
                                        <a:pt x="1144" y="1588"/>
                                        <a:pt x="1146" y="1587"/>
                                        <a:pt x="1148" y="1586"/>
                                      </a:cubicBezTo>
                                      <a:close/>
                                      <a:moveTo>
                                        <a:pt x="890" y="1608"/>
                                      </a:moveTo>
                                      <a:cubicBezTo>
                                        <a:pt x="891" y="1608"/>
                                        <a:pt x="893" y="1608"/>
                                        <a:pt x="895" y="1609"/>
                                      </a:cubicBezTo>
                                      <a:lnTo>
                                        <a:pt x="895" y="1609"/>
                                      </a:lnTo>
                                      <a:cubicBezTo>
                                        <a:pt x="895" y="1609"/>
                                        <a:pt x="895" y="1609"/>
                                        <a:pt x="894" y="1609"/>
                                      </a:cubicBezTo>
                                      <a:lnTo>
                                        <a:pt x="894" y="1609"/>
                                      </a:lnTo>
                                      <a:cubicBezTo>
                                        <a:pt x="895" y="1609"/>
                                        <a:pt x="896" y="1609"/>
                                        <a:pt x="896" y="1610"/>
                                      </a:cubicBezTo>
                                      <a:lnTo>
                                        <a:pt x="896" y="1610"/>
                                      </a:lnTo>
                                      <a:cubicBezTo>
                                        <a:pt x="896" y="1609"/>
                                        <a:pt x="895" y="1609"/>
                                        <a:pt x="895" y="1609"/>
                                      </a:cubicBezTo>
                                      <a:lnTo>
                                        <a:pt x="895" y="1609"/>
                                      </a:lnTo>
                                      <a:cubicBezTo>
                                        <a:pt x="896" y="1611"/>
                                        <a:pt x="897" y="1613"/>
                                        <a:pt x="898" y="1614"/>
                                      </a:cubicBezTo>
                                      <a:lnTo>
                                        <a:pt x="898" y="1614"/>
                                      </a:lnTo>
                                      <a:cubicBezTo>
                                        <a:pt x="891" y="1610"/>
                                        <a:pt x="889" y="1608"/>
                                        <a:pt x="890" y="1608"/>
                                      </a:cubicBezTo>
                                      <a:close/>
                                      <a:moveTo>
                                        <a:pt x="896" y="1610"/>
                                      </a:moveTo>
                                      <a:lnTo>
                                        <a:pt x="896" y="1610"/>
                                      </a:lnTo>
                                      <a:cubicBezTo>
                                        <a:pt x="898" y="1611"/>
                                        <a:pt x="901" y="1612"/>
                                        <a:pt x="904" y="1613"/>
                                      </a:cubicBezTo>
                                      <a:lnTo>
                                        <a:pt x="904" y="1613"/>
                                      </a:lnTo>
                                      <a:cubicBezTo>
                                        <a:pt x="906" y="1615"/>
                                        <a:pt x="907" y="1617"/>
                                        <a:pt x="908" y="1619"/>
                                      </a:cubicBezTo>
                                      <a:lnTo>
                                        <a:pt x="908" y="1619"/>
                                      </a:lnTo>
                                      <a:cubicBezTo>
                                        <a:pt x="905" y="1615"/>
                                        <a:pt x="901" y="1613"/>
                                        <a:pt x="896" y="1610"/>
                                      </a:cubicBezTo>
                                      <a:close/>
                                      <a:moveTo>
                                        <a:pt x="898" y="1614"/>
                                      </a:moveTo>
                                      <a:cubicBezTo>
                                        <a:pt x="901" y="1616"/>
                                        <a:pt x="904" y="1618"/>
                                        <a:pt x="908" y="1620"/>
                                      </a:cubicBezTo>
                                      <a:lnTo>
                                        <a:pt x="908" y="1620"/>
                                      </a:lnTo>
                                      <a:cubicBezTo>
                                        <a:pt x="908" y="1620"/>
                                        <a:pt x="908" y="1619"/>
                                        <a:pt x="908" y="1619"/>
                                      </a:cubicBezTo>
                                      <a:lnTo>
                                        <a:pt x="908" y="1619"/>
                                      </a:lnTo>
                                      <a:cubicBezTo>
                                        <a:pt x="908" y="1619"/>
                                        <a:pt x="908" y="1620"/>
                                        <a:pt x="909" y="1620"/>
                                      </a:cubicBezTo>
                                      <a:lnTo>
                                        <a:pt x="909" y="1620"/>
                                      </a:lnTo>
                                      <a:cubicBezTo>
                                        <a:pt x="909" y="1620"/>
                                        <a:pt x="908" y="1620"/>
                                        <a:pt x="908" y="1620"/>
                                      </a:cubicBezTo>
                                      <a:lnTo>
                                        <a:pt x="908" y="1620"/>
                                      </a:lnTo>
                                      <a:cubicBezTo>
                                        <a:pt x="911" y="1625"/>
                                        <a:pt x="913" y="1630"/>
                                        <a:pt x="913" y="1634"/>
                                      </a:cubicBezTo>
                                      <a:cubicBezTo>
                                        <a:pt x="907" y="1627"/>
                                        <a:pt x="902" y="1620"/>
                                        <a:pt x="898" y="1614"/>
                                      </a:cubicBezTo>
                                      <a:close/>
                                      <a:moveTo>
                                        <a:pt x="648" y="1"/>
                                      </a:moveTo>
                                      <a:cubicBezTo>
                                        <a:pt x="545" y="1"/>
                                        <a:pt x="442" y="56"/>
                                        <a:pt x="388" y="151"/>
                                      </a:cubicBezTo>
                                      <a:cubicBezTo>
                                        <a:pt x="333" y="243"/>
                                        <a:pt x="307" y="335"/>
                                        <a:pt x="275" y="427"/>
                                      </a:cubicBezTo>
                                      <a:lnTo>
                                        <a:pt x="275" y="427"/>
                                      </a:lnTo>
                                      <a:cubicBezTo>
                                        <a:pt x="250" y="472"/>
                                        <a:pt x="228" y="516"/>
                                        <a:pt x="205" y="561"/>
                                      </a:cubicBezTo>
                                      <a:cubicBezTo>
                                        <a:pt x="205" y="630"/>
                                        <a:pt x="183" y="676"/>
                                        <a:pt x="160" y="744"/>
                                      </a:cubicBezTo>
                                      <a:cubicBezTo>
                                        <a:pt x="139" y="807"/>
                                        <a:pt x="127" y="876"/>
                                        <a:pt x="119" y="946"/>
                                      </a:cubicBezTo>
                                      <a:lnTo>
                                        <a:pt x="119" y="946"/>
                                      </a:lnTo>
                                      <a:cubicBezTo>
                                        <a:pt x="1" y="1161"/>
                                        <a:pt x="6" y="1409"/>
                                        <a:pt x="68" y="1657"/>
                                      </a:cubicBezTo>
                                      <a:cubicBezTo>
                                        <a:pt x="112" y="1917"/>
                                        <a:pt x="402" y="2115"/>
                                        <a:pt x="665" y="2115"/>
                                      </a:cubicBezTo>
                                      <a:cubicBezTo>
                                        <a:pt x="680" y="2115"/>
                                        <a:pt x="694" y="2115"/>
                                        <a:pt x="708" y="2114"/>
                                      </a:cubicBezTo>
                                      <a:cubicBezTo>
                                        <a:pt x="822" y="2114"/>
                                        <a:pt x="936" y="2068"/>
                                        <a:pt x="1027" y="2022"/>
                                      </a:cubicBezTo>
                                      <a:cubicBezTo>
                                        <a:pt x="1056" y="2006"/>
                                        <a:pt x="1082" y="1987"/>
                                        <a:pt x="1106" y="1966"/>
                                      </a:cubicBezTo>
                                      <a:lnTo>
                                        <a:pt x="1106" y="1966"/>
                                      </a:lnTo>
                                      <a:cubicBezTo>
                                        <a:pt x="1110" y="1976"/>
                                        <a:pt x="1114" y="1985"/>
                                        <a:pt x="1118" y="1992"/>
                                      </a:cubicBezTo>
                                      <a:lnTo>
                                        <a:pt x="1118" y="1992"/>
                                      </a:lnTo>
                                      <a:cubicBezTo>
                                        <a:pt x="1116" y="1983"/>
                                        <a:pt x="1111" y="1974"/>
                                        <a:pt x="1107" y="1965"/>
                                      </a:cubicBezTo>
                                      <a:lnTo>
                                        <a:pt x="1107" y="1965"/>
                                      </a:lnTo>
                                      <a:cubicBezTo>
                                        <a:pt x="1107" y="1965"/>
                                        <a:pt x="1106" y="1966"/>
                                        <a:pt x="1106" y="1966"/>
                                      </a:cubicBezTo>
                                      <a:lnTo>
                                        <a:pt x="1106" y="1966"/>
                                      </a:lnTo>
                                      <a:cubicBezTo>
                                        <a:pt x="1103" y="1960"/>
                                        <a:pt x="1101" y="1954"/>
                                        <a:pt x="1099" y="1949"/>
                                      </a:cubicBezTo>
                                      <a:lnTo>
                                        <a:pt x="1099" y="1949"/>
                                      </a:lnTo>
                                      <a:cubicBezTo>
                                        <a:pt x="1101" y="1954"/>
                                        <a:pt x="1104" y="1960"/>
                                        <a:pt x="1107" y="1965"/>
                                      </a:cubicBezTo>
                                      <a:lnTo>
                                        <a:pt x="1107" y="1965"/>
                                      </a:lnTo>
                                      <a:cubicBezTo>
                                        <a:pt x="1108" y="1964"/>
                                        <a:pt x="1109" y="1963"/>
                                        <a:pt x="1111" y="1962"/>
                                      </a:cubicBezTo>
                                      <a:lnTo>
                                        <a:pt x="1111" y="1962"/>
                                      </a:lnTo>
                                      <a:cubicBezTo>
                                        <a:pt x="1113" y="1966"/>
                                        <a:pt x="1116" y="1971"/>
                                        <a:pt x="1118" y="1977"/>
                                      </a:cubicBezTo>
                                      <a:cubicBezTo>
                                        <a:pt x="1124" y="1995"/>
                                        <a:pt x="1126" y="2002"/>
                                        <a:pt x="1124" y="2002"/>
                                      </a:cubicBezTo>
                                      <a:cubicBezTo>
                                        <a:pt x="1123" y="2002"/>
                                        <a:pt x="1121" y="1998"/>
                                        <a:pt x="1118" y="1992"/>
                                      </a:cubicBezTo>
                                      <a:lnTo>
                                        <a:pt x="1118" y="1992"/>
                                      </a:lnTo>
                                      <a:cubicBezTo>
                                        <a:pt x="1118" y="1995"/>
                                        <a:pt x="1118" y="1997"/>
                                        <a:pt x="1118" y="1999"/>
                                      </a:cubicBezTo>
                                      <a:cubicBezTo>
                                        <a:pt x="1164" y="2091"/>
                                        <a:pt x="1187" y="2159"/>
                                        <a:pt x="1233" y="2250"/>
                                      </a:cubicBezTo>
                                      <a:cubicBezTo>
                                        <a:pt x="1301" y="2433"/>
                                        <a:pt x="1369" y="2616"/>
                                        <a:pt x="1484" y="2775"/>
                                      </a:cubicBezTo>
                                      <a:cubicBezTo>
                                        <a:pt x="1575" y="2922"/>
                                        <a:pt x="1754" y="3024"/>
                                        <a:pt x="1939" y="3024"/>
                                      </a:cubicBezTo>
                                      <a:cubicBezTo>
                                        <a:pt x="1985" y="3024"/>
                                        <a:pt x="2031" y="3017"/>
                                        <a:pt x="2077" y="3004"/>
                                      </a:cubicBezTo>
                                      <a:cubicBezTo>
                                        <a:pt x="2282" y="2935"/>
                                        <a:pt x="2442" y="2730"/>
                                        <a:pt x="2442" y="2502"/>
                                      </a:cubicBezTo>
                                      <a:cubicBezTo>
                                        <a:pt x="2442" y="2410"/>
                                        <a:pt x="2442" y="2342"/>
                                        <a:pt x="2419" y="2273"/>
                                      </a:cubicBezTo>
                                      <a:cubicBezTo>
                                        <a:pt x="2419" y="2205"/>
                                        <a:pt x="2397" y="2136"/>
                                        <a:pt x="2397" y="2068"/>
                                      </a:cubicBezTo>
                                      <a:cubicBezTo>
                                        <a:pt x="2374" y="2045"/>
                                        <a:pt x="2374" y="2045"/>
                                        <a:pt x="2374" y="2022"/>
                                      </a:cubicBezTo>
                                      <a:cubicBezTo>
                                        <a:pt x="2363" y="1996"/>
                                        <a:pt x="2354" y="1974"/>
                                        <a:pt x="2346" y="1957"/>
                                      </a:cubicBezTo>
                                      <a:lnTo>
                                        <a:pt x="2346" y="1957"/>
                                      </a:lnTo>
                                      <a:cubicBezTo>
                                        <a:pt x="2346" y="1957"/>
                                        <a:pt x="2346" y="1957"/>
                                        <a:pt x="2347" y="1957"/>
                                      </a:cubicBezTo>
                                      <a:cubicBezTo>
                                        <a:pt x="2351" y="1957"/>
                                        <a:pt x="2351" y="1944"/>
                                        <a:pt x="2351" y="1931"/>
                                      </a:cubicBezTo>
                                      <a:lnTo>
                                        <a:pt x="2328" y="1862"/>
                                      </a:lnTo>
                                      <a:cubicBezTo>
                                        <a:pt x="2328" y="1840"/>
                                        <a:pt x="2305" y="1794"/>
                                        <a:pt x="2305" y="1771"/>
                                      </a:cubicBezTo>
                                      <a:cubicBezTo>
                                        <a:pt x="2305" y="1752"/>
                                        <a:pt x="2259" y="1640"/>
                                        <a:pt x="2255" y="1640"/>
                                      </a:cubicBezTo>
                                      <a:lnTo>
                                        <a:pt x="2255" y="1640"/>
                                      </a:lnTo>
                                      <a:cubicBezTo>
                                        <a:pt x="2254" y="1640"/>
                                        <a:pt x="2256" y="1645"/>
                                        <a:pt x="2260" y="1657"/>
                                      </a:cubicBezTo>
                                      <a:cubicBezTo>
                                        <a:pt x="2237" y="1634"/>
                                        <a:pt x="2237" y="1589"/>
                                        <a:pt x="2214" y="1543"/>
                                      </a:cubicBezTo>
                                      <a:cubicBezTo>
                                        <a:pt x="2191" y="1429"/>
                                        <a:pt x="2146" y="1315"/>
                                        <a:pt x="2123" y="1178"/>
                                      </a:cubicBezTo>
                                      <a:cubicBezTo>
                                        <a:pt x="2123" y="1086"/>
                                        <a:pt x="2077" y="1041"/>
                                        <a:pt x="2031" y="949"/>
                                      </a:cubicBezTo>
                                      <a:cubicBezTo>
                                        <a:pt x="2009" y="881"/>
                                        <a:pt x="2009" y="812"/>
                                        <a:pt x="2009" y="744"/>
                                      </a:cubicBezTo>
                                      <a:cubicBezTo>
                                        <a:pt x="2009" y="700"/>
                                        <a:pt x="1961" y="675"/>
                                        <a:pt x="1921" y="675"/>
                                      </a:cubicBezTo>
                                      <a:cubicBezTo>
                                        <a:pt x="1899" y="675"/>
                                        <a:pt x="1880" y="682"/>
                                        <a:pt x="1872" y="698"/>
                                      </a:cubicBezTo>
                                      <a:cubicBezTo>
                                        <a:pt x="1826" y="767"/>
                                        <a:pt x="1803" y="835"/>
                                        <a:pt x="1757" y="881"/>
                                      </a:cubicBezTo>
                                      <a:cubicBezTo>
                                        <a:pt x="1751" y="900"/>
                                        <a:pt x="1742" y="917"/>
                                        <a:pt x="1730" y="933"/>
                                      </a:cubicBezTo>
                                      <a:lnTo>
                                        <a:pt x="1730" y="933"/>
                                      </a:lnTo>
                                      <a:cubicBezTo>
                                        <a:pt x="1581" y="755"/>
                                        <a:pt x="1396" y="608"/>
                                        <a:pt x="1183" y="530"/>
                                      </a:cubicBezTo>
                                      <a:lnTo>
                                        <a:pt x="1183" y="530"/>
                                      </a:lnTo>
                                      <a:cubicBezTo>
                                        <a:pt x="1135" y="436"/>
                                        <a:pt x="1087" y="353"/>
                                        <a:pt x="1015" y="288"/>
                                      </a:cubicBezTo>
                                      <a:lnTo>
                                        <a:pt x="1015" y="288"/>
                                      </a:lnTo>
                                      <a:cubicBezTo>
                                        <a:pt x="964" y="214"/>
                                        <a:pt x="910" y="148"/>
                                        <a:pt x="844" y="82"/>
                                      </a:cubicBezTo>
                                      <a:cubicBezTo>
                                        <a:pt x="789" y="26"/>
                                        <a:pt x="718" y="1"/>
                                        <a:pt x="64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5" name="Google Shape;2505;p32"/>
                                <p:cNvSpPr/>
                                <p:nvPr/>
                              </p:nvSpPr>
                              <p:spPr>
                                <a:xfrm>
                                  <a:off x="6243325" y="4766350"/>
                                  <a:ext cx="29700" cy="76450"/>
                                </a:xfrm>
                                <a:custGeom>
                                  <a:rect b="b" l="l" r="r" t="t"/>
                                  <a:pathLst>
                                    <a:path extrusionOk="0" h="3058" w="1188">
                                      <a:moveTo>
                                        <a:pt x="511" y="1"/>
                                      </a:moveTo>
                                      <a:cubicBezTo>
                                        <a:pt x="346" y="1"/>
                                        <a:pt x="170" y="115"/>
                                        <a:pt x="183" y="312"/>
                                      </a:cubicBezTo>
                                      <a:cubicBezTo>
                                        <a:pt x="183" y="517"/>
                                        <a:pt x="206" y="746"/>
                                        <a:pt x="183" y="974"/>
                                      </a:cubicBezTo>
                                      <a:cubicBezTo>
                                        <a:pt x="183" y="985"/>
                                        <a:pt x="177" y="1020"/>
                                        <a:pt x="171" y="1052"/>
                                      </a:cubicBezTo>
                                      <a:lnTo>
                                        <a:pt x="171" y="1052"/>
                                      </a:lnTo>
                                      <a:cubicBezTo>
                                        <a:pt x="163" y="1067"/>
                                        <a:pt x="152" y="1087"/>
                                        <a:pt x="137" y="1111"/>
                                      </a:cubicBezTo>
                                      <a:cubicBezTo>
                                        <a:pt x="137" y="1179"/>
                                        <a:pt x="137" y="1225"/>
                                        <a:pt x="137" y="1271"/>
                                      </a:cubicBezTo>
                                      <a:cubicBezTo>
                                        <a:pt x="137" y="1316"/>
                                        <a:pt x="115" y="1362"/>
                                        <a:pt x="115" y="1407"/>
                                      </a:cubicBezTo>
                                      <a:cubicBezTo>
                                        <a:pt x="115" y="1430"/>
                                        <a:pt x="115" y="1476"/>
                                        <a:pt x="115" y="1499"/>
                                      </a:cubicBezTo>
                                      <a:cubicBezTo>
                                        <a:pt x="46" y="1727"/>
                                        <a:pt x="46" y="1978"/>
                                        <a:pt x="23" y="2206"/>
                                      </a:cubicBezTo>
                                      <a:cubicBezTo>
                                        <a:pt x="0" y="2343"/>
                                        <a:pt x="0" y="2480"/>
                                        <a:pt x="46" y="2617"/>
                                      </a:cubicBezTo>
                                      <a:cubicBezTo>
                                        <a:pt x="108" y="2883"/>
                                        <a:pt x="316" y="3058"/>
                                        <a:pt x="573" y="3058"/>
                                      </a:cubicBezTo>
                                      <a:cubicBezTo>
                                        <a:pt x="602" y="3058"/>
                                        <a:pt x="632" y="3056"/>
                                        <a:pt x="662" y="3051"/>
                                      </a:cubicBezTo>
                                      <a:cubicBezTo>
                                        <a:pt x="1119" y="2982"/>
                                        <a:pt x="1187" y="2526"/>
                                        <a:pt x="1142" y="2138"/>
                                      </a:cubicBezTo>
                                      <a:cubicBezTo>
                                        <a:pt x="1142" y="2047"/>
                                        <a:pt x="1119" y="1932"/>
                                        <a:pt x="1119" y="1818"/>
                                      </a:cubicBezTo>
                                      <a:cubicBezTo>
                                        <a:pt x="1096" y="1704"/>
                                        <a:pt x="1073" y="1567"/>
                                        <a:pt x="1028" y="1430"/>
                                      </a:cubicBezTo>
                                      <a:cubicBezTo>
                                        <a:pt x="1028" y="1407"/>
                                        <a:pt x="1028" y="1362"/>
                                        <a:pt x="1028" y="1339"/>
                                      </a:cubicBezTo>
                                      <a:cubicBezTo>
                                        <a:pt x="1005" y="1271"/>
                                        <a:pt x="1005" y="1202"/>
                                        <a:pt x="982" y="1134"/>
                                      </a:cubicBezTo>
                                      <a:cubicBezTo>
                                        <a:pt x="982" y="1088"/>
                                        <a:pt x="959" y="1042"/>
                                        <a:pt x="936" y="997"/>
                                      </a:cubicBezTo>
                                      <a:cubicBezTo>
                                        <a:pt x="936" y="990"/>
                                        <a:pt x="936" y="982"/>
                                        <a:pt x="936" y="974"/>
                                      </a:cubicBezTo>
                                      <a:cubicBezTo>
                                        <a:pt x="936" y="928"/>
                                        <a:pt x="913" y="905"/>
                                        <a:pt x="913" y="860"/>
                                      </a:cubicBezTo>
                                      <a:cubicBezTo>
                                        <a:pt x="845" y="631"/>
                                        <a:pt x="822" y="426"/>
                                        <a:pt x="777" y="198"/>
                                      </a:cubicBezTo>
                                      <a:cubicBezTo>
                                        <a:pt x="747" y="62"/>
                                        <a:pt x="632" y="1"/>
                                        <a:pt x="51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6" name="Google Shape;2506;p32"/>
                                <p:cNvSpPr/>
                                <p:nvPr/>
                              </p:nvSpPr>
                              <p:spPr>
                                <a:xfrm>
                                  <a:off x="6134100" y="4504575"/>
                                  <a:ext cx="144050" cy="316800"/>
                                </a:xfrm>
                                <a:custGeom>
                                  <a:rect b="b" l="l" r="r" t="t"/>
                                  <a:pathLst>
                                    <a:path extrusionOk="0" h="12672" w="5762">
                                      <a:moveTo>
                                        <a:pt x="391" y="1"/>
                                      </a:moveTo>
                                      <a:cubicBezTo>
                                        <a:pt x="194" y="1"/>
                                        <a:pt x="1" y="168"/>
                                        <a:pt x="55" y="443"/>
                                      </a:cubicBezTo>
                                      <a:cubicBezTo>
                                        <a:pt x="489" y="2726"/>
                                        <a:pt x="1790" y="4803"/>
                                        <a:pt x="2909" y="6811"/>
                                      </a:cubicBezTo>
                                      <a:cubicBezTo>
                                        <a:pt x="3890" y="8592"/>
                                        <a:pt x="4826" y="10577"/>
                                        <a:pt x="4735" y="12655"/>
                                      </a:cubicBezTo>
                                      <a:cubicBezTo>
                                        <a:pt x="4735" y="12666"/>
                                        <a:pt x="4740" y="12672"/>
                                        <a:pt x="4746" y="12672"/>
                                      </a:cubicBezTo>
                                      <a:cubicBezTo>
                                        <a:pt x="4752" y="12672"/>
                                        <a:pt x="4757" y="12666"/>
                                        <a:pt x="4757" y="12655"/>
                                      </a:cubicBezTo>
                                      <a:cubicBezTo>
                                        <a:pt x="5762" y="10806"/>
                                        <a:pt x="4666" y="8614"/>
                                        <a:pt x="3776" y="6925"/>
                                      </a:cubicBezTo>
                                      <a:cubicBezTo>
                                        <a:pt x="3228" y="5898"/>
                                        <a:pt x="2635" y="4871"/>
                                        <a:pt x="2155" y="3798"/>
                                      </a:cubicBezTo>
                                      <a:cubicBezTo>
                                        <a:pt x="1630" y="2611"/>
                                        <a:pt x="1220" y="1425"/>
                                        <a:pt x="717" y="238"/>
                                      </a:cubicBezTo>
                                      <a:cubicBezTo>
                                        <a:pt x="654" y="74"/>
                                        <a:pt x="522" y="1"/>
                                        <a:pt x="39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7" name="Google Shape;2507;p32"/>
                                <p:cNvSpPr/>
                                <p:nvPr/>
                              </p:nvSpPr>
                              <p:spPr>
                                <a:xfrm>
                                  <a:off x="6177700" y="4762150"/>
                                  <a:ext cx="70775" cy="91925"/>
                                </a:xfrm>
                                <a:custGeom>
                                  <a:rect b="b" l="l" r="r" t="t"/>
                                  <a:pathLst>
                                    <a:path extrusionOk="0" h="3677" w="2831">
                                      <a:moveTo>
                                        <a:pt x="2775" y="1901"/>
                                      </a:moveTo>
                                      <a:cubicBezTo>
                                        <a:pt x="2776" y="1907"/>
                                        <a:pt x="2777" y="1912"/>
                                        <a:pt x="2778" y="1917"/>
                                      </a:cubicBezTo>
                                      <a:lnTo>
                                        <a:pt x="2778" y="1917"/>
                                      </a:lnTo>
                                      <a:cubicBezTo>
                                        <a:pt x="2776" y="1908"/>
                                        <a:pt x="2775" y="1903"/>
                                        <a:pt x="2775" y="1901"/>
                                      </a:cubicBezTo>
                                      <a:close/>
                                      <a:moveTo>
                                        <a:pt x="2694" y="2329"/>
                                      </a:moveTo>
                                      <a:cubicBezTo>
                                        <a:pt x="2680" y="2357"/>
                                        <a:pt x="2674" y="2376"/>
                                        <a:pt x="2672" y="2376"/>
                                      </a:cubicBezTo>
                                      <a:cubicBezTo>
                                        <a:pt x="2672" y="2376"/>
                                        <a:pt x="2672" y="2376"/>
                                        <a:pt x="2672" y="2376"/>
                                      </a:cubicBezTo>
                                      <a:lnTo>
                                        <a:pt x="2672" y="2376"/>
                                      </a:lnTo>
                                      <a:cubicBezTo>
                                        <a:pt x="2673" y="2360"/>
                                        <a:pt x="2678" y="2344"/>
                                        <a:pt x="2694" y="2329"/>
                                      </a:cubicBezTo>
                                      <a:close/>
                                      <a:moveTo>
                                        <a:pt x="620" y="1"/>
                                      </a:moveTo>
                                      <a:cubicBezTo>
                                        <a:pt x="434" y="1"/>
                                        <a:pt x="252" y="92"/>
                                        <a:pt x="160" y="274"/>
                                      </a:cubicBezTo>
                                      <a:cubicBezTo>
                                        <a:pt x="1" y="640"/>
                                        <a:pt x="23" y="1050"/>
                                        <a:pt x="183" y="1393"/>
                                      </a:cubicBezTo>
                                      <a:cubicBezTo>
                                        <a:pt x="274" y="1598"/>
                                        <a:pt x="411" y="1758"/>
                                        <a:pt x="594" y="1849"/>
                                      </a:cubicBezTo>
                                      <a:cubicBezTo>
                                        <a:pt x="685" y="1906"/>
                                        <a:pt x="788" y="1935"/>
                                        <a:pt x="891" y="1935"/>
                                      </a:cubicBezTo>
                                      <a:cubicBezTo>
                                        <a:pt x="951" y="1935"/>
                                        <a:pt x="1010" y="1925"/>
                                        <a:pt x="1068" y="1906"/>
                                      </a:cubicBezTo>
                                      <a:lnTo>
                                        <a:pt x="1068" y="1906"/>
                                      </a:lnTo>
                                      <a:cubicBezTo>
                                        <a:pt x="1164" y="2228"/>
                                        <a:pt x="1299" y="2533"/>
                                        <a:pt x="1507" y="2785"/>
                                      </a:cubicBezTo>
                                      <a:cubicBezTo>
                                        <a:pt x="1557" y="2852"/>
                                        <a:pt x="1610" y="2909"/>
                                        <a:pt x="1667" y="2956"/>
                                      </a:cubicBezTo>
                                      <a:lnTo>
                                        <a:pt x="1667" y="2956"/>
                                      </a:lnTo>
                                      <a:cubicBezTo>
                                        <a:pt x="1675" y="3019"/>
                                        <a:pt x="1682" y="3084"/>
                                        <a:pt x="1690" y="3150"/>
                                      </a:cubicBezTo>
                                      <a:cubicBezTo>
                                        <a:pt x="1712" y="3414"/>
                                        <a:pt x="1902" y="3677"/>
                                        <a:pt x="2200" y="3677"/>
                                      </a:cubicBezTo>
                                      <a:cubicBezTo>
                                        <a:pt x="2213" y="3677"/>
                                        <a:pt x="2225" y="3676"/>
                                        <a:pt x="2237" y="3675"/>
                                      </a:cubicBezTo>
                                      <a:cubicBezTo>
                                        <a:pt x="2534" y="3653"/>
                                        <a:pt x="2740" y="3424"/>
                                        <a:pt x="2740" y="3128"/>
                                      </a:cubicBezTo>
                                      <a:cubicBezTo>
                                        <a:pt x="2740" y="3082"/>
                                        <a:pt x="2740" y="3036"/>
                                        <a:pt x="2762" y="2991"/>
                                      </a:cubicBezTo>
                                      <a:cubicBezTo>
                                        <a:pt x="2762" y="2974"/>
                                        <a:pt x="2762" y="2945"/>
                                        <a:pt x="2762" y="2922"/>
                                      </a:cubicBezTo>
                                      <a:cubicBezTo>
                                        <a:pt x="2762" y="2785"/>
                                        <a:pt x="2785" y="2648"/>
                                        <a:pt x="2808" y="2511"/>
                                      </a:cubicBezTo>
                                      <a:cubicBezTo>
                                        <a:pt x="2808" y="2397"/>
                                        <a:pt x="2831" y="2306"/>
                                        <a:pt x="2808" y="2192"/>
                                      </a:cubicBezTo>
                                      <a:cubicBezTo>
                                        <a:pt x="2808" y="2100"/>
                                        <a:pt x="2785" y="2032"/>
                                        <a:pt x="2785" y="1941"/>
                                      </a:cubicBezTo>
                                      <a:cubicBezTo>
                                        <a:pt x="2784" y="1937"/>
                                        <a:pt x="2783" y="1934"/>
                                        <a:pt x="2782" y="1930"/>
                                      </a:cubicBezTo>
                                      <a:lnTo>
                                        <a:pt x="2782" y="1930"/>
                                      </a:lnTo>
                                      <a:cubicBezTo>
                                        <a:pt x="2784" y="1944"/>
                                        <a:pt x="2785" y="1963"/>
                                        <a:pt x="2785" y="1986"/>
                                      </a:cubicBezTo>
                                      <a:cubicBezTo>
                                        <a:pt x="2785" y="1961"/>
                                        <a:pt x="2782" y="1939"/>
                                        <a:pt x="2778" y="1917"/>
                                      </a:cubicBezTo>
                                      <a:lnTo>
                                        <a:pt x="2778" y="1917"/>
                                      </a:lnTo>
                                      <a:cubicBezTo>
                                        <a:pt x="2779" y="1921"/>
                                        <a:pt x="2780" y="1925"/>
                                        <a:pt x="2782" y="1930"/>
                                      </a:cubicBezTo>
                                      <a:lnTo>
                                        <a:pt x="2782" y="1930"/>
                                      </a:lnTo>
                                      <a:cubicBezTo>
                                        <a:pt x="2779" y="1911"/>
                                        <a:pt x="2776" y="1901"/>
                                        <a:pt x="2775" y="1901"/>
                                      </a:cubicBezTo>
                                      <a:lnTo>
                                        <a:pt x="2775" y="1901"/>
                                      </a:lnTo>
                                      <a:cubicBezTo>
                                        <a:pt x="2775" y="1901"/>
                                        <a:pt x="2775" y="1901"/>
                                        <a:pt x="2775" y="1901"/>
                                      </a:cubicBezTo>
                                      <a:lnTo>
                                        <a:pt x="2775" y="1901"/>
                                      </a:lnTo>
                                      <a:cubicBezTo>
                                        <a:pt x="2769" y="1871"/>
                                        <a:pt x="2762" y="1841"/>
                                        <a:pt x="2762" y="1804"/>
                                      </a:cubicBezTo>
                                      <a:cubicBezTo>
                                        <a:pt x="2720" y="1561"/>
                                        <a:pt x="2453" y="1416"/>
                                        <a:pt x="2204" y="1415"/>
                                      </a:cubicBezTo>
                                      <a:lnTo>
                                        <a:pt x="2204" y="1415"/>
                                      </a:lnTo>
                                      <a:cubicBezTo>
                                        <a:pt x="2199" y="1400"/>
                                        <a:pt x="2196" y="1385"/>
                                        <a:pt x="2192" y="1370"/>
                                      </a:cubicBezTo>
                                      <a:cubicBezTo>
                                        <a:pt x="2123" y="1165"/>
                                        <a:pt x="2078" y="982"/>
                                        <a:pt x="2055" y="777"/>
                                      </a:cubicBezTo>
                                      <a:cubicBezTo>
                                        <a:pt x="2037" y="694"/>
                                        <a:pt x="1987" y="639"/>
                                        <a:pt x="1924" y="608"/>
                                      </a:cubicBezTo>
                                      <a:lnTo>
                                        <a:pt x="1924" y="608"/>
                                      </a:lnTo>
                                      <a:cubicBezTo>
                                        <a:pt x="1854" y="429"/>
                                        <a:pt x="1648" y="295"/>
                                        <a:pt x="1461" y="274"/>
                                      </a:cubicBezTo>
                                      <a:cubicBezTo>
                                        <a:pt x="1443" y="272"/>
                                        <a:pt x="1424" y="271"/>
                                        <a:pt x="1404" y="271"/>
                                      </a:cubicBezTo>
                                      <a:cubicBezTo>
                                        <a:pt x="1340" y="271"/>
                                        <a:pt x="1269" y="283"/>
                                        <a:pt x="1200" y="307"/>
                                      </a:cubicBezTo>
                                      <a:lnTo>
                                        <a:pt x="1200" y="307"/>
                                      </a:lnTo>
                                      <a:cubicBezTo>
                                        <a:pt x="1112" y="216"/>
                                        <a:pt x="1009" y="135"/>
                                        <a:pt x="891" y="69"/>
                                      </a:cubicBezTo>
                                      <a:cubicBezTo>
                                        <a:pt x="807" y="23"/>
                                        <a:pt x="713" y="1"/>
                                        <a:pt x="62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8" name="Google Shape;2508;p32"/>
                                <p:cNvSpPr/>
                                <p:nvPr/>
                              </p:nvSpPr>
                              <p:spPr>
                                <a:xfrm>
                                  <a:off x="6148600" y="4618075"/>
                                  <a:ext cx="37675" cy="48350"/>
                                </a:xfrm>
                                <a:custGeom>
                                  <a:rect b="b" l="l" r="r" t="t"/>
                                  <a:pathLst>
                                    <a:path extrusionOk="0" h="1934" w="1507">
                                      <a:moveTo>
                                        <a:pt x="1288" y="0"/>
                                      </a:moveTo>
                                      <a:cubicBezTo>
                                        <a:pt x="1228" y="0"/>
                                        <a:pt x="1169" y="26"/>
                                        <a:pt x="1142" y="80"/>
                                      </a:cubicBezTo>
                                      <a:cubicBezTo>
                                        <a:pt x="1142" y="102"/>
                                        <a:pt x="1121" y="124"/>
                                        <a:pt x="1119" y="146"/>
                                      </a:cubicBezTo>
                                      <a:lnTo>
                                        <a:pt x="1119" y="146"/>
                                      </a:lnTo>
                                      <a:cubicBezTo>
                                        <a:pt x="1117" y="147"/>
                                        <a:pt x="1115" y="148"/>
                                        <a:pt x="1113" y="150"/>
                                      </a:cubicBezTo>
                                      <a:lnTo>
                                        <a:pt x="1113" y="150"/>
                                      </a:lnTo>
                                      <a:cubicBezTo>
                                        <a:pt x="1109" y="151"/>
                                        <a:pt x="1105" y="153"/>
                                        <a:pt x="1102" y="156"/>
                                      </a:cubicBezTo>
                                      <a:lnTo>
                                        <a:pt x="1102" y="156"/>
                                      </a:lnTo>
                                      <a:cubicBezTo>
                                        <a:pt x="1093" y="161"/>
                                        <a:pt x="1084" y="166"/>
                                        <a:pt x="1073" y="171"/>
                                      </a:cubicBezTo>
                                      <a:cubicBezTo>
                                        <a:pt x="1050" y="194"/>
                                        <a:pt x="1005" y="217"/>
                                        <a:pt x="982" y="263"/>
                                      </a:cubicBezTo>
                                      <a:cubicBezTo>
                                        <a:pt x="975" y="269"/>
                                        <a:pt x="971" y="272"/>
                                        <a:pt x="968" y="272"/>
                                      </a:cubicBezTo>
                                      <a:cubicBezTo>
                                        <a:pt x="961" y="272"/>
                                        <a:pt x="966" y="256"/>
                                        <a:pt x="982" y="240"/>
                                      </a:cubicBezTo>
                                      <a:lnTo>
                                        <a:pt x="982" y="240"/>
                                      </a:lnTo>
                                      <a:cubicBezTo>
                                        <a:pt x="981" y="241"/>
                                        <a:pt x="959" y="263"/>
                                        <a:pt x="959" y="263"/>
                                      </a:cubicBezTo>
                                      <a:cubicBezTo>
                                        <a:pt x="913" y="285"/>
                                        <a:pt x="868" y="331"/>
                                        <a:pt x="845" y="377"/>
                                      </a:cubicBezTo>
                                      <a:cubicBezTo>
                                        <a:pt x="822" y="377"/>
                                        <a:pt x="822" y="400"/>
                                        <a:pt x="799" y="400"/>
                                      </a:cubicBezTo>
                                      <a:cubicBezTo>
                                        <a:pt x="788" y="411"/>
                                        <a:pt x="788" y="417"/>
                                        <a:pt x="796" y="417"/>
                                      </a:cubicBezTo>
                                      <a:cubicBezTo>
                                        <a:pt x="805" y="417"/>
                                        <a:pt x="822" y="411"/>
                                        <a:pt x="845" y="400"/>
                                      </a:cubicBezTo>
                                      <a:lnTo>
                                        <a:pt x="845" y="400"/>
                                      </a:lnTo>
                                      <a:cubicBezTo>
                                        <a:pt x="799" y="422"/>
                                        <a:pt x="754" y="468"/>
                                        <a:pt x="708" y="514"/>
                                      </a:cubicBezTo>
                                      <a:cubicBezTo>
                                        <a:pt x="662" y="559"/>
                                        <a:pt x="640" y="605"/>
                                        <a:pt x="594" y="651"/>
                                      </a:cubicBezTo>
                                      <a:cubicBezTo>
                                        <a:pt x="503" y="742"/>
                                        <a:pt x="434" y="856"/>
                                        <a:pt x="343" y="947"/>
                                      </a:cubicBezTo>
                                      <a:cubicBezTo>
                                        <a:pt x="297" y="993"/>
                                        <a:pt x="252" y="1039"/>
                                        <a:pt x="206" y="1084"/>
                                      </a:cubicBezTo>
                                      <a:cubicBezTo>
                                        <a:pt x="183" y="1130"/>
                                        <a:pt x="137" y="1176"/>
                                        <a:pt x="115" y="1244"/>
                                      </a:cubicBezTo>
                                      <a:cubicBezTo>
                                        <a:pt x="69" y="1313"/>
                                        <a:pt x="69" y="1358"/>
                                        <a:pt x="46" y="1404"/>
                                      </a:cubicBezTo>
                                      <a:cubicBezTo>
                                        <a:pt x="0" y="1541"/>
                                        <a:pt x="69" y="1723"/>
                                        <a:pt x="160" y="1815"/>
                                      </a:cubicBezTo>
                                      <a:cubicBezTo>
                                        <a:pt x="226" y="1880"/>
                                        <a:pt x="338" y="1934"/>
                                        <a:pt x="447" y="1934"/>
                                      </a:cubicBezTo>
                                      <a:cubicBezTo>
                                        <a:pt x="490" y="1934"/>
                                        <a:pt x="532" y="1925"/>
                                        <a:pt x="571" y="1906"/>
                                      </a:cubicBezTo>
                                      <a:cubicBezTo>
                                        <a:pt x="617" y="1883"/>
                                        <a:pt x="685" y="1860"/>
                                        <a:pt x="731" y="1838"/>
                                      </a:cubicBezTo>
                                      <a:cubicBezTo>
                                        <a:pt x="777" y="1815"/>
                                        <a:pt x="845" y="1746"/>
                                        <a:pt x="891" y="1701"/>
                                      </a:cubicBezTo>
                                      <a:cubicBezTo>
                                        <a:pt x="913" y="1655"/>
                                        <a:pt x="959" y="1609"/>
                                        <a:pt x="1005" y="1564"/>
                                      </a:cubicBezTo>
                                      <a:cubicBezTo>
                                        <a:pt x="1096" y="1427"/>
                                        <a:pt x="1210" y="1290"/>
                                        <a:pt x="1301" y="1153"/>
                                      </a:cubicBezTo>
                                      <a:cubicBezTo>
                                        <a:pt x="1370" y="1016"/>
                                        <a:pt x="1416" y="856"/>
                                        <a:pt x="1484" y="719"/>
                                      </a:cubicBezTo>
                                      <a:cubicBezTo>
                                        <a:pt x="1507" y="628"/>
                                        <a:pt x="1484" y="559"/>
                                        <a:pt x="1484" y="468"/>
                                      </a:cubicBezTo>
                                      <a:cubicBezTo>
                                        <a:pt x="1484" y="422"/>
                                        <a:pt x="1484" y="400"/>
                                        <a:pt x="1484" y="354"/>
                                      </a:cubicBezTo>
                                      <a:cubicBezTo>
                                        <a:pt x="1484" y="321"/>
                                        <a:pt x="1472" y="300"/>
                                        <a:pt x="1457" y="274"/>
                                      </a:cubicBezTo>
                                      <a:lnTo>
                                        <a:pt x="1457" y="274"/>
                                      </a:lnTo>
                                      <a:cubicBezTo>
                                        <a:pt x="1461" y="241"/>
                                        <a:pt x="1461" y="210"/>
                                        <a:pt x="1461" y="171"/>
                                      </a:cubicBezTo>
                                      <a:cubicBezTo>
                                        <a:pt x="1475" y="61"/>
                                        <a:pt x="1380" y="0"/>
                                        <a:pt x="128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9" name="Google Shape;2509;p32"/>
                                <p:cNvSpPr/>
                                <p:nvPr/>
                              </p:nvSpPr>
                              <p:spPr>
                                <a:xfrm>
                                  <a:off x="6203950" y="4645325"/>
                                  <a:ext cx="55950" cy="34200"/>
                                </a:xfrm>
                                <a:custGeom>
                                  <a:rect b="b" l="l" r="r" t="t"/>
                                  <a:pathLst>
                                    <a:path extrusionOk="0" h="1368" w="2238">
                                      <a:moveTo>
                                        <a:pt x="1659" y="446"/>
                                      </a:moveTo>
                                      <a:lnTo>
                                        <a:pt x="1659" y="446"/>
                                      </a:lnTo>
                                      <a:cubicBezTo>
                                        <a:pt x="1660" y="446"/>
                                        <a:pt x="1665" y="448"/>
                                        <a:pt x="1673" y="451"/>
                                      </a:cubicBezTo>
                                      <a:lnTo>
                                        <a:pt x="1673" y="451"/>
                                      </a:lnTo>
                                      <a:cubicBezTo>
                                        <a:pt x="1671" y="451"/>
                                        <a:pt x="1669" y="451"/>
                                        <a:pt x="1667" y="451"/>
                                      </a:cubicBezTo>
                                      <a:cubicBezTo>
                                        <a:pt x="1660" y="447"/>
                                        <a:pt x="1658" y="446"/>
                                        <a:pt x="1659" y="446"/>
                                      </a:cubicBezTo>
                                      <a:close/>
                                      <a:moveTo>
                                        <a:pt x="400" y="0"/>
                                      </a:moveTo>
                                      <a:cubicBezTo>
                                        <a:pt x="377" y="0"/>
                                        <a:pt x="354" y="6"/>
                                        <a:pt x="320" y="17"/>
                                      </a:cubicBezTo>
                                      <a:cubicBezTo>
                                        <a:pt x="274" y="17"/>
                                        <a:pt x="252" y="40"/>
                                        <a:pt x="229" y="40"/>
                                      </a:cubicBezTo>
                                      <a:cubicBezTo>
                                        <a:pt x="92" y="86"/>
                                        <a:pt x="1" y="200"/>
                                        <a:pt x="23" y="337"/>
                                      </a:cubicBezTo>
                                      <a:cubicBezTo>
                                        <a:pt x="46" y="428"/>
                                        <a:pt x="92" y="497"/>
                                        <a:pt x="160" y="565"/>
                                      </a:cubicBezTo>
                                      <a:cubicBezTo>
                                        <a:pt x="183" y="611"/>
                                        <a:pt x="252" y="633"/>
                                        <a:pt x="297" y="656"/>
                                      </a:cubicBezTo>
                                      <a:cubicBezTo>
                                        <a:pt x="305" y="672"/>
                                        <a:pt x="307" y="677"/>
                                        <a:pt x="307" y="677"/>
                                      </a:cubicBezTo>
                                      <a:cubicBezTo>
                                        <a:pt x="305" y="677"/>
                                        <a:pt x="290" y="656"/>
                                        <a:pt x="274" y="656"/>
                                      </a:cubicBezTo>
                                      <a:lnTo>
                                        <a:pt x="274" y="656"/>
                                      </a:lnTo>
                                      <a:cubicBezTo>
                                        <a:pt x="297" y="656"/>
                                        <a:pt x="343" y="725"/>
                                        <a:pt x="366" y="725"/>
                                      </a:cubicBezTo>
                                      <a:cubicBezTo>
                                        <a:pt x="503" y="816"/>
                                        <a:pt x="640" y="907"/>
                                        <a:pt x="777" y="976"/>
                                      </a:cubicBezTo>
                                      <a:cubicBezTo>
                                        <a:pt x="914" y="1067"/>
                                        <a:pt x="1050" y="1136"/>
                                        <a:pt x="1187" y="1204"/>
                                      </a:cubicBezTo>
                                      <a:cubicBezTo>
                                        <a:pt x="1371" y="1286"/>
                                        <a:pt x="1555" y="1367"/>
                                        <a:pt x="1755" y="1367"/>
                                      </a:cubicBezTo>
                                      <a:cubicBezTo>
                                        <a:pt x="1779" y="1367"/>
                                        <a:pt x="1802" y="1366"/>
                                        <a:pt x="1827" y="1364"/>
                                      </a:cubicBezTo>
                                      <a:cubicBezTo>
                                        <a:pt x="1986" y="1341"/>
                                        <a:pt x="2100" y="1273"/>
                                        <a:pt x="2169" y="1113"/>
                                      </a:cubicBezTo>
                                      <a:cubicBezTo>
                                        <a:pt x="2237" y="976"/>
                                        <a:pt x="2215" y="770"/>
                                        <a:pt x="2078" y="679"/>
                                      </a:cubicBezTo>
                                      <a:cubicBezTo>
                                        <a:pt x="1963" y="588"/>
                                        <a:pt x="1872" y="519"/>
                                        <a:pt x="1735" y="474"/>
                                      </a:cubicBezTo>
                                      <a:cubicBezTo>
                                        <a:pt x="1721" y="459"/>
                                        <a:pt x="1706" y="454"/>
                                        <a:pt x="1692" y="452"/>
                                      </a:cubicBezTo>
                                      <a:lnTo>
                                        <a:pt x="1692" y="452"/>
                                      </a:lnTo>
                                      <a:cubicBezTo>
                                        <a:pt x="1691" y="452"/>
                                        <a:pt x="1690" y="451"/>
                                        <a:pt x="1690" y="451"/>
                                      </a:cubicBezTo>
                                      <a:cubicBezTo>
                                        <a:pt x="1644" y="428"/>
                                        <a:pt x="1621" y="428"/>
                                        <a:pt x="1575" y="405"/>
                                      </a:cubicBezTo>
                                      <a:cubicBezTo>
                                        <a:pt x="1416" y="337"/>
                                        <a:pt x="1256" y="245"/>
                                        <a:pt x="1096" y="177"/>
                                      </a:cubicBezTo>
                                      <a:cubicBezTo>
                                        <a:pt x="1005" y="131"/>
                                        <a:pt x="914" y="108"/>
                                        <a:pt x="799" y="63"/>
                                      </a:cubicBezTo>
                                      <a:cubicBezTo>
                                        <a:pt x="754" y="63"/>
                                        <a:pt x="731" y="40"/>
                                        <a:pt x="685" y="40"/>
                                      </a:cubicBezTo>
                                      <a:cubicBezTo>
                                        <a:pt x="662" y="40"/>
                                        <a:pt x="640" y="17"/>
                                        <a:pt x="617" y="17"/>
                                      </a:cubicBezTo>
                                      <a:lnTo>
                                        <a:pt x="480" y="17"/>
                                      </a:lnTo>
                                      <a:cubicBezTo>
                                        <a:pt x="446" y="6"/>
                                        <a:pt x="423" y="0"/>
                                        <a:pt x="40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0" name="Google Shape;2510;p32"/>
                                <p:cNvSpPr/>
                                <p:nvPr/>
                              </p:nvSpPr>
                              <p:spPr>
                                <a:xfrm>
                                  <a:off x="6190825" y="4695175"/>
                                  <a:ext cx="45450" cy="38475"/>
                                </a:xfrm>
                                <a:custGeom>
                                  <a:rect b="b" l="l" r="r" t="t"/>
                                  <a:pathLst>
                                    <a:path extrusionOk="0" h="1539" w="1818">
                                      <a:moveTo>
                                        <a:pt x="1347" y="968"/>
                                      </a:moveTo>
                                      <a:lnTo>
                                        <a:pt x="1347" y="968"/>
                                      </a:lnTo>
                                      <a:cubicBezTo>
                                        <a:pt x="1332" y="979"/>
                                        <a:pt x="1317" y="990"/>
                                        <a:pt x="1302" y="1001"/>
                                      </a:cubicBezTo>
                                      <a:lnTo>
                                        <a:pt x="1302" y="1001"/>
                                      </a:lnTo>
                                      <a:cubicBezTo>
                                        <a:pt x="1319" y="990"/>
                                        <a:pt x="1336" y="979"/>
                                        <a:pt x="1347" y="968"/>
                                      </a:cubicBezTo>
                                      <a:close/>
                                      <a:moveTo>
                                        <a:pt x="1645" y="1"/>
                                      </a:moveTo>
                                      <a:cubicBezTo>
                                        <a:pt x="1630" y="1"/>
                                        <a:pt x="1615" y="4"/>
                                        <a:pt x="1598" y="9"/>
                                      </a:cubicBezTo>
                                      <a:cubicBezTo>
                                        <a:pt x="1598" y="9"/>
                                        <a:pt x="1598" y="10"/>
                                        <a:pt x="1597" y="10"/>
                                      </a:cubicBezTo>
                                      <a:lnTo>
                                        <a:pt x="1597" y="10"/>
                                      </a:lnTo>
                                      <a:cubicBezTo>
                                        <a:pt x="1584" y="6"/>
                                        <a:pt x="1571" y="3"/>
                                        <a:pt x="1558" y="3"/>
                                      </a:cubicBezTo>
                                      <a:cubicBezTo>
                                        <a:pt x="1548" y="3"/>
                                        <a:pt x="1539" y="5"/>
                                        <a:pt x="1530" y="9"/>
                                      </a:cubicBezTo>
                                      <a:lnTo>
                                        <a:pt x="1439" y="9"/>
                                      </a:lnTo>
                                      <a:cubicBezTo>
                                        <a:pt x="1432" y="12"/>
                                        <a:pt x="1426" y="15"/>
                                        <a:pt x="1421" y="17"/>
                                      </a:cubicBezTo>
                                      <a:lnTo>
                                        <a:pt x="1421" y="17"/>
                                      </a:lnTo>
                                      <a:cubicBezTo>
                                        <a:pt x="1404" y="15"/>
                                        <a:pt x="1386" y="14"/>
                                        <a:pt x="1369" y="14"/>
                                      </a:cubicBezTo>
                                      <a:cubicBezTo>
                                        <a:pt x="1331" y="14"/>
                                        <a:pt x="1293" y="20"/>
                                        <a:pt x="1256" y="32"/>
                                      </a:cubicBezTo>
                                      <a:cubicBezTo>
                                        <a:pt x="1241" y="46"/>
                                        <a:pt x="1217" y="61"/>
                                        <a:pt x="1190" y="70"/>
                                      </a:cubicBezTo>
                                      <a:lnTo>
                                        <a:pt x="1190" y="70"/>
                                      </a:lnTo>
                                      <a:cubicBezTo>
                                        <a:pt x="1174" y="71"/>
                                        <a:pt x="1158" y="74"/>
                                        <a:pt x="1143" y="77"/>
                                      </a:cubicBezTo>
                                      <a:lnTo>
                                        <a:pt x="1143" y="77"/>
                                      </a:lnTo>
                                      <a:cubicBezTo>
                                        <a:pt x="1143" y="77"/>
                                        <a:pt x="1142" y="77"/>
                                        <a:pt x="1142" y="77"/>
                                      </a:cubicBezTo>
                                      <a:cubicBezTo>
                                        <a:pt x="1142" y="78"/>
                                        <a:pt x="1142" y="78"/>
                                        <a:pt x="1142" y="78"/>
                                      </a:cubicBezTo>
                                      <a:lnTo>
                                        <a:pt x="1142" y="78"/>
                                      </a:lnTo>
                                      <a:cubicBezTo>
                                        <a:pt x="1105" y="87"/>
                                        <a:pt x="1068" y="103"/>
                                        <a:pt x="1028" y="123"/>
                                      </a:cubicBezTo>
                                      <a:cubicBezTo>
                                        <a:pt x="1011" y="132"/>
                                        <a:pt x="994" y="140"/>
                                        <a:pt x="976" y="148"/>
                                      </a:cubicBezTo>
                                      <a:lnTo>
                                        <a:pt x="976" y="148"/>
                                      </a:lnTo>
                                      <a:cubicBezTo>
                                        <a:pt x="958" y="156"/>
                                        <a:pt x="941" y="163"/>
                                        <a:pt x="924" y="171"/>
                                      </a:cubicBezTo>
                                      <a:lnTo>
                                        <a:pt x="924" y="171"/>
                                      </a:lnTo>
                                      <a:cubicBezTo>
                                        <a:pt x="907" y="178"/>
                                        <a:pt x="888" y="185"/>
                                        <a:pt x="868" y="192"/>
                                      </a:cubicBezTo>
                                      <a:cubicBezTo>
                                        <a:pt x="873" y="192"/>
                                        <a:pt x="879" y="191"/>
                                        <a:pt x="884" y="191"/>
                                      </a:cubicBezTo>
                                      <a:lnTo>
                                        <a:pt x="884" y="191"/>
                                      </a:lnTo>
                                      <a:cubicBezTo>
                                        <a:pt x="700" y="284"/>
                                        <a:pt x="548" y="417"/>
                                        <a:pt x="411" y="534"/>
                                      </a:cubicBezTo>
                                      <a:cubicBezTo>
                                        <a:pt x="206" y="694"/>
                                        <a:pt x="1" y="1013"/>
                                        <a:pt x="92" y="1264"/>
                                      </a:cubicBezTo>
                                      <a:cubicBezTo>
                                        <a:pt x="183" y="1447"/>
                                        <a:pt x="297" y="1515"/>
                                        <a:pt x="480" y="1538"/>
                                      </a:cubicBezTo>
                                      <a:lnTo>
                                        <a:pt x="571" y="1538"/>
                                      </a:lnTo>
                                      <a:cubicBezTo>
                                        <a:pt x="640" y="1515"/>
                                        <a:pt x="708" y="1493"/>
                                        <a:pt x="777" y="1447"/>
                                      </a:cubicBezTo>
                                      <a:cubicBezTo>
                                        <a:pt x="792" y="1432"/>
                                        <a:pt x="807" y="1417"/>
                                        <a:pt x="822" y="1401"/>
                                      </a:cubicBezTo>
                                      <a:lnTo>
                                        <a:pt x="822" y="1401"/>
                                      </a:lnTo>
                                      <a:cubicBezTo>
                                        <a:pt x="845" y="1384"/>
                                        <a:pt x="868" y="1367"/>
                                        <a:pt x="891" y="1356"/>
                                      </a:cubicBezTo>
                                      <a:cubicBezTo>
                                        <a:pt x="959" y="1310"/>
                                        <a:pt x="1028" y="1242"/>
                                        <a:pt x="1096" y="1173"/>
                                      </a:cubicBezTo>
                                      <a:cubicBezTo>
                                        <a:pt x="1153" y="1116"/>
                                        <a:pt x="1227" y="1059"/>
                                        <a:pt x="1302" y="1001"/>
                                      </a:cubicBezTo>
                                      <a:lnTo>
                                        <a:pt x="1302" y="1001"/>
                                      </a:lnTo>
                                      <a:cubicBezTo>
                                        <a:pt x="1301" y="1002"/>
                                        <a:pt x="1300" y="1003"/>
                                        <a:pt x="1299" y="1004"/>
                                      </a:cubicBezTo>
                                      <a:lnTo>
                                        <a:pt x="1299" y="1004"/>
                                      </a:lnTo>
                                      <a:cubicBezTo>
                                        <a:pt x="1352" y="963"/>
                                        <a:pt x="1402" y="922"/>
                                        <a:pt x="1441" y="874"/>
                                      </a:cubicBezTo>
                                      <a:lnTo>
                                        <a:pt x="1441" y="874"/>
                                      </a:lnTo>
                                      <a:cubicBezTo>
                                        <a:pt x="1478" y="837"/>
                                        <a:pt x="1515" y="800"/>
                                        <a:pt x="1553" y="762"/>
                                      </a:cubicBezTo>
                                      <a:cubicBezTo>
                                        <a:pt x="1580" y="728"/>
                                        <a:pt x="1604" y="689"/>
                                        <a:pt x="1622" y="647"/>
                                      </a:cubicBezTo>
                                      <a:lnTo>
                                        <a:pt x="1622" y="647"/>
                                      </a:lnTo>
                                      <a:cubicBezTo>
                                        <a:pt x="1629" y="641"/>
                                        <a:pt x="1636" y="633"/>
                                        <a:pt x="1644" y="625"/>
                                      </a:cubicBezTo>
                                      <a:cubicBezTo>
                                        <a:pt x="1683" y="567"/>
                                        <a:pt x="1713" y="505"/>
                                        <a:pt x="1728" y="443"/>
                                      </a:cubicBezTo>
                                      <a:lnTo>
                                        <a:pt x="1728" y="443"/>
                                      </a:lnTo>
                                      <a:cubicBezTo>
                                        <a:pt x="1733" y="435"/>
                                        <a:pt x="1735" y="428"/>
                                        <a:pt x="1735" y="420"/>
                                      </a:cubicBezTo>
                                      <a:cubicBezTo>
                                        <a:pt x="1783" y="356"/>
                                        <a:pt x="1786" y="292"/>
                                        <a:pt x="1784" y="229"/>
                                      </a:cubicBezTo>
                                      <a:lnTo>
                                        <a:pt x="1784" y="229"/>
                                      </a:lnTo>
                                      <a:cubicBezTo>
                                        <a:pt x="1817" y="129"/>
                                        <a:pt x="1752" y="1"/>
                                        <a:pt x="164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1" name="Google Shape;2511;p32"/>
                                <p:cNvSpPr/>
                                <p:nvPr/>
                              </p:nvSpPr>
                              <p:spPr>
                                <a:xfrm>
                                  <a:off x="6250025" y="4723075"/>
                                  <a:ext cx="60100" cy="26200"/>
                                </a:xfrm>
                                <a:custGeom>
                                  <a:rect b="b" l="l" r="r" t="t"/>
                                  <a:pathLst>
                                    <a:path extrusionOk="0" h="1048" w="2404">
                                      <a:moveTo>
                                        <a:pt x="670" y="789"/>
                                      </a:moveTo>
                                      <a:cubicBezTo>
                                        <a:pt x="675" y="794"/>
                                        <a:pt x="682" y="801"/>
                                        <a:pt x="691" y="810"/>
                                      </a:cubicBezTo>
                                      <a:cubicBezTo>
                                        <a:pt x="691" y="796"/>
                                        <a:pt x="682" y="791"/>
                                        <a:pt x="670" y="789"/>
                                      </a:cubicBezTo>
                                      <a:close/>
                                      <a:moveTo>
                                        <a:pt x="251" y="1"/>
                                      </a:moveTo>
                                      <a:cubicBezTo>
                                        <a:pt x="112" y="1"/>
                                        <a:pt x="1" y="229"/>
                                        <a:pt x="143" y="331"/>
                                      </a:cubicBezTo>
                                      <a:cubicBezTo>
                                        <a:pt x="240" y="408"/>
                                        <a:pt x="336" y="501"/>
                                        <a:pt x="432" y="597"/>
                                      </a:cubicBezTo>
                                      <a:lnTo>
                                        <a:pt x="432" y="597"/>
                                      </a:lnTo>
                                      <a:cubicBezTo>
                                        <a:pt x="483" y="682"/>
                                        <a:pt x="557" y="735"/>
                                        <a:pt x="645" y="787"/>
                                      </a:cubicBezTo>
                                      <a:cubicBezTo>
                                        <a:pt x="654" y="787"/>
                                        <a:pt x="662" y="787"/>
                                        <a:pt x="670" y="789"/>
                                      </a:cubicBezTo>
                                      <a:lnTo>
                                        <a:pt x="670" y="789"/>
                                      </a:lnTo>
                                      <a:cubicBezTo>
                                        <a:pt x="663" y="782"/>
                                        <a:pt x="660" y="778"/>
                                        <a:pt x="661" y="778"/>
                                      </a:cubicBezTo>
                                      <a:lnTo>
                                        <a:pt x="661" y="778"/>
                                      </a:lnTo>
                                      <a:cubicBezTo>
                                        <a:pt x="664" y="778"/>
                                        <a:pt x="687" y="795"/>
                                        <a:pt x="737" y="833"/>
                                      </a:cubicBezTo>
                                      <a:cubicBezTo>
                                        <a:pt x="760" y="856"/>
                                        <a:pt x="805" y="856"/>
                                        <a:pt x="828" y="879"/>
                                      </a:cubicBezTo>
                                      <a:cubicBezTo>
                                        <a:pt x="965" y="924"/>
                                        <a:pt x="1102" y="993"/>
                                        <a:pt x="1262" y="1016"/>
                                      </a:cubicBezTo>
                                      <a:cubicBezTo>
                                        <a:pt x="1362" y="1028"/>
                                        <a:pt x="1482" y="1048"/>
                                        <a:pt x="1600" y="1048"/>
                                      </a:cubicBezTo>
                                      <a:cubicBezTo>
                                        <a:pt x="1699" y="1048"/>
                                        <a:pt x="1795" y="1034"/>
                                        <a:pt x="1878" y="993"/>
                                      </a:cubicBezTo>
                                      <a:cubicBezTo>
                                        <a:pt x="1889" y="981"/>
                                        <a:pt x="1895" y="976"/>
                                        <a:pt x="1892" y="976"/>
                                      </a:cubicBezTo>
                                      <a:lnTo>
                                        <a:pt x="1892" y="976"/>
                                      </a:lnTo>
                                      <a:cubicBezTo>
                                        <a:pt x="1891" y="976"/>
                                        <a:pt x="1886" y="978"/>
                                        <a:pt x="1878" y="982"/>
                                      </a:cubicBezTo>
                                      <a:lnTo>
                                        <a:pt x="1878" y="982"/>
                                      </a:lnTo>
                                      <a:cubicBezTo>
                                        <a:pt x="1884" y="976"/>
                                        <a:pt x="1889" y="970"/>
                                        <a:pt x="1901" y="970"/>
                                      </a:cubicBezTo>
                                      <a:cubicBezTo>
                                        <a:pt x="1947" y="970"/>
                                        <a:pt x="1992" y="947"/>
                                        <a:pt x="2015" y="947"/>
                                      </a:cubicBezTo>
                                      <a:cubicBezTo>
                                        <a:pt x="2129" y="902"/>
                                        <a:pt x="2220" y="856"/>
                                        <a:pt x="2289" y="765"/>
                                      </a:cubicBezTo>
                                      <a:cubicBezTo>
                                        <a:pt x="2403" y="651"/>
                                        <a:pt x="2380" y="468"/>
                                        <a:pt x="2243" y="377"/>
                                      </a:cubicBezTo>
                                      <a:cubicBezTo>
                                        <a:pt x="2129" y="308"/>
                                        <a:pt x="2015" y="308"/>
                                        <a:pt x="1878" y="285"/>
                                      </a:cubicBezTo>
                                      <a:lnTo>
                                        <a:pt x="1855" y="285"/>
                                      </a:lnTo>
                                      <a:cubicBezTo>
                                        <a:pt x="1878" y="308"/>
                                        <a:pt x="1878" y="308"/>
                                        <a:pt x="1855" y="308"/>
                                      </a:cubicBezTo>
                                      <a:cubicBezTo>
                                        <a:pt x="1832" y="285"/>
                                        <a:pt x="1832" y="285"/>
                                        <a:pt x="1810" y="285"/>
                                      </a:cubicBezTo>
                                      <a:cubicBezTo>
                                        <a:pt x="1741" y="262"/>
                                        <a:pt x="1695" y="240"/>
                                        <a:pt x="1627" y="240"/>
                                      </a:cubicBezTo>
                                      <a:lnTo>
                                        <a:pt x="1513" y="240"/>
                                      </a:lnTo>
                                      <a:cubicBezTo>
                                        <a:pt x="1482" y="240"/>
                                        <a:pt x="1442" y="230"/>
                                        <a:pt x="1411" y="230"/>
                                      </a:cubicBezTo>
                                      <a:cubicBezTo>
                                        <a:pt x="1398" y="230"/>
                                        <a:pt x="1387" y="231"/>
                                        <a:pt x="1379" y="237"/>
                                      </a:cubicBezTo>
                                      <a:lnTo>
                                        <a:pt x="1379" y="237"/>
                                      </a:lnTo>
                                      <a:cubicBezTo>
                                        <a:pt x="1360" y="235"/>
                                        <a:pt x="1338" y="233"/>
                                        <a:pt x="1320" y="232"/>
                                      </a:cubicBezTo>
                                      <a:lnTo>
                                        <a:pt x="1320" y="232"/>
                                      </a:lnTo>
                                      <a:cubicBezTo>
                                        <a:pt x="1313" y="228"/>
                                        <a:pt x="1307" y="224"/>
                                        <a:pt x="1307" y="217"/>
                                      </a:cubicBezTo>
                                      <a:lnTo>
                                        <a:pt x="1239" y="217"/>
                                      </a:lnTo>
                                      <a:cubicBezTo>
                                        <a:pt x="1170" y="217"/>
                                        <a:pt x="1102" y="194"/>
                                        <a:pt x="1033" y="171"/>
                                      </a:cubicBezTo>
                                      <a:cubicBezTo>
                                        <a:pt x="1018" y="171"/>
                                        <a:pt x="973" y="161"/>
                                        <a:pt x="937" y="154"/>
                                      </a:cubicBezTo>
                                      <a:lnTo>
                                        <a:pt x="937" y="154"/>
                                      </a:lnTo>
                                      <a:cubicBezTo>
                                        <a:pt x="933" y="153"/>
                                        <a:pt x="927" y="151"/>
                                        <a:pt x="919" y="148"/>
                                      </a:cubicBezTo>
                                      <a:cubicBezTo>
                                        <a:pt x="897" y="126"/>
                                        <a:pt x="851" y="126"/>
                                        <a:pt x="828" y="126"/>
                                      </a:cubicBezTo>
                                      <a:cubicBezTo>
                                        <a:pt x="802" y="112"/>
                                        <a:pt x="753" y="99"/>
                                        <a:pt x="707" y="99"/>
                                      </a:cubicBezTo>
                                      <a:cubicBezTo>
                                        <a:pt x="688" y="99"/>
                                        <a:pt x="670" y="101"/>
                                        <a:pt x="654" y="107"/>
                                      </a:cubicBezTo>
                                      <a:lnTo>
                                        <a:pt x="654" y="107"/>
                                      </a:lnTo>
                                      <a:cubicBezTo>
                                        <a:pt x="651" y="106"/>
                                        <a:pt x="649" y="104"/>
                                        <a:pt x="645" y="103"/>
                                      </a:cubicBezTo>
                                      <a:lnTo>
                                        <a:pt x="577" y="103"/>
                                      </a:lnTo>
                                      <a:cubicBezTo>
                                        <a:pt x="486" y="80"/>
                                        <a:pt x="394" y="34"/>
                                        <a:pt x="303" y="11"/>
                                      </a:cubicBezTo>
                                      <a:cubicBezTo>
                                        <a:pt x="286" y="4"/>
                                        <a:pt x="268" y="1"/>
                                        <a:pt x="25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2" name="Google Shape;2512;p32"/>
                                <p:cNvSpPr/>
                                <p:nvPr/>
                              </p:nvSpPr>
                              <p:spPr>
                                <a:xfrm>
                                  <a:off x="5716625" y="4496075"/>
                                  <a:ext cx="79350" cy="372175"/>
                                </a:xfrm>
                                <a:custGeom>
                                  <a:rect b="b" l="l" r="r" t="t"/>
                                  <a:pathLst>
                                    <a:path extrusionOk="0" h="14887" w="3174">
                                      <a:moveTo>
                                        <a:pt x="369" y="0"/>
                                      </a:moveTo>
                                      <a:cubicBezTo>
                                        <a:pt x="328" y="0"/>
                                        <a:pt x="285" y="24"/>
                                        <a:pt x="275" y="75"/>
                                      </a:cubicBezTo>
                                      <a:cubicBezTo>
                                        <a:pt x="1" y="1262"/>
                                        <a:pt x="24" y="2541"/>
                                        <a:pt x="297" y="3750"/>
                                      </a:cubicBezTo>
                                      <a:cubicBezTo>
                                        <a:pt x="571" y="5029"/>
                                        <a:pt x="1073" y="6215"/>
                                        <a:pt x="1507" y="7448"/>
                                      </a:cubicBezTo>
                                      <a:cubicBezTo>
                                        <a:pt x="1941" y="8681"/>
                                        <a:pt x="2375" y="9936"/>
                                        <a:pt x="1895" y="11191"/>
                                      </a:cubicBezTo>
                                      <a:cubicBezTo>
                                        <a:pt x="1667" y="11808"/>
                                        <a:pt x="1302" y="12355"/>
                                        <a:pt x="1142" y="12972"/>
                                      </a:cubicBezTo>
                                      <a:cubicBezTo>
                                        <a:pt x="1073" y="13291"/>
                                        <a:pt x="1051" y="13611"/>
                                        <a:pt x="1096" y="13908"/>
                                      </a:cubicBezTo>
                                      <a:cubicBezTo>
                                        <a:pt x="1165" y="14318"/>
                                        <a:pt x="1325" y="14501"/>
                                        <a:pt x="1598" y="14798"/>
                                      </a:cubicBezTo>
                                      <a:cubicBezTo>
                                        <a:pt x="1654" y="14860"/>
                                        <a:pt x="1721" y="14886"/>
                                        <a:pt x="1789" y="14886"/>
                                      </a:cubicBezTo>
                                      <a:cubicBezTo>
                                        <a:pt x="1945" y="14886"/>
                                        <a:pt x="2101" y="14745"/>
                                        <a:pt x="2101" y="14569"/>
                                      </a:cubicBezTo>
                                      <a:cubicBezTo>
                                        <a:pt x="2101" y="13908"/>
                                        <a:pt x="2192" y="13200"/>
                                        <a:pt x="2443" y="12584"/>
                                      </a:cubicBezTo>
                                      <a:cubicBezTo>
                                        <a:pt x="2694" y="12036"/>
                                        <a:pt x="2922" y="11488"/>
                                        <a:pt x="3014" y="10895"/>
                                      </a:cubicBezTo>
                                      <a:cubicBezTo>
                                        <a:pt x="3173" y="9662"/>
                                        <a:pt x="2740" y="8498"/>
                                        <a:pt x="2306" y="7380"/>
                                      </a:cubicBezTo>
                                      <a:cubicBezTo>
                                        <a:pt x="1462" y="5029"/>
                                        <a:pt x="206" y="2655"/>
                                        <a:pt x="457" y="98"/>
                                      </a:cubicBezTo>
                                      <a:cubicBezTo>
                                        <a:pt x="470" y="36"/>
                                        <a:pt x="420" y="0"/>
                                        <a:pt x="36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3" name="Google Shape;2513;p32"/>
                                <p:cNvSpPr/>
                                <p:nvPr/>
                              </p:nvSpPr>
                              <p:spPr>
                                <a:xfrm>
                                  <a:off x="5698375" y="4539025"/>
                                  <a:ext cx="84000" cy="338525"/>
                                </a:xfrm>
                                <a:custGeom>
                                  <a:rect b="b" l="l" r="r" t="t"/>
                                  <a:pathLst>
                                    <a:path extrusionOk="0" h="13541" w="3360">
                                      <a:moveTo>
                                        <a:pt x="49" y="1"/>
                                      </a:moveTo>
                                      <a:cubicBezTo>
                                        <a:pt x="23" y="1"/>
                                        <a:pt x="0" y="24"/>
                                        <a:pt x="0" y="69"/>
                                      </a:cubicBezTo>
                                      <a:cubicBezTo>
                                        <a:pt x="92" y="1439"/>
                                        <a:pt x="229" y="2786"/>
                                        <a:pt x="388" y="4155"/>
                                      </a:cubicBezTo>
                                      <a:cubicBezTo>
                                        <a:pt x="525" y="5502"/>
                                        <a:pt x="776" y="6826"/>
                                        <a:pt x="799" y="8172"/>
                                      </a:cubicBezTo>
                                      <a:cubicBezTo>
                                        <a:pt x="845" y="9154"/>
                                        <a:pt x="776" y="10158"/>
                                        <a:pt x="959" y="11117"/>
                                      </a:cubicBezTo>
                                      <a:cubicBezTo>
                                        <a:pt x="1164" y="12075"/>
                                        <a:pt x="1735" y="13148"/>
                                        <a:pt x="2671" y="13513"/>
                                      </a:cubicBezTo>
                                      <a:cubicBezTo>
                                        <a:pt x="2714" y="13532"/>
                                        <a:pt x="2759" y="13541"/>
                                        <a:pt x="2803" y="13541"/>
                                      </a:cubicBezTo>
                                      <a:cubicBezTo>
                                        <a:pt x="3086" y="13541"/>
                                        <a:pt x="3360" y="13196"/>
                                        <a:pt x="3241" y="12920"/>
                                      </a:cubicBezTo>
                                      <a:cubicBezTo>
                                        <a:pt x="3196" y="12829"/>
                                        <a:pt x="3150" y="12715"/>
                                        <a:pt x="3105" y="12623"/>
                                      </a:cubicBezTo>
                                      <a:cubicBezTo>
                                        <a:pt x="3072" y="12542"/>
                                        <a:pt x="2993" y="12495"/>
                                        <a:pt x="2909" y="12475"/>
                                      </a:cubicBezTo>
                                      <a:lnTo>
                                        <a:pt x="2909" y="12475"/>
                                      </a:lnTo>
                                      <a:cubicBezTo>
                                        <a:pt x="2637" y="12199"/>
                                        <a:pt x="2343" y="11954"/>
                                        <a:pt x="2146" y="11596"/>
                                      </a:cubicBezTo>
                                      <a:cubicBezTo>
                                        <a:pt x="1963" y="11231"/>
                                        <a:pt x="1849" y="10820"/>
                                        <a:pt x="1781" y="10432"/>
                                      </a:cubicBezTo>
                                      <a:cubicBezTo>
                                        <a:pt x="1644" y="9496"/>
                                        <a:pt x="1689" y="8538"/>
                                        <a:pt x="1575" y="7602"/>
                                      </a:cubicBezTo>
                                      <a:cubicBezTo>
                                        <a:pt x="1279" y="5045"/>
                                        <a:pt x="411" y="2603"/>
                                        <a:pt x="114" y="69"/>
                                      </a:cubicBezTo>
                                      <a:cubicBezTo>
                                        <a:pt x="103" y="24"/>
                                        <a:pt x="74" y="1"/>
                                        <a:pt x="4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4" name="Google Shape;2514;p32"/>
                                <p:cNvSpPr/>
                                <p:nvPr/>
                              </p:nvSpPr>
                              <p:spPr>
                                <a:xfrm>
                                  <a:off x="5671425" y="4701500"/>
                                  <a:ext cx="78225" cy="160100"/>
                                </a:xfrm>
                                <a:custGeom>
                                  <a:rect b="b" l="l" r="r" t="t"/>
                                  <a:pathLst>
                                    <a:path extrusionOk="0" h="6404" w="3129">
                                      <a:moveTo>
                                        <a:pt x="150" y="1"/>
                                      </a:moveTo>
                                      <a:cubicBezTo>
                                        <a:pt x="77" y="1"/>
                                        <a:pt x="0" y="59"/>
                                        <a:pt x="28" y="144"/>
                                      </a:cubicBezTo>
                                      <a:cubicBezTo>
                                        <a:pt x="325" y="1468"/>
                                        <a:pt x="622" y="2815"/>
                                        <a:pt x="1192" y="4070"/>
                                      </a:cubicBezTo>
                                      <a:cubicBezTo>
                                        <a:pt x="1238" y="4207"/>
                                        <a:pt x="1329" y="4344"/>
                                        <a:pt x="1375" y="4481"/>
                                      </a:cubicBezTo>
                                      <a:cubicBezTo>
                                        <a:pt x="1371" y="4463"/>
                                        <a:pt x="1370" y="4455"/>
                                        <a:pt x="1371" y="4455"/>
                                      </a:cubicBezTo>
                                      <a:lnTo>
                                        <a:pt x="1371" y="4455"/>
                                      </a:lnTo>
                                      <a:cubicBezTo>
                                        <a:pt x="1377" y="4455"/>
                                        <a:pt x="1425" y="4577"/>
                                        <a:pt x="1443" y="4595"/>
                                      </a:cubicBezTo>
                                      <a:cubicBezTo>
                                        <a:pt x="1512" y="4800"/>
                                        <a:pt x="1603" y="5006"/>
                                        <a:pt x="1695" y="5211"/>
                                      </a:cubicBezTo>
                                      <a:cubicBezTo>
                                        <a:pt x="1877" y="5622"/>
                                        <a:pt x="2037" y="6079"/>
                                        <a:pt x="2448" y="6352"/>
                                      </a:cubicBezTo>
                                      <a:cubicBezTo>
                                        <a:pt x="2497" y="6388"/>
                                        <a:pt x="2558" y="6403"/>
                                        <a:pt x="2621" y="6403"/>
                                      </a:cubicBezTo>
                                      <a:cubicBezTo>
                                        <a:pt x="2762" y="6403"/>
                                        <a:pt x="2917" y="6326"/>
                                        <a:pt x="2996" y="6216"/>
                                      </a:cubicBezTo>
                                      <a:cubicBezTo>
                                        <a:pt x="3128" y="6039"/>
                                        <a:pt x="3090" y="5840"/>
                                        <a:pt x="2962" y="5662"/>
                                      </a:cubicBezTo>
                                      <a:lnTo>
                                        <a:pt x="2962" y="5662"/>
                                      </a:lnTo>
                                      <a:cubicBezTo>
                                        <a:pt x="2962" y="5662"/>
                                        <a:pt x="2962" y="5662"/>
                                        <a:pt x="2962" y="5662"/>
                                      </a:cubicBezTo>
                                      <a:cubicBezTo>
                                        <a:pt x="2966" y="5662"/>
                                        <a:pt x="2900" y="5550"/>
                                        <a:pt x="2881" y="5531"/>
                                      </a:cubicBezTo>
                                      <a:cubicBezTo>
                                        <a:pt x="2836" y="5439"/>
                                        <a:pt x="2767" y="5371"/>
                                        <a:pt x="2722" y="5280"/>
                                      </a:cubicBezTo>
                                      <a:cubicBezTo>
                                        <a:pt x="2630" y="5074"/>
                                        <a:pt x="2539" y="4892"/>
                                        <a:pt x="2425" y="4686"/>
                                      </a:cubicBezTo>
                                      <a:cubicBezTo>
                                        <a:pt x="2265" y="4298"/>
                                        <a:pt x="2060" y="3956"/>
                                        <a:pt x="1832" y="3613"/>
                                      </a:cubicBezTo>
                                      <a:cubicBezTo>
                                        <a:pt x="1489" y="3088"/>
                                        <a:pt x="1215" y="2541"/>
                                        <a:pt x="919" y="1993"/>
                                      </a:cubicBezTo>
                                      <a:cubicBezTo>
                                        <a:pt x="576" y="1399"/>
                                        <a:pt x="416" y="715"/>
                                        <a:pt x="257" y="76"/>
                                      </a:cubicBezTo>
                                      <a:cubicBezTo>
                                        <a:pt x="239" y="23"/>
                                        <a:pt x="195" y="1"/>
                                        <a:pt x="15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5" name="Google Shape;2515;p32"/>
                                <p:cNvSpPr/>
                                <p:nvPr/>
                              </p:nvSpPr>
                              <p:spPr>
                                <a:xfrm>
                                  <a:off x="5753725" y="4712600"/>
                                  <a:ext cx="61650" cy="144800"/>
                                </a:xfrm>
                                <a:custGeom>
                                  <a:rect b="b" l="l" r="r" t="t"/>
                                  <a:pathLst>
                                    <a:path extrusionOk="0" h="5792" w="2466">
                                      <a:moveTo>
                                        <a:pt x="1710" y="0"/>
                                      </a:moveTo>
                                      <a:cubicBezTo>
                                        <a:pt x="1654" y="0"/>
                                        <a:pt x="1597" y="20"/>
                                        <a:pt x="1552" y="65"/>
                                      </a:cubicBezTo>
                                      <a:cubicBezTo>
                                        <a:pt x="1370" y="248"/>
                                        <a:pt x="1347" y="476"/>
                                        <a:pt x="1324" y="704"/>
                                      </a:cubicBezTo>
                                      <a:cubicBezTo>
                                        <a:pt x="1279" y="978"/>
                                        <a:pt x="1301" y="1229"/>
                                        <a:pt x="1301" y="1480"/>
                                      </a:cubicBezTo>
                                      <a:cubicBezTo>
                                        <a:pt x="1324" y="1983"/>
                                        <a:pt x="1393" y="2485"/>
                                        <a:pt x="1324" y="2987"/>
                                      </a:cubicBezTo>
                                      <a:cubicBezTo>
                                        <a:pt x="1235" y="3724"/>
                                        <a:pt x="861" y="4374"/>
                                        <a:pt x="289" y="4786"/>
                                      </a:cubicBezTo>
                                      <a:lnTo>
                                        <a:pt x="289" y="4786"/>
                                      </a:lnTo>
                                      <a:cubicBezTo>
                                        <a:pt x="120" y="4858"/>
                                        <a:pt x="0" y="5014"/>
                                        <a:pt x="0" y="5224"/>
                                      </a:cubicBezTo>
                                      <a:cubicBezTo>
                                        <a:pt x="0" y="5247"/>
                                        <a:pt x="0" y="5269"/>
                                        <a:pt x="0" y="5292"/>
                                      </a:cubicBezTo>
                                      <a:cubicBezTo>
                                        <a:pt x="0" y="5583"/>
                                        <a:pt x="264" y="5792"/>
                                        <a:pt x="540" y="5792"/>
                                      </a:cubicBezTo>
                                      <a:cubicBezTo>
                                        <a:pt x="588" y="5792"/>
                                        <a:pt x="637" y="5785"/>
                                        <a:pt x="685" y="5772"/>
                                      </a:cubicBezTo>
                                      <a:cubicBezTo>
                                        <a:pt x="1621" y="5520"/>
                                        <a:pt x="2169" y="4379"/>
                                        <a:pt x="2329" y="3512"/>
                                      </a:cubicBezTo>
                                      <a:cubicBezTo>
                                        <a:pt x="2465" y="2896"/>
                                        <a:pt x="2374" y="2325"/>
                                        <a:pt x="2283" y="1731"/>
                                      </a:cubicBezTo>
                                      <a:cubicBezTo>
                                        <a:pt x="2237" y="1458"/>
                                        <a:pt x="2169" y="1184"/>
                                        <a:pt x="2123" y="933"/>
                                      </a:cubicBezTo>
                                      <a:cubicBezTo>
                                        <a:pt x="2077" y="659"/>
                                        <a:pt x="2055" y="339"/>
                                        <a:pt x="1918" y="111"/>
                                      </a:cubicBezTo>
                                      <a:cubicBezTo>
                                        <a:pt x="1916" y="113"/>
                                        <a:pt x="1915" y="115"/>
                                        <a:pt x="1914" y="117"/>
                                      </a:cubicBezTo>
                                      <a:lnTo>
                                        <a:pt x="1914" y="117"/>
                                      </a:lnTo>
                                      <a:cubicBezTo>
                                        <a:pt x="1873" y="43"/>
                                        <a:pt x="1793" y="0"/>
                                        <a:pt x="171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6" name="Google Shape;2516;p32"/>
                                <p:cNvSpPr/>
                                <p:nvPr/>
                              </p:nvSpPr>
                              <p:spPr>
                                <a:xfrm>
                                  <a:off x="5787950" y="4759300"/>
                                  <a:ext cx="53450" cy="89875"/>
                                </a:xfrm>
                                <a:custGeom>
                                  <a:rect b="b" l="l" r="r" t="t"/>
                                  <a:pathLst>
                                    <a:path extrusionOk="0" h="3595" w="2138">
                                      <a:moveTo>
                                        <a:pt x="1397" y="737"/>
                                      </a:moveTo>
                                      <a:cubicBezTo>
                                        <a:pt x="1395" y="742"/>
                                        <a:pt x="1393" y="748"/>
                                        <a:pt x="1393" y="754"/>
                                      </a:cubicBezTo>
                                      <a:cubicBezTo>
                                        <a:pt x="1389" y="762"/>
                                        <a:pt x="1387" y="765"/>
                                        <a:pt x="1387" y="765"/>
                                      </a:cubicBezTo>
                                      <a:cubicBezTo>
                                        <a:pt x="1386" y="765"/>
                                        <a:pt x="1392" y="746"/>
                                        <a:pt x="1397" y="737"/>
                                      </a:cubicBezTo>
                                      <a:close/>
                                      <a:moveTo>
                                        <a:pt x="1273" y="953"/>
                                      </a:moveTo>
                                      <a:cubicBezTo>
                                        <a:pt x="1267" y="973"/>
                                        <a:pt x="1260" y="991"/>
                                        <a:pt x="1259" y="991"/>
                                      </a:cubicBezTo>
                                      <a:cubicBezTo>
                                        <a:pt x="1258" y="991"/>
                                        <a:pt x="1262" y="981"/>
                                        <a:pt x="1273" y="953"/>
                                      </a:cubicBezTo>
                                      <a:close/>
                                      <a:moveTo>
                                        <a:pt x="538" y="2290"/>
                                      </a:moveTo>
                                      <a:cubicBezTo>
                                        <a:pt x="511" y="2309"/>
                                        <a:pt x="487" y="2346"/>
                                        <a:pt x="491" y="2346"/>
                                      </a:cubicBezTo>
                                      <a:cubicBezTo>
                                        <a:pt x="494" y="2346"/>
                                        <a:pt x="504" y="2335"/>
                                        <a:pt x="526" y="2306"/>
                                      </a:cubicBezTo>
                                      <a:cubicBezTo>
                                        <a:pt x="530" y="2300"/>
                                        <a:pt x="534" y="2295"/>
                                        <a:pt x="538" y="2290"/>
                                      </a:cubicBezTo>
                                      <a:close/>
                                      <a:moveTo>
                                        <a:pt x="355" y="2527"/>
                                      </a:moveTo>
                                      <a:cubicBezTo>
                                        <a:pt x="356" y="2527"/>
                                        <a:pt x="348" y="2535"/>
                                        <a:pt x="330" y="2549"/>
                                      </a:cubicBezTo>
                                      <a:lnTo>
                                        <a:pt x="330" y="2549"/>
                                      </a:lnTo>
                                      <a:cubicBezTo>
                                        <a:pt x="346" y="2534"/>
                                        <a:pt x="355" y="2527"/>
                                        <a:pt x="355" y="2527"/>
                                      </a:cubicBezTo>
                                      <a:close/>
                                      <a:moveTo>
                                        <a:pt x="937" y="2831"/>
                                      </a:moveTo>
                                      <a:cubicBezTo>
                                        <a:pt x="946" y="2860"/>
                                        <a:pt x="949" y="2871"/>
                                        <a:pt x="947" y="2871"/>
                                      </a:cubicBezTo>
                                      <a:cubicBezTo>
                                        <a:pt x="944" y="2871"/>
                                        <a:pt x="935" y="2856"/>
                                        <a:pt x="923" y="2835"/>
                                      </a:cubicBezTo>
                                      <a:lnTo>
                                        <a:pt x="923" y="2835"/>
                                      </a:lnTo>
                                      <a:cubicBezTo>
                                        <a:pt x="928" y="2833"/>
                                        <a:pt x="932" y="2832"/>
                                        <a:pt x="937" y="2831"/>
                                      </a:cubicBezTo>
                                      <a:close/>
                                      <a:moveTo>
                                        <a:pt x="1690" y="0"/>
                                      </a:moveTo>
                                      <a:cubicBezTo>
                                        <a:pt x="1644" y="0"/>
                                        <a:pt x="1599" y="23"/>
                                        <a:pt x="1599" y="92"/>
                                      </a:cubicBezTo>
                                      <a:cubicBezTo>
                                        <a:pt x="1599" y="115"/>
                                        <a:pt x="1576" y="183"/>
                                        <a:pt x="1576" y="251"/>
                                      </a:cubicBezTo>
                                      <a:cubicBezTo>
                                        <a:pt x="1576" y="274"/>
                                        <a:pt x="1576" y="274"/>
                                        <a:pt x="1576" y="297"/>
                                      </a:cubicBezTo>
                                      <a:cubicBezTo>
                                        <a:pt x="1576" y="297"/>
                                        <a:pt x="1571" y="307"/>
                                        <a:pt x="1563" y="321"/>
                                      </a:cubicBezTo>
                                      <a:lnTo>
                                        <a:pt x="1563" y="321"/>
                                      </a:lnTo>
                                      <a:cubicBezTo>
                                        <a:pt x="1497" y="389"/>
                                        <a:pt x="1475" y="480"/>
                                        <a:pt x="1439" y="571"/>
                                      </a:cubicBezTo>
                                      <a:cubicBezTo>
                                        <a:pt x="1439" y="617"/>
                                        <a:pt x="1416" y="640"/>
                                        <a:pt x="1416" y="685"/>
                                      </a:cubicBezTo>
                                      <a:cubicBezTo>
                                        <a:pt x="1416" y="692"/>
                                        <a:pt x="1414" y="698"/>
                                        <a:pt x="1412" y="704"/>
                                      </a:cubicBezTo>
                                      <a:lnTo>
                                        <a:pt x="1412" y="704"/>
                                      </a:lnTo>
                                      <a:cubicBezTo>
                                        <a:pt x="1352" y="768"/>
                                        <a:pt x="1310" y="836"/>
                                        <a:pt x="1279" y="913"/>
                                      </a:cubicBezTo>
                                      <a:cubicBezTo>
                                        <a:pt x="1279" y="921"/>
                                        <a:pt x="1278" y="930"/>
                                        <a:pt x="1276" y="940"/>
                                      </a:cubicBezTo>
                                      <a:lnTo>
                                        <a:pt x="1276" y="940"/>
                                      </a:lnTo>
                                      <a:cubicBezTo>
                                        <a:pt x="1256" y="961"/>
                                        <a:pt x="1255" y="983"/>
                                        <a:pt x="1233" y="1005"/>
                                      </a:cubicBezTo>
                                      <a:cubicBezTo>
                                        <a:pt x="1188" y="1119"/>
                                        <a:pt x="1142" y="1233"/>
                                        <a:pt x="1074" y="1347"/>
                                      </a:cubicBezTo>
                                      <a:cubicBezTo>
                                        <a:pt x="937" y="1575"/>
                                        <a:pt x="823" y="1804"/>
                                        <a:pt x="708" y="2032"/>
                                      </a:cubicBezTo>
                                      <a:cubicBezTo>
                                        <a:pt x="644" y="2118"/>
                                        <a:pt x="600" y="2204"/>
                                        <a:pt x="538" y="2290"/>
                                      </a:cubicBezTo>
                                      <a:lnTo>
                                        <a:pt x="538" y="2290"/>
                                      </a:lnTo>
                                      <a:cubicBezTo>
                                        <a:pt x="541" y="2287"/>
                                        <a:pt x="545" y="2285"/>
                                        <a:pt x="549" y="2283"/>
                                      </a:cubicBezTo>
                                      <a:lnTo>
                                        <a:pt x="549" y="2283"/>
                                      </a:lnTo>
                                      <a:cubicBezTo>
                                        <a:pt x="526" y="2306"/>
                                        <a:pt x="503" y="2351"/>
                                        <a:pt x="503" y="2351"/>
                                      </a:cubicBezTo>
                                      <a:cubicBezTo>
                                        <a:pt x="457" y="2397"/>
                                        <a:pt x="435" y="2443"/>
                                        <a:pt x="389" y="2466"/>
                                      </a:cubicBezTo>
                                      <a:cubicBezTo>
                                        <a:pt x="366" y="2511"/>
                                        <a:pt x="343" y="2534"/>
                                        <a:pt x="298" y="2557"/>
                                      </a:cubicBezTo>
                                      <a:cubicBezTo>
                                        <a:pt x="298" y="2574"/>
                                        <a:pt x="284" y="2578"/>
                                        <a:pt x="278" y="2590"/>
                                      </a:cubicBezTo>
                                      <a:lnTo>
                                        <a:pt x="278" y="2590"/>
                                      </a:lnTo>
                                      <a:cubicBezTo>
                                        <a:pt x="264" y="2600"/>
                                        <a:pt x="247" y="2612"/>
                                        <a:pt x="229" y="2625"/>
                                      </a:cubicBezTo>
                                      <a:cubicBezTo>
                                        <a:pt x="214" y="2641"/>
                                        <a:pt x="198" y="2667"/>
                                        <a:pt x="183" y="2696"/>
                                      </a:cubicBezTo>
                                      <a:lnTo>
                                        <a:pt x="183" y="2696"/>
                                      </a:lnTo>
                                      <a:cubicBezTo>
                                        <a:pt x="178" y="2700"/>
                                        <a:pt x="171" y="2706"/>
                                        <a:pt x="161" y="2717"/>
                                      </a:cubicBezTo>
                                      <a:cubicBezTo>
                                        <a:pt x="69" y="2831"/>
                                        <a:pt x="1" y="2945"/>
                                        <a:pt x="1" y="3105"/>
                                      </a:cubicBezTo>
                                      <a:cubicBezTo>
                                        <a:pt x="5" y="3104"/>
                                        <a:pt x="8" y="3103"/>
                                        <a:pt x="12" y="3102"/>
                                      </a:cubicBezTo>
                                      <a:lnTo>
                                        <a:pt x="12" y="3102"/>
                                      </a:lnTo>
                                      <a:cubicBezTo>
                                        <a:pt x="11" y="3189"/>
                                        <a:pt x="37" y="3276"/>
                                        <a:pt x="92" y="3356"/>
                                      </a:cubicBezTo>
                                      <a:cubicBezTo>
                                        <a:pt x="187" y="3530"/>
                                        <a:pt x="360" y="3594"/>
                                        <a:pt x="540" y="3594"/>
                                      </a:cubicBezTo>
                                      <a:cubicBezTo>
                                        <a:pt x="619" y="3594"/>
                                        <a:pt x="700" y="3582"/>
                                        <a:pt x="777" y="3561"/>
                                      </a:cubicBezTo>
                                      <a:cubicBezTo>
                                        <a:pt x="937" y="3516"/>
                                        <a:pt x="1074" y="3401"/>
                                        <a:pt x="1188" y="3287"/>
                                      </a:cubicBezTo>
                                      <a:cubicBezTo>
                                        <a:pt x="1370" y="3082"/>
                                        <a:pt x="1507" y="2854"/>
                                        <a:pt x="1644" y="2602"/>
                                      </a:cubicBezTo>
                                      <a:cubicBezTo>
                                        <a:pt x="1781" y="2351"/>
                                        <a:pt x="1918" y="2032"/>
                                        <a:pt x="1987" y="1735"/>
                                      </a:cubicBezTo>
                                      <a:cubicBezTo>
                                        <a:pt x="2024" y="1492"/>
                                        <a:pt x="2138" y="1173"/>
                                        <a:pt x="2078" y="915"/>
                                      </a:cubicBezTo>
                                      <a:lnTo>
                                        <a:pt x="2078" y="915"/>
                                      </a:lnTo>
                                      <a:cubicBezTo>
                                        <a:pt x="2078" y="811"/>
                                        <a:pt x="2078" y="724"/>
                                        <a:pt x="2078" y="617"/>
                                      </a:cubicBezTo>
                                      <a:cubicBezTo>
                                        <a:pt x="2078" y="548"/>
                                        <a:pt x="2055" y="480"/>
                                        <a:pt x="2032" y="411"/>
                                      </a:cubicBezTo>
                                      <a:cubicBezTo>
                                        <a:pt x="2015" y="394"/>
                                        <a:pt x="1970" y="321"/>
                                        <a:pt x="1971" y="321"/>
                                      </a:cubicBezTo>
                                      <a:lnTo>
                                        <a:pt x="1971" y="321"/>
                                      </a:lnTo>
                                      <a:cubicBezTo>
                                        <a:pt x="1972" y="321"/>
                                        <a:pt x="1976" y="327"/>
                                        <a:pt x="1987" y="343"/>
                                      </a:cubicBezTo>
                                      <a:cubicBezTo>
                                        <a:pt x="1987" y="320"/>
                                        <a:pt x="1964" y="320"/>
                                        <a:pt x="1964" y="297"/>
                                      </a:cubicBezTo>
                                      <a:cubicBezTo>
                                        <a:pt x="1918" y="206"/>
                                        <a:pt x="1850" y="46"/>
                                        <a:pt x="169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7" name="Google Shape;2517;p32"/>
                                <p:cNvSpPr/>
                                <p:nvPr/>
                              </p:nvSpPr>
                              <p:spPr>
                                <a:xfrm>
                                  <a:off x="5778825" y="4786425"/>
                                  <a:ext cx="75350" cy="72475"/>
                                </a:xfrm>
                                <a:custGeom>
                                  <a:rect b="b" l="l" r="r" t="t"/>
                                  <a:pathLst>
                                    <a:path extrusionOk="0" h="2899" w="3014">
                                      <a:moveTo>
                                        <a:pt x="2580" y="218"/>
                                      </a:moveTo>
                                      <a:cubicBezTo>
                                        <a:pt x="2579" y="229"/>
                                        <a:pt x="2568" y="239"/>
                                        <a:pt x="2566" y="239"/>
                                      </a:cubicBezTo>
                                      <a:cubicBezTo>
                                        <a:pt x="2564" y="239"/>
                                        <a:pt x="2566" y="233"/>
                                        <a:pt x="2580" y="218"/>
                                      </a:cubicBezTo>
                                      <a:close/>
                                      <a:moveTo>
                                        <a:pt x="2864" y="1026"/>
                                      </a:moveTo>
                                      <a:cubicBezTo>
                                        <a:pt x="2860" y="1037"/>
                                        <a:pt x="2857" y="1049"/>
                                        <a:pt x="2854" y="1061"/>
                                      </a:cubicBezTo>
                                      <a:cubicBezTo>
                                        <a:pt x="2861" y="1039"/>
                                        <a:pt x="2864" y="1029"/>
                                        <a:pt x="2864" y="1026"/>
                                      </a:cubicBezTo>
                                      <a:close/>
                                      <a:moveTo>
                                        <a:pt x="2830" y="1093"/>
                                      </a:moveTo>
                                      <a:cubicBezTo>
                                        <a:pt x="2831" y="1093"/>
                                        <a:pt x="2831" y="1098"/>
                                        <a:pt x="2831" y="1107"/>
                                      </a:cubicBezTo>
                                      <a:cubicBezTo>
                                        <a:pt x="2825" y="1113"/>
                                        <a:pt x="2820" y="1119"/>
                                        <a:pt x="2818" y="1124"/>
                                      </a:cubicBezTo>
                                      <a:lnTo>
                                        <a:pt x="2818" y="1124"/>
                                      </a:lnTo>
                                      <a:cubicBezTo>
                                        <a:pt x="2825" y="1102"/>
                                        <a:pt x="2828" y="1093"/>
                                        <a:pt x="2830" y="1093"/>
                                      </a:cubicBezTo>
                                      <a:close/>
                                      <a:moveTo>
                                        <a:pt x="1675" y="1338"/>
                                      </a:moveTo>
                                      <a:cubicBezTo>
                                        <a:pt x="1661" y="1347"/>
                                        <a:pt x="1644" y="1358"/>
                                        <a:pt x="1644" y="1358"/>
                                      </a:cubicBezTo>
                                      <a:cubicBezTo>
                                        <a:pt x="1652" y="1358"/>
                                        <a:pt x="1663" y="1349"/>
                                        <a:pt x="1675" y="1338"/>
                                      </a:cubicBezTo>
                                      <a:close/>
                                      <a:moveTo>
                                        <a:pt x="2150" y="2104"/>
                                      </a:moveTo>
                                      <a:cubicBezTo>
                                        <a:pt x="2149" y="2106"/>
                                        <a:pt x="2147" y="2109"/>
                                        <a:pt x="2146" y="2111"/>
                                      </a:cubicBezTo>
                                      <a:cubicBezTo>
                                        <a:pt x="2145" y="2112"/>
                                        <a:pt x="2144" y="2112"/>
                                        <a:pt x="2143" y="2113"/>
                                      </a:cubicBezTo>
                                      <a:lnTo>
                                        <a:pt x="2143" y="2113"/>
                                      </a:lnTo>
                                      <a:cubicBezTo>
                                        <a:pt x="2145" y="2110"/>
                                        <a:pt x="2148" y="2107"/>
                                        <a:pt x="2150" y="2104"/>
                                      </a:cubicBezTo>
                                      <a:close/>
                                      <a:moveTo>
                                        <a:pt x="286" y="2228"/>
                                      </a:moveTo>
                                      <a:lnTo>
                                        <a:pt x="286" y="2228"/>
                                      </a:lnTo>
                                      <a:cubicBezTo>
                                        <a:pt x="285" y="2229"/>
                                        <a:pt x="284" y="2229"/>
                                        <a:pt x="283" y="2230"/>
                                      </a:cubicBezTo>
                                      <a:lnTo>
                                        <a:pt x="283" y="2230"/>
                                      </a:lnTo>
                                      <a:cubicBezTo>
                                        <a:pt x="270" y="2233"/>
                                        <a:pt x="258" y="2235"/>
                                        <a:pt x="258" y="2235"/>
                                      </a:cubicBezTo>
                                      <a:cubicBezTo>
                                        <a:pt x="257" y="2235"/>
                                        <a:pt x="264" y="2233"/>
                                        <a:pt x="286" y="2228"/>
                                      </a:cubicBezTo>
                                      <a:close/>
                                      <a:moveTo>
                                        <a:pt x="2747" y="0"/>
                                      </a:moveTo>
                                      <a:cubicBezTo>
                                        <a:pt x="2684" y="0"/>
                                        <a:pt x="2616" y="36"/>
                                        <a:pt x="2603" y="102"/>
                                      </a:cubicBezTo>
                                      <a:cubicBezTo>
                                        <a:pt x="2603" y="133"/>
                                        <a:pt x="2592" y="164"/>
                                        <a:pt x="2585" y="188"/>
                                      </a:cubicBezTo>
                                      <a:lnTo>
                                        <a:pt x="2585" y="188"/>
                                      </a:lnTo>
                                      <a:cubicBezTo>
                                        <a:pt x="2573" y="201"/>
                                        <a:pt x="2557" y="216"/>
                                        <a:pt x="2557" y="216"/>
                                      </a:cubicBezTo>
                                      <a:cubicBezTo>
                                        <a:pt x="2557" y="218"/>
                                        <a:pt x="2557" y="220"/>
                                        <a:pt x="2557" y="222"/>
                                      </a:cubicBezTo>
                                      <a:lnTo>
                                        <a:pt x="2557" y="222"/>
                                      </a:lnTo>
                                      <a:cubicBezTo>
                                        <a:pt x="2501" y="248"/>
                                        <a:pt x="2463" y="359"/>
                                        <a:pt x="2443" y="399"/>
                                      </a:cubicBezTo>
                                      <a:cubicBezTo>
                                        <a:pt x="2443" y="417"/>
                                        <a:pt x="2429" y="435"/>
                                        <a:pt x="2423" y="453"/>
                                      </a:cubicBezTo>
                                      <a:lnTo>
                                        <a:pt x="2423" y="453"/>
                                      </a:lnTo>
                                      <a:cubicBezTo>
                                        <a:pt x="2421" y="458"/>
                                        <a:pt x="2420" y="463"/>
                                        <a:pt x="2420" y="468"/>
                                      </a:cubicBezTo>
                                      <a:cubicBezTo>
                                        <a:pt x="2397" y="490"/>
                                        <a:pt x="2397" y="536"/>
                                        <a:pt x="2374" y="559"/>
                                      </a:cubicBezTo>
                                      <a:cubicBezTo>
                                        <a:pt x="2352" y="604"/>
                                        <a:pt x="2329" y="627"/>
                                        <a:pt x="2306" y="673"/>
                                      </a:cubicBezTo>
                                      <a:cubicBezTo>
                                        <a:pt x="2306" y="684"/>
                                        <a:pt x="2295" y="701"/>
                                        <a:pt x="2286" y="713"/>
                                      </a:cubicBezTo>
                                      <a:lnTo>
                                        <a:pt x="2286" y="713"/>
                                      </a:lnTo>
                                      <a:cubicBezTo>
                                        <a:pt x="2280" y="715"/>
                                        <a:pt x="2256" y="732"/>
                                        <a:pt x="2245" y="748"/>
                                      </a:cubicBezTo>
                                      <a:lnTo>
                                        <a:pt x="2245" y="748"/>
                                      </a:lnTo>
                                      <a:cubicBezTo>
                                        <a:pt x="2222" y="762"/>
                                        <a:pt x="2202" y="777"/>
                                        <a:pt x="2192" y="787"/>
                                      </a:cubicBezTo>
                                      <a:cubicBezTo>
                                        <a:pt x="2146" y="833"/>
                                        <a:pt x="2123" y="856"/>
                                        <a:pt x="2101" y="878"/>
                                      </a:cubicBezTo>
                                      <a:cubicBezTo>
                                        <a:pt x="2078" y="924"/>
                                        <a:pt x="2032" y="970"/>
                                        <a:pt x="1986" y="1015"/>
                                      </a:cubicBezTo>
                                      <a:cubicBezTo>
                                        <a:pt x="1895" y="1107"/>
                                        <a:pt x="1827" y="1198"/>
                                        <a:pt x="1735" y="1289"/>
                                      </a:cubicBezTo>
                                      <a:cubicBezTo>
                                        <a:pt x="1721" y="1289"/>
                                        <a:pt x="1696" y="1318"/>
                                        <a:pt x="1675" y="1338"/>
                                      </a:cubicBezTo>
                                      <a:lnTo>
                                        <a:pt x="1675" y="1338"/>
                                      </a:lnTo>
                                      <a:cubicBezTo>
                                        <a:pt x="1684" y="1333"/>
                                        <a:pt x="1691" y="1328"/>
                                        <a:pt x="1694" y="1328"/>
                                      </a:cubicBezTo>
                                      <a:lnTo>
                                        <a:pt x="1694" y="1328"/>
                                      </a:lnTo>
                                      <a:cubicBezTo>
                                        <a:pt x="1695" y="1328"/>
                                        <a:pt x="1694" y="1330"/>
                                        <a:pt x="1690" y="1335"/>
                                      </a:cubicBezTo>
                                      <a:cubicBezTo>
                                        <a:pt x="1667" y="1335"/>
                                        <a:pt x="1667" y="1358"/>
                                        <a:pt x="1644" y="1358"/>
                                      </a:cubicBezTo>
                                      <a:cubicBezTo>
                                        <a:pt x="1598" y="1403"/>
                                        <a:pt x="1530" y="1426"/>
                                        <a:pt x="1484" y="1449"/>
                                      </a:cubicBezTo>
                                      <a:cubicBezTo>
                                        <a:pt x="1279" y="1586"/>
                                        <a:pt x="1073" y="1746"/>
                                        <a:pt x="891" y="1883"/>
                                      </a:cubicBezTo>
                                      <a:cubicBezTo>
                                        <a:pt x="777" y="1951"/>
                                        <a:pt x="685" y="1997"/>
                                        <a:pt x="571" y="2065"/>
                                      </a:cubicBezTo>
                                      <a:cubicBezTo>
                                        <a:pt x="551" y="2085"/>
                                        <a:pt x="531" y="2088"/>
                                        <a:pt x="511" y="2104"/>
                                      </a:cubicBezTo>
                                      <a:lnTo>
                                        <a:pt x="511" y="2104"/>
                                      </a:lnTo>
                                      <a:cubicBezTo>
                                        <a:pt x="496" y="2109"/>
                                        <a:pt x="476" y="2116"/>
                                        <a:pt x="465" y="2116"/>
                                      </a:cubicBezTo>
                                      <a:cubicBezTo>
                                        <a:pt x="460" y="2116"/>
                                        <a:pt x="457" y="2114"/>
                                        <a:pt x="457" y="2111"/>
                                      </a:cubicBezTo>
                                      <a:cubicBezTo>
                                        <a:pt x="393" y="2143"/>
                                        <a:pt x="334" y="2180"/>
                                        <a:pt x="287" y="2227"/>
                                      </a:cubicBezTo>
                                      <a:lnTo>
                                        <a:pt x="287" y="2227"/>
                                      </a:lnTo>
                                      <a:cubicBezTo>
                                        <a:pt x="155" y="2253"/>
                                        <a:pt x="46" y="2343"/>
                                        <a:pt x="23" y="2499"/>
                                      </a:cubicBezTo>
                                      <a:cubicBezTo>
                                        <a:pt x="1" y="2636"/>
                                        <a:pt x="92" y="2750"/>
                                        <a:pt x="229" y="2796"/>
                                      </a:cubicBezTo>
                                      <a:cubicBezTo>
                                        <a:pt x="284" y="2814"/>
                                        <a:pt x="339" y="2832"/>
                                        <a:pt x="382" y="2839"/>
                                      </a:cubicBezTo>
                                      <a:lnTo>
                                        <a:pt x="382" y="2839"/>
                                      </a:lnTo>
                                      <a:cubicBezTo>
                                        <a:pt x="460" y="2882"/>
                                        <a:pt x="552" y="2899"/>
                                        <a:pt x="650" y="2899"/>
                                      </a:cubicBezTo>
                                      <a:cubicBezTo>
                                        <a:pt x="843" y="2899"/>
                                        <a:pt x="1055" y="2833"/>
                                        <a:pt x="1210" y="2773"/>
                                      </a:cubicBezTo>
                                      <a:cubicBezTo>
                                        <a:pt x="1347" y="2727"/>
                                        <a:pt x="1507" y="2659"/>
                                        <a:pt x="1644" y="2567"/>
                                      </a:cubicBezTo>
                                      <a:cubicBezTo>
                                        <a:pt x="1758" y="2476"/>
                                        <a:pt x="1895" y="2362"/>
                                        <a:pt x="2009" y="2248"/>
                                      </a:cubicBezTo>
                                      <a:cubicBezTo>
                                        <a:pt x="2032" y="2225"/>
                                        <a:pt x="2078" y="2202"/>
                                        <a:pt x="2101" y="2179"/>
                                      </a:cubicBezTo>
                                      <a:cubicBezTo>
                                        <a:pt x="2101" y="2179"/>
                                        <a:pt x="2123" y="2157"/>
                                        <a:pt x="2123" y="2134"/>
                                      </a:cubicBezTo>
                                      <a:cubicBezTo>
                                        <a:pt x="2125" y="2132"/>
                                        <a:pt x="2127" y="2130"/>
                                        <a:pt x="2129" y="2128"/>
                                      </a:cubicBezTo>
                                      <a:lnTo>
                                        <a:pt x="2129" y="2128"/>
                                      </a:lnTo>
                                      <a:cubicBezTo>
                                        <a:pt x="2130" y="2128"/>
                                        <a:pt x="2131" y="2128"/>
                                        <a:pt x="2132" y="2128"/>
                                      </a:cubicBezTo>
                                      <a:cubicBezTo>
                                        <a:pt x="2141" y="2128"/>
                                        <a:pt x="2158" y="2122"/>
                                        <a:pt x="2169" y="2111"/>
                                      </a:cubicBezTo>
                                      <a:cubicBezTo>
                                        <a:pt x="2215" y="2042"/>
                                        <a:pt x="2238" y="1997"/>
                                        <a:pt x="2283" y="1951"/>
                                      </a:cubicBezTo>
                                      <a:cubicBezTo>
                                        <a:pt x="2397" y="1814"/>
                                        <a:pt x="2511" y="1700"/>
                                        <a:pt x="2603" y="1563"/>
                                      </a:cubicBezTo>
                                      <a:cubicBezTo>
                                        <a:pt x="2626" y="1517"/>
                                        <a:pt x="2671" y="1449"/>
                                        <a:pt x="2694" y="1403"/>
                                      </a:cubicBezTo>
                                      <a:cubicBezTo>
                                        <a:pt x="2717" y="1381"/>
                                        <a:pt x="2740" y="1358"/>
                                        <a:pt x="2763" y="1335"/>
                                      </a:cubicBezTo>
                                      <a:cubicBezTo>
                                        <a:pt x="2763" y="1312"/>
                                        <a:pt x="2763" y="1312"/>
                                        <a:pt x="2785" y="1289"/>
                                      </a:cubicBezTo>
                                      <a:cubicBezTo>
                                        <a:pt x="2808" y="1244"/>
                                        <a:pt x="2808" y="1198"/>
                                        <a:pt x="2808" y="1152"/>
                                      </a:cubicBezTo>
                                      <a:cubicBezTo>
                                        <a:pt x="2810" y="1146"/>
                                        <a:pt x="2812" y="1140"/>
                                        <a:pt x="2814" y="1135"/>
                                      </a:cubicBezTo>
                                      <a:lnTo>
                                        <a:pt x="2814" y="1135"/>
                                      </a:lnTo>
                                      <a:cubicBezTo>
                                        <a:pt x="2814" y="1138"/>
                                        <a:pt x="2815" y="1139"/>
                                        <a:pt x="2817" y="1139"/>
                                      </a:cubicBezTo>
                                      <a:cubicBezTo>
                                        <a:pt x="2820" y="1139"/>
                                        <a:pt x="2824" y="1136"/>
                                        <a:pt x="2831" y="1129"/>
                                      </a:cubicBezTo>
                                      <a:cubicBezTo>
                                        <a:pt x="2831" y="1107"/>
                                        <a:pt x="2831" y="1084"/>
                                        <a:pt x="2854" y="1061"/>
                                      </a:cubicBezTo>
                                      <a:cubicBezTo>
                                        <a:pt x="2854" y="1047"/>
                                        <a:pt x="2862" y="1025"/>
                                        <a:pt x="2864" y="1025"/>
                                      </a:cubicBezTo>
                                      <a:lnTo>
                                        <a:pt x="2864" y="1025"/>
                                      </a:lnTo>
                                      <a:cubicBezTo>
                                        <a:pt x="2864" y="1025"/>
                                        <a:pt x="2864" y="1025"/>
                                        <a:pt x="2864" y="1026"/>
                                      </a:cubicBezTo>
                                      <a:lnTo>
                                        <a:pt x="2864" y="1026"/>
                                      </a:lnTo>
                                      <a:cubicBezTo>
                                        <a:pt x="2888" y="952"/>
                                        <a:pt x="2925" y="892"/>
                                        <a:pt x="2945" y="833"/>
                                      </a:cubicBezTo>
                                      <a:cubicBezTo>
                                        <a:pt x="2968" y="764"/>
                                        <a:pt x="2968" y="719"/>
                                        <a:pt x="2991" y="650"/>
                                      </a:cubicBezTo>
                                      <a:cubicBezTo>
                                        <a:pt x="2991" y="627"/>
                                        <a:pt x="2991" y="582"/>
                                        <a:pt x="3014" y="559"/>
                                      </a:cubicBezTo>
                                      <a:cubicBezTo>
                                        <a:pt x="3014" y="468"/>
                                        <a:pt x="3014" y="399"/>
                                        <a:pt x="2968" y="308"/>
                                      </a:cubicBezTo>
                                      <a:lnTo>
                                        <a:pt x="2968" y="308"/>
                                      </a:lnTo>
                                      <a:cubicBezTo>
                                        <a:pt x="2969" y="310"/>
                                        <a:pt x="2969" y="312"/>
                                        <a:pt x="2970" y="314"/>
                                      </a:cubicBezTo>
                                      <a:lnTo>
                                        <a:pt x="2970" y="314"/>
                                      </a:lnTo>
                                      <a:cubicBezTo>
                                        <a:pt x="2963" y="295"/>
                                        <a:pt x="2954" y="271"/>
                                        <a:pt x="2945" y="262"/>
                                      </a:cubicBezTo>
                                      <a:cubicBezTo>
                                        <a:pt x="2945" y="250"/>
                                        <a:pt x="2932" y="231"/>
                                        <a:pt x="2919" y="216"/>
                                      </a:cubicBezTo>
                                      <a:lnTo>
                                        <a:pt x="2919" y="216"/>
                                      </a:lnTo>
                                      <a:cubicBezTo>
                                        <a:pt x="2909" y="167"/>
                                        <a:pt x="2873" y="95"/>
                                        <a:pt x="2854" y="57"/>
                                      </a:cubicBezTo>
                                      <a:cubicBezTo>
                                        <a:pt x="2835" y="19"/>
                                        <a:pt x="2792" y="0"/>
                                        <a:pt x="274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8" name="Google Shape;2518;p32"/>
                                <p:cNvSpPr/>
                                <p:nvPr/>
                              </p:nvSpPr>
                              <p:spPr>
                                <a:xfrm>
                                  <a:off x="5639650" y="4804625"/>
                                  <a:ext cx="91725" cy="66550"/>
                                </a:xfrm>
                                <a:custGeom>
                                  <a:rect b="b" l="l" r="r" t="t"/>
                                  <a:pathLst>
                                    <a:path extrusionOk="0" h="2662" w="3669">
                                      <a:moveTo>
                                        <a:pt x="3285" y="2113"/>
                                      </a:moveTo>
                                      <a:cubicBezTo>
                                        <a:pt x="3281" y="2118"/>
                                        <a:pt x="3279" y="2121"/>
                                        <a:pt x="3279" y="2122"/>
                                      </a:cubicBezTo>
                                      <a:lnTo>
                                        <a:pt x="3279" y="2122"/>
                                      </a:lnTo>
                                      <a:cubicBezTo>
                                        <a:pt x="3291" y="2119"/>
                                        <a:pt x="3297" y="2113"/>
                                        <a:pt x="3285" y="2113"/>
                                      </a:cubicBezTo>
                                      <a:close/>
                                      <a:moveTo>
                                        <a:pt x="3239" y="2113"/>
                                      </a:moveTo>
                                      <a:cubicBezTo>
                                        <a:pt x="3246" y="2120"/>
                                        <a:pt x="3255" y="2123"/>
                                        <a:pt x="3263" y="2123"/>
                                      </a:cubicBezTo>
                                      <a:lnTo>
                                        <a:pt x="3263" y="2123"/>
                                      </a:lnTo>
                                      <a:cubicBezTo>
                                        <a:pt x="3256" y="2120"/>
                                        <a:pt x="3248" y="2117"/>
                                        <a:pt x="3239" y="2113"/>
                                      </a:cubicBezTo>
                                      <a:close/>
                                      <a:moveTo>
                                        <a:pt x="3388" y="2557"/>
                                      </a:moveTo>
                                      <a:cubicBezTo>
                                        <a:pt x="3373" y="2569"/>
                                        <a:pt x="3356" y="2579"/>
                                        <a:pt x="3357" y="2579"/>
                                      </a:cubicBezTo>
                                      <a:cubicBezTo>
                                        <a:pt x="3358" y="2579"/>
                                        <a:pt x="3363" y="2577"/>
                                        <a:pt x="3376" y="2570"/>
                                      </a:cubicBezTo>
                                      <a:cubicBezTo>
                                        <a:pt x="3383" y="2563"/>
                                        <a:pt x="3387" y="2559"/>
                                        <a:pt x="3388" y="2557"/>
                                      </a:cubicBezTo>
                                      <a:close/>
                                      <a:moveTo>
                                        <a:pt x="231" y="0"/>
                                      </a:moveTo>
                                      <a:cubicBezTo>
                                        <a:pt x="120" y="0"/>
                                        <a:pt x="1" y="135"/>
                                        <a:pt x="90" y="242"/>
                                      </a:cubicBezTo>
                                      <a:cubicBezTo>
                                        <a:pt x="432" y="698"/>
                                        <a:pt x="820" y="1132"/>
                                        <a:pt x="1231" y="1543"/>
                                      </a:cubicBezTo>
                                      <a:cubicBezTo>
                                        <a:pt x="1505" y="1817"/>
                                        <a:pt x="1779" y="2045"/>
                                        <a:pt x="2098" y="2250"/>
                                      </a:cubicBezTo>
                                      <a:cubicBezTo>
                                        <a:pt x="2326" y="2433"/>
                                        <a:pt x="2623" y="2593"/>
                                        <a:pt x="2897" y="2638"/>
                                      </a:cubicBezTo>
                                      <a:cubicBezTo>
                                        <a:pt x="2988" y="2638"/>
                                        <a:pt x="3080" y="2661"/>
                                        <a:pt x="3148" y="2661"/>
                                      </a:cubicBezTo>
                                      <a:cubicBezTo>
                                        <a:pt x="3217" y="2638"/>
                                        <a:pt x="3285" y="2638"/>
                                        <a:pt x="3331" y="2593"/>
                                      </a:cubicBezTo>
                                      <a:cubicBezTo>
                                        <a:pt x="3331" y="2593"/>
                                        <a:pt x="3382" y="2554"/>
                                        <a:pt x="3389" y="2554"/>
                                      </a:cubicBezTo>
                                      <a:lnTo>
                                        <a:pt x="3389" y="2554"/>
                                      </a:lnTo>
                                      <a:cubicBezTo>
                                        <a:pt x="3389" y="2554"/>
                                        <a:pt x="3389" y="2555"/>
                                        <a:pt x="3388" y="2557"/>
                                      </a:cubicBezTo>
                                      <a:lnTo>
                                        <a:pt x="3388" y="2557"/>
                                      </a:lnTo>
                                      <a:cubicBezTo>
                                        <a:pt x="3392" y="2554"/>
                                        <a:pt x="3396" y="2550"/>
                                        <a:pt x="3399" y="2547"/>
                                      </a:cubicBezTo>
                                      <a:cubicBezTo>
                                        <a:pt x="3513" y="2479"/>
                                        <a:pt x="3605" y="2364"/>
                                        <a:pt x="3650" y="2227"/>
                                      </a:cubicBezTo>
                                      <a:cubicBezTo>
                                        <a:pt x="3668" y="2119"/>
                                        <a:pt x="3571" y="2024"/>
                                        <a:pt x="3474" y="2024"/>
                                      </a:cubicBezTo>
                                      <a:cubicBezTo>
                                        <a:pt x="3448" y="2024"/>
                                        <a:pt x="3423" y="2031"/>
                                        <a:pt x="3399" y="2045"/>
                                      </a:cubicBezTo>
                                      <a:cubicBezTo>
                                        <a:pt x="3376" y="2068"/>
                                        <a:pt x="3308" y="2113"/>
                                        <a:pt x="3331" y="2113"/>
                                      </a:cubicBezTo>
                                      <a:cubicBezTo>
                                        <a:pt x="3316" y="2113"/>
                                        <a:pt x="3290" y="2123"/>
                                        <a:pt x="3282" y="2123"/>
                                      </a:cubicBezTo>
                                      <a:cubicBezTo>
                                        <a:pt x="3280" y="2123"/>
                                        <a:pt x="3279" y="2123"/>
                                        <a:pt x="3279" y="2122"/>
                                      </a:cubicBezTo>
                                      <a:lnTo>
                                        <a:pt x="3279" y="2122"/>
                                      </a:lnTo>
                                      <a:cubicBezTo>
                                        <a:pt x="3275" y="2123"/>
                                        <a:pt x="3271" y="2123"/>
                                        <a:pt x="3267" y="2123"/>
                                      </a:cubicBezTo>
                                      <a:cubicBezTo>
                                        <a:pt x="3265" y="2123"/>
                                        <a:pt x="3264" y="2123"/>
                                        <a:pt x="3263" y="2123"/>
                                      </a:cubicBezTo>
                                      <a:lnTo>
                                        <a:pt x="3263" y="2123"/>
                                      </a:lnTo>
                                      <a:cubicBezTo>
                                        <a:pt x="3274" y="2128"/>
                                        <a:pt x="3284" y="2132"/>
                                        <a:pt x="3291" y="2135"/>
                                      </a:cubicBezTo>
                                      <a:lnTo>
                                        <a:pt x="3291" y="2135"/>
                                      </a:lnTo>
                                      <a:cubicBezTo>
                                        <a:pt x="3265" y="2126"/>
                                        <a:pt x="3223" y="2113"/>
                                        <a:pt x="3194" y="2113"/>
                                      </a:cubicBezTo>
                                      <a:lnTo>
                                        <a:pt x="3080" y="2113"/>
                                      </a:lnTo>
                                      <a:cubicBezTo>
                                        <a:pt x="3057" y="2091"/>
                                        <a:pt x="3034" y="2091"/>
                                        <a:pt x="2988" y="2091"/>
                                      </a:cubicBezTo>
                                      <a:cubicBezTo>
                                        <a:pt x="2966" y="2068"/>
                                        <a:pt x="2943" y="2068"/>
                                        <a:pt x="2920" y="2068"/>
                                      </a:cubicBezTo>
                                      <a:cubicBezTo>
                                        <a:pt x="2897" y="2056"/>
                                        <a:pt x="2903" y="2056"/>
                                        <a:pt x="2906" y="2056"/>
                                      </a:cubicBezTo>
                                      <a:cubicBezTo>
                                        <a:pt x="2909" y="2056"/>
                                        <a:pt x="2909" y="2056"/>
                                        <a:pt x="2874" y="2045"/>
                                      </a:cubicBezTo>
                                      <a:cubicBezTo>
                                        <a:pt x="2829" y="2022"/>
                                        <a:pt x="2760" y="1999"/>
                                        <a:pt x="2714" y="1954"/>
                                      </a:cubicBezTo>
                                      <a:cubicBezTo>
                                        <a:pt x="2578" y="1908"/>
                                        <a:pt x="2441" y="1817"/>
                                        <a:pt x="2326" y="1748"/>
                                      </a:cubicBezTo>
                                      <a:cubicBezTo>
                                        <a:pt x="1779" y="1406"/>
                                        <a:pt x="1322" y="972"/>
                                        <a:pt x="843" y="561"/>
                                      </a:cubicBezTo>
                                      <a:cubicBezTo>
                                        <a:pt x="660" y="401"/>
                                        <a:pt x="500" y="219"/>
                                        <a:pt x="318" y="36"/>
                                      </a:cubicBezTo>
                                      <a:cubicBezTo>
                                        <a:pt x="293" y="11"/>
                                        <a:pt x="262" y="0"/>
                                        <a:pt x="23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9" name="Google Shape;2519;p32"/>
                                <p:cNvSpPr/>
                                <p:nvPr/>
                              </p:nvSpPr>
                              <p:spPr>
                                <a:xfrm>
                                  <a:off x="5669850" y="4822350"/>
                                  <a:ext cx="63350" cy="77350"/>
                                </a:xfrm>
                                <a:custGeom>
                                  <a:rect b="b" l="l" r="r" t="t"/>
                                  <a:pathLst>
                                    <a:path extrusionOk="0" h="3094" w="2534">
                                      <a:moveTo>
                                        <a:pt x="1425" y="2106"/>
                                      </a:moveTo>
                                      <a:cubicBezTo>
                                        <a:pt x="1426" y="2106"/>
                                        <a:pt x="1429" y="2108"/>
                                        <a:pt x="1438" y="2112"/>
                                      </a:cubicBezTo>
                                      <a:cubicBezTo>
                                        <a:pt x="1441" y="2114"/>
                                        <a:pt x="1445" y="2116"/>
                                        <a:pt x="1447" y="2118"/>
                                      </a:cubicBezTo>
                                      <a:lnTo>
                                        <a:pt x="1447" y="2118"/>
                                      </a:lnTo>
                                      <a:cubicBezTo>
                                        <a:pt x="1435" y="2111"/>
                                        <a:pt x="1425" y="2106"/>
                                        <a:pt x="1425" y="2106"/>
                                      </a:cubicBezTo>
                                      <a:close/>
                                      <a:moveTo>
                                        <a:pt x="1733" y="2293"/>
                                      </a:moveTo>
                                      <a:lnTo>
                                        <a:pt x="1733" y="2293"/>
                                      </a:lnTo>
                                      <a:cubicBezTo>
                                        <a:pt x="1734" y="2294"/>
                                        <a:pt x="1734" y="2294"/>
                                        <a:pt x="1735" y="2295"/>
                                      </a:cubicBezTo>
                                      <a:lnTo>
                                        <a:pt x="1736" y="2295"/>
                                      </a:lnTo>
                                      <a:cubicBezTo>
                                        <a:pt x="1735" y="2294"/>
                                        <a:pt x="1734" y="2294"/>
                                        <a:pt x="1733" y="2293"/>
                                      </a:cubicBezTo>
                                      <a:close/>
                                      <a:moveTo>
                                        <a:pt x="648" y="0"/>
                                      </a:moveTo>
                                      <a:cubicBezTo>
                                        <a:pt x="631" y="0"/>
                                        <a:pt x="612" y="4"/>
                                        <a:pt x="593" y="12"/>
                                      </a:cubicBezTo>
                                      <a:cubicBezTo>
                                        <a:pt x="342" y="103"/>
                                        <a:pt x="114" y="332"/>
                                        <a:pt x="46" y="583"/>
                                      </a:cubicBezTo>
                                      <a:cubicBezTo>
                                        <a:pt x="23" y="651"/>
                                        <a:pt x="23" y="720"/>
                                        <a:pt x="23" y="788"/>
                                      </a:cubicBezTo>
                                      <a:cubicBezTo>
                                        <a:pt x="0" y="834"/>
                                        <a:pt x="0" y="857"/>
                                        <a:pt x="0" y="879"/>
                                      </a:cubicBezTo>
                                      <a:cubicBezTo>
                                        <a:pt x="0" y="894"/>
                                        <a:pt x="0" y="948"/>
                                        <a:pt x="0" y="971"/>
                                      </a:cubicBezTo>
                                      <a:cubicBezTo>
                                        <a:pt x="0" y="1130"/>
                                        <a:pt x="46" y="1290"/>
                                        <a:pt x="114" y="1473"/>
                                      </a:cubicBezTo>
                                      <a:cubicBezTo>
                                        <a:pt x="114" y="1496"/>
                                        <a:pt x="137" y="1541"/>
                                        <a:pt x="160" y="1564"/>
                                      </a:cubicBezTo>
                                      <a:cubicBezTo>
                                        <a:pt x="160" y="1587"/>
                                        <a:pt x="183" y="1633"/>
                                        <a:pt x="183" y="1655"/>
                                      </a:cubicBezTo>
                                      <a:cubicBezTo>
                                        <a:pt x="183" y="1655"/>
                                        <a:pt x="190" y="1677"/>
                                        <a:pt x="196" y="1688"/>
                                      </a:cubicBezTo>
                                      <a:lnTo>
                                        <a:pt x="196" y="1688"/>
                                      </a:lnTo>
                                      <a:cubicBezTo>
                                        <a:pt x="198" y="1711"/>
                                        <a:pt x="213" y="1755"/>
                                        <a:pt x="228" y="1770"/>
                                      </a:cubicBezTo>
                                      <a:cubicBezTo>
                                        <a:pt x="251" y="1815"/>
                                        <a:pt x="274" y="1884"/>
                                        <a:pt x="320" y="1929"/>
                                      </a:cubicBezTo>
                                      <a:cubicBezTo>
                                        <a:pt x="411" y="2089"/>
                                        <a:pt x="525" y="2249"/>
                                        <a:pt x="662" y="2386"/>
                                      </a:cubicBezTo>
                                      <a:cubicBezTo>
                                        <a:pt x="867" y="2614"/>
                                        <a:pt x="1118" y="2820"/>
                                        <a:pt x="1415" y="2956"/>
                                      </a:cubicBezTo>
                                      <a:cubicBezTo>
                                        <a:pt x="1598" y="3025"/>
                                        <a:pt x="1758" y="3093"/>
                                        <a:pt x="1963" y="3093"/>
                                      </a:cubicBezTo>
                                      <a:cubicBezTo>
                                        <a:pt x="2168" y="3093"/>
                                        <a:pt x="2442" y="2934"/>
                                        <a:pt x="2511" y="2728"/>
                                      </a:cubicBezTo>
                                      <a:cubicBezTo>
                                        <a:pt x="2534" y="2591"/>
                                        <a:pt x="2465" y="2454"/>
                                        <a:pt x="2351" y="2386"/>
                                      </a:cubicBezTo>
                                      <a:cubicBezTo>
                                        <a:pt x="2351" y="2386"/>
                                        <a:pt x="2328" y="2386"/>
                                        <a:pt x="2328" y="2363"/>
                                      </a:cubicBezTo>
                                      <a:cubicBezTo>
                                        <a:pt x="2294" y="2340"/>
                                        <a:pt x="2243" y="2323"/>
                                        <a:pt x="2191" y="2323"/>
                                      </a:cubicBezTo>
                                      <a:cubicBezTo>
                                        <a:pt x="2159" y="2323"/>
                                        <a:pt x="2127" y="2330"/>
                                        <a:pt x="2099" y="2346"/>
                                      </a:cubicBezTo>
                                      <a:lnTo>
                                        <a:pt x="2099" y="2346"/>
                                      </a:lnTo>
                                      <a:cubicBezTo>
                                        <a:pt x="2082" y="2337"/>
                                        <a:pt x="2062" y="2334"/>
                                        <a:pt x="2043" y="2334"/>
                                      </a:cubicBezTo>
                                      <a:cubicBezTo>
                                        <a:pt x="2014" y="2334"/>
                                        <a:pt x="1986" y="2340"/>
                                        <a:pt x="1963" y="2340"/>
                                      </a:cubicBezTo>
                                      <a:lnTo>
                                        <a:pt x="1952" y="2340"/>
                                      </a:lnTo>
                                      <a:cubicBezTo>
                                        <a:pt x="1958" y="2343"/>
                                        <a:pt x="1961" y="2347"/>
                                        <a:pt x="1958" y="2347"/>
                                      </a:cubicBezTo>
                                      <a:cubicBezTo>
                                        <a:pt x="1955" y="2347"/>
                                        <a:pt x="1950" y="2345"/>
                                        <a:pt x="1940" y="2340"/>
                                      </a:cubicBezTo>
                                      <a:lnTo>
                                        <a:pt x="1952" y="2340"/>
                                      </a:lnTo>
                                      <a:cubicBezTo>
                                        <a:pt x="1945" y="2337"/>
                                        <a:pt x="1935" y="2334"/>
                                        <a:pt x="1923" y="2334"/>
                                      </a:cubicBezTo>
                                      <a:cubicBezTo>
                                        <a:pt x="1914" y="2334"/>
                                        <a:pt x="1904" y="2335"/>
                                        <a:pt x="1895" y="2340"/>
                                      </a:cubicBezTo>
                                      <a:cubicBezTo>
                                        <a:pt x="1861" y="2323"/>
                                        <a:pt x="1827" y="2307"/>
                                        <a:pt x="1784" y="2299"/>
                                      </a:cubicBezTo>
                                      <a:lnTo>
                                        <a:pt x="1784" y="2299"/>
                                      </a:lnTo>
                                      <a:cubicBezTo>
                                        <a:pt x="1783" y="2298"/>
                                        <a:pt x="1782" y="2296"/>
                                        <a:pt x="1780" y="2295"/>
                                      </a:cubicBezTo>
                                      <a:lnTo>
                                        <a:pt x="1736" y="2295"/>
                                      </a:lnTo>
                                      <a:cubicBezTo>
                                        <a:pt x="1736" y="2295"/>
                                        <a:pt x="1736" y="2295"/>
                                        <a:pt x="1736" y="2295"/>
                                      </a:cubicBezTo>
                                      <a:lnTo>
                                        <a:pt x="1736" y="2295"/>
                                      </a:lnTo>
                                      <a:cubicBezTo>
                                        <a:pt x="1736" y="2295"/>
                                        <a:pt x="1735" y="2295"/>
                                        <a:pt x="1735" y="2295"/>
                                      </a:cubicBezTo>
                                      <a:cubicBezTo>
                                        <a:pt x="1728" y="2291"/>
                                        <a:pt x="1725" y="2290"/>
                                        <a:pt x="1725" y="2290"/>
                                      </a:cubicBezTo>
                                      <a:lnTo>
                                        <a:pt x="1725" y="2290"/>
                                      </a:lnTo>
                                      <a:cubicBezTo>
                                        <a:pt x="1725" y="2290"/>
                                        <a:pt x="1729" y="2291"/>
                                        <a:pt x="1733" y="2293"/>
                                      </a:cubicBezTo>
                                      <a:lnTo>
                                        <a:pt x="1733" y="2293"/>
                                      </a:lnTo>
                                      <a:cubicBezTo>
                                        <a:pt x="1711" y="2272"/>
                                        <a:pt x="1689" y="2271"/>
                                        <a:pt x="1666" y="2249"/>
                                      </a:cubicBezTo>
                                      <a:cubicBezTo>
                                        <a:pt x="1598" y="2226"/>
                                        <a:pt x="1552" y="2180"/>
                                        <a:pt x="1506" y="2158"/>
                                      </a:cubicBezTo>
                                      <a:cubicBezTo>
                                        <a:pt x="1498" y="2149"/>
                                        <a:pt x="1480" y="2137"/>
                                        <a:pt x="1463" y="2127"/>
                                      </a:cubicBezTo>
                                      <a:lnTo>
                                        <a:pt x="1463" y="2127"/>
                                      </a:lnTo>
                                      <a:cubicBezTo>
                                        <a:pt x="1464" y="2126"/>
                                        <a:pt x="1409" y="2083"/>
                                        <a:pt x="1392" y="2066"/>
                                      </a:cubicBezTo>
                                      <a:cubicBezTo>
                                        <a:pt x="1347" y="2021"/>
                                        <a:pt x="1278" y="1975"/>
                                        <a:pt x="1233" y="1929"/>
                                      </a:cubicBezTo>
                                      <a:cubicBezTo>
                                        <a:pt x="1118" y="1838"/>
                                        <a:pt x="1027" y="1747"/>
                                        <a:pt x="936" y="1633"/>
                                      </a:cubicBezTo>
                                      <a:cubicBezTo>
                                        <a:pt x="930" y="1627"/>
                                        <a:pt x="922" y="1618"/>
                                        <a:pt x="913" y="1610"/>
                                      </a:cubicBezTo>
                                      <a:lnTo>
                                        <a:pt x="913" y="1610"/>
                                      </a:lnTo>
                                      <a:cubicBezTo>
                                        <a:pt x="890" y="1587"/>
                                        <a:pt x="867" y="1564"/>
                                        <a:pt x="845" y="1541"/>
                                      </a:cubicBezTo>
                                      <a:cubicBezTo>
                                        <a:pt x="822" y="1496"/>
                                        <a:pt x="776" y="1450"/>
                                        <a:pt x="730" y="1404"/>
                                      </a:cubicBezTo>
                                      <a:cubicBezTo>
                                        <a:pt x="730" y="1382"/>
                                        <a:pt x="708" y="1382"/>
                                        <a:pt x="708" y="1382"/>
                                      </a:cubicBezTo>
                                      <a:cubicBezTo>
                                        <a:pt x="708" y="1382"/>
                                        <a:pt x="708" y="1359"/>
                                        <a:pt x="708" y="1359"/>
                                      </a:cubicBezTo>
                                      <a:cubicBezTo>
                                        <a:pt x="662" y="1313"/>
                                        <a:pt x="616" y="1245"/>
                                        <a:pt x="593" y="1199"/>
                                      </a:cubicBezTo>
                                      <a:cubicBezTo>
                                        <a:pt x="571" y="1176"/>
                                        <a:pt x="571" y="1153"/>
                                        <a:pt x="548" y="1108"/>
                                      </a:cubicBezTo>
                                      <a:cubicBezTo>
                                        <a:pt x="548" y="1108"/>
                                        <a:pt x="548" y="1091"/>
                                        <a:pt x="534" y="1086"/>
                                      </a:cubicBezTo>
                                      <a:lnTo>
                                        <a:pt x="534" y="1086"/>
                                      </a:lnTo>
                                      <a:cubicBezTo>
                                        <a:pt x="529" y="1078"/>
                                        <a:pt x="525" y="1069"/>
                                        <a:pt x="525" y="1062"/>
                                      </a:cubicBezTo>
                                      <a:cubicBezTo>
                                        <a:pt x="525" y="1016"/>
                                        <a:pt x="502" y="994"/>
                                        <a:pt x="479" y="948"/>
                                      </a:cubicBezTo>
                                      <a:cubicBezTo>
                                        <a:pt x="479" y="925"/>
                                        <a:pt x="457" y="902"/>
                                        <a:pt x="434" y="879"/>
                                      </a:cubicBezTo>
                                      <a:cubicBezTo>
                                        <a:pt x="420" y="859"/>
                                        <a:pt x="417" y="853"/>
                                        <a:pt x="418" y="853"/>
                                      </a:cubicBezTo>
                                      <a:lnTo>
                                        <a:pt x="418" y="853"/>
                                      </a:lnTo>
                                      <a:cubicBezTo>
                                        <a:pt x="420" y="853"/>
                                        <a:pt x="434" y="870"/>
                                        <a:pt x="438" y="870"/>
                                      </a:cubicBezTo>
                                      <a:cubicBezTo>
                                        <a:pt x="439" y="870"/>
                                        <a:pt x="439" y="867"/>
                                        <a:pt x="434" y="857"/>
                                      </a:cubicBezTo>
                                      <a:cubicBezTo>
                                        <a:pt x="434" y="857"/>
                                        <a:pt x="434" y="834"/>
                                        <a:pt x="434" y="811"/>
                                      </a:cubicBezTo>
                                      <a:cubicBezTo>
                                        <a:pt x="434" y="811"/>
                                        <a:pt x="427" y="804"/>
                                        <a:pt x="420" y="798"/>
                                      </a:cubicBezTo>
                                      <a:lnTo>
                                        <a:pt x="420" y="798"/>
                                      </a:lnTo>
                                      <a:cubicBezTo>
                                        <a:pt x="418" y="787"/>
                                        <a:pt x="411" y="765"/>
                                        <a:pt x="411" y="765"/>
                                      </a:cubicBezTo>
                                      <a:cubicBezTo>
                                        <a:pt x="411" y="742"/>
                                        <a:pt x="411" y="697"/>
                                        <a:pt x="411" y="674"/>
                                      </a:cubicBezTo>
                                      <a:cubicBezTo>
                                        <a:pt x="411" y="674"/>
                                        <a:pt x="411" y="651"/>
                                        <a:pt x="411" y="628"/>
                                      </a:cubicBezTo>
                                      <a:cubicBezTo>
                                        <a:pt x="434" y="583"/>
                                        <a:pt x="434" y="537"/>
                                        <a:pt x="434" y="514"/>
                                      </a:cubicBezTo>
                                      <a:cubicBezTo>
                                        <a:pt x="434" y="528"/>
                                        <a:pt x="434" y="533"/>
                                        <a:pt x="434" y="533"/>
                                      </a:cubicBezTo>
                                      <a:cubicBezTo>
                                        <a:pt x="436" y="533"/>
                                        <a:pt x="440" y="501"/>
                                        <a:pt x="457" y="469"/>
                                      </a:cubicBezTo>
                                      <a:cubicBezTo>
                                        <a:pt x="502" y="400"/>
                                        <a:pt x="616" y="309"/>
                                        <a:pt x="730" y="263"/>
                                      </a:cubicBezTo>
                                      <a:cubicBezTo>
                                        <a:pt x="851" y="203"/>
                                        <a:pt x="777" y="0"/>
                                        <a:pt x="64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0" name="Google Shape;2520;p32"/>
                                <p:cNvSpPr/>
                                <p:nvPr/>
                              </p:nvSpPr>
                              <p:spPr>
                                <a:xfrm>
                                  <a:off x="5628750" y="4860025"/>
                                  <a:ext cx="81050" cy="38775"/>
                                </a:xfrm>
                                <a:custGeom>
                                  <a:rect b="b" l="l" r="r" t="t"/>
                                  <a:pathLst>
                                    <a:path extrusionOk="0" h="1551" w="3242">
                                      <a:moveTo>
                                        <a:pt x="499" y="1"/>
                                      </a:moveTo>
                                      <a:cubicBezTo>
                                        <a:pt x="486" y="1"/>
                                        <a:pt x="472" y="4"/>
                                        <a:pt x="457" y="11"/>
                                      </a:cubicBezTo>
                                      <a:cubicBezTo>
                                        <a:pt x="343" y="57"/>
                                        <a:pt x="252" y="194"/>
                                        <a:pt x="115" y="240"/>
                                      </a:cubicBezTo>
                                      <a:cubicBezTo>
                                        <a:pt x="46" y="263"/>
                                        <a:pt x="1" y="308"/>
                                        <a:pt x="1" y="377"/>
                                      </a:cubicBezTo>
                                      <a:cubicBezTo>
                                        <a:pt x="1" y="514"/>
                                        <a:pt x="92" y="651"/>
                                        <a:pt x="138" y="742"/>
                                      </a:cubicBezTo>
                                      <a:cubicBezTo>
                                        <a:pt x="206" y="902"/>
                                        <a:pt x="320" y="993"/>
                                        <a:pt x="457" y="1084"/>
                                      </a:cubicBezTo>
                                      <a:cubicBezTo>
                                        <a:pt x="754" y="1267"/>
                                        <a:pt x="1051" y="1358"/>
                                        <a:pt x="1370" y="1427"/>
                                      </a:cubicBezTo>
                                      <a:cubicBezTo>
                                        <a:pt x="1598" y="1495"/>
                                        <a:pt x="1735" y="1495"/>
                                        <a:pt x="1918" y="1518"/>
                                      </a:cubicBezTo>
                                      <a:cubicBezTo>
                                        <a:pt x="2078" y="1518"/>
                                        <a:pt x="2237" y="1541"/>
                                        <a:pt x="2397" y="1541"/>
                                      </a:cubicBezTo>
                                      <a:cubicBezTo>
                                        <a:pt x="2443" y="1548"/>
                                        <a:pt x="2489" y="1551"/>
                                        <a:pt x="2534" y="1551"/>
                                      </a:cubicBezTo>
                                      <a:cubicBezTo>
                                        <a:pt x="2626" y="1551"/>
                                        <a:pt x="2717" y="1541"/>
                                        <a:pt x="2808" y="1541"/>
                                      </a:cubicBezTo>
                                      <a:cubicBezTo>
                                        <a:pt x="2922" y="1541"/>
                                        <a:pt x="3082" y="1541"/>
                                        <a:pt x="3150" y="1495"/>
                                      </a:cubicBezTo>
                                      <a:cubicBezTo>
                                        <a:pt x="3219" y="1449"/>
                                        <a:pt x="3242" y="1358"/>
                                        <a:pt x="3196" y="1290"/>
                                      </a:cubicBezTo>
                                      <a:cubicBezTo>
                                        <a:pt x="3150" y="1198"/>
                                        <a:pt x="3014" y="1153"/>
                                        <a:pt x="2922" y="1107"/>
                                      </a:cubicBezTo>
                                      <a:cubicBezTo>
                                        <a:pt x="2785" y="1084"/>
                                        <a:pt x="2671" y="1039"/>
                                        <a:pt x="2557" y="1016"/>
                                      </a:cubicBezTo>
                                      <a:cubicBezTo>
                                        <a:pt x="2397" y="970"/>
                                        <a:pt x="2260" y="947"/>
                                        <a:pt x="2123" y="924"/>
                                      </a:cubicBezTo>
                                      <a:cubicBezTo>
                                        <a:pt x="1918" y="879"/>
                                        <a:pt x="1827" y="833"/>
                                        <a:pt x="1667" y="810"/>
                                      </a:cubicBezTo>
                                      <a:cubicBezTo>
                                        <a:pt x="1370" y="765"/>
                                        <a:pt x="1051" y="696"/>
                                        <a:pt x="777" y="582"/>
                                      </a:cubicBezTo>
                                      <a:cubicBezTo>
                                        <a:pt x="731" y="559"/>
                                        <a:pt x="548" y="468"/>
                                        <a:pt x="434" y="445"/>
                                      </a:cubicBezTo>
                                      <a:cubicBezTo>
                                        <a:pt x="411" y="422"/>
                                        <a:pt x="411" y="422"/>
                                        <a:pt x="366" y="400"/>
                                      </a:cubicBezTo>
                                      <a:cubicBezTo>
                                        <a:pt x="353" y="387"/>
                                        <a:pt x="342" y="374"/>
                                        <a:pt x="332" y="361"/>
                                      </a:cubicBezTo>
                                      <a:lnTo>
                                        <a:pt x="332" y="361"/>
                                      </a:lnTo>
                                      <a:cubicBezTo>
                                        <a:pt x="368" y="269"/>
                                        <a:pt x="474" y="186"/>
                                        <a:pt x="548" y="148"/>
                                      </a:cubicBezTo>
                                      <a:cubicBezTo>
                                        <a:pt x="606" y="91"/>
                                        <a:pt x="567" y="1"/>
                                        <a:pt x="49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21" name="Google Shape;2521;p32"/>
                              <p:cNvSpPr/>
                              <p:nvPr/>
                            </p:nvSpPr>
                            <p:spPr>
                              <a:xfrm>
                                <a:off x="5487800" y="5010950"/>
                                <a:ext cx="35975" cy="36550"/>
                              </a:xfrm>
                              <a:custGeom>
                                <a:rect b="b" l="l" r="r" t="t"/>
                                <a:pathLst>
                                  <a:path extrusionOk="0" h="1462" w="1439">
                                    <a:moveTo>
                                      <a:pt x="1439" y="731"/>
                                    </a:moveTo>
                                    <a:cubicBezTo>
                                      <a:pt x="1439" y="1142"/>
                                      <a:pt x="1119" y="1461"/>
                                      <a:pt x="731" y="1461"/>
                                    </a:cubicBezTo>
                                    <a:cubicBezTo>
                                      <a:pt x="320" y="1461"/>
                                      <a:pt x="1" y="1142"/>
                                      <a:pt x="1" y="731"/>
                                    </a:cubicBezTo>
                                    <a:cubicBezTo>
                                      <a:pt x="1" y="343"/>
                                      <a:pt x="320" y="0"/>
                                      <a:pt x="731" y="0"/>
                                    </a:cubicBezTo>
                                    <a:cubicBezTo>
                                      <a:pt x="1119" y="0"/>
                                      <a:pt x="1439" y="343"/>
                                      <a:pt x="1439" y="73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grpSp>
            </p:grpSp>
          </p:grpSp>
        </p:grpSp>
      </p:grpSp>
      <p:sp>
        <p:nvSpPr>
          <p:cNvPr id="2522" name="Google Shape;2522;p32"/>
          <p:cNvSpPr/>
          <p:nvPr/>
        </p:nvSpPr>
        <p:spPr>
          <a:xfrm>
            <a:off x="3722675" y="3427100"/>
            <a:ext cx="22850" cy="21800"/>
          </a:xfrm>
          <a:custGeom>
            <a:rect b="b" l="l" r="r" t="t"/>
            <a:pathLst>
              <a:path extrusionOk="0" h="872" w="914">
                <a:moveTo>
                  <a:pt x="441" y="0"/>
                </a:moveTo>
                <a:cubicBezTo>
                  <a:pt x="229" y="0"/>
                  <a:pt x="45" y="176"/>
                  <a:pt x="23" y="413"/>
                </a:cubicBezTo>
                <a:cubicBezTo>
                  <a:pt x="1" y="641"/>
                  <a:pt x="183" y="847"/>
                  <a:pt x="411" y="869"/>
                </a:cubicBezTo>
                <a:cubicBezTo>
                  <a:pt x="426" y="871"/>
                  <a:pt x="440" y="871"/>
                  <a:pt x="454" y="871"/>
                </a:cubicBezTo>
                <a:cubicBezTo>
                  <a:pt x="685" y="871"/>
                  <a:pt x="869" y="697"/>
                  <a:pt x="891" y="481"/>
                </a:cubicBezTo>
                <a:cubicBezTo>
                  <a:pt x="914" y="230"/>
                  <a:pt x="731" y="25"/>
                  <a:pt x="480" y="2"/>
                </a:cubicBezTo>
                <a:cubicBezTo>
                  <a:pt x="467" y="1"/>
                  <a:pt x="454" y="0"/>
                  <a:pt x="44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latin typeface="Raleway"/>
              <a:ea typeface="Raleway"/>
              <a:cs typeface="Raleway"/>
              <a:sym typeface="Raleway"/>
            </a:endParaRPr>
          </a:p>
        </p:txBody>
      </p:sp>
      <p:sp>
        <p:nvSpPr>
          <p:cNvPr id="2523" name="Google Shape;2523;p32"/>
          <p:cNvSpPr/>
          <p:nvPr/>
        </p:nvSpPr>
        <p:spPr>
          <a:xfrm>
            <a:off x="3727800" y="3431700"/>
            <a:ext cx="12600" cy="12575"/>
          </a:xfrm>
          <a:custGeom>
            <a:rect b="b" l="l" r="r" t="t"/>
            <a:pathLst>
              <a:path extrusionOk="0" h="503" w="504">
                <a:moveTo>
                  <a:pt x="275" y="1"/>
                </a:moveTo>
                <a:cubicBezTo>
                  <a:pt x="138" y="1"/>
                  <a:pt x="24" y="92"/>
                  <a:pt x="1" y="229"/>
                </a:cubicBezTo>
                <a:cubicBezTo>
                  <a:pt x="1" y="366"/>
                  <a:pt x="92" y="503"/>
                  <a:pt x="229" y="503"/>
                </a:cubicBezTo>
                <a:cubicBezTo>
                  <a:pt x="366" y="503"/>
                  <a:pt x="480" y="411"/>
                  <a:pt x="503" y="275"/>
                </a:cubicBezTo>
                <a:cubicBezTo>
                  <a:pt x="503" y="138"/>
                  <a:pt x="412" y="23"/>
                  <a:pt x="27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latin typeface="Raleway"/>
              <a:ea typeface="Raleway"/>
              <a:cs typeface="Raleway"/>
              <a:sym typeface="Raleway"/>
            </a:endParaRPr>
          </a:p>
        </p:txBody>
      </p:sp>
      <p:sp>
        <p:nvSpPr>
          <p:cNvPr id="2524" name="Google Shape;2524;p32"/>
          <p:cNvSpPr/>
          <p:nvPr/>
        </p:nvSpPr>
        <p:spPr>
          <a:xfrm>
            <a:off x="3738650" y="3441975"/>
            <a:ext cx="22275" cy="14300"/>
          </a:xfrm>
          <a:custGeom>
            <a:rect b="b" l="l" r="r" t="t"/>
            <a:pathLst>
              <a:path extrusionOk="0" h="572" w="891">
                <a:moveTo>
                  <a:pt x="1" y="525"/>
                </a:moveTo>
                <a:cubicBezTo>
                  <a:pt x="320" y="571"/>
                  <a:pt x="799" y="137"/>
                  <a:pt x="799" y="137"/>
                </a:cubicBezTo>
                <a:lnTo>
                  <a:pt x="799" y="137"/>
                </a:lnTo>
                <a:lnTo>
                  <a:pt x="891" y="0"/>
                </a:lnTo>
                <a:cubicBezTo>
                  <a:pt x="411" y="411"/>
                  <a:pt x="1" y="525"/>
                  <a:pt x="1" y="525"/>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latin typeface="Raleway"/>
              <a:ea typeface="Raleway"/>
              <a:cs typeface="Raleway"/>
              <a:sym typeface="Raleway"/>
            </a:endParaRPr>
          </a:p>
        </p:txBody>
      </p:sp>
      <p:grpSp>
        <p:nvGrpSpPr>
          <p:cNvPr id="2525" name="Google Shape;2525;p32"/>
          <p:cNvGrpSpPr/>
          <p:nvPr/>
        </p:nvGrpSpPr>
        <p:grpSpPr>
          <a:xfrm>
            <a:off x="393950" y="1252200"/>
            <a:ext cx="3595575" cy="2619800"/>
            <a:chOff x="393950" y="871200"/>
            <a:chExt cx="3595575" cy="2619800"/>
          </a:xfrm>
        </p:grpSpPr>
        <p:sp>
          <p:nvSpPr>
            <p:cNvPr id="2526" name="Google Shape;2526;p32"/>
            <p:cNvSpPr/>
            <p:nvPr/>
          </p:nvSpPr>
          <p:spPr>
            <a:xfrm>
              <a:off x="651875" y="1268350"/>
              <a:ext cx="93600" cy="89625"/>
            </a:xfrm>
            <a:custGeom>
              <a:rect b="b" l="l" r="r" t="t"/>
              <a:pathLst>
                <a:path extrusionOk="0" h="3585" w="3744">
                  <a:moveTo>
                    <a:pt x="2854" y="2671"/>
                  </a:moveTo>
                  <a:cubicBezTo>
                    <a:pt x="1233" y="3196"/>
                    <a:pt x="1" y="2785"/>
                    <a:pt x="1" y="2785"/>
                  </a:cubicBezTo>
                  <a:lnTo>
                    <a:pt x="1" y="2785"/>
                  </a:lnTo>
                  <a:cubicBezTo>
                    <a:pt x="936" y="3584"/>
                    <a:pt x="1941" y="3447"/>
                    <a:pt x="2648" y="3310"/>
                  </a:cubicBezTo>
                  <a:lnTo>
                    <a:pt x="2648" y="3310"/>
                  </a:lnTo>
                  <a:cubicBezTo>
                    <a:pt x="3036" y="3242"/>
                    <a:pt x="3333" y="3173"/>
                    <a:pt x="3516" y="3219"/>
                  </a:cubicBezTo>
                  <a:lnTo>
                    <a:pt x="3516" y="3219"/>
                  </a:lnTo>
                  <a:lnTo>
                    <a:pt x="3744" y="2831"/>
                  </a:lnTo>
                  <a:cubicBezTo>
                    <a:pt x="2397" y="1690"/>
                    <a:pt x="3242" y="1279"/>
                    <a:pt x="1941" y="1"/>
                  </a:cubicBezTo>
                  <a:lnTo>
                    <a:pt x="1941" y="1"/>
                  </a:lnTo>
                  <a:cubicBezTo>
                    <a:pt x="1804" y="1256"/>
                    <a:pt x="2854" y="2671"/>
                    <a:pt x="2854" y="267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7" name="Google Shape;2527;p32"/>
            <p:cNvSpPr/>
            <p:nvPr/>
          </p:nvSpPr>
          <p:spPr>
            <a:xfrm>
              <a:off x="735750" y="1337975"/>
              <a:ext cx="189475" cy="183775"/>
            </a:xfrm>
            <a:custGeom>
              <a:rect b="b" l="l" r="r" t="t"/>
              <a:pathLst>
                <a:path extrusionOk="0" h="7351" w="7579">
                  <a:moveTo>
                    <a:pt x="1" y="115"/>
                  </a:moveTo>
                  <a:cubicBezTo>
                    <a:pt x="389" y="2991"/>
                    <a:pt x="4703" y="7350"/>
                    <a:pt x="7579" y="4931"/>
                  </a:cubicBezTo>
                  <a:lnTo>
                    <a:pt x="7579" y="4931"/>
                  </a:lnTo>
                  <a:cubicBezTo>
                    <a:pt x="7328" y="2694"/>
                    <a:pt x="3904" y="0"/>
                    <a:pt x="960" y="0"/>
                  </a:cubicBezTo>
                  <a:lnTo>
                    <a:pt x="960" y="0"/>
                  </a:lnTo>
                  <a:cubicBezTo>
                    <a:pt x="617" y="0"/>
                    <a:pt x="298" y="46"/>
                    <a:pt x="1" y="115"/>
                  </a:cubicBezTo>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8" name="Google Shape;2528;p32"/>
            <p:cNvSpPr/>
            <p:nvPr/>
          </p:nvSpPr>
          <p:spPr>
            <a:xfrm>
              <a:off x="890400" y="1435325"/>
              <a:ext cx="24575" cy="22150"/>
            </a:xfrm>
            <a:custGeom>
              <a:rect b="b" l="l" r="r" t="t"/>
              <a:pathLst>
                <a:path extrusionOk="0" h="886" w="983">
                  <a:moveTo>
                    <a:pt x="498" y="1"/>
                  </a:moveTo>
                  <a:cubicBezTo>
                    <a:pt x="344" y="1"/>
                    <a:pt x="192" y="82"/>
                    <a:pt x="115" y="238"/>
                  </a:cubicBezTo>
                  <a:cubicBezTo>
                    <a:pt x="1" y="443"/>
                    <a:pt x="69" y="717"/>
                    <a:pt x="274" y="831"/>
                  </a:cubicBezTo>
                  <a:cubicBezTo>
                    <a:pt x="340" y="868"/>
                    <a:pt x="412" y="885"/>
                    <a:pt x="484" y="885"/>
                  </a:cubicBezTo>
                  <a:cubicBezTo>
                    <a:pt x="638" y="885"/>
                    <a:pt x="790" y="804"/>
                    <a:pt x="868" y="649"/>
                  </a:cubicBezTo>
                  <a:cubicBezTo>
                    <a:pt x="982" y="443"/>
                    <a:pt x="914" y="192"/>
                    <a:pt x="708" y="55"/>
                  </a:cubicBezTo>
                  <a:cubicBezTo>
                    <a:pt x="643" y="19"/>
                    <a:pt x="570" y="1"/>
                    <a:pt x="49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9" name="Google Shape;2529;p32"/>
            <p:cNvSpPr/>
            <p:nvPr/>
          </p:nvSpPr>
          <p:spPr>
            <a:xfrm>
              <a:off x="895525" y="1440325"/>
              <a:ext cx="14300" cy="12325"/>
            </a:xfrm>
            <a:custGeom>
              <a:rect b="b" l="l" r="r" t="t"/>
              <a:pathLst>
                <a:path extrusionOk="0" h="493" w="572">
                  <a:moveTo>
                    <a:pt x="278" y="0"/>
                  </a:moveTo>
                  <a:cubicBezTo>
                    <a:pt x="195" y="0"/>
                    <a:pt x="113" y="41"/>
                    <a:pt x="69" y="129"/>
                  </a:cubicBezTo>
                  <a:cubicBezTo>
                    <a:pt x="1" y="243"/>
                    <a:pt x="47" y="403"/>
                    <a:pt x="161" y="471"/>
                  </a:cubicBezTo>
                  <a:cubicBezTo>
                    <a:pt x="195" y="485"/>
                    <a:pt x="234" y="493"/>
                    <a:pt x="273" y="493"/>
                  </a:cubicBezTo>
                  <a:cubicBezTo>
                    <a:pt x="363" y="493"/>
                    <a:pt x="455" y="453"/>
                    <a:pt x="503" y="357"/>
                  </a:cubicBezTo>
                  <a:cubicBezTo>
                    <a:pt x="572" y="243"/>
                    <a:pt x="526" y="106"/>
                    <a:pt x="412" y="38"/>
                  </a:cubicBezTo>
                  <a:cubicBezTo>
                    <a:pt x="371" y="13"/>
                    <a:pt x="324" y="0"/>
                    <a:pt x="27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0" name="Google Shape;2530;p32"/>
            <p:cNvSpPr/>
            <p:nvPr/>
          </p:nvSpPr>
          <p:spPr>
            <a:xfrm>
              <a:off x="794525" y="1403025"/>
              <a:ext cx="59375" cy="29700"/>
            </a:xfrm>
            <a:custGeom>
              <a:rect b="b" l="l" r="r" t="t"/>
              <a:pathLst>
                <a:path extrusionOk="0" h="1188" w="2375">
                  <a:moveTo>
                    <a:pt x="2375" y="982"/>
                  </a:moveTo>
                  <a:cubicBezTo>
                    <a:pt x="2055" y="1"/>
                    <a:pt x="731" y="366"/>
                    <a:pt x="1" y="46"/>
                  </a:cubicBezTo>
                  <a:lnTo>
                    <a:pt x="1" y="46"/>
                  </a:lnTo>
                  <a:cubicBezTo>
                    <a:pt x="503" y="708"/>
                    <a:pt x="1690" y="1187"/>
                    <a:pt x="2375" y="982"/>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1" name="Google Shape;2531;p32"/>
            <p:cNvSpPr/>
            <p:nvPr/>
          </p:nvSpPr>
          <p:spPr>
            <a:xfrm>
              <a:off x="899525" y="1461225"/>
              <a:ext cx="25700" cy="6875"/>
            </a:xfrm>
            <a:custGeom>
              <a:rect b="b" l="l" r="r" t="t"/>
              <a:pathLst>
                <a:path extrusionOk="0" h="275" w="1028">
                  <a:moveTo>
                    <a:pt x="1" y="115"/>
                  </a:moveTo>
                  <a:cubicBezTo>
                    <a:pt x="275" y="275"/>
                    <a:pt x="914" y="92"/>
                    <a:pt x="914" y="92"/>
                  </a:cubicBezTo>
                  <a:lnTo>
                    <a:pt x="914" y="92"/>
                  </a:lnTo>
                  <a:lnTo>
                    <a:pt x="1028" y="1"/>
                  </a:lnTo>
                  <a:cubicBezTo>
                    <a:pt x="434" y="183"/>
                    <a:pt x="1" y="115"/>
                    <a:pt x="1" y="115"/>
                  </a:cubicBezTo>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2" name="Google Shape;2532;p32"/>
            <p:cNvSpPr/>
            <p:nvPr/>
          </p:nvSpPr>
          <p:spPr>
            <a:xfrm>
              <a:off x="905800" y="1501750"/>
              <a:ext cx="93625" cy="90750"/>
            </a:xfrm>
            <a:custGeom>
              <a:rect b="b" l="l" r="r" t="t"/>
              <a:pathLst>
                <a:path extrusionOk="0" h="3630" w="3745">
                  <a:moveTo>
                    <a:pt x="2854" y="2557"/>
                  </a:moveTo>
                  <a:cubicBezTo>
                    <a:pt x="1279" y="3241"/>
                    <a:pt x="1" y="2945"/>
                    <a:pt x="1" y="2945"/>
                  </a:cubicBezTo>
                  <a:lnTo>
                    <a:pt x="1" y="2945"/>
                  </a:lnTo>
                  <a:cubicBezTo>
                    <a:pt x="1005" y="3630"/>
                    <a:pt x="1941" y="3424"/>
                    <a:pt x="2649" y="3241"/>
                  </a:cubicBezTo>
                  <a:lnTo>
                    <a:pt x="2649" y="3241"/>
                  </a:lnTo>
                  <a:cubicBezTo>
                    <a:pt x="3037" y="3127"/>
                    <a:pt x="3356" y="3013"/>
                    <a:pt x="3562" y="3059"/>
                  </a:cubicBezTo>
                  <a:lnTo>
                    <a:pt x="3562" y="3059"/>
                  </a:lnTo>
                  <a:lnTo>
                    <a:pt x="3744" y="2648"/>
                  </a:lnTo>
                  <a:cubicBezTo>
                    <a:pt x="2283" y="1621"/>
                    <a:pt x="3105" y="1142"/>
                    <a:pt x="1713" y="0"/>
                  </a:cubicBezTo>
                  <a:lnTo>
                    <a:pt x="1713" y="0"/>
                  </a:lnTo>
                  <a:cubicBezTo>
                    <a:pt x="1667" y="1256"/>
                    <a:pt x="2854" y="2557"/>
                    <a:pt x="2854" y="2557"/>
                  </a:cubicBezTo>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3" name="Google Shape;2533;p32"/>
            <p:cNvSpPr/>
            <p:nvPr/>
          </p:nvSpPr>
          <p:spPr>
            <a:xfrm>
              <a:off x="989700" y="1565075"/>
              <a:ext cx="199175" cy="175225"/>
            </a:xfrm>
            <a:custGeom>
              <a:rect b="b" l="l" r="r" t="t"/>
              <a:pathLst>
                <a:path extrusionOk="0" h="7009" w="7967">
                  <a:moveTo>
                    <a:pt x="0" y="206"/>
                  </a:moveTo>
                  <a:cubicBezTo>
                    <a:pt x="639" y="3059"/>
                    <a:pt x="5318" y="7008"/>
                    <a:pt x="7966" y="4361"/>
                  </a:cubicBezTo>
                  <a:lnTo>
                    <a:pt x="7966" y="4361"/>
                  </a:lnTo>
                  <a:cubicBezTo>
                    <a:pt x="7555" y="2261"/>
                    <a:pt x="4246" y="1"/>
                    <a:pt x="1393" y="1"/>
                  </a:cubicBezTo>
                  <a:lnTo>
                    <a:pt x="1393" y="1"/>
                  </a:lnTo>
                  <a:cubicBezTo>
                    <a:pt x="913" y="1"/>
                    <a:pt x="434" y="69"/>
                    <a:pt x="0" y="206"/>
                  </a:cubicBezTo>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4" name="Google Shape;2534;p32"/>
            <p:cNvSpPr/>
            <p:nvPr/>
          </p:nvSpPr>
          <p:spPr>
            <a:xfrm>
              <a:off x="1152900" y="1650375"/>
              <a:ext cx="25125" cy="21750"/>
            </a:xfrm>
            <a:custGeom>
              <a:rect b="b" l="l" r="r" t="t"/>
              <a:pathLst>
                <a:path extrusionOk="0" h="870" w="1005">
                  <a:moveTo>
                    <a:pt x="506" y="1"/>
                  </a:moveTo>
                  <a:cubicBezTo>
                    <a:pt x="336" y="1"/>
                    <a:pt x="176" y="94"/>
                    <a:pt x="91" y="264"/>
                  </a:cubicBezTo>
                  <a:cubicBezTo>
                    <a:pt x="0" y="469"/>
                    <a:pt x="91" y="743"/>
                    <a:pt x="320" y="834"/>
                  </a:cubicBezTo>
                  <a:cubicBezTo>
                    <a:pt x="373" y="858"/>
                    <a:pt x="430" y="869"/>
                    <a:pt x="488" y="869"/>
                  </a:cubicBezTo>
                  <a:cubicBezTo>
                    <a:pt x="655" y="869"/>
                    <a:pt x="823" y="775"/>
                    <a:pt x="890" y="606"/>
                  </a:cubicBezTo>
                  <a:cubicBezTo>
                    <a:pt x="1005" y="401"/>
                    <a:pt x="890" y="127"/>
                    <a:pt x="685" y="36"/>
                  </a:cubicBezTo>
                  <a:cubicBezTo>
                    <a:pt x="626" y="12"/>
                    <a:pt x="565" y="1"/>
                    <a:pt x="50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5" name="Google Shape;2535;p32"/>
            <p:cNvSpPr/>
            <p:nvPr/>
          </p:nvSpPr>
          <p:spPr>
            <a:xfrm>
              <a:off x="1158025" y="1655125"/>
              <a:ext cx="14300" cy="12250"/>
            </a:xfrm>
            <a:custGeom>
              <a:rect b="b" l="l" r="r" t="t"/>
              <a:pathLst>
                <a:path extrusionOk="0" h="490" w="572">
                  <a:moveTo>
                    <a:pt x="287" y="1"/>
                  </a:moveTo>
                  <a:cubicBezTo>
                    <a:pt x="195" y="1"/>
                    <a:pt x="102" y="60"/>
                    <a:pt x="69" y="142"/>
                  </a:cubicBezTo>
                  <a:cubicBezTo>
                    <a:pt x="1" y="256"/>
                    <a:pt x="69" y="416"/>
                    <a:pt x="183" y="462"/>
                  </a:cubicBezTo>
                  <a:cubicBezTo>
                    <a:pt x="221" y="481"/>
                    <a:pt x="259" y="489"/>
                    <a:pt x="295" y="489"/>
                  </a:cubicBezTo>
                  <a:cubicBezTo>
                    <a:pt x="390" y="489"/>
                    <a:pt x="476" y="430"/>
                    <a:pt x="526" y="348"/>
                  </a:cubicBezTo>
                  <a:cubicBezTo>
                    <a:pt x="571" y="234"/>
                    <a:pt x="526" y="74"/>
                    <a:pt x="389" y="28"/>
                  </a:cubicBezTo>
                  <a:cubicBezTo>
                    <a:pt x="357" y="9"/>
                    <a:pt x="322" y="1"/>
                    <a:pt x="28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6" name="Google Shape;2536;p32"/>
            <p:cNvSpPr/>
            <p:nvPr/>
          </p:nvSpPr>
          <p:spPr>
            <a:xfrm>
              <a:off x="1053600" y="1629000"/>
              <a:ext cx="61075" cy="24550"/>
            </a:xfrm>
            <a:custGeom>
              <a:rect b="b" l="l" r="r" t="t"/>
              <a:pathLst>
                <a:path extrusionOk="0" h="982" w="2443">
                  <a:moveTo>
                    <a:pt x="2443" y="708"/>
                  </a:moveTo>
                  <a:cubicBezTo>
                    <a:pt x="2192" y="69"/>
                    <a:pt x="1530" y="69"/>
                    <a:pt x="891" y="69"/>
                  </a:cubicBezTo>
                  <a:lnTo>
                    <a:pt x="891" y="69"/>
                  </a:lnTo>
                  <a:cubicBezTo>
                    <a:pt x="571" y="69"/>
                    <a:pt x="252" y="69"/>
                    <a:pt x="1" y="0"/>
                  </a:cubicBezTo>
                  <a:lnTo>
                    <a:pt x="1" y="0"/>
                  </a:lnTo>
                  <a:cubicBezTo>
                    <a:pt x="571" y="617"/>
                    <a:pt x="1804" y="982"/>
                    <a:pt x="2443" y="708"/>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7" name="Google Shape;2537;p32"/>
            <p:cNvSpPr/>
            <p:nvPr/>
          </p:nvSpPr>
          <p:spPr>
            <a:xfrm>
              <a:off x="1163725" y="1674075"/>
              <a:ext cx="25150" cy="8575"/>
            </a:xfrm>
            <a:custGeom>
              <a:rect b="b" l="l" r="r" t="t"/>
              <a:pathLst>
                <a:path extrusionOk="0" h="343" w="1006">
                  <a:moveTo>
                    <a:pt x="1" y="206"/>
                  </a:moveTo>
                  <a:cubicBezTo>
                    <a:pt x="298" y="343"/>
                    <a:pt x="891" y="92"/>
                    <a:pt x="891" y="92"/>
                  </a:cubicBezTo>
                  <a:lnTo>
                    <a:pt x="891" y="92"/>
                  </a:lnTo>
                  <a:lnTo>
                    <a:pt x="1005" y="1"/>
                  </a:lnTo>
                  <a:cubicBezTo>
                    <a:pt x="435" y="229"/>
                    <a:pt x="1" y="206"/>
                    <a:pt x="1" y="206"/>
                  </a:cubicBezTo>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8" name="Google Shape;2538;p32"/>
            <p:cNvSpPr/>
            <p:nvPr/>
          </p:nvSpPr>
          <p:spPr>
            <a:xfrm>
              <a:off x="871575" y="1423000"/>
              <a:ext cx="93600" cy="90750"/>
            </a:xfrm>
            <a:custGeom>
              <a:rect b="b" l="l" r="r" t="t"/>
              <a:pathLst>
                <a:path extrusionOk="0" h="3630" w="3744">
                  <a:moveTo>
                    <a:pt x="2831" y="2557"/>
                  </a:moveTo>
                  <a:cubicBezTo>
                    <a:pt x="1279" y="3219"/>
                    <a:pt x="0" y="2945"/>
                    <a:pt x="0" y="2945"/>
                  </a:cubicBezTo>
                  <a:lnTo>
                    <a:pt x="0" y="2945"/>
                  </a:lnTo>
                  <a:cubicBezTo>
                    <a:pt x="982" y="3630"/>
                    <a:pt x="1940" y="3424"/>
                    <a:pt x="2648" y="3242"/>
                  </a:cubicBezTo>
                  <a:lnTo>
                    <a:pt x="2648" y="3242"/>
                  </a:lnTo>
                  <a:cubicBezTo>
                    <a:pt x="3036" y="3127"/>
                    <a:pt x="3333" y="3013"/>
                    <a:pt x="3561" y="3059"/>
                  </a:cubicBezTo>
                  <a:lnTo>
                    <a:pt x="3561" y="3059"/>
                  </a:lnTo>
                  <a:lnTo>
                    <a:pt x="3744" y="2648"/>
                  </a:lnTo>
                  <a:cubicBezTo>
                    <a:pt x="2283" y="1621"/>
                    <a:pt x="3082" y="1142"/>
                    <a:pt x="1689" y="0"/>
                  </a:cubicBezTo>
                  <a:lnTo>
                    <a:pt x="1689" y="0"/>
                  </a:lnTo>
                  <a:cubicBezTo>
                    <a:pt x="1667" y="1256"/>
                    <a:pt x="2831" y="2557"/>
                    <a:pt x="2831" y="2557"/>
                  </a:cubicBezTo>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9" name="Google Shape;2539;p32"/>
            <p:cNvSpPr/>
            <p:nvPr/>
          </p:nvSpPr>
          <p:spPr>
            <a:xfrm>
              <a:off x="955450" y="1486350"/>
              <a:ext cx="199175" cy="175200"/>
            </a:xfrm>
            <a:custGeom>
              <a:rect b="b" l="l" r="r" t="t"/>
              <a:pathLst>
                <a:path extrusionOk="0" h="7008" w="7967">
                  <a:moveTo>
                    <a:pt x="1" y="205"/>
                  </a:moveTo>
                  <a:cubicBezTo>
                    <a:pt x="617" y="3059"/>
                    <a:pt x="5319" y="7007"/>
                    <a:pt x="7967" y="4337"/>
                  </a:cubicBezTo>
                  <a:lnTo>
                    <a:pt x="7967" y="4337"/>
                  </a:lnTo>
                  <a:cubicBezTo>
                    <a:pt x="7533" y="2260"/>
                    <a:pt x="4223" y="0"/>
                    <a:pt x="1393" y="0"/>
                  </a:cubicBezTo>
                  <a:lnTo>
                    <a:pt x="1393" y="0"/>
                  </a:lnTo>
                  <a:cubicBezTo>
                    <a:pt x="914" y="0"/>
                    <a:pt x="434" y="68"/>
                    <a:pt x="1" y="205"/>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0" name="Google Shape;2540;p32"/>
            <p:cNvSpPr/>
            <p:nvPr/>
          </p:nvSpPr>
          <p:spPr>
            <a:xfrm>
              <a:off x="1118650" y="1571625"/>
              <a:ext cx="24575" cy="21750"/>
            </a:xfrm>
            <a:custGeom>
              <a:rect b="b" l="l" r="r" t="t"/>
              <a:pathLst>
                <a:path extrusionOk="0" h="870" w="983">
                  <a:moveTo>
                    <a:pt x="491" y="0"/>
                  </a:moveTo>
                  <a:cubicBezTo>
                    <a:pt x="326" y="0"/>
                    <a:pt x="159" y="90"/>
                    <a:pt x="92" y="241"/>
                  </a:cubicBezTo>
                  <a:cubicBezTo>
                    <a:pt x="1" y="469"/>
                    <a:pt x="92" y="720"/>
                    <a:pt x="297" y="835"/>
                  </a:cubicBezTo>
                  <a:cubicBezTo>
                    <a:pt x="356" y="858"/>
                    <a:pt x="417" y="869"/>
                    <a:pt x="476" y="869"/>
                  </a:cubicBezTo>
                  <a:cubicBezTo>
                    <a:pt x="646" y="869"/>
                    <a:pt x="806" y="776"/>
                    <a:pt x="891" y="606"/>
                  </a:cubicBezTo>
                  <a:cubicBezTo>
                    <a:pt x="982" y="401"/>
                    <a:pt x="891" y="127"/>
                    <a:pt x="663" y="36"/>
                  </a:cubicBezTo>
                  <a:cubicBezTo>
                    <a:pt x="609" y="12"/>
                    <a:pt x="550" y="0"/>
                    <a:pt x="49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1" name="Google Shape;2541;p32"/>
            <p:cNvSpPr/>
            <p:nvPr/>
          </p:nvSpPr>
          <p:spPr>
            <a:xfrm>
              <a:off x="1123800" y="1576075"/>
              <a:ext cx="14275" cy="12550"/>
            </a:xfrm>
            <a:custGeom>
              <a:rect b="b" l="l" r="r" t="t"/>
              <a:pathLst>
                <a:path extrusionOk="0" h="502" w="571">
                  <a:moveTo>
                    <a:pt x="287" y="0"/>
                  </a:moveTo>
                  <a:cubicBezTo>
                    <a:pt x="188" y="0"/>
                    <a:pt x="103" y="52"/>
                    <a:pt x="69" y="154"/>
                  </a:cubicBezTo>
                  <a:cubicBezTo>
                    <a:pt x="0" y="268"/>
                    <a:pt x="46" y="428"/>
                    <a:pt x="183" y="474"/>
                  </a:cubicBezTo>
                  <a:cubicBezTo>
                    <a:pt x="214" y="493"/>
                    <a:pt x="249" y="501"/>
                    <a:pt x="284" y="501"/>
                  </a:cubicBezTo>
                  <a:cubicBezTo>
                    <a:pt x="376" y="501"/>
                    <a:pt x="469" y="442"/>
                    <a:pt x="502" y="360"/>
                  </a:cubicBezTo>
                  <a:cubicBezTo>
                    <a:pt x="571" y="223"/>
                    <a:pt x="502" y="86"/>
                    <a:pt x="388" y="17"/>
                  </a:cubicBezTo>
                  <a:cubicBezTo>
                    <a:pt x="354" y="6"/>
                    <a:pt x="320" y="0"/>
                    <a:pt x="28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2" name="Google Shape;2542;p32"/>
            <p:cNvSpPr/>
            <p:nvPr/>
          </p:nvSpPr>
          <p:spPr>
            <a:xfrm>
              <a:off x="1019375" y="1550250"/>
              <a:ext cx="61075" cy="24550"/>
            </a:xfrm>
            <a:custGeom>
              <a:rect b="b" l="l" r="r" t="t"/>
              <a:pathLst>
                <a:path extrusionOk="0" h="982" w="2443">
                  <a:moveTo>
                    <a:pt x="2442" y="708"/>
                  </a:moveTo>
                  <a:cubicBezTo>
                    <a:pt x="2168" y="69"/>
                    <a:pt x="1529" y="69"/>
                    <a:pt x="890" y="69"/>
                  </a:cubicBezTo>
                  <a:lnTo>
                    <a:pt x="890" y="69"/>
                  </a:lnTo>
                  <a:cubicBezTo>
                    <a:pt x="571" y="69"/>
                    <a:pt x="251" y="69"/>
                    <a:pt x="0" y="0"/>
                  </a:cubicBezTo>
                  <a:lnTo>
                    <a:pt x="0" y="0"/>
                  </a:lnTo>
                  <a:cubicBezTo>
                    <a:pt x="548" y="617"/>
                    <a:pt x="1803" y="982"/>
                    <a:pt x="2442" y="708"/>
                  </a:cubicBezTo>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3" name="Google Shape;2543;p32"/>
            <p:cNvSpPr/>
            <p:nvPr/>
          </p:nvSpPr>
          <p:spPr>
            <a:xfrm>
              <a:off x="1129500" y="1594750"/>
              <a:ext cx="25125" cy="8600"/>
            </a:xfrm>
            <a:custGeom>
              <a:rect b="b" l="l" r="r" t="t"/>
              <a:pathLst>
                <a:path extrusionOk="0" h="344" w="1005">
                  <a:moveTo>
                    <a:pt x="0" y="229"/>
                  </a:moveTo>
                  <a:cubicBezTo>
                    <a:pt x="274" y="343"/>
                    <a:pt x="891" y="115"/>
                    <a:pt x="891" y="115"/>
                  </a:cubicBezTo>
                  <a:lnTo>
                    <a:pt x="891" y="115"/>
                  </a:lnTo>
                  <a:lnTo>
                    <a:pt x="1005" y="1"/>
                  </a:lnTo>
                  <a:cubicBezTo>
                    <a:pt x="434" y="252"/>
                    <a:pt x="0" y="229"/>
                    <a:pt x="0" y="229"/>
                  </a:cubicBezTo>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4" name="Google Shape;2544;p32"/>
            <p:cNvSpPr/>
            <p:nvPr/>
          </p:nvSpPr>
          <p:spPr>
            <a:xfrm>
              <a:off x="1298400" y="1637550"/>
              <a:ext cx="93050" cy="90750"/>
            </a:xfrm>
            <a:custGeom>
              <a:rect b="b" l="l" r="r" t="t"/>
              <a:pathLst>
                <a:path extrusionOk="0" h="3630" w="3722">
                  <a:moveTo>
                    <a:pt x="2831" y="2580"/>
                  </a:moveTo>
                  <a:cubicBezTo>
                    <a:pt x="1279" y="3242"/>
                    <a:pt x="1" y="2945"/>
                    <a:pt x="1" y="2945"/>
                  </a:cubicBezTo>
                  <a:lnTo>
                    <a:pt x="1" y="2945"/>
                  </a:lnTo>
                  <a:cubicBezTo>
                    <a:pt x="982" y="3630"/>
                    <a:pt x="1918" y="3447"/>
                    <a:pt x="2626" y="3242"/>
                  </a:cubicBezTo>
                  <a:lnTo>
                    <a:pt x="2626" y="3242"/>
                  </a:lnTo>
                  <a:cubicBezTo>
                    <a:pt x="3014" y="3128"/>
                    <a:pt x="3333" y="3036"/>
                    <a:pt x="3539" y="3059"/>
                  </a:cubicBezTo>
                  <a:lnTo>
                    <a:pt x="3539" y="3059"/>
                  </a:lnTo>
                  <a:lnTo>
                    <a:pt x="3721" y="2648"/>
                  </a:lnTo>
                  <a:cubicBezTo>
                    <a:pt x="2283" y="1644"/>
                    <a:pt x="3082" y="1142"/>
                    <a:pt x="1690" y="1"/>
                  </a:cubicBezTo>
                  <a:lnTo>
                    <a:pt x="1690" y="1"/>
                  </a:lnTo>
                  <a:cubicBezTo>
                    <a:pt x="1667" y="1279"/>
                    <a:pt x="2831" y="2580"/>
                    <a:pt x="2831" y="258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5" name="Google Shape;2545;p32"/>
            <p:cNvSpPr/>
            <p:nvPr/>
          </p:nvSpPr>
          <p:spPr>
            <a:xfrm>
              <a:off x="1381725" y="1701475"/>
              <a:ext cx="199725" cy="175200"/>
            </a:xfrm>
            <a:custGeom>
              <a:rect b="b" l="l" r="r" t="t"/>
              <a:pathLst>
                <a:path extrusionOk="0" h="7008" w="7989">
                  <a:moveTo>
                    <a:pt x="0" y="206"/>
                  </a:moveTo>
                  <a:cubicBezTo>
                    <a:pt x="639" y="3036"/>
                    <a:pt x="5318" y="7007"/>
                    <a:pt x="7989" y="4337"/>
                  </a:cubicBezTo>
                  <a:lnTo>
                    <a:pt x="7989" y="4337"/>
                  </a:lnTo>
                  <a:cubicBezTo>
                    <a:pt x="7555" y="2237"/>
                    <a:pt x="4246" y="0"/>
                    <a:pt x="1415" y="0"/>
                  </a:cubicBezTo>
                  <a:lnTo>
                    <a:pt x="1415" y="0"/>
                  </a:lnTo>
                  <a:cubicBezTo>
                    <a:pt x="913" y="0"/>
                    <a:pt x="457" y="46"/>
                    <a:pt x="0" y="206"/>
                  </a:cubicBezTo>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6" name="Google Shape;2546;p32"/>
            <p:cNvSpPr/>
            <p:nvPr/>
          </p:nvSpPr>
          <p:spPr>
            <a:xfrm>
              <a:off x="1544925" y="1786175"/>
              <a:ext cx="25125" cy="22025"/>
            </a:xfrm>
            <a:custGeom>
              <a:rect b="b" l="l" r="r" t="t"/>
              <a:pathLst>
                <a:path extrusionOk="0" h="881" w="1005">
                  <a:moveTo>
                    <a:pt x="507" y="1"/>
                  </a:moveTo>
                  <a:cubicBezTo>
                    <a:pt x="338" y="1"/>
                    <a:pt x="182" y="95"/>
                    <a:pt x="114" y="264"/>
                  </a:cubicBezTo>
                  <a:cubicBezTo>
                    <a:pt x="0" y="492"/>
                    <a:pt x="114" y="744"/>
                    <a:pt x="320" y="835"/>
                  </a:cubicBezTo>
                  <a:cubicBezTo>
                    <a:pt x="382" y="866"/>
                    <a:pt x="446" y="880"/>
                    <a:pt x="508" y="880"/>
                  </a:cubicBezTo>
                  <a:cubicBezTo>
                    <a:pt x="675" y="880"/>
                    <a:pt x="830" y="779"/>
                    <a:pt x="913" y="629"/>
                  </a:cubicBezTo>
                  <a:cubicBezTo>
                    <a:pt x="1004" y="401"/>
                    <a:pt x="913" y="150"/>
                    <a:pt x="685" y="36"/>
                  </a:cubicBezTo>
                  <a:cubicBezTo>
                    <a:pt x="626" y="12"/>
                    <a:pt x="565" y="1"/>
                    <a:pt x="50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7" name="Google Shape;2547;p32"/>
            <p:cNvSpPr/>
            <p:nvPr/>
          </p:nvSpPr>
          <p:spPr>
            <a:xfrm>
              <a:off x="1550625" y="1790950"/>
              <a:ext cx="14300" cy="12550"/>
            </a:xfrm>
            <a:custGeom>
              <a:rect b="b" l="l" r="r" t="t"/>
              <a:pathLst>
                <a:path extrusionOk="0" h="502" w="572">
                  <a:moveTo>
                    <a:pt x="277" y="0"/>
                  </a:moveTo>
                  <a:cubicBezTo>
                    <a:pt x="181" y="0"/>
                    <a:pt x="96" y="59"/>
                    <a:pt x="46" y="142"/>
                  </a:cubicBezTo>
                  <a:cubicBezTo>
                    <a:pt x="0" y="279"/>
                    <a:pt x="46" y="416"/>
                    <a:pt x="183" y="484"/>
                  </a:cubicBezTo>
                  <a:cubicBezTo>
                    <a:pt x="212" y="495"/>
                    <a:pt x="243" y="501"/>
                    <a:pt x="275" y="501"/>
                  </a:cubicBezTo>
                  <a:cubicBezTo>
                    <a:pt x="370" y="501"/>
                    <a:pt x="468" y="450"/>
                    <a:pt x="503" y="347"/>
                  </a:cubicBezTo>
                  <a:cubicBezTo>
                    <a:pt x="571" y="233"/>
                    <a:pt x="503" y="73"/>
                    <a:pt x="388" y="28"/>
                  </a:cubicBezTo>
                  <a:cubicBezTo>
                    <a:pt x="351" y="9"/>
                    <a:pt x="313" y="0"/>
                    <a:pt x="27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8" name="Google Shape;2548;p32"/>
            <p:cNvSpPr/>
            <p:nvPr/>
          </p:nvSpPr>
          <p:spPr>
            <a:xfrm>
              <a:off x="1446200" y="1764800"/>
              <a:ext cx="61075" cy="24575"/>
            </a:xfrm>
            <a:custGeom>
              <a:rect b="b" l="l" r="r" t="t"/>
              <a:pathLst>
                <a:path extrusionOk="0" h="983" w="2443">
                  <a:moveTo>
                    <a:pt x="2443" y="708"/>
                  </a:moveTo>
                  <a:cubicBezTo>
                    <a:pt x="2169" y="92"/>
                    <a:pt x="1507" y="92"/>
                    <a:pt x="891" y="92"/>
                  </a:cubicBezTo>
                  <a:lnTo>
                    <a:pt x="891" y="92"/>
                  </a:lnTo>
                  <a:cubicBezTo>
                    <a:pt x="571" y="92"/>
                    <a:pt x="251" y="92"/>
                    <a:pt x="0" y="1"/>
                  </a:cubicBezTo>
                  <a:lnTo>
                    <a:pt x="0" y="1"/>
                  </a:lnTo>
                  <a:cubicBezTo>
                    <a:pt x="548" y="617"/>
                    <a:pt x="1781" y="982"/>
                    <a:pt x="2443" y="708"/>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9" name="Google Shape;2549;p32"/>
            <p:cNvSpPr/>
            <p:nvPr/>
          </p:nvSpPr>
          <p:spPr>
            <a:xfrm>
              <a:off x="1556325" y="1809875"/>
              <a:ext cx="25125" cy="8600"/>
            </a:xfrm>
            <a:custGeom>
              <a:rect b="b" l="l" r="r" t="t"/>
              <a:pathLst>
                <a:path extrusionOk="0" h="344" w="1005">
                  <a:moveTo>
                    <a:pt x="1" y="206"/>
                  </a:moveTo>
                  <a:cubicBezTo>
                    <a:pt x="275" y="343"/>
                    <a:pt x="891" y="115"/>
                    <a:pt x="891" y="115"/>
                  </a:cubicBezTo>
                  <a:lnTo>
                    <a:pt x="891" y="115"/>
                  </a:lnTo>
                  <a:lnTo>
                    <a:pt x="1005" y="1"/>
                  </a:lnTo>
                  <a:cubicBezTo>
                    <a:pt x="412" y="229"/>
                    <a:pt x="1" y="206"/>
                    <a:pt x="1" y="206"/>
                  </a:cubicBezTo>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0" name="Google Shape;2550;p32"/>
            <p:cNvSpPr/>
            <p:nvPr/>
          </p:nvSpPr>
          <p:spPr>
            <a:xfrm>
              <a:off x="1235625" y="1828150"/>
              <a:ext cx="93625" cy="90750"/>
            </a:xfrm>
            <a:custGeom>
              <a:rect b="b" l="l" r="r" t="t"/>
              <a:pathLst>
                <a:path extrusionOk="0" h="3630" w="3745">
                  <a:moveTo>
                    <a:pt x="2831" y="2580"/>
                  </a:moveTo>
                  <a:cubicBezTo>
                    <a:pt x="1279" y="3242"/>
                    <a:pt x="1" y="2945"/>
                    <a:pt x="1" y="2945"/>
                  </a:cubicBezTo>
                  <a:lnTo>
                    <a:pt x="1" y="2945"/>
                  </a:lnTo>
                  <a:cubicBezTo>
                    <a:pt x="982" y="3630"/>
                    <a:pt x="1941" y="3447"/>
                    <a:pt x="2649" y="3242"/>
                  </a:cubicBezTo>
                  <a:lnTo>
                    <a:pt x="2649" y="3242"/>
                  </a:lnTo>
                  <a:cubicBezTo>
                    <a:pt x="3037" y="3127"/>
                    <a:pt x="3333" y="3036"/>
                    <a:pt x="3562" y="3059"/>
                  </a:cubicBezTo>
                  <a:lnTo>
                    <a:pt x="3562" y="3059"/>
                  </a:lnTo>
                  <a:lnTo>
                    <a:pt x="3744" y="2648"/>
                  </a:lnTo>
                  <a:cubicBezTo>
                    <a:pt x="2283" y="1644"/>
                    <a:pt x="3105" y="1164"/>
                    <a:pt x="1690" y="0"/>
                  </a:cubicBezTo>
                  <a:lnTo>
                    <a:pt x="1690" y="0"/>
                  </a:lnTo>
                  <a:cubicBezTo>
                    <a:pt x="1667" y="1279"/>
                    <a:pt x="2831" y="2580"/>
                    <a:pt x="2831" y="2580"/>
                  </a:cubicBezTo>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1" name="Google Shape;2551;p32"/>
            <p:cNvSpPr/>
            <p:nvPr/>
          </p:nvSpPr>
          <p:spPr>
            <a:xfrm>
              <a:off x="1319525" y="1892050"/>
              <a:ext cx="199175" cy="175225"/>
            </a:xfrm>
            <a:custGeom>
              <a:rect b="b" l="l" r="r" t="t"/>
              <a:pathLst>
                <a:path extrusionOk="0" h="7009" w="7967">
                  <a:moveTo>
                    <a:pt x="0" y="206"/>
                  </a:moveTo>
                  <a:cubicBezTo>
                    <a:pt x="616" y="3037"/>
                    <a:pt x="5318" y="7008"/>
                    <a:pt x="7966" y="4338"/>
                  </a:cubicBezTo>
                  <a:lnTo>
                    <a:pt x="7966" y="4338"/>
                  </a:lnTo>
                  <a:cubicBezTo>
                    <a:pt x="7533" y="2238"/>
                    <a:pt x="4246" y="1"/>
                    <a:pt x="1393" y="1"/>
                  </a:cubicBezTo>
                  <a:lnTo>
                    <a:pt x="1393" y="1"/>
                  </a:lnTo>
                  <a:cubicBezTo>
                    <a:pt x="913" y="1"/>
                    <a:pt x="434" y="69"/>
                    <a:pt x="0" y="206"/>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2" name="Google Shape;2552;p32"/>
            <p:cNvSpPr/>
            <p:nvPr/>
          </p:nvSpPr>
          <p:spPr>
            <a:xfrm>
              <a:off x="1482725" y="1976775"/>
              <a:ext cx="24550" cy="22000"/>
            </a:xfrm>
            <a:custGeom>
              <a:rect b="b" l="l" r="r" t="t"/>
              <a:pathLst>
                <a:path extrusionOk="0" h="880" w="982">
                  <a:moveTo>
                    <a:pt x="494" y="1"/>
                  </a:moveTo>
                  <a:cubicBezTo>
                    <a:pt x="327" y="1"/>
                    <a:pt x="159" y="95"/>
                    <a:pt x="92" y="264"/>
                  </a:cubicBezTo>
                  <a:cubicBezTo>
                    <a:pt x="0" y="492"/>
                    <a:pt x="92" y="743"/>
                    <a:pt x="320" y="834"/>
                  </a:cubicBezTo>
                  <a:cubicBezTo>
                    <a:pt x="376" y="866"/>
                    <a:pt x="437" y="880"/>
                    <a:pt x="498" y="880"/>
                  </a:cubicBezTo>
                  <a:cubicBezTo>
                    <a:pt x="661" y="880"/>
                    <a:pt x="824" y="779"/>
                    <a:pt x="890" y="629"/>
                  </a:cubicBezTo>
                  <a:cubicBezTo>
                    <a:pt x="982" y="401"/>
                    <a:pt x="890" y="150"/>
                    <a:pt x="662" y="36"/>
                  </a:cubicBezTo>
                  <a:cubicBezTo>
                    <a:pt x="609" y="12"/>
                    <a:pt x="551" y="1"/>
                    <a:pt x="4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3" name="Google Shape;2553;p32"/>
            <p:cNvSpPr/>
            <p:nvPr/>
          </p:nvSpPr>
          <p:spPr>
            <a:xfrm>
              <a:off x="1487850" y="1981775"/>
              <a:ext cx="14300" cy="12300"/>
            </a:xfrm>
            <a:custGeom>
              <a:rect b="b" l="l" r="r" t="t"/>
              <a:pathLst>
                <a:path extrusionOk="0" h="492" w="572">
                  <a:moveTo>
                    <a:pt x="294" y="1"/>
                  </a:moveTo>
                  <a:cubicBezTo>
                    <a:pt x="200" y="1"/>
                    <a:pt x="103" y="48"/>
                    <a:pt x="69" y="132"/>
                  </a:cubicBezTo>
                  <a:cubicBezTo>
                    <a:pt x="1" y="269"/>
                    <a:pt x="46" y="406"/>
                    <a:pt x="183" y="475"/>
                  </a:cubicBezTo>
                  <a:cubicBezTo>
                    <a:pt x="212" y="486"/>
                    <a:pt x="243" y="492"/>
                    <a:pt x="275" y="492"/>
                  </a:cubicBezTo>
                  <a:cubicBezTo>
                    <a:pt x="370" y="492"/>
                    <a:pt x="469" y="440"/>
                    <a:pt x="503" y="338"/>
                  </a:cubicBezTo>
                  <a:cubicBezTo>
                    <a:pt x="571" y="224"/>
                    <a:pt x="503" y="87"/>
                    <a:pt x="389" y="18"/>
                  </a:cubicBezTo>
                  <a:cubicBezTo>
                    <a:pt x="359" y="6"/>
                    <a:pt x="327" y="1"/>
                    <a:pt x="2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4" name="Google Shape;2554;p32"/>
            <p:cNvSpPr/>
            <p:nvPr/>
          </p:nvSpPr>
          <p:spPr>
            <a:xfrm>
              <a:off x="1383425" y="1955400"/>
              <a:ext cx="61075" cy="24550"/>
            </a:xfrm>
            <a:custGeom>
              <a:rect b="b" l="l" r="r" t="t"/>
              <a:pathLst>
                <a:path extrusionOk="0" h="982" w="2443">
                  <a:moveTo>
                    <a:pt x="2443" y="708"/>
                  </a:moveTo>
                  <a:cubicBezTo>
                    <a:pt x="2169" y="92"/>
                    <a:pt x="1530" y="92"/>
                    <a:pt x="891" y="92"/>
                  </a:cubicBezTo>
                  <a:lnTo>
                    <a:pt x="891" y="92"/>
                  </a:lnTo>
                  <a:cubicBezTo>
                    <a:pt x="571" y="92"/>
                    <a:pt x="252" y="92"/>
                    <a:pt x="1" y="0"/>
                  </a:cubicBezTo>
                  <a:lnTo>
                    <a:pt x="1" y="0"/>
                  </a:lnTo>
                  <a:cubicBezTo>
                    <a:pt x="548" y="617"/>
                    <a:pt x="1804" y="982"/>
                    <a:pt x="2443" y="708"/>
                  </a:cubicBezTo>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5" name="Google Shape;2555;p32"/>
            <p:cNvSpPr/>
            <p:nvPr/>
          </p:nvSpPr>
          <p:spPr>
            <a:xfrm>
              <a:off x="1493550" y="2000475"/>
              <a:ext cx="25150" cy="8575"/>
            </a:xfrm>
            <a:custGeom>
              <a:rect b="b" l="l" r="r" t="t"/>
              <a:pathLst>
                <a:path extrusionOk="0" h="343" w="1006">
                  <a:moveTo>
                    <a:pt x="1" y="206"/>
                  </a:moveTo>
                  <a:cubicBezTo>
                    <a:pt x="298" y="343"/>
                    <a:pt x="891" y="115"/>
                    <a:pt x="891" y="115"/>
                  </a:cubicBezTo>
                  <a:lnTo>
                    <a:pt x="891" y="115"/>
                  </a:lnTo>
                  <a:lnTo>
                    <a:pt x="1005" y="1"/>
                  </a:lnTo>
                  <a:cubicBezTo>
                    <a:pt x="435" y="229"/>
                    <a:pt x="1" y="206"/>
                    <a:pt x="1" y="206"/>
                  </a:cubicBezTo>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6" name="Google Shape;2556;p32"/>
            <p:cNvSpPr/>
            <p:nvPr/>
          </p:nvSpPr>
          <p:spPr>
            <a:xfrm>
              <a:off x="1436500" y="1833850"/>
              <a:ext cx="93600" cy="90750"/>
            </a:xfrm>
            <a:custGeom>
              <a:rect b="b" l="l" r="r" t="t"/>
              <a:pathLst>
                <a:path extrusionOk="0" h="3630" w="3744">
                  <a:moveTo>
                    <a:pt x="2854" y="2557"/>
                  </a:moveTo>
                  <a:cubicBezTo>
                    <a:pt x="1279" y="3219"/>
                    <a:pt x="0" y="2945"/>
                    <a:pt x="0" y="2945"/>
                  </a:cubicBezTo>
                  <a:lnTo>
                    <a:pt x="0" y="2945"/>
                  </a:lnTo>
                  <a:cubicBezTo>
                    <a:pt x="1005" y="3630"/>
                    <a:pt x="1941" y="3424"/>
                    <a:pt x="2648" y="3219"/>
                  </a:cubicBezTo>
                  <a:lnTo>
                    <a:pt x="2648" y="3219"/>
                  </a:lnTo>
                  <a:cubicBezTo>
                    <a:pt x="3036" y="3128"/>
                    <a:pt x="3356" y="3014"/>
                    <a:pt x="3561" y="3059"/>
                  </a:cubicBezTo>
                  <a:lnTo>
                    <a:pt x="3561" y="3059"/>
                  </a:lnTo>
                  <a:lnTo>
                    <a:pt x="3744" y="2648"/>
                  </a:lnTo>
                  <a:cubicBezTo>
                    <a:pt x="2283" y="1621"/>
                    <a:pt x="3105" y="1142"/>
                    <a:pt x="1712" y="1"/>
                  </a:cubicBezTo>
                  <a:lnTo>
                    <a:pt x="1712" y="1"/>
                  </a:lnTo>
                  <a:cubicBezTo>
                    <a:pt x="1667" y="1256"/>
                    <a:pt x="2854" y="2557"/>
                    <a:pt x="2854" y="2557"/>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7" name="Google Shape;2557;p32"/>
            <p:cNvSpPr/>
            <p:nvPr/>
          </p:nvSpPr>
          <p:spPr>
            <a:xfrm>
              <a:off x="1520375" y="1897200"/>
              <a:ext cx="199175" cy="175200"/>
            </a:xfrm>
            <a:custGeom>
              <a:rect b="b" l="l" r="r" t="t"/>
              <a:pathLst>
                <a:path extrusionOk="0" h="7008" w="7967">
                  <a:moveTo>
                    <a:pt x="1" y="206"/>
                  </a:moveTo>
                  <a:cubicBezTo>
                    <a:pt x="640" y="3059"/>
                    <a:pt x="5319" y="7008"/>
                    <a:pt x="7967" y="4337"/>
                  </a:cubicBezTo>
                  <a:lnTo>
                    <a:pt x="7967" y="4337"/>
                  </a:lnTo>
                  <a:cubicBezTo>
                    <a:pt x="7556" y="2260"/>
                    <a:pt x="4246" y="0"/>
                    <a:pt x="1393" y="0"/>
                  </a:cubicBezTo>
                  <a:lnTo>
                    <a:pt x="1393" y="0"/>
                  </a:lnTo>
                  <a:cubicBezTo>
                    <a:pt x="914" y="0"/>
                    <a:pt x="434" y="69"/>
                    <a:pt x="1" y="206"/>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8" name="Google Shape;2558;p32"/>
            <p:cNvSpPr/>
            <p:nvPr/>
          </p:nvSpPr>
          <p:spPr>
            <a:xfrm>
              <a:off x="1683575" y="1982475"/>
              <a:ext cx="25150" cy="21750"/>
            </a:xfrm>
            <a:custGeom>
              <a:rect b="b" l="l" r="r" t="t"/>
              <a:pathLst>
                <a:path extrusionOk="0" h="870" w="1006">
                  <a:moveTo>
                    <a:pt x="504" y="0"/>
                  </a:moveTo>
                  <a:cubicBezTo>
                    <a:pt x="335" y="0"/>
                    <a:pt x="176" y="90"/>
                    <a:pt x="92" y="241"/>
                  </a:cubicBezTo>
                  <a:cubicBezTo>
                    <a:pt x="1" y="469"/>
                    <a:pt x="92" y="721"/>
                    <a:pt x="320" y="835"/>
                  </a:cubicBezTo>
                  <a:cubicBezTo>
                    <a:pt x="373" y="858"/>
                    <a:pt x="431" y="870"/>
                    <a:pt x="489" y="870"/>
                  </a:cubicBezTo>
                  <a:cubicBezTo>
                    <a:pt x="655" y="870"/>
                    <a:pt x="823" y="776"/>
                    <a:pt x="891" y="606"/>
                  </a:cubicBezTo>
                  <a:cubicBezTo>
                    <a:pt x="1005" y="401"/>
                    <a:pt x="891" y="127"/>
                    <a:pt x="685" y="36"/>
                  </a:cubicBezTo>
                  <a:cubicBezTo>
                    <a:pt x="625" y="12"/>
                    <a:pt x="564" y="0"/>
                    <a:pt x="50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9" name="Google Shape;2559;p32"/>
            <p:cNvSpPr/>
            <p:nvPr/>
          </p:nvSpPr>
          <p:spPr>
            <a:xfrm>
              <a:off x="1688725" y="1986925"/>
              <a:ext cx="14275" cy="12550"/>
            </a:xfrm>
            <a:custGeom>
              <a:rect b="b" l="l" r="r" t="t"/>
              <a:pathLst>
                <a:path extrusionOk="0" h="502" w="571">
                  <a:moveTo>
                    <a:pt x="297" y="0"/>
                  </a:moveTo>
                  <a:cubicBezTo>
                    <a:pt x="201" y="0"/>
                    <a:pt x="103" y="52"/>
                    <a:pt x="69" y="155"/>
                  </a:cubicBezTo>
                  <a:cubicBezTo>
                    <a:pt x="0" y="269"/>
                    <a:pt x="69" y="428"/>
                    <a:pt x="183" y="474"/>
                  </a:cubicBezTo>
                  <a:cubicBezTo>
                    <a:pt x="220" y="493"/>
                    <a:pt x="258" y="501"/>
                    <a:pt x="294" y="501"/>
                  </a:cubicBezTo>
                  <a:cubicBezTo>
                    <a:pt x="390" y="501"/>
                    <a:pt x="476" y="443"/>
                    <a:pt x="525" y="360"/>
                  </a:cubicBezTo>
                  <a:cubicBezTo>
                    <a:pt x="571" y="223"/>
                    <a:pt x="525" y="86"/>
                    <a:pt x="388" y="18"/>
                  </a:cubicBezTo>
                  <a:cubicBezTo>
                    <a:pt x="360" y="6"/>
                    <a:pt x="328" y="0"/>
                    <a:pt x="29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0" name="Google Shape;2560;p32"/>
            <p:cNvSpPr/>
            <p:nvPr/>
          </p:nvSpPr>
          <p:spPr>
            <a:xfrm>
              <a:off x="1584300" y="1961100"/>
              <a:ext cx="61075" cy="24575"/>
            </a:xfrm>
            <a:custGeom>
              <a:rect b="b" l="l" r="r" t="t"/>
              <a:pathLst>
                <a:path extrusionOk="0" h="983" w="2443">
                  <a:moveTo>
                    <a:pt x="2442" y="708"/>
                  </a:moveTo>
                  <a:cubicBezTo>
                    <a:pt x="2191" y="69"/>
                    <a:pt x="1529" y="69"/>
                    <a:pt x="890" y="69"/>
                  </a:cubicBezTo>
                  <a:lnTo>
                    <a:pt x="890" y="69"/>
                  </a:lnTo>
                  <a:cubicBezTo>
                    <a:pt x="571" y="69"/>
                    <a:pt x="251" y="69"/>
                    <a:pt x="0" y="1"/>
                  </a:cubicBezTo>
                  <a:lnTo>
                    <a:pt x="0" y="1"/>
                  </a:lnTo>
                  <a:cubicBezTo>
                    <a:pt x="571" y="617"/>
                    <a:pt x="1803" y="982"/>
                    <a:pt x="2442" y="708"/>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1" name="Google Shape;2561;p32"/>
            <p:cNvSpPr/>
            <p:nvPr/>
          </p:nvSpPr>
          <p:spPr>
            <a:xfrm>
              <a:off x="1694425" y="2005600"/>
              <a:ext cx="25125" cy="8600"/>
            </a:xfrm>
            <a:custGeom>
              <a:rect b="b" l="l" r="r" t="t"/>
              <a:pathLst>
                <a:path extrusionOk="0" h="344" w="1005">
                  <a:moveTo>
                    <a:pt x="0" y="229"/>
                  </a:moveTo>
                  <a:cubicBezTo>
                    <a:pt x="297" y="343"/>
                    <a:pt x="891" y="115"/>
                    <a:pt x="891" y="115"/>
                  </a:cubicBezTo>
                  <a:lnTo>
                    <a:pt x="891" y="115"/>
                  </a:lnTo>
                  <a:lnTo>
                    <a:pt x="1005" y="1"/>
                  </a:lnTo>
                  <a:cubicBezTo>
                    <a:pt x="434" y="252"/>
                    <a:pt x="0" y="229"/>
                    <a:pt x="0" y="229"/>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2" name="Google Shape;2562;p32"/>
            <p:cNvSpPr/>
            <p:nvPr/>
          </p:nvSpPr>
          <p:spPr>
            <a:xfrm>
              <a:off x="1405100" y="1904600"/>
              <a:ext cx="93625" cy="90775"/>
            </a:xfrm>
            <a:custGeom>
              <a:rect b="b" l="l" r="r" t="t"/>
              <a:pathLst>
                <a:path extrusionOk="0" h="3631" w="3745">
                  <a:moveTo>
                    <a:pt x="2831" y="2580"/>
                  </a:moveTo>
                  <a:cubicBezTo>
                    <a:pt x="1279" y="3242"/>
                    <a:pt x="1" y="2945"/>
                    <a:pt x="1" y="2945"/>
                  </a:cubicBezTo>
                  <a:lnTo>
                    <a:pt x="1" y="2945"/>
                  </a:lnTo>
                  <a:cubicBezTo>
                    <a:pt x="982" y="3630"/>
                    <a:pt x="1941" y="3448"/>
                    <a:pt x="2649" y="3242"/>
                  </a:cubicBezTo>
                  <a:lnTo>
                    <a:pt x="2649" y="3242"/>
                  </a:lnTo>
                  <a:cubicBezTo>
                    <a:pt x="3037" y="3128"/>
                    <a:pt x="3333" y="3014"/>
                    <a:pt x="3562" y="3060"/>
                  </a:cubicBezTo>
                  <a:lnTo>
                    <a:pt x="3562" y="3060"/>
                  </a:lnTo>
                  <a:lnTo>
                    <a:pt x="3744" y="2649"/>
                  </a:lnTo>
                  <a:cubicBezTo>
                    <a:pt x="2284" y="1622"/>
                    <a:pt x="3105" y="1142"/>
                    <a:pt x="1690" y="1"/>
                  </a:cubicBezTo>
                  <a:lnTo>
                    <a:pt x="1690" y="1"/>
                  </a:lnTo>
                  <a:cubicBezTo>
                    <a:pt x="1667" y="1279"/>
                    <a:pt x="2831" y="2580"/>
                    <a:pt x="2831" y="2580"/>
                  </a:cubicBezTo>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3" name="Google Shape;2563;p32"/>
            <p:cNvSpPr/>
            <p:nvPr/>
          </p:nvSpPr>
          <p:spPr>
            <a:xfrm>
              <a:off x="1489000" y="1968525"/>
              <a:ext cx="199175" cy="175200"/>
            </a:xfrm>
            <a:custGeom>
              <a:rect b="b" l="l" r="r" t="t"/>
              <a:pathLst>
                <a:path extrusionOk="0" h="7008" w="7967">
                  <a:moveTo>
                    <a:pt x="0" y="206"/>
                  </a:moveTo>
                  <a:cubicBezTo>
                    <a:pt x="639" y="3036"/>
                    <a:pt x="5319" y="7008"/>
                    <a:pt x="7966" y="4337"/>
                  </a:cubicBezTo>
                  <a:lnTo>
                    <a:pt x="7966" y="4337"/>
                  </a:lnTo>
                  <a:cubicBezTo>
                    <a:pt x="7533" y="2237"/>
                    <a:pt x="4246" y="0"/>
                    <a:pt x="1393" y="0"/>
                  </a:cubicBezTo>
                  <a:lnTo>
                    <a:pt x="1393" y="0"/>
                  </a:lnTo>
                  <a:cubicBezTo>
                    <a:pt x="913" y="0"/>
                    <a:pt x="434" y="46"/>
                    <a:pt x="0" y="206"/>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4" name="Google Shape;2564;p32"/>
            <p:cNvSpPr/>
            <p:nvPr/>
          </p:nvSpPr>
          <p:spPr>
            <a:xfrm>
              <a:off x="1652200" y="2053250"/>
              <a:ext cx="24550" cy="22000"/>
            </a:xfrm>
            <a:custGeom>
              <a:rect b="b" l="l" r="r" t="t"/>
              <a:pathLst>
                <a:path extrusionOk="0" h="880" w="982">
                  <a:moveTo>
                    <a:pt x="494" y="0"/>
                  </a:moveTo>
                  <a:cubicBezTo>
                    <a:pt x="328" y="0"/>
                    <a:pt x="159" y="94"/>
                    <a:pt x="92" y="263"/>
                  </a:cubicBezTo>
                  <a:cubicBezTo>
                    <a:pt x="0" y="469"/>
                    <a:pt x="92" y="743"/>
                    <a:pt x="320" y="834"/>
                  </a:cubicBezTo>
                  <a:cubicBezTo>
                    <a:pt x="376" y="865"/>
                    <a:pt x="437" y="879"/>
                    <a:pt x="498" y="879"/>
                  </a:cubicBezTo>
                  <a:cubicBezTo>
                    <a:pt x="661" y="879"/>
                    <a:pt x="824" y="778"/>
                    <a:pt x="891" y="629"/>
                  </a:cubicBezTo>
                  <a:cubicBezTo>
                    <a:pt x="982" y="400"/>
                    <a:pt x="891" y="149"/>
                    <a:pt x="662" y="35"/>
                  </a:cubicBezTo>
                  <a:cubicBezTo>
                    <a:pt x="609" y="12"/>
                    <a:pt x="552" y="0"/>
                    <a:pt x="4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5" name="Google Shape;2565;p32"/>
            <p:cNvSpPr/>
            <p:nvPr/>
          </p:nvSpPr>
          <p:spPr>
            <a:xfrm>
              <a:off x="1657325" y="2058000"/>
              <a:ext cx="14300" cy="12550"/>
            </a:xfrm>
            <a:custGeom>
              <a:rect b="b" l="l" r="r" t="t"/>
              <a:pathLst>
                <a:path extrusionOk="0" h="502" w="572">
                  <a:moveTo>
                    <a:pt x="288" y="0"/>
                  </a:moveTo>
                  <a:cubicBezTo>
                    <a:pt x="195" y="0"/>
                    <a:pt x="102" y="59"/>
                    <a:pt x="69" y="142"/>
                  </a:cubicBezTo>
                  <a:cubicBezTo>
                    <a:pt x="1" y="279"/>
                    <a:pt x="69" y="416"/>
                    <a:pt x="183" y="484"/>
                  </a:cubicBezTo>
                  <a:cubicBezTo>
                    <a:pt x="212" y="496"/>
                    <a:pt x="243" y="501"/>
                    <a:pt x="275" y="501"/>
                  </a:cubicBezTo>
                  <a:cubicBezTo>
                    <a:pt x="370" y="501"/>
                    <a:pt x="469" y="450"/>
                    <a:pt x="503" y="347"/>
                  </a:cubicBezTo>
                  <a:cubicBezTo>
                    <a:pt x="571" y="233"/>
                    <a:pt x="503" y="73"/>
                    <a:pt x="389" y="28"/>
                  </a:cubicBezTo>
                  <a:cubicBezTo>
                    <a:pt x="357" y="9"/>
                    <a:pt x="323" y="0"/>
                    <a:pt x="28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6" name="Google Shape;2566;p32"/>
            <p:cNvSpPr/>
            <p:nvPr/>
          </p:nvSpPr>
          <p:spPr>
            <a:xfrm>
              <a:off x="1552900" y="2031850"/>
              <a:ext cx="61100" cy="24575"/>
            </a:xfrm>
            <a:custGeom>
              <a:rect b="b" l="l" r="r" t="t"/>
              <a:pathLst>
                <a:path extrusionOk="0" h="983" w="2444">
                  <a:moveTo>
                    <a:pt x="2443" y="709"/>
                  </a:moveTo>
                  <a:cubicBezTo>
                    <a:pt x="2169" y="92"/>
                    <a:pt x="1530" y="92"/>
                    <a:pt x="891" y="92"/>
                  </a:cubicBezTo>
                  <a:lnTo>
                    <a:pt x="891" y="92"/>
                  </a:lnTo>
                  <a:cubicBezTo>
                    <a:pt x="571" y="92"/>
                    <a:pt x="252" y="92"/>
                    <a:pt x="1" y="1"/>
                  </a:cubicBezTo>
                  <a:lnTo>
                    <a:pt x="1" y="1"/>
                  </a:lnTo>
                  <a:cubicBezTo>
                    <a:pt x="549" y="617"/>
                    <a:pt x="1804" y="982"/>
                    <a:pt x="2443" y="709"/>
                  </a:cubicBezTo>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7" name="Google Shape;2567;p32"/>
            <p:cNvSpPr/>
            <p:nvPr/>
          </p:nvSpPr>
          <p:spPr>
            <a:xfrm>
              <a:off x="1663050" y="2076950"/>
              <a:ext cx="25125" cy="8575"/>
            </a:xfrm>
            <a:custGeom>
              <a:rect b="b" l="l" r="r" t="t"/>
              <a:pathLst>
                <a:path extrusionOk="0" h="343" w="1005">
                  <a:moveTo>
                    <a:pt x="0" y="206"/>
                  </a:moveTo>
                  <a:cubicBezTo>
                    <a:pt x="297" y="343"/>
                    <a:pt x="890" y="114"/>
                    <a:pt x="890" y="114"/>
                  </a:cubicBezTo>
                  <a:lnTo>
                    <a:pt x="890" y="114"/>
                  </a:lnTo>
                  <a:lnTo>
                    <a:pt x="1004" y="0"/>
                  </a:lnTo>
                  <a:cubicBezTo>
                    <a:pt x="434" y="228"/>
                    <a:pt x="0" y="206"/>
                    <a:pt x="0" y="206"/>
                  </a:cubicBezTo>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8" name="Google Shape;2568;p32"/>
            <p:cNvSpPr/>
            <p:nvPr/>
          </p:nvSpPr>
          <p:spPr>
            <a:xfrm>
              <a:off x="1708700" y="1793350"/>
              <a:ext cx="93600" cy="90175"/>
            </a:xfrm>
            <a:custGeom>
              <a:rect b="b" l="l" r="r" t="t"/>
              <a:pathLst>
                <a:path extrusionOk="0" h="3607" w="3744">
                  <a:moveTo>
                    <a:pt x="2853" y="2556"/>
                  </a:moveTo>
                  <a:cubicBezTo>
                    <a:pt x="1278" y="3218"/>
                    <a:pt x="0" y="2922"/>
                    <a:pt x="0" y="2922"/>
                  </a:cubicBezTo>
                  <a:lnTo>
                    <a:pt x="0" y="2922"/>
                  </a:lnTo>
                  <a:cubicBezTo>
                    <a:pt x="1004" y="3606"/>
                    <a:pt x="1940" y="3424"/>
                    <a:pt x="2648" y="3218"/>
                  </a:cubicBezTo>
                  <a:lnTo>
                    <a:pt x="2648" y="3218"/>
                  </a:lnTo>
                  <a:cubicBezTo>
                    <a:pt x="3036" y="3104"/>
                    <a:pt x="3355" y="3013"/>
                    <a:pt x="3561" y="3036"/>
                  </a:cubicBezTo>
                  <a:lnTo>
                    <a:pt x="3561" y="3036"/>
                  </a:lnTo>
                  <a:lnTo>
                    <a:pt x="3743" y="2625"/>
                  </a:lnTo>
                  <a:cubicBezTo>
                    <a:pt x="2305" y="1621"/>
                    <a:pt x="3104" y="1141"/>
                    <a:pt x="1712" y="0"/>
                  </a:cubicBezTo>
                  <a:lnTo>
                    <a:pt x="1712" y="0"/>
                  </a:lnTo>
                  <a:cubicBezTo>
                    <a:pt x="1666" y="1255"/>
                    <a:pt x="2853" y="2556"/>
                    <a:pt x="2853" y="2556"/>
                  </a:cubicBezTo>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9" name="Google Shape;2569;p32"/>
            <p:cNvSpPr/>
            <p:nvPr/>
          </p:nvSpPr>
          <p:spPr>
            <a:xfrm>
              <a:off x="1792575" y="1856675"/>
              <a:ext cx="199750" cy="175200"/>
            </a:xfrm>
            <a:custGeom>
              <a:rect b="b" l="l" r="r" t="t"/>
              <a:pathLst>
                <a:path extrusionOk="0" h="7008" w="7990">
                  <a:moveTo>
                    <a:pt x="0" y="206"/>
                  </a:moveTo>
                  <a:cubicBezTo>
                    <a:pt x="639" y="3059"/>
                    <a:pt x="5319" y="7008"/>
                    <a:pt x="7989" y="4337"/>
                  </a:cubicBezTo>
                  <a:lnTo>
                    <a:pt x="7989" y="4337"/>
                  </a:lnTo>
                  <a:cubicBezTo>
                    <a:pt x="7556" y="2237"/>
                    <a:pt x="4246" y="1"/>
                    <a:pt x="1393" y="1"/>
                  </a:cubicBezTo>
                  <a:lnTo>
                    <a:pt x="1393" y="1"/>
                  </a:lnTo>
                  <a:cubicBezTo>
                    <a:pt x="913" y="1"/>
                    <a:pt x="434" y="69"/>
                    <a:pt x="0" y="206"/>
                  </a:cubicBezTo>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0" name="Google Shape;2570;p32"/>
            <p:cNvSpPr/>
            <p:nvPr/>
          </p:nvSpPr>
          <p:spPr>
            <a:xfrm>
              <a:off x="1955775" y="1941625"/>
              <a:ext cx="25125" cy="21875"/>
            </a:xfrm>
            <a:custGeom>
              <a:rect b="b" l="l" r="r" t="t"/>
              <a:pathLst>
                <a:path extrusionOk="0" h="875" w="1005">
                  <a:moveTo>
                    <a:pt x="484" y="0"/>
                  </a:moveTo>
                  <a:cubicBezTo>
                    <a:pt x="324" y="0"/>
                    <a:pt x="179" y="93"/>
                    <a:pt x="115" y="255"/>
                  </a:cubicBezTo>
                  <a:cubicBezTo>
                    <a:pt x="0" y="483"/>
                    <a:pt x="92" y="734"/>
                    <a:pt x="320" y="825"/>
                  </a:cubicBezTo>
                  <a:cubicBezTo>
                    <a:pt x="387" y="859"/>
                    <a:pt x="455" y="874"/>
                    <a:pt x="521" y="874"/>
                  </a:cubicBezTo>
                  <a:cubicBezTo>
                    <a:pt x="681" y="874"/>
                    <a:pt x="826" y="781"/>
                    <a:pt x="891" y="620"/>
                  </a:cubicBezTo>
                  <a:cubicBezTo>
                    <a:pt x="1005" y="392"/>
                    <a:pt x="913" y="141"/>
                    <a:pt x="685" y="49"/>
                  </a:cubicBezTo>
                  <a:cubicBezTo>
                    <a:pt x="619" y="16"/>
                    <a:pt x="550" y="0"/>
                    <a:pt x="48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1" name="Google Shape;2571;p32"/>
            <p:cNvSpPr/>
            <p:nvPr/>
          </p:nvSpPr>
          <p:spPr>
            <a:xfrm>
              <a:off x="1961475" y="1946400"/>
              <a:ext cx="13725" cy="12300"/>
            </a:xfrm>
            <a:custGeom>
              <a:rect b="b" l="l" r="r" t="t"/>
              <a:pathLst>
                <a:path extrusionOk="0" h="492" w="549">
                  <a:moveTo>
                    <a:pt x="287" y="1"/>
                  </a:moveTo>
                  <a:cubicBezTo>
                    <a:pt x="188" y="1"/>
                    <a:pt x="98" y="52"/>
                    <a:pt x="46" y="155"/>
                  </a:cubicBezTo>
                  <a:cubicBezTo>
                    <a:pt x="1" y="269"/>
                    <a:pt x="46" y="406"/>
                    <a:pt x="183" y="475"/>
                  </a:cubicBezTo>
                  <a:cubicBezTo>
                    <a:pt x="213" y="486"/>
                    <a:pt x="244" y="492"/>
                    <a:pt x="275" y="492"/>
                  </a:cubicBezTo>
                  <a:cubicBezTo>
                    <a:pt x="364" y="492"/>
                    <a:pt x="452" y="445"/>
                    <a:pt x="503" y="360"/>
                  </a:cubicBezTo>
                  <a:cubicBezTo>
                    <a:pt x="548" y="223"/>
                    <a:pt x="503" y="86"/>
                    <a:pt x="389" y="18"/>
                  </a:cubicBezTo>
                  <a:cubicBezTo>
                    <a:pt x="354" y="7"/>
                    <a:pt x="320" y="1"/>
                    <a:pt x="28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2" name="Google Shape;2572;p32"/>
            <p:cNvSpPr/>
            <p:nvPr/>
          </p:nvSpPr>
          <p:spPr>
            <a:xfrm>
              <a:off x="1856475" y="1920025"/>
              <a:ext cx="61650" cy="24550"/>
            </a:xfrm>
            <a:custGeom>
              <a:rect b="b" l="l" r="r" t="t"/>
              <a:pathLst>
                <a:path extrusionOk="0" h="982" w="2466">
                  <a:moveTo>
                    <a:pt x="2466" y="708"/>
                  </a:moveTo>
                  <a:cubicBezTo>
                    <a:pt x="2192" y="92"/>
                    <a:pt x="1530" y="92"/>
                    <a:pt x="914" y="92"/>
                  </a:cubicBezTo>
                  <a:lnTo>
                    <a:pt x="914" y="92"/>
                  </a:lnTo>
                  <a:cubicBezTo>
                    <a:pt x="594" y="92"/>
                    <a:pt x="275" y="92"/>
                    <a:pt x="1" y="0"/>
                  </a:cubicBezTo>
                  <a:lnTo>
                    <a:pt x="1" y="0"/>
                  </a:lnTo>
                  <a:cubicBezTo>
                    <a:pt x="571" y="616"/>
                    <a:pt x="1804" y="982"/>
                    <a:pt x="2466" y="708"/>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3" name="Google Shape;2573;p32"/>
            <p:cNvSpPr/>
            <p:nvPr/>
          </p:nvSpPr>
          <p:spPr>
            <a:xfrm>
              <a:off x="1967175" y="1965100"/>
              <a:ext cx="25150" cy="8575"/>
            </a:xfrm>
            <a:custGeom>
              <a:rect b="b" l="l" r="r" t="t"/>
              <a:pathLst>
                <a:path extrusionOk="0" h="343" w="1006">
                  <a:moveTo>
                    <a:pt x="1" y="206"/>
                  </a:moveTo>
                  <a:cubicBezTo>
                    <a:pt x="275" y="343"/>
                    <a:pt x="891" y="115"/>
                    <a:pt x="891" y="115"/>
                  </a:cubicBezTo>
                  <a:lnTo>
                    <a:pt x="891" y="115"/>
                  </a:lnTo>
                  <a:lnTo>
                    <a:pt x="1005" y="0"/>
                  </a:lnTo>
                  <a:cubicBezTo>
                    <a:pt x="412" y="229"/>
                    <a:pt x="1" y="206"/>
                    <a:pt x="1" y="206"/>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4" name="Google Shape;2574;p32"/>
            <p:cNvSpPr/>
            <p:nvPr/>
          </p:nvSpPr>
          <p:spPr>
            <a:xfrm>
              <a:off x="1783450" y="1961100"/>
              <a:ext cx="93600" cy="90750"/>
            </a:xfrm>
            <a:custGeom>
              <a:rect b="b" l="l" r="r" t="t"/>
              <a:pathLst>
                <a:path extrusionOk="0" h="3630" w="3744">
                  <a:moveTo>
                    <a:pt x="2853" y="2557"/>
                  </a:moveTo>
                  <a:cubicBezTo>
                    <a:pt x="1278" y="3219"/>
                    <a:pt x="0" y="2945"/>
                    <a:pt x="0" y="2945"/>
                  </a:cubicBezTo>
                  <a:lnTo>
                    <a:pt x="0" y="2945"/>
                  </a:lnTo>
                  <a:cubicBezTo>
                    <a:pt x="982" y="3630"/>
                    <a:pt x="1940" y="3424"/>
                    <a:pt x="2648" y="3219"/>
                  </a:cubicBezTo>
                  <a:lnTo>
                    <a:pt x="2648" y="3219"/>
                  </a:lnTo>
                  <a:cubicBezTo>
                    <a:pt x="3036" y="3128"/>
                    <a:pt x="3355" y="3014"/>
                    <a:pt x="3561" y="3036"/>
                  </a:cubicBezTo>
                  <a:lnTo>
                    <a:pt x="3561" y="3036"/>
                  </a:lnTo>
                  <a:lnTo>
                    <a:pt x="3744" y="2626"/>
                  </a:lnTo>
                  <a:cubicBezTo>
                    <a:pt x="2283" y="1621"/>
                    <a:pt x="3104" y="1142"/>
                    <a:pt x="1712" y="1"/>
                  </a:cubicBezTo>
                  <a:lnTo>
                    <a:pt x="1712" y="1"/>
                  </a:lnTo>
                  <a:cubicBezTo>
                    <a:pt x="1666" y="1256"/>
                    <a:pt x="2853" y="2557"/>
                    <a:pt x="2853" y="2557"/>
                  </a:cubicBezTo>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5" name="Google Shape;2575;p32"/>
            <p:cNvSpPr/>
            <p:nvPr/>
          </p:nvSpPr>
          <p:spPr>
            <a:xfrm>
              <a:off x="1867325" y="2024450"/>
              <a:ext cx="199175" cy="175200"/>
            </a:xfrm>
            <a:custGeom>
              <a:rect b="b" l="l" r="r" t="t"/>
              <a:pathLst>
                <a:path extrusionOk="0" h="7008" w="7967">
                  <a:moveTo>
                    <a:pt x="0" y="206"/>
                  </a:moveTo>
                  <a:cubicBezTo>
                    <a:pt x="640" y="3059"/>
                    <a:pt x="5319" y="7008"/>
                    <a:pt x="7967" y="4337"/>
                  </a:cubicBezTo>
                  <a:lnTo>
                    <a:pt x="7967" y="4337"/>
                  </a:lnTo>
                  <a:cubicBezTo>
                    <a:pt x="7556" y="2237"/>
                    <a:pt x="4246" y="0"/>
                    <a:pt x="1393" y="0"/>
                  </a:cubicBezTo>
                  <a:lnTo>
                    <a:pt x="1393" y="0"/>
                  </a:lnTo>
                  <a:cubicBezTo>
                    <a:pt x="913" y="0"/>
                    <a:pt x="434" y="69"/>
                    <a:pt x="0" y="206"/>
                  </a:cubicBezTo>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6" name="Google Shape;2576;p32"/>
            <p:cNvSpPr/>
            <p:nvPr/>
          </p:nvSpPr>
          <p:spPr>
            <a:xfrm>
              <a:off x="2030525" y="2109475"/>
              <a:ext cx="24550" cy="22000"/>
            </a:xfrm>
            <a:custGeom>
              <a:rect b="b" l="l" r="r" t="t"/>
              <a:pathLst>
                <a:path extrusionOk="0" h="880" w="982">
                  <a:moveTo>
                    <a:pt x="497" y="1"/>
                  </a:moveTo>
                  <a:cubicBezTo>
                    <a:pt x="330" y="1"/>
                    <a:pt x="175" y="102"/>
                    <a:pt x="92" y="251"/>
                  </a:cubicBezTo>
                  <a:cubicBezTo>
                    <a:pt x="1" y="480"/>
                    <a:pt x="92" y="731"/>
                    <a:pt x="320" y="845"/>
                  </a:cubicBezTo>
                  <a:cubicBezTo>
                    <a:pt x="373" y="868"/>
                    <a:pt x="431" y="880"/>
                    <a:pt x="489" y="880"/>
                  </a:cubicBezTo>
                  <a:cubicBezTo>
                    <a:pt x="655" y="880"/>
                    <a:pt x="823" y="786"/>
                    <a:pt x="891" y="616"/>
                  </a:cubicBezTo>
                  <a:cubicBezTo>
                    <a:pt x="982" y="388"/>
                    <a:pt x="891" y="137"/>
                    <a:pt x="685" y="46"/>
                  </a:cubicBezTo>
                  <a:cubicBezTo>
                    <a:pt x="623" y="15"/>
                    <a:pt x="559" y="1"/>
                    <a:pt x="49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7" name="Google Shape;2577;p32"/>
            <p:cNvSpPr/>
            <p:nvPr/>
          </p:nvSpPr>
          <p:spPr>
            <a:xfrm>
              <a:off x="2035650" y="2114175"/>
              <a:ext cx="14300" cy="12300"/>
            </a:xfrm>
            <a:custGeom>
              <a:rect b="b" l="l" r="r" t="t"/>
              <a:pathLst>
                <a:path extrusionOk="0" h="492" w="572">
                  <a:moveTo>
                    <a:pt x="297" y="1"/>
                  </a:moveTo>
                  <a:cubicBezTo>
                    <a:pt x="202" y="1"/>
                    <a:pt x="104" y="52"/>
                    <a:pt x="69" y="155"/>
                  </a:cubicBezTo>
                  <a:cubicBezTo>
                    <a:pt x="1" y="269"/>
                    <a:pt x="69" y="406"/>
                    <a:pt x="184" y="474"/>
                  </a:cubicBezTo>
                  <a:cubicBezTo>
                    <a:pt x="219" y="486"/>
                    <a:pt x="254" y="492"/>
                    <a:pt x="288" y="492"/>
                  </a:cubicBezTo>
                  <a:cubicBezTo>
                    <a:pt x="385" y="492"/>
                    <a:pt x="469" y="445"/>
                    <a:pt x="503" y="360"/>
                  </a:cubicBezTo>
                  <a:cubicBezTo>
                    <a:pt x="572" y="223"/>
                    <a:pt x="526" y="86"/>
                    <a:pt x="389" y="18"/>
                  </a:cubicBezTo>
                  <a:cubicBezTo>
                    <a:pt x="360" y="6"/>
                    <a:pt x="329" y="1"/>
                    <a:pt x="29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8" name="Google Shape;2578;p32"/>
            <p:cNvSpPr/>
            <p:nvPr/>
          </p:nvSpPr>
          <p:spPr>
            <a:xfrm>
              <a:off x="1931225" y="2087775"/>
              <a:ext cx="61100" cy="24575"/>
            </a:xfrm>
            <a:custGeom>
              <a:rect b="b" l="l" r="r" t="t"/>
              <a:pathLst>
                <a:path extrusionOk="0" h="983" w="2444">
                  <a:moveTo>
                    <a:pt x="2443" y="708"/>
                  </a:moveTo>
                  <a:cubicBezTo>
                    <a:pt x="2169" y="92"/>
                    <a:pt x="1530" y="92"/>
                    <a:pt x="891" y="92"/>
                  </a:cubicBezTo>
                  <a:lnTo>
                    <a:pt x="891" y="92"/>
                  </a:lnTo>
                  <a:cubicBezTo>
                    <a:pt x="572" y="92"/>
                    <a:pt x="252" y="92"/>
                    <a:pt x="1" y="1"/>
                  </a:cubicBezTo>
                  <a:lnTo>
                    <a:pt x="1" y="1"/>
                  </a:lnTo>
                  <a:cubicBezTo>
                    <a:pt x="572" y="617"/>
                    <a:pt x="1804" y="982"/>
                    <a:pt x="2443" y="708"/>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9" name="Google Shape;2579;p32"/>
            <p:cNvSpPr/>
            <p:nvPr/>
          </p:nvSpPr>
          <p:spPr>
            <a:xfrm>
              <a:off x="2041375" y="2132875"/>
              <a:ext cx="25125" cy="8575"/>
            </a:xfrm>
            <a:custGeom>
              <a:rect b="b" l="l" r="r" t="t"/>
              <a:pathLst>
                <a:path extrusionOk="0" h="343" w="1005">
                  <a:moveTo>
                    <a:pt x="0" y="205"/>
                  </a:moveTo>
                  <a:cubicBezTo>
                    <a:pt x="297" y="342"/>
                    <a:pt x="890" y="114"/>
                    <a:pt x="890" y="114"/>
                  </a:cubicBezTo>
                  <a:lnTo>
                    <a:pt x="890" y="114"/>
                  </a:lnTo>
                  <a:lnTo>
                    <a:pt x="1005" y="0"/>
                  </a:lnTo>
                  <a:cubicBezTo>
                    <a:pt x="434" y="228"/>
                    <a:pt x="0" y="205"/>
                    <a:pt x="0" y="205"/>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0" name="Google Shape;2580;p32"/>
            <p:cNvSpPr/>
            <p:nvPr/>
          </p:nvSpPr>
          <p:spPr>
            <a:xfrm>
              <a:off x="1883300" y="1627850"/>
              <a:ext cx="93600" cy="90750"/>
            </a:xfrm>
            <a:custGeom>
              <a:rect b="b" l="l" r="r" t="t"/>
              <a:pathLst>
                <a:path extrusionOk="0" h="3630" w="3744">
                  <a:moveTo>
                    <a:pt x="2854" y="2557"/>
                  </a:moveTo>
                  <a:cubicBezTo>
                    <a:pt x="1279" y="3219"/>
                    <a:pt x="1" y="2945"/>
                    <a:pt x="1" y="2945"/>
                  </a:cubicBezTo>
                  <a:lnTo>
                    <a:pt x="1" y="2945"/>
                  </a:lnTo>
                  <a:cubicBezTo>
                    <a:pt x="1005" y="3630"/>
                    <a:pt x="1941" y="3424"/>
                    <a:pt x="2648" y="3219"/>
                  </a:cubicBezTo>
                  <a:lnTo>
                    <a:pt x="2648" y="3219"/>
                  </a:lnTo>
                  <a:cubicBezTo>
                    <a:pt x="3036" y="3128"/>
                    <a:pt x="3356" y="3014"/>
                    <a:pt x="3561" y="3059"/>
                  </a:cubicBezTo>
                  <a:lnTo>
                    <a:pt x="3561" y="3059"/>
                  </a:lnTo>
                  <a:lnTo>
                    <a:pt x="3744" y="2648"/>
                  </a:lnTo>
                  <a:cubicBezTo>
                    <a:pt x="2283" y="1621"/>
                    <a:pt x="3105" y="1142"/>
                    <a:pt x="1712" y="1"/>
                  </a:cubicBezTo>
                  <a:lnTo>
                    <a:pt x="1712" y="1"/>
                  </a:lnTo>
                  <a:cubicBezTo>
                    <a:pt x="1667" y="1256"/>
                    <a:pt x="2854" y="2557"/>
                    <a:pt x="2854" y="2557"/>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1" name="Google Shape;2581;p32"/>
            <p:cNvSpPr/>
            <p:nvPr/>
          </p:nvSpPr>
          <p:spPr>
            <a:xfrm>
              <a:off x="1967175" y="1691200"/>
              <a:ext cx="199175" cy="175200"/>
            </a:xfrm>
            <a:custGeom>
              <a:rect b="b" l="l" r="r" t="t"/>
              <a:pathLst>
                <a:path extrusionOk="0" h="7008" w="7967">
                  <a:moveTo>
                    <a:pt x="1" y="206"/>
                  </a:moveTo>
                  <a:cubicBezTo>
                    <a:pt x="640" y="3059"/>
                    <a:pt x="5319" y="7008"/>
                    <a:pt x="7967" y="4337"/>
                  </a:cubicBezTo>
                  <a:lnTo>
                    <a:pt x="7967" y="4337"/>
                  </a:lnTo>
                  <a:cubicBezTo>
                    <a:pt x="7556" y="2237"/>
                    <a:pt x="4246" y="0"/>
                    <a:pt x="1393" y="0"/>
                  </a:cubicBezTo>
                  <a:lnTo>
                    <a:pt x="1393" y="0"/>
                  </a:lnTo>
                  <a:cubicBezTo>
                    <a:pt x="914" y="0"/>
                    <a:pt x="435" y="69"/>
                    <a:pt x="1" y="206"/>
                  </a:cubicBezTo>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2" name="Google Shape;2582;p32"/>
            <p:cNvSpPr/>
            <p:nvPr/>
          </p:nvSpPr>
          <p:spPr>
            <a:xfrm>
              <a:off x="2130375" y="1776225"/>
              <a:ext cx="25150" cy="22000"/>
            </a:xfrm>
            <a:custGeom>
              <a:rect b="b" l="l" r="r" t="t"/>
              <a:pathLst>
                <a:path extrusionOk="0" h="880" w="1006">
                  <a:moveTo>
                    <a:pt x="497" y="1"/>
                  </a:moveTo>
                  <a:cubicBezTo>
                    <a:pt x="331" y="1"/>
                    <a:pt x="175" y="102"/>
                    <a:pt x="92" y="251"/>
                  </a:cubicBezTo>
                  <a:cubicBezTo>
                    <a:pt x="1" y="480"/>
                    <a:pt x="92" y="731"/>
                    <a:pt x="321" y="845"/>
                  </a:cubicBezTo>
                  <a:cubicBezTo>
                    <a:pt x="374" y="868"/>
                    <a:pt x="431" y="880"/>
                    <a:pt x="489" y="880"/>
                  </a:cubicBezTo>
                  <a:cubicBezTo>
                    <a:pt x="655" y="880"/>
                    <a:pt x="823" y="786"/>
                    <a:pt x="891" y="617"/>
                  </a:cubicBezTo>
                  <a:cubicBezTo>
                    <a:pt x="1005" y="411"/>
                    <a:pt x="891" y="137"/>
                    <a:pt x="686" y="46"/>
                  </a:cubicBezTo>
                  <a:cubicBezTo>
                    <a:pt x="624" y="15"/>
                    <a:pt x="560" y="1"/>
                    <a:pt x="49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3" name="Google Shape;2583;p32"/>
            <p:cNvSpPr/>
            <p:nvPr/>
          </p:nvSpPr>
          <p:spPr>
            <a:xfrm>
              <a:off x="2135525" y="1780925"/>
              <a:ext cx="14275" cy="12550"/>
            </a:xfrm>
            <a:custGeom>
              <a:rect b="b" l="l" r="r" t="t"/>
              <a:pathLst>
                <a:path extrusionOk="0" h="502" w="571">
                  <a:moveTo>
                    <a:pt x="297" y="1"/>
                  </a:moveTo>
                  <a:cubicBezTo>
                    <a:pt x="202" y="1"/>
                    <a:pt x="103" y="52"/>
                    <a:pt x="69" y="155"/>
                  </a:cubicBezTo>
                  <a:cubicBezTo>
                    <a:pt x="0" y="269"/>
                    <a:pt x="69" y="429"/>
                    <a:pt x="183" y="474"/>
                  </a:cubicBezTo>
                  <a:cubicBezTo>
                    <a:pt x="221" y="493"/>
                    <a:pt x="258" y="501"/>
                    <a:pt x="295" y="501"/>
                  </a:cubicBezTo>
                  <a:cubicBezTo>
                    <a:pt x="390" y="501"/>
                    <a:pt x="476" y="443"/>
                    <a:pt x="525" y="360"/>
                  </a:cubicBezTo>
                  <a:cubicBezTo>
                    <a:pt x="571" y="223"/>
                    <a:pt x="525" y="86"/>
                    <a:pt x="388" y="18"/>
                  </a:cubicBezTo>
                  <a:cubicBezTo>
                    <a:pt x="360" y="6"/>
                    <a:pt x="328" y="1"/>
                    <a:pt x="29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4" name="Google Shape;2584;p32"/>
            <p:cNvSpPr/>
            <p:nvPr/>
          </p:nvSpPr>
          <p:spPr>
            <a:xfrm>
              <a:off x="2031100" y="1754525"/>
              <a:ext cx="61075" cy="25150"/>
            </a:xfrm>
            <a:custGeom>
              <a:rect b="b" l="l" r="r" t="t"/>
              <a:pathLst>
                <a:path extrusionOk="0" h="1006" w="2443">
                  <a:moveTo>
                    <a:pt x="2443" y="731"/>
                  </a:moveTo>
                  <a:cubicBezTo>
                    <a:pt x="2192" y="92"/>
                    <a:pt x="1530" y="92"/>
                    <a:pt x="891" y="92"/>
                  </a:cubicBezTo>
                  <a:lnTo>
                    <a:pt x="891" y="92"/>
                  </a:lnTo>
                  <a:cubicBezTo>
                    <a:pt x="571" y="92"/>
                    <a:pt x="251" y="92"/>
                    <a:pt x="0" y="1"/>
                  </a:cubicBezTo>
                  <a:lnTo>
                    <a:pt x="0" y="1"/>
                  </a:lnTo>
                  <a:cubicBezTo>
                    <a:pt x="571" y="617"/>
                    <a:pt x="1804" y="1005"/>
                    <a:pt x="2443" y="73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5" name="Google Shape;2585;p32"/>
            <p:cNvSpPr/>
            <p:nvPr/>
          </p:nvSpPr>
          <p:spPr>
            <a:xfrm>
              <a:off x="2141225" y="1799625"/>
              <a:ext cx="25125" cy="8575"/>
            </a:xfrm>
            <a:custGeom>
              <a:rect b="b" l="l" r="r" t="t"/>
              <a:pathLst>
                <a:path extrusionOk="0" h="343" w="1005">
                  <a:moveTo>
                    <a:pt x="1" y="228"/>
                  </a:moveTo>
                  <a:cubicBezTo>
                    <a:pt x="297" y="342"/>
                    <a:pt x="891" y="114"/>
                    <a:pt x="891" y="114"/>
                  </a:cubicBezTo>
                  <a:lnTo>
                    <a:pt x="891" y="114"/>
                  </a:lnTo>
                  <a:lnTo>
                    <a:pt x="1005" y="0"/>
                  </a:lnTo>
                  <a:cubicBezTo>
                    <a:pt x="434" y="228"/>
                    <a:pt x="1" y="228"/>
                    <a:pt x="1" y="228"/>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6" name="Google Shape;2586;p32"/>
            <p:cNvSpPr/>
            <p:nvPr/>
          </p:nvSpPr>
          <p:spPr>
            <a:xfrm>
              <a:off x="2065900" y="1698050"/>
              <a:ext cx="90750" cy="91900"/>
            </a:xfrm>
            <a:custGeom>
              <a:rect b="b" l="l" r="r" t="t"/>
              <a:pathLst>
                <a:path extrusionOk="0" h="3676" w="3630">
                  <a:moveTo>
                    <a:pt x="2717" y="2328"/>
                  </a:moveTo>
                  <a:cubicBezTo>
                    <a:pt x="1302" y="3264"/>
                    <a:pt x="1" y="3196"/>
                    <a:pt x="1" y="3196"/>
                  </a:cubicBezTo>
                  <a:lnTo>
                    <a:pt x="1" y="3196"/>
                  </a:lnTo>
                  <a:cubicBezTo>
                    <a:pt x="1028" y="3675"/>
                    <a:pt x="1895" y="3378"/>
                    <a:pt x="2557" y="3082"/>
                  </a:cubicBezTo>
                  <a:lnTo>
                    <a:pt x="2557" y="3082"/>
                  </a:lnTo>
                  <a:cubicBezTo>
                    <a:pt x="2968" y="2876"/>
                    <a:pt x="3288" y="2694"/>
                    <a:pt x="3516" y="2694"/>
                  </a:cubicBezTo>
                  <a:lnTo>
                    <a:pt x="3516" y="2694"/>
                  </a:lnTo>
                  <a:lnTo>
                    <a:pt x="3630" y="2260"/>
                  </a:lnTo>
                  <a:cubicBezTo>
                    <a:pt x="2009" y="1507"/>
                    <a:pt x="2740" y="890"/>
                    <a:pt x="1165" y="0"/>
                  </a:cubicBezTo>
                  <a:lnTo>
                    <a:pt x="1165" y="0"/>
                  </a:lnTo>
                  <a:cubicBezTo>
                    <a:pt x="1347" y="1256"/>
                    <a:pt x="2717" y="2328"/>
                    <a:pt x="2717" y="2328"/>
                  </a:cubicBezTo>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7" name="Google Shape;2587;p32"/>
            <p:cNvSpPr/>
            <p:nvPr/>
          </p:nvSpPr>
          <p:spPr>
            <a:xfrm>
              <a:off x="2147500" y="1745400"/>
              <a:ext cx="214025" cy="158100"/>
            </a:xfrm>
            <a:custGeom>
              <a:rect b="b" l="l" r="r" t="t"/>
              <a:pathLst>
                <a:path extrusionOk="0" h="6324" w="8561">
                  <a:moveTo>
                    <a:pt x="1" y="526"/>
                  </a:moveTo>
                  <a:cubicBezTo>
                    <a:pt x="1119" y="3219"/>
                    <a:pt x="6415" y="6323"/>
                    <a:pt x="8560" y="3219"/>
                  </a:cubicBezTo>
                  <a:lnTo>
                    <a:pt x="8560" y="3219"/>
                  </a:lnTo>
                  <a:cubicBezTo>
                    <a:pt x="7875" y="1484"/>
                    <a:pt x="4977" y="1"/>
                    <a:pt x="2397" y="1"/>
                  </a:cubicBezTo>
                  <a:lnTo>
                    <a:pt x="2397" y="1"/>
                  </a:lnTo>
                  <a:cubicBezTo>
                    <a:pt x="1530" y="1"/>
                    <a:pt x="708" y="160"/>
                    <a:pt x="1" y="526"/>
                  </a:cubicBezTo>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8" name="Google Shape;2588;p32"/>
            <p:cNvSpPr/>
            <p:nvPr/>
          </p:nvSpPr>
          <p:spPr>
            <a:xfrm>
              <a:off x="2323825" y="1806825"/>
              <a:ext cx="24575" cy="21800"/>
            </a:xfrm>
            <a:custGeom>
              <a:rect b="b" l="l" r="r" t="t"/>
              <a:pathLst>
                <a:path extrusionOk="0" h="872" w="983">
                  <a:moveTo>
                    <a:pt x="506" y="0"/>
                  </a:moveTo>
                  <a:cubicBezTo>
                    <a:pt x="310" y="0"/>
                    <a:pt x="129" y="130"/>
                    <a:pt x="69" y="328"/>
                  </a:cubicBezTo>
                  <a:cubicBezTo>
                    <a:pt x="1" y="557"/>
                    <a:pt x="138" y="808"/>
                    <a:pt x="389" y="853"/>
                  </a:cubicBezTo>
                  <a:cubicBezTo>
                    <a:pt x="429" y="865"/>
                    <a:pt x="469" y="871"/>
                    <a:pt x="508" y="871"/>
                  </a:cubicBezTo>
                  <a:cubicBezTo>
                    <a:pt x="692" y="871"/>
                    <a:pt x="857" y="745"/>
                    <a:pt x="914" y="557"/>
                  </a:cubicBezTo>
                  <a:cubicBezTo>
                    <a:pt x="982" y="306"/>
                    <a:pt x="822" y="77"/>
                    <a:pt x="594" y="9"/>
                  </a:cubicBezTo>
                  <a:cubicBezTo>
                    <a:pt x="565" y="3"/>
                    <a:pt x="535" y="0"/>
                    <a:pt x="50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9" name="Google Shape;2589;p32"/>
            <p:cNvSpPr/>
            <p:nvPr/>
          </p:nvSpPr>
          <p:spPr>
            <a:xfrm>
              <a:off x="2328975" y="1811500"/>
              <a:ext cx="13700" cy="12400"/>
            </a:xfrm>
            <a:custGeom>
              <a:rect b="b" l="l" r="r" t="t"/>
              <a:pathLst>
                <a:path extrusionOk="0" h="496" w="548">
                  <a:moveTo>
                    <a:pt x="291" y="0"/>
                  </a:moveTo>
                  <a:cubicBezTo>
                    <a:pt x="173" y="0"/>
                    <a:pt x="66" y="67"/>
                    <a:pt x="46" y="187"/>
                  </a:cubicBezTo>
                  <a:cubicBezTo>
                    <a:pt x="0" y="324"/>
                    <a:pt x="91" y="461"/>
                    <a:pt x="228" y="484"/>
                  </a:cubicBezTo>
                  <a:cubicBezTo>
                    <a:pt x="253" y="492"/>
                    <a:pt x="277" y="496"/>
                    <a:pt x="300" y="496"/>
                  </a:cubicBezTo>
                  <a:cubicBezTo>
                    <a:pt x="404" y="496"/>
                    <a:pt x="488" y="418"/>
                    <a:pt x="525" y="324"/>
                  </a:cubicBezTo>
                  <a:cubicBezTo>
                    <a:pt x="548" y="187"/>
                    <a:pt x="479" y="50"/>
                    <a:pt x="343" y="4"/>
                  </a:cubicBezTo>
                  <a:cubicBezTo>
                    <a:pt x="325" y="2"/>
                    <a:pt x="308" y="0"/>
                    <a:pt x="29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0" name="Google Shape;2590;p32"/>
            <p:cNvSpPr/>
            <p:nvPr/>
          </p:nvSpPr>
          <p:spPr>
            <a:xfrm>
              <a:off x="2220550" y="1801325"/>
              <a:ext cx="63350" cy="20575"/>
            </a:xfrm>
            <a:custGeom>
              <a:rect b="b" l="l" r="r" t="t"/>
              <a:pathLst>
                <a:path extrusionOk="0" h="823" w="2534">
                  <a:moveTo>
                    <a:pt x="913" y="92"/>
                  </a:moveTo>
                  <a:cubicBezTo>
                    <a:pt x="594" y="138"/>
                    <a:pt x="274" y="183"/>
                    <a:pt x="0" y="160"/>
                  </a:cubicBezTo>
                  <a:lnTo>
                    <a:pt x="0" y="160"/>
                  </a:lnTo>
                  <a:cubicBezTo>
                    <a:pt x="662" y="662"/>
                    <a:pt x="1940" y="822"/>
                    <a:pt x="2534" y="434"/>
                  </a:cubicBezTo>
                  <a:lnTo>
                    <a:pt x="2534" y="434"/>
                  </a:lnTo>
                  <a:cubicBezTo>
                    <a:pt x="2306" y="92"/>
                    <a:pt x="1986" y="1"/>
                    <a:pt x="1644" y="1"/>
                  </a:cubicBezTo>
                  <a:lnTo>
                    <a:pt x="1644" y="1"/>
                  </a:lnTo>
                  <a:cubicBezTo>
                    <a:pt x="1416" y="1"/>
                    <a:pt x="1164" y="46"/>
                    <a:pt x="913" y="92"/>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1" name="Google Shape;2591;p32"/>
            <p:cNvSpPr/>
            <p:nvPr/>
          </p:nvSpPr>
          <p:spPr>
            <a:xfrm>
              <a:off x="2338100" y="1825875"/>
              <a:ext cx="23425" cy="12000"/>
            </a:xfrm>
            <a:custGeom>
              <a:rect b="b" l="l" r="r" t="t"/>
              <a:pathLst>
                <a:path extrusionOk="0" h="480" w="937">
                  <a:moveTo>
                    <a:pt x="0" y="388"/>
                  </a:moveTo>
                  <a:cubicBezTo>
                    <a:pt x="297" y="479"/>
                    <a:pt x="845" y="137"/>
                    <a:pt x="845" y="137"/>
                  </a:cubicBezTo>
                  <a:lnTo>
                    <a:pt x="845" y="137"/>
                  </a:lnTo>
                  <a:lnTo>
                    <a:pt x="936" y="0"/>
                  </a:lnTo>
                  <a:cubicBezTo>
                    <a:pt x="411" y="342"/>
                    <a:pt x="0" y="388"/>
                    <a:pt x="0" y="388"/>
                  </a:cubicBezTo>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2" name="Google Shape;2592;p32"/>
            <p:cNvSpPr/>
            <p:nvPr/>
          </p:nvSpPr>
          <p:spPr>
            <a:xfrm>
              <a:off x="1934650" y="2110600"/>
              <a:ext cx="90775" cy="93050"/>
            </a:xfrm>
            <a:custGeom>
              <a:rect b="b" l="l" r="r" t="t"/>
              <a:pathLst>
                <a:path extrusionOk="0" h="3722" w="3631">
                  <a:moveTo>
                    <a:pt x="2808" y="2786"/>
                  </a:moveTo>
                  <a:cubicBezTo>
                    <a:pt x="1119" y="2922"/>
                    <a:pt x="1" y="2238"/>
                    <a:pt x="1" y="2238"/>
                  </a:cubicBezTo>
                  <a:lnTo>
                    <a:pt x="1" y="2238"/>
                  </a:lnTo>
                  <a:cubicBezTo>
                    <a:pt x="1119" y="3721"/>
                    <a:pt x="2808" y="3196"/>
                    <a:pt x="3333" y="3493"/>
                  </a:cubicBezTo>
                  <a:lnTo>
                    <a:pt x="3333" y="3493"/>
                  </a:lnTo>
                  <a:lnTo>
                    <a:pt x="3630" y="3151"/>
                  </a:lnTo>
                  <a:cubicBezTo>
                    <a:pt x="2580" y="1713"/>
                    <a:pt x="3516" y="1530"/>
                    <a:pt x="2557" y="1"/>
                  </a:cubicBezTo>
                  <a:lnTo>
                    <a:pt x="2557" y="1"/>
                  </a:lnTo>
                  <a:cubicBezTo>
                    <a:pt x="2124" y="1188"/>
                    <a:pt x="2808" y="2786"/>
                    <a:pt x="2808" y="2786"/>
                  </a:cubicBezTo>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3" name="Google Shape;2593;p32"/>
            <p:cNvSpPr/>
            <p:nvPr/>
          </p:nvSpPr>
          <p:spPr>
            <a:xfrm>
              <a:off x="2007700" y="2188775"/>
              <a:ext cx="171225" cy="203750"/>
            </a:xfrm>
            <a:custGeom>
              <a:rect b="b" l="l" r="r" t="t"/>
              <a:pathLst>
                <a:path extrusionOk="0" h="8150" w="6849">
                  <a:moveTo>
                    <a:pt x="6529" y="6483"/>
                  </a:moveTo>
                  <a:cubicBezTo>
                    <a:pt x="6848" y="3995"/>
                    <a:pt x="3493" y="47"/>
                    <a:pt x="320" y="1"/>
                  </a:cubicBezTo>
                  <a:lnTo>
                    <a:pt x="320" y="1"/>
                  </a:lnTo>
                  <a:cubicBezTo>
                    <a:pt x="1" y="2900"/>
                    <a:pt x="3150" y="8150"/>
                    <a:pt x="6529" y="6483"/>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4" name="Google Shape;2594;p32"/>
            <p:cNvSpPr/>
            <p:nvPr/>
          </p:nvSpPr>
          <p:spPr>
            <a:xfrm>
              <a:off x="2140075" y="2320525"/>
              <a:ext cx="24575" cy="21850"/>
            </a:xfrm>
            <a:custGeom>
              <a:rect b="b" l="l" r="r" t="t"/>
              <a:pathLst>
                <a:path extrusionOk="0" h="874" w="983">
                  <a:moveTo>
                    <a:pt x="494" y="1"/>
                  </a:moveTo>
                  <a:cubicBezTo>
                    <a:pt x="379" y="1"/>
                    <a:pt x="266" y="46"/>
                    <a:pt x="184" y="140"/>
                  </a:cubicBezTo>
                  <a:cubicBezTo>
                    <a:pt x="1" y="300"/>
                    <a:pt x="24" y="597"/>
                    <a:pt x="184" y="757"/>
                  </a:cubicBezTo>
                  <a:cubicBezTo>
                    <a:pt x="272" y="834"/>
                    <a:pt x="381" y="874"/>
                    <a:pt x="492" y="874"/>
                  </a:cubicBezTo>
                  <a:cubicBezTo>
                    <a:pt x="610" y="874"/>
                    <a:pt x="728" y="828"/>
                    <a:pt x="823" y="734"/>
                  </a:cubicBezTo>
                  <a:cubicBezTo>
                    <a:pt x="982" y="551"/>
                    <a:pt x="960" y="277"/>
                    <a:pt x="800" y="118"/>
                  </a:cubicBezTo>
                  <a:cubicBezTo>
                    <a:pt x="712" y="40"/>
                    <a:pt x="602" y="1"/>
                    <a:pt x="4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5" name="Google Shape;2595;p32"/>
            <p:cNvSpPr/>
            <p:nvPr/>
          </p:nvSpPr>
          <p:spPr>
            <a:xfrm>
              <a:off x="2145800" y="2325175"/>
              <a:ext cx="13725" cy="12500"/>
            </a:xfrm>
            <a:custGeom>
              <a:rect b="b" l="l" r="r" t="t"/>
              <a:pathLst>
                <a:path extrusionOk="0" h="500" w="549">
                  <a:moveTo>
                    <a:pt x="263" y="0"/>
                  </a:moveTo>
                  <a:cubicBezTo>
                    <a:pt x="200" y="0"/>
                    <a:pt x="137" y="23"/>
                    <a:pt x="92" y="69"/>
                  </a:cubicBezTo>
                  <a:cubicBezTo>
                    <a:pt x="0" y="183"/>
                    <a:pt x="0" y="343"/>
                    <a:pt x="92" y="434"/>
                  </a:cubicBezTo>
                  <a:cubicBezTo>
                    <a:pt x="145" y="477"/>
                    <a:pt x="204" y="500"/>
                    <a:pt x="264" y="500"/>
                  </a:cubicBezTo>
                  <a:cubicBezTo>
                    <a:pt x="330" y="500"/>
                    <a:pt x="396" y="471"/>
                    <a:pt x="457" y="411"/>
                  </a:cubicBezTo>
                  <a:cubicBezTo>
                    <a:pt x="548" y="320"/>
                    <a:pt x="525" y="160"/>
                    <a:pt x="434" y="69"/>
                  </a:cubicBezTo>
                  <a:cubicBezTo>
                    <a:pt x="388" y="23"/>
                    <a:pt x="325" y="0"/>
                    <a:pt x="26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6" name="Google Shape;2596;p32"/>
            <p:cNvSpPr/>
            <p:nvPr/>
          </p:nvSpPr>
          <p:spPr>
            <a:xfrm>
              <a:off x="2057350" y="2264675"/>
              <a:ext cx="51950" cy="37700"/>
            </a:xfrm>
            <a:custGeom>
              <a:rect b="b" l="l" r="r" t="t"/>
              <a:pathLst>
                <a:path extrusionOk="0" h="1508" w="2078">
                  <a:moveTo>
                    <a:pt x="2077" y="1461"/>
                  </a:moveTo>
                  <a:cubicBezTo>
                    <a:pt x="2009" y="434"/>
                    <a:pt x="639" y="480"/>
                    <a:pt x="0" y="1"/>
                  </a:cubicBezTo>
                  <a:lnTo>
                    <a:pt x="0" y="1"/>
                  </a:lnTo>
                  <a:cubicBezTo>
                    <a:pt x="320" y="754"/>
                    <a:pt x="1393" y="1507"/>
                    <a:pt x="2077" y="146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7" name="Google Shape;2597;p32"/>
            <p:cNvSpPr/>
            <p:nvPr/>
          </p:nvSpPr>
          <p:spPr>
            <a:xfrm>
              <a:off x="2145225" y="2348000"/>
              <a:ext cx="25700" cy="5150"/>
            </a:xfrm>
            <a:custGeom>
              <a:rect b="b" l="l" r="r" t="t"/>
              <a:pathLst>
                <a:path extrusionOk="0" h="206" w="1028">
                  <a:moveTo>
                    <a:pt x="891" y="183"/>
                  </a:moveTo>
                  <a:lnTo>
                    <a:pt x="1028" y="114"/>
                  </a:lnTo>
                  <a:cubicBezTo>
                    <a:pt x="411" y="160"/>
                    <a:pt x="0" y="0"/>
                    <a:pt x="0" y="0"/>
                  </a:cubicBezTo>
                  <a:lnTo>
                    <a:pt x="0" y="0"/>
                  </a:lnTo>
                  <a:cubicBezTo>
                    <a:pt x="229" y="206"/>
                    <a:pt x="891" y="183"/>
                    <a:pt x="891" y="183"/>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8" name="Google Shape;2598;p32"/>
            <p:cNvSpPr/>
            <p:nvPr/>
          </p:nvSpPr>
          <p:spPr>
            <a:xfrm>
              <a:off x="2153775" y="2023875"/>
              <a:ext cx="90775" cy="93600"/>
            </a:xfrm>
            <a:custGeom>
              <a:rect b="b" l="l" r="r" t="t"/>
              <a:pathLst>
                <a:path extrusionOk="0" h="3744" w="3631">
                  <a:moveTo>
                    <a:pt x="2808" y="2808"/>
                  </a:moveTo>
                  <a:cubicBezTo>
                    <a:pt x="1119" y="2922"/>
                    <a:pt x="1" y="2237"/>
                    <a:pt x="1" y="2237"/>
                  </a:cubicBezTo>
                  <a:lnTo>
                    <a:pt x="1" y="2237"/>
                  </a:lnTo>
                  <a:cubicBezTo>
                    <a:pt x="1119" y="3744"/>
                    <a:pt x="2808" y="3196"/>
                    <a:pt x="3333" y="3493"/>
                  </a:cubicBezTo>
                  <a:lnTo>
                    <a:pt x="3333" y="3493"/>
                  </a:lnTo>
                  <a:lnTo>
                    <a:pt x="3630" y="3173"/>
                  </a:lnTo>
                  <a:cubicBezTo>
                    <a:pt x="2603" y="1735"/>
                    <a:pt x="3516" y="1530"/>
                    <a:pt x="2557" y="0"/>
                  </a:cubicBezTo>
                  <a:lnTo>
                    <a:pt x="2557" y="0"/>
                  </a:lnTo>
                  <a:cubicBezTo>
                    <a:pt x="2124" y="1187"/>
                    <a:pt x="2808" y="2808"/>
                    <a:pt x="2808" y="2808"/>
                  </a:cubicBezTo>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9" name="Google Shape;2599;p32"/>
            <p:cNvSpPr/>
            <p:nvPr/>
          </p:nvSpPr>
          <p:spPr>
            <a:xfrm>
              <a:off x="2226825" y="2102050"/>
              <a:ext cx="171225" cy="204300"/>
            </a:xfrm>
            <a:custGeom>
              <a:rect b="b" l="l" r="r" t="t"/>
              <a:pathLst>
                <a:path extrusionOk="0" h="8172" w="6849">
                  <a:moveTo>
                    <a:pt x="6528" y="6506"/>
                  </a:moveTo>
                  <a:cubicBezTo>
                    <a:pt x="6848" y="4018"/>
                    <a:pt x="3493" y="69"/>
                    <a:pt x="320" y="0"/>
                  </a:cubicBezTo>
                  <a:lnTo>
                    <a:pt x="320" y="0"/>
                  </a:lnTo>
                  <a:cubicBezTo>
                    <a:pt x="0" y="2899"/>
                    <a:pt x="3150" y="8172"/>
                    <a:pt x="6528" y="6506"/>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0" name="Google Shape;2600;p32"/>
            <p:cNvSpPr/>
            <p:nvPr/>
          </p:nvSpPr>
          <p:spPr>
            <a:xfrm>
              <a:off x="2359775" y="2233800"/>
              <a:ext cx="24000" cy="22075"/>
            </a:xfrm>
            <a:custGeom>
              <a:rect b="b" l="l" r="r" t="t"/>
              <a:pathLst>
                <a:path extrusionOk="0" h="883" w="960">
                  <a:moveTo>
                    <a:pt x="471" y="0"/>
                  </a:moveTo>
                  <a:cubicBezTo>
                    <a:pt x="356" y="0"/>
                    <a:pt x="243" y="46"/>
                    <a:pt x="160" y="140"/>
                  </a:cubicBezTo>
                  <a:cubicBezTo>
                    <a:pt x="1" y="323"/>
                    <a:pt x="1" y="597"/>
                    <a:pt x="183" y="756"/>
                  </a:cubicBezTo>
                  <a:cubicBezTo>
                    <a:pt x="258" y="842"/>
                    <a:pt x="358" y="882"/>
                    <a:pt x="462" y="882"/>
                  </a:cubicBezTo>
                  <a:cubicBezTo>
                    <a:pt x="580" y="882"/>
                    <a:pt x="703" y="830"/>
                    <a:pt x="800" y="734"/>
                  </a:cubicBezTo>
                  <a:cubicBezTo>
                    <a:pt x="959" y="574"/>
                    <a:pt x="959" y="300"/>
                    <a:pt x="777" y="117"/>
                  </a:cubicBezTo>
                  <a:cubicBezTo>
                    <a:pt x="689" y="40"/>
                    <a:pt x="579" y="0"/>
                    <a:pt x="47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1" name="Google Shape;2601;p32"/>
            <p:cNvSpPr/>
            <p:nvPr/>
          </p:nvSpPr>
          <p:spPr>
            <a:xfrm>
              <a:off x="2364925" y="2238500"/>
              <a:ext cx="13700" cy="12500"/>
            </a:xfrm>
            <a:custGeom>
              <a:rect b="b" l="l" r="r" t="t"/>
              <a:pathLst>
                <a:path extrusionOk="0" h="500" w="548">
                  <a:moveTo>
                    <a:pt x="273" y="0"/>
                  </a:moveTo>
                  <a:cubicBezTo>
                    <a:pt x="207" y="0"/>
                    <a:pt x="140" y="29"/>
                    <a:pt x="91" y="89"/>
                  </a:cubicBezTo>
                  <a:cubicBezTo>
                    <a:pt x="0" y="180"/>
                    <a:pt x="0" y="340"/>
                    <a:pt x="91" y="431"/>
                  </a:cubicBezTo>
                  <a:cubicBezTo>
                    <a:pt x="149" y="477"/>
                    <a:pt x="217" y="500"/>
                    <a:pt x="283" y="500"/>
                  </a:cubicBezTo>
                  <a:cubicBezTo>
                    <a:pt x="348" y="500"/>
                    <a:pt x="411" y="477"/>
                    <a:pt x="457" y="431"/>
                  </a:cubicBezTo>
                  <a:cubicBezTo>
                    <a:pt x="548" y="317"/>
                    <a:pt x="548" y="180"/>
                    <a:pt x="434" y="66"/>
                  </a:cubicBezTo>
                  <a:cubicBezTo>
                    <a:pt x="391" y="23"/>
                    <a:pt x="332" y="0"/>
                    <a:pt x="27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2" name="Google Shape;2602;p32"/>
            <p:cNvSpPr/>
            <p:nvPr/>
          </p:nvSpPr>
          <p:spPr>
            <a:xfrm>
              <a:off x="2276475" y="2177950"/>
              <a:ext cx="51950" cy="38250"/>
            </a:xfrm>
            <a:custGeom>
              <a:rect b="b" l="l" r="r" t="t"/>
              <a:pathLst>
                <a:path extrusionOk="0" h="1530" w="2078">
                  <a:moveTo>
                    <a:pt x="2077" y="1484"/>
                  </a:moveTo>
                  <a:cubicBezTo>
                    <a:pt x="2009" y="434"/>
                    <a:pt x="639" y="480"/>
                    <a:pt x="0" y="0"/>
                  </a:cubicBezTo>
                  <a:lnTo>
                    <a:pt x="0" y="0"/>
                  </a:lnTo>
                  <a:cubicBezTo>
                    <a:pt x="320" y="776"/>
                    <a:pt x="1393" y="1530"/>
                    <a:pt x="2077" y="1484"/>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3" name="Google Shape;2603;p32"/>
            <p:cNvSpPr/>
            <p:nvPr/>
          </p:nvSpPr>
          <p:spPr>
            <a:xfrm>
              <a:off x="2364350" y="2261250"/>
              <a:ext cx="25700" cy="5725"/>
            </a:xfrm>
            <a:custGeom>
              <a:rect b="b" l="l" r="r" t="t"/>
              <a:pathLst>
                <a:path extrusionOk="0" h="229" w="1028">
                  <a:moveTo>
                    <a:pt x="891" y="206"/>
                  </a:moveTo>
                  <a:lnTo>
                    <a:pt x="1027" y="138"/>
                  </a:lnTo>
                  <a:cubicBezTo>
                    <a:pt x="411" y="160"/>
                    <a:pt x="0" y="1"/>
                    <a:pt x="0" y="1"/>
                  </a:cubicBezTo>
                  <a:lnTo>
                    <a:pt x="0" y="1"/>
                  </a:lnTo>
                  <a:cubicBezTo>
                    <a:pt x="229" y="229"/>
                    <a:pt x="891" y="206"/>
                    <a:pt x="891" y="206"/>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4" name="Google Shape;2604;p32"/>
            <p:cNvSpPr/>
            <p:nvPr/>
          </p:nvSpPr>
          <p:spPr>
            <a:xfrm>
              <a:off x="2049925" y="1984500"/>
              <a:ext cx="91325" cy="93600"/>
            </a:xfrm>
            <a:custGeom>
              <a:rect b="b" l="l" r="r" t="t"/>
              <a:pathLst>
                <a:path extrusionOk="0" h="3744" w="3653">
                  <a:moveTo>
                    <a:pt x="2831" y="2808"/>
                  </a:moveTo>
                  <a:cubicBezTo>
                    <a:pt x="1119" y="2922"/>
                    <a:pt x="1" y="2237"/>
                    <a:pt x="1" y="2237"/>
                  </a:cubicBezTo>
                  <a:lnTo>
                    <a:pt x="1" y="2237"/>
                  </a:lnTo>
                  <a:cubicBezTo>
                    <a:pt x="1119" y="3744"/>
                    <a:pt x="2808" y="3196"/>
                    <a:pt x="3333" y="3493"/>
                  </a:cubicBezTo>
                  <a:lnTo>
                    <a:pt x="3333" y="3493"/>
                  </a:lnTo>
                  <a:lnTo>
                    <a:pt x="3653" y="3173"/>
                  </a:lnTo>
                  <a:cubicBezTo>
                    <a:pt x="2603" y="1735"/>
                    <a:pt x="3516" y="1530"/>
                    <a:pt x="2580" y="0"/>
                  </a:cubicBezTo>
                  <a:lnTo>
                    <a:pt x="2580" y="0"/>
                  </a:lnTo>
                  <a:cubicBezTo>
                    <a:pt x="2123" y="1187"/>
                    <a:pt x="2831" y="2808"/>
                    <a:pt x="2831" y="2808"/>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5" name="Google Shape;2605;p32"/>
            <p:cNvSpPr/>
            <p:nvPr/>
          </p:nvSpPr>
          <p:spPr>
            <a:xfrm>
              <a:off x="2122975" y="2062675"/>
              <a:ext cx="171200" cy="204300"/>
            </a:xfrm>
            <a:custGeom>
              <a:rect b="b" l="l" r="r" t="t"/>
              <a:pathLst>
                <a:path extrusionOk="0" h="8172" w="6848">
                  <a:moveTo>
                    <a:pt x="6528" y="6506"/>
                  </a:moveTo>
                  <a:cubicBezTo>
                    <a:pt x="6848" y="4018"/>
                    <a:pt x="3515" y="69"/>
                    <a:pt x="320" y="1"/>
                  </a:cubicBezTo>
                  <a:lnTo>
                    <a:pt x="320" y="1"/>
                  </a:lnTo>
                  <a:cubicBezTo>
                    <a:pt x="0" y="2899"/>
                    <a:pt x="3173" y="8172"/>
                    <a:pt x="6528" y="6506"/>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6" name="Google Shape;2606;p32"/>
            <p:cNvSpPr/>
            <p:nvPr/>
          </p:nvSpPr>
          <p:spPr>
            <a:xfrm>
              <a:off x="2255925" y="2194425"/>
              <a:ext cx="24000" cy="21850"/>
            </a:xfrm>
            <a:custGeom>
              <a:rect b="b" l="l" r="r" t="t"/>
              <a:pathLst>
                <a:path extrusionOk="0" h="874" w="960">
                  <a:moveTo>
                    <a:pt x="480" y="0"/>
                  </a:moveTo>
                  <a:cubicBezTo>
                    <a:pt x="362" y="0"/>
                    <a:pt x="243" y="46"/>
                    <a:pt x="160" y="140"/>
                  </a:cubicBezTo>
                  <a:cubicBezTo>
                    <a:pt x="1" y="323"/>
                    <a:pt x="1" y="597"/>
                    <a:pt x="183" y="756"/>
                  </a:cubicBezTo>
                  <a:cubicBezTo>
                    <a:pt x="271" y="834"/>
                    <a:pt x="381" y="874"/>
                    <a:pt x="489" y="874"/>
                  </a:cubicBezTo>
                  <a:cubicBezTo>
                    <a:pt x="604" y="874"/>
                    <a:pt x="717" y="828"/>
                    <a:pt x="799" y="734"/>
                  </a:cubicBezTo>
                  <a:cubicBezTo>
                    <a:pt x="959" y="574"/>
                    <a:pt x="959" y="300"/>
                    <a:pt x="777" y="117"/>
                  </a:cubicBezTo>
                  <a:cubicBezTo>
                    <a:pt x="699" y="40"/>
                    <a:pt x="590" y="0"/>
                    <a:pt x="48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7" name="Google Shape;2607;p32"/>
            <p:cNvSpPr/>
            <p:nvPr/>
          </p:nvSpPr>
          <p:spPr>
            <a:xfrm>
              <a:off x="2261050" y="2199125"/>
              <a:ext cx="13725" cy="12500"/>
            </a:xfrm>
            <a:custGeom>
              <a:rect b="b" l="l" r="r" t="t"/>
              <a:pathLst>
                <a:path extrusionOk="0" h="500" w="549">
                  <a:moveTo>
                    <a:pt x="277" y="0"/>
                  </a:moveTo>
                  <a:cubicBezTo>
                    <a:pt x="208" y="0"/>
                    <a:pt x="140" y="29"/>
                    <a:pt x="92" y="89"/>
                  </a:cubicBezTo>
                  <a:cubicBezTo>
                    <a:pt x="1" y="180"/>
                    <a:pt x="1" y="340"/>
                    <a:pt x="115" y="431"/>
                  </a:cubicBezTo>
                  <a:cubicBezTo>
                    <a:pt x="161" y="477"/>
                    <a:pt x="223" y="500"/>
                    <a:pt x="286" y="500"/>
                  </a:cubicBezTo>
                  <a:cubicBezTo>
                    <a:pt x="349" y="500"/>
                    <a:pt x="412" y="477"/>
                    <a:pt x="457" y="431"/>
                  </a:cubicBezTo>
                  <a:cubicBezTo>
                    <a:pt x="549" y="317"/>
                    <a:pt x="549" y="180"/>
                    <a:pt x="457" y="66"/>
                  </a:cubicBezTo>
                  <a:cubicBezTo>
                    <a:pt x="404" y="23"/>
                    <a:pt x="340" y="0"/>
                    <a:pt x="27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8" name="Google Shape;2608;p32"/>
            <p:cNvSpPr/>
            <p:nvPr/>
          </p:nvSpPr>
          <p:spPr>
            <a:xfrm>
              <a:off x="2172625" y="2138575"/>
              <a:ext cx="52500" cy="38250"/>
            </a:xfrm>
            <a:custGeom>
              <a:rect b="b" l="l" r="r" t="t"/>
              <a:pathLst>
                <a:path extrusionOk="0" h="1530" w="2100">
                  <a:moveTo>
                    <a:pt x="2100" y="1484"/>
                  </a:moveTo>
                  <a:cubicBezTo>
                    <a:pt x="2009" y="434"/>
                    <a:pt x="639" y="480"/>
                    <a:pt x="0" y="0"/>
                  </a:cubicBezTo>
                  <a:lnTo>
                    <a:pt x="0" y="0"/>
                  </a:lnTo>
                  <a:cubicBezTo>
                    <a:pt x="342" y="776"/>
                    <a:pt x="1392" y="1530"/>
                    <a:pt x="2100" y="1484"/>
                  </a:cubicBezTo>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9" name="Google Shape;2609;p32"/>
            <p:cNvSpPr/>
            <p:nvPr/>
          </p:nvSpPr>
          <p:spPr>
            <a:xfrm>
              <a:off x="2261050" y="2221875"/>
              <a:ext cx="25150" cy="5750"/>
            </a:xfrm>
            <a:custGeom>
              <a:rect b="b" l="l" r="r" t="t"/>
              <a:pathLst>
                <a:path extrusionOk="0" h="230" w="1006">
                  <a:moveTo>
                    <a:pt x="868" y="206"/>
                  </a:moveTo>
                  <a:lnTo>
                    <a:pt x="1005" y="138"/>
                  </a:lnTo>
                  <a:cubicBezTo>
                    <a:pt x="389" y="161"/>
                    <a:pt x="1" y="1"/>
                    <a:pt x="1" y="1"/>
                  </a:cubicBezTo>
                  <a:lnTo>
                    <a:pt x="1" y="1"/>
                  </a:lnTo>
                  <a:cubicBezTo>
                    <a:pt x="229" y="229"/>
                    <a:pt x="868" y="206"/>
                    <a:pt x="868" y="206"/>
                  </a:cubicBezTo>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0" name="Google Shape;2610;p32"/>
            <p:cNvSpPr/>
            <p:nvPr/>
          </p:nvSpPr>
          <p:spPr>
            <a:xfrm>
              <a:off x="2225100" y="1817875"/>
              <a:ext cx="91325" cy="93025"/>
            </a:xfrm>
            <a:custGeom>
              <a:rect b="b" l="l" r="r" t="t"/>
              <a:pathLst>
                <a:path extrusionOk="0" h="3721" w="3653">
                  <a:moveTo>
                    <a:pt x="2831" y="2785"/>
                  </a:moveTo>
                  <a:cubicBezTo>
                    <a:pt x="1119" y="2922"/>
                    <a:pt x="1" y="2237"/>
                    <a:pt x="1" y="2237"/>
                  </a:cubicBezTo>
                  <a:lnTo>
                    <a:pt x="1" y="2237"/>
                  </a:lnTo>
                  <a:cubicBezTo>
                    <a:pt x="1119" y="3721"/>
                    <a:pt x="2808" y="3196"/>
                    <a:pt x="3333" y="3470"/>
                  </a:cubicBezTo>
                  <a:lnTo>
                    <a:pt x="3333" y="3470"/>
                  </a:lnTo>
                  <a:lnTo>
                    <a:pt x="3653" y="3150"/>
                  </a:lnTo>
                  <a:cubicBezTo>
                    <a:pt x="2603" y="1712"/>
                    <a:pt x="3516" y="1530"/>
                    <a:pt x="2580" y="0"/>
                  </a:cubicBezTo>
                  <a:lnTo>
                    <a:pt x="2580" y="0"/>
                  </a:lnTo>
                  <a:cubicBezTo>
                    <a:pt x="2124" y="1165"/>
                    <a:pt x="2831" y="2785"/>
                    <a:pt x="2831" y="2785"/>
                  </a:cubicBezTo>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1" name="Google Shape;2611;p32"/>
            <p:cNvSpPr/>
            <p:nvPr/>
          </p:nvSpPr>
          <p:spPr>
            <a:xfrm>
              <a:off x="2298150" y="1896050"/>
              <a:ext cx="171225" cy="203750"/>
            </a:xfrm>
            <a:custGeom>
              <a:rect b="b" l="l" r="r" t="t"/>
              <a:pathLst>
                <a:path extrusionOk="0" h="8150" w="6849">
                  <a:moveTo>
                    <a:pt x="6529" y="6483"/>
                  </a:moveTo>
                  <a:cubicBezTo>
                    <a:pt x="6848" y="3995"/>
                    <a:pt x="3516" y="46"/>
                    <a:pt x="320" y="1"/>
                  </a:cubicBezTo>
                  <a:lnTo>
                    <a:pt x="320" y="1"/>
                  </a:lnTo>
                  <a:cubicBezTo>
                    <a:pt x="1" y="2899"/>
                    <a:pt x="3173" y="8149"/>
                    <a:pt x="6529" y="6483"/>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2" name="Google Shape;2612;p32"/>
            <p:cNvSpPr/>
            <p:nvPr/>
          </p:nvSpPr>
          <p:spPr>
            <a:xfrm>
              <a:off x="2431100" y="2027800"/>
              <a:ext cx="24000" cy="21850"/>
            </a:xfrm>
            <a:custGeom>
              <a:rect b="b" l="l" r="r" t="t"/>
              <a:pathLst>
                <a:path extrusionOk="0" h="874" w="960">
                  <a:moveTo>
                    <a:pt x="480" y="0"/>
                  </a:moveTo>
                  <a:cubicBezTo>
                    <a:pt x="362" y="0"/>
                    <a:pt x="243" y="46"/>
                    <a:pt x="161" y="140"/>
                  </a:cubicBezTo>
                  <a:cubicBezTo>
                    <a:pt x="1" y="300"/>
                    <a:pt x="1" y="574"/>
                    <a:pt x="183" y="756"/>
                  </a:cubicBezTo>
                  <a:cubicBezTo>
                    <a:pt x="272" y="834"/>
                    <a:pt x="381" y="874"/>
                    <a:pt x="489" y="874"/>
                  </a:cubicBezTo>
                  <a:cubicBezTo>
                    <a:pt x="604" y="874"/>
                    <a:pt x="717" y="828"/>
                    <a:pt x="800" y="734"/>
                  </a:cubicBezTo>
                  <a:cubicBezTo>
                    <a:pt x="960" y="551"/>
                    <a:pt x="960" y="277"/>
                    <a:pt x="777" y="117"/>
                  </a:cubicBezTo>
                  <a:cubicBezTo>
                    <a:pt x="700" y="40"/>
                    <a:pt x="591" y="0"/>
                    <a:pt x="48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3" name="Google Shape;2613;p32"/>
            <p:cNvSpPr/>
            <p:nvPr/>
          </p:nvSpPr>
          <p:spPr>
            <a:xfrm>
              <a:off x="2436250" y="2032425"/>
              <a:ext cx="13725" cy="12525"/>
            </a:xfrm>
            <a:custGeom>
              <a:rect b="b" l="l" r="r" t="t"/>
              <a:pathLst>
                <a:path extrusionOk="0" h="501" w="549">
                  <a:moveTo>
                    <a:pt x="266" y="1"/>
                  </a:moveTo>
                  <a:cubicBezTo>
                    <a:pt x="200" y="1"/>
                    <a:pt x="137" y="24"/>
                    <a:pt x="92" y="69"/>
                  </a:cubicBezTo>
                  <a:cubicBezTo>
                    <a:pt x="0" y="183"/>
                    <a:pt x="0" y="343"/>
                    <a:pt x="114" y="434"/>
                  </a:cubicBezTo>
                  <a:cubicBezTo>
                    <a:pt x="158" y="478"/>
                    <a:pt x="216" y="500"/>
                    <a:pt x="275" y="500"/>
                  </a:cubicBezTo>
                  <a:cubicBezTo>
                    <a:pt x="341" y="500"/>
                    <a:pt x="409" y="472"/>
                    <a:pt x="457" y="412"/>
                  </a:cubicBezTo>
                  <a:cubicBezTo>
                    <a:pt x="548" y="320"/>
                    <a:pt x="548" y="161"/>
                    <a:pt x="457" y="69"/>
                  </a:cubicBezTo>
                  <a:cubicBezTo>
                    <a:pt x="400" y="24"/>
                    <a:pt x="331" y="1"/>
                    <a:pt x="26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4" name="Google Shape;2614;p32"/>
            <p:cNvSpPr/>
            <p:nvPr/>
          </p:nvSpPr>
          <p:spPr>
            <a:xfrm>
              <a:off x="2347800" y="1971950"/>
              <a:ext cx="52525" cy="37675"/>
            </a:xfrm>
            <a:custGeom>
              <a:rect b="b" l="l" r="r" t="t"/>
              <a:pathLst>
                <a:path extrusionOk="0" h="1507" w="2101">
                  <a:moveTo>
                    <a:pt x="2100" y="1461"/>
                  </a:moveTo>
                  <a:cubicBezTo>
                    <a:pt x="2009" y="434"/>
                    <a:pt x="639" y="480"/>
                    <a:pt x="0" y="0"/>
                  </a:cubicBezTo>
                  <a:lnTo>
                    <a:pt x="0" y="0"/>
                  </a:lnTo>
                  <a:cubicBezTo>
                    <a:pt x="343" y="754"/>
                    <a:pt x="1393" y="1507"/>
                    <a:pt x="2100" y="146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5" name="Google Shape;2615;p32"/>
            <p:cNvSpPr/>
            <p:nvPr/>
          </p:nvSpPr>
          <p:spPr>
            <a:xfrm>
              <a:off x="2436250" y="2055250"/>
              <a:ext cx="25125" cy="5175"/>
            </a:xfrm>
            <a:custGeom>
              <a:rect b="b" l="l" r="r" t="t"/>
              <a:pathLst>
                <a:path extrusionOk="0" h="207" w="1005">
                  <a:moveTo>
                    <a:pt x="868" y="183"/>
                  </a:moveTo>
                  <a:lnTo>
                    <a:pt x="1005" y="115"/>
                  </a:lnTo>
                  <a:cubicBezTo>
                    <a:pt x="388" y="161"/>
                    <a:pt x="0" y="1"/>
                    <a:pt x="0" y="1"/>
                  </a:cubicBezTo>
                  <a:lnTo>
                    <a:pt x="0" y="1"/>
                  </a:lnTo>
                  <a:cubicBezTo>
                    <a:pt x="229" y="206"/>
                    <a:pt x="868" y="183"/>
                    <a:pt x="868" y="183"/>
                  </a:cubicBezTo>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6" name="Google Shape;2616;p32"/>
            <p:cNvSpPr/>
            <p:nvPr/>
          </p:nvSpPr>
          <p:spPr>
            <a:xfrm>
              <a:off x="1965475" y="1782500"/>
              <a:ext cx="93600" cy="90750"/>
            </a:xfrm>
            <a:custGeom>
              <a:rect b="b" l="l" r="r" t="t"/>
              <a:pathLst>
                <a:path extrusionOk="0" h="3630" w="3744">
                  <a:moveTo>
                    <a:pt x="2831" y="2557"/>
                  </a:moveTo>
                  <a:cubicBezTo>
                    <a:pt x="1279" y="3219"/>
                    <a:pt x="0" y="2945"/>
                    <a:pt x="0" y="2945"/>
                  </a:cubicBezTo>
                  <a:lnTo>
                    <a:pt x="0" y="2945"/>
                  </a:lnTo>
                  <a:cubicBezTo>
                    <a:pt x="982" y="3630"/>
                    <a:pt x="1941" y="3424"/>
                    <a:pt x="2648" y="3219"/>
                  </a:cubicBezTo>
                  <a:lnTo>
                    <a:pt x="2648" y="3219"/>
                  </a:lnTo>
                  <a:cubicBezTo>
                    <a:pt x="3036" y="3127"/>
                    <a:pt x="3333" y="3013"/>
                    <a:pt x="3538" y="3059"/>
                  </a:cubicBezTo>
                  <a:lnTo>
                    <a:pt x="3538" y="3059"/>
                  </a:lnTo>
                  <a:lnTo>
                    <a:pt x="3744" y="2648"/>
                  </a:lnTo>
                  <a:cubicBezTo>
                    <a:pt x="2283" y="1621"/>
                    <a:pt x="3082" y="1142"/>
                    <a:pt x="1690" y="0"/>
                  </a:cubicBezTo>
                  <a:lnTo>
                    <a:pt x="1690" y="0"/>
                  </a:lnTo>
                  <a:cubicBezTo>
                    <a:pt x="1667" y="1256"/>
                    <a:pt x="2831" y="2557"/>
                    <a:pt x="2831" y="2557"/>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7" name="Google Shape;2617;p32"/>
            <p:cNvSpPr/>
            <p:nvPr/>
          </p:nvSpPr>
          <p:spPr>
            <a:xfrm>
              <a:off x="2048775" y="1845825"/>
              <a:ext cx="199750" cy="175225"/>
            </a:xfrm>
            <a:custGeom>
              <a:rect b="b" l="l" r="r" t="t"/>
              <a:pathLst>
                <a:path extrusionOk="0" h="7009" w="7990">
                  <a:moveTo>
                    <a:pt x="1" y="206"/>
                  </a:moveTo>
                  <a:cubicBezTo>
                    <a:pt x="640" y="3060"/>
                    <a:pt x="5342" y="7008"/>
                    <a:pt x="7990" y="4338"/>
                  </a:cubicBezTo>
                  <a:lnTo>
                    <a:pt x="7990" y="4338"/>
                  </a:lnTo>
                  <a:cubicBezTo>
                    <a:pt x="7556" y="2238"/>
                    <a:pt x="4246" y="1"/>
                    <a:pt x="1416" y="1"/>
                  </a:cubicBezTo>
                  <a:lnTo>
                    <a:pt x="1416" y="1"/>
                  </a:lnTo>
                  <a:cubicBezTo>
                    <a:pt x="914" y="1"/>
                    <a:pt x="457" y="69"/>
                    <a:pt x="1" y="206"/>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8" name="Google Shape;2618;p32"/>
            <p:cNvSpPr/>
            <p:nvPr/>
          </p:nvSpPr>
          <p:spPr>
            <a:xfrm>
              <a:off x="2212550" y="1930875"/>
              <a:ext cx="24575" cy="22000"/>
            </a:xfrm>
            <a:custGeom>
              <a:rect b="b" l="l" r="r" t="t"/>
              <a:pathLst>
                <a:path extrusionOk="0" h="880" w="983">
                  <a:moveTo>
                    <a:pt x="485" y="0"/>
                  </a:moveTo>
                  <a:cubicBezTo>
                    <a:pt x="322" y="0"/>
                    <a:pt x="159" y="101"/>
                    <a:pt x="92" y="251"/>
                  </a:cubicBezTo>
                  <a:cubicBezTo>
                    <a:pt x="1" y="479"/>
                    <a:pt x="92" y="730"/>
                    <a:pt x="298" y="844"/>
                  </a:cubicBezTo>
                  <a:cubicBezTo>
                    <a:pt x="356" y="868"/>
                    <a:pt x="417" y="879"/>
                    <a:pt x="476" y="879"/>
                  </a:cubicBezTo>
                  <a:cubicBezTo>
                    <a:pt x="646" y="879"/>
                    <a:pt x="806" y="785"/>
                    <a:pt x="891" y="616"/>
                  </a:cubicBezTo>
                  <a:cubicBezTo>
                    <a:pt x="982" y="411"/>
                    <a:pt x="891" y="137"/>
                    <a:pt x="663" y="46"/>
                  </a:cubicBezTo>
                  <a:cubicBezTo>
                    <a:pt x="607" y="14"/>
                    <a:pt x="546" y="0"/>
                    <a:pt x="48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9" name="Google Shape;2619;p32"/>
            <p:cNvSpPr/>
            <p:nvPr/>
          </p:nvSpPr>
          <p:spPr>
            <a:xfrm>
              <a:off x="2217700" y="1935575"/>
              <a:ext cx="14275" cy="12550"/>
            </a:xfrm>
            <a:custGeom>
              <a:rect b="b" l="l" r="r" t="t"/>
              <a:pathLst>
                <a:path extrusionOk="0" h="502" w="571">
                  <a:moveTo>
                    <a:pt x="287" y="0"/>
                  </a:moveTo>
                  <a:cubicBezTo>
                    <a:pt x="187" y="0"/>
                    <a:pt x="97" y="52"/>
                    <a:pt x="46" y="154"/>
                  </a:cubicBezTo>
                  <a:cubicBezTo>
                    <a:pt x="0" y="268"/>
                    <a:pt x="46" y="428"/>
                    <a:pt x="183" y="474"/>
                  </a:cubicBezTo>
                  <a:cubicBezTo>
                    <a:pt x="214" y="493"/>
                    <a:pt x="249" y="501"/>
                    <a:pt x="284" y="501"/>
                  </a:cubicBezTo>
                  <a:cubicBezTo>
                    <a:pt x="376" y="501"/>
                    <a:pt x="469" y="442"/>
                    <a:pt x="502" y="360"/>
                  </a:cubicBezTo>
                  <a:cubicBezTo>
                    <a:pt x="571" y="223"/>
                    <a:pt x="502" y="86"/>
                    <a:pt x="388" y="17"/>
                  </a:cubicBezTo>
                  <a:cubicBezTo>
                    <a:pt x="354" y="6"/>
                    <a:pt x="320" y="0"/>
                    <a:pt x="28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0" name="Google Shape;2620;p32"/>
            <p:cNvSpPr/>
            <p:nvPr/>
          </p:nvSpPr>
          <p:spPr>
            <a:xfrm>
              <a:off x="2113275" y="1909175"/>
              <a:ext cx="61075" cy="25125"/>
            </a:xfrm>
            <a:custGeom>
              <a:rect b="b" l="l" r="r" t="t"/>
              <a:pathLst>
                <a:path extrusionOk="0" h="1005" w="2443">
                  <a:moveTo>
                    <a:pt x="2442" y="731"/>
                  </a:moveTo>
                  <a:cubicBezTo>
                    <a:pt x="2169" y="92"/>
                    <a:pt x="1529" y="92"/>
                    <a:pt x="890" y="92"/>
                  </a:cubicBezTo>
                  <a:lnTo>
                    <a:pt x="890" y="92"/>
                  </a:lnTo>
                  <a:cubicBezTo>
                    <a:pt x="571" y="92"/>
                    <a:pt x="251" y="92"/>
                    <a:pt x="0" y="1"/>
                  </a:cubicBezTo>
                  <a:lnTo>
                    <a:pt x="0" y="1"/>
                  </a:lnTo>
                  <a:cubicBezTo>
                    <a:pt x="548" y="617"/>
                    <a:pt x="1803" y="1005"/>
                    <a:pt x="2442" y="73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1" name="Google Shape;2621;p32"/>
            <p:cNvSpPr/>
            <p:nvPr/>
          </p:nvSpPr>
          <p:spPr>
            <a:xfrm>
              <a:off x="2223400" y="1954250"/>
              <a:ext cx="25125" cy="8600"/>
            </a:xfrm>
            <a:custGeom>
              <a:rect b="b" l="l" r="r" t="t"/>
              <a:pathLst>
                <a:path extrusionOk="0" h="344" w="1005">
                  <a:moveTo>
                    <a:pt x="0" y="229"/>
                  </a:moveTo>
                  <a:cubicBezTo>
                    <a:pt x="274" y="343"/>
                    <a:pt x="891" y="115"/>
                    <a:pt x="891" y="115"/>
                  </a:cubicBezTo>
                  <a:lnTo>
                    <a:pt x="891" y="115"/>
                  </a:lnTo>
                  <a:lnTo>
                    <a:pt x="1005" y="1"/>
                  </a:lnTo>
                  <a:cubicBezTo>
                    <a:pt x="434" y="252"/>
                    <a:pt x="0" y="229"/>
                    <a:pt x="0" y="229"/>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2" name="Google Shape;2622;p32"/>
            <p:cNvSpPr/>
            <p:nvPr/>
          </p:nvSpPr>
          <p:spPr>
            <a:xfrm>
              <a:off x="843600" y="1576500"/>
              <a:ext cx="93625" cy="87900"/>
            </a:xfrm>
            <a:custGeom>
              <a:rect b="b" l="l" r="r" t="t"/>
              <a:pathLst>
                <a:path extrusionOk="0" h="3516" w="3745">
                  <a:moveTo>
                    <a:pt x="2877" y="2717"/>
                  </a:moveTo>
                  <a:cubicBezTo>
                    <a:pt x="1233" y="3127"/>
                    <a:pt x="1" y="2648"/>
                    <a:pt x="1" y="2648"/>
                  </a:cubicBezTo>
                  <a:lnTo>
                    <a:pt x="1" y="2648"/>
                  </a:lnTo>
                  <a:cubicBezTo>
                    <a:pt x="914" y="3515"/>
                    <a:pt x="1941" y="3424"/>
                    <a:pt x="2671" y="3333"/>
                  </a:cubicBezTo>
                  <a:lnTo>
                    <a:pt x="2671" y="3333"/>
                  </a:lnTo>
                  <a:cubicBezTo>
                    <a:pt x="3014" y="3287"/>
                    <a:pt x="3311" y="3242"/>
                    <a:pt x="3493" y="3310"/>
                  </a:cubicBezTo>
                  <a:lnTo>
                    <a:pt x="3493" y="3310"/>
                  </a:lnTo>
                  <a:lnTo>
                    <a:pt x="3744" y="2945"/>
                  </a:lnTo>
                  <a:cubicBezTo>
                    <a:pt x="2466" y="1712"/>
                    <a:pt x="3333" y="1347"/>
                    <a:pt x="2146" y="0"/>
                  </a:cubicBezTo>
                  <a:lnTo>
                    <a:pt x="2146" y="0"/>
                  </a:lnTo>
                  <a:cubicBezTo>
                    <a:pt x="1918" y="1256"/>
                    <a:pt x="2877" y="2717"/>
                    <a:pt x="2877" y="2717"/>
                  </a:cubicBezTo>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3" name="Google Shape;2623;p32"/>
            <p:cNvSpPr/>
            <p:nvPr/>
          </p:nvSpPr>
          <p:spPr>
            <a:xfrm>
              <a:off x="926925" y="1649550"/>
              <a:ext cx="181475" cy="190025"/>
            </a:xfrm>
            <a:custGeom>
              <a:rect b="b" l="l" r="r" t="t"/>
              <a:pathLst>
                <a:path extrusionOk="0" h="7601" w="7259">
                  <a:moveTo>
                    <a:pt x="0" y="46"/>
                  </a:moveTo>
                  <a:cubicBezTo>
                    <a:pt x="206" y="2967"/>
                    <a:pt x="4223" y="7601"/>
                    <a:pt x="7259" y="5387"/>
                  </a:cubicBezTo>
                  <a:lnTo>
                    <a:pt x="7259" y="5387"/>
                  </a:lnTo>
                  <a:cubicBezTo>
                    <a:pt x="7145" y="3036"/>
                    <a:pt x="3675" y="0"/>
                    <a:pt x="662" y="0"/>
                  </a:cubicBezTo>
                  <a:lnTo>
                    <a:pt x="662" y="0"/>
                  </a:lnTo>
                  <a:cubicBezTo>
                    <a:pt x="434" y="0"/>
                    <a:pt x="229" y="23"/>
                    <a:pt x="0" y="46"/>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4" name="Google Shape;2624;p32"/>
            <p:cNvSpPr/>
            <p:nvPr/>
          </p:nvSpPr>
          <p:spPr>
            <a:xfrm>
              <a:off x="1074150" y="1757000"/>
              <a:ext cx="25125" cy="21775"/>
            </a:xfrm>
            <a:custGeom>
              <a:rect b="b" l="l" r="r" t="t"/>
              <a:pathLst>
                <a:path extrusionOk="0" h="871" w="1005">
                  <a:moveTo>
                    <a:pt x="511" y="1"/>
                  </a:moveTo>
                  <a:cubicBezTo>
                    <a:pt x="370" y="1"/>
                    <a:pt x="225" y="67"/>
                    <a:pt x="137" y="199"/>
                  </a:cubicBezTo>
                  <a:cubicBezTo>
                    <a:pt x="0" y="404"/>
                    <a:pt x="69" y="678"/>
                    <a:pt x="251" y="792"/>
                  </a:cubicBezTo>
                  <a:cubicBezTo>
                    <a:pt x="330" y="845"/>
                    <a:pt x="419" y="870"/>
                    <a:pt x="507" y="870"/>
                  </a:cubicBezTo>
                  <a:cubicBezTo>
                    <a:pt x="647" y="870"/>
                    <a:pt x="783" y="804"/>
                    <a:pt x="868" y="678"/>
                  </a:cubicBezTo>
                  <a:cubicBezTo>
                    <a:pt x="1005" y="473"/>
                    <a:pt x="936" y="199"/>
                    <a:pt x="731" y="62"/>
                  </a:cubicBezTo>
                  <a:cubicBezTo>
                    <a:pt x="665" y="21"/>
                    <a:pt x="589" y="1"/>
                    <a:pt x="51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5" name="Google Shape;2625;p32"/>
            <p:cNvSpPr/>
            <p:nvPr/>
          </p:nvSpPr>
          <p:spPr>
            <a:xfrm>
              <a:off x="1079850" y="1761550"/>
              <a:ext cx="13725" cy="12475"/>
            </a:xfrm>
            <a:custGeom>
              <a:rect b="b" l="l" r="r" t="t"/>
              <a:pathLst>
                <a:path extrusionOk="0" h="499" w="549">
                  <a:moveTo>
                    <a:pt x="271" y="1"/>
                  </a:moveTo>
                  <a:cubicBezTo>
                    <a:pt x="190" y="1"/>
                    <a:pt x="112" y="37"/>
                    <a:pt x="69" y="108"/>
                  </a:cubicBezTo>
                  <a:cubicBezTo>
                    <a:pt x="1" y="222"/>
                    <a:pt x="23" y="382"/>
                    <a:pt x="138" y="450"/>
                  </a:cubicBezTo>
                  <a:cubicBezTo>
                    <a:pt x="179" y="484"/>
                    <a:pt x="227" y="499"/>
                    <a:pt x="275" y="499"/>
                  </a:cubicBezTo>
                  <a:cubicBezTo>
                    <a:pt x="357" y="499"/>
                    <a:pt x="437" y="454"/>
                    <a:pt x="480" y="382"/>
                  </a:cubicBezTo>
                  <a:cubicBezTo>
                    <a:pt x="548" y="268"/>
                    <a:pt x="526" y="131"/>
                    <a:pt x="411" y="39"/>
                  </a:cubicBezTo>
                  <a:cubicBezTo>
                    <a:pt x="369" y="14"/>
                    <a:pt x="319" y="1"/>
                    <a:pt x="27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6" name="Google Shape;2626;p32"/>
            <p:cNvSpPr/>
            <p:nvPr/>
          </p:nvSpPr>
          <p:spPr>
            <a:xfrm>
              <a:off x="981125" y="1718575"/>
              <a:ext cx="58225" cy="31425"/>
            </a:xfrm>
            <a:custGeom>
              <a:rect b="b" l="l" r="r" t="t"/>
              <a:pathLst>
                <a:path extrusionOk="0" h="1257" w="2329">
                  <a:moveTo>
                    <a:pt x="2329" y="1074"/>
                  </a:moveTo>
                  <a:cubicBezTo>
                    <a:pt x="2055" y="69"/>
                    <a:pt x="731" y="366"/>
                    <a:pt x="1" y="1"/>
                  </a:cubicBezTo>
                  <a:lnTo>
                    <a:pt x="1" y="1"/>
                  </a:lnTo>
                  <a:cubicBezTo>
                    <a:pt x="480" y="686"/>
                    <a:pt x="1644" y="1256"/>
                    <a:pt x="2329" y="1074"/>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7" name="Google Shape;2627;p32"/>
            <p:cNvSpPr/>
            <p:nvPr/>
          </p:nvSpPr>
          <p:spPr>
            <a:xfrm>
              <a:off x="1082700" y="1784200"/>
              <a:ext cx="25700" cy="5175"/>
            </a:xfrm>
            <a:custGeom>
              <a:rect b="b" l="l" r="r" t="t"/>
              <a:pathLst>
                <a:path extrusionOk="0" h="207" w="1028">
                  <a:moveTo>
                    <a:pt x="1" y="46"/>
                  </a:moveTo>
                  <a:cubicBezTo>
                    <a:pt x="252" y="206"/>
                    <a:pt x="891" y="92"/>
                    <a:pt x="891" y="92"/>
                  </a:cubicBezTo>
                  <a:lnTo>
                    <a:pt x="891" y="92"/>
                  </a:lnTo>
                  <a:lnTo>
                    <a:pt x="1028" y="1"/>
                  </a:lnTo>
                  <a:cubicBezTo>
                    <a:pt x="412" y="138"/>
                    <a:pt x="1" y="46"/>
                    <a:pt x="1" y="46"/>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8" name="Google Shape;2628;p32"/>
            <p:cNvSpPr/>
            <p:nvPr/>
          </p:nvSpPr>
          <p:spPr>
            <a:xfrm>
              <a:off x="1265300" y="1920025"/>
              <a:ext cx="93625" cy="87900"/>
            </a:xfrm>
            <a:custGeom>
              <a:rect b="b" l="l" r="r" t="t"/>
              <a:pathLst>
                <a:path extrusionOk="0" h="3516" w="3745">
                  <a:moveTo>
                    <a:pt x="2854" y="2716"/>
                  </a:moveTo>
                  <a:cubicBezTo>
                    <a:pt x="1211" y="3127"/>
                    <a:pt x="1" y="2648"/>
                    <a:pt x="1" y="2648"/>
                  </a:cubicBezTo>
                  <a:lnTo>
                    <a:pt x="1" y="2648"/>
                  </a:lnTo>
                  <a:cubicBezTo>
                    <a:pt x="914" y="3515"/>
                    <a:pt x="1918" y="3424"/>
                    <a:pt x="2649" y="3333"/>
                  </a:cubicBezTo>
                  <a:lnTo>
                    <a:pt x="2649" y="3333"/>
                  </a:lnTo>
                  <a:cubicBezTo>
                    <a:pt x="3014" y="3287"/>
                    <a:pt x="3310" y="3241"/>
                    <a:pt x="3493" y="3310"/>
                  </a:cubicBezTo>
                  <a:lnTo>
                    <a:pt x="3493" y="3310"/>
                  </a:lnTo>
                  <a:lnTo>
                    <a:pt x="3744" y="2922"/>
                  </a:lnTo>
                  <a:cubicBezTo>
                    <a:pt x="2466" y="1712"/>
                    <a:pt x="3333" y="1347"/>
                    <a:pt x="2124" y="0"/>
                  </a:cubicBezTo>
                  <a:lnTo>
                    <a:pt x="2124" y="0"/>
                  </a:lnTo>
                  <a:cubicBezTo>
                    <a:pt x="1895" y="1256"/>
                    <a:pt x="2854" y="2716"/>
                    <a:pt x="2854" y="2716"/>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9" name="Google Shape;2629;p32"/>
            <p:cNvSpPr/>
            <p:nvPr/>
          </p:nvSpPr>
          <p:spPr>
            <a:xfrm>
              <a:off x="1348625" y="1993050"/>
              <a:ext cx="180900" cy="190050"/>
            </a:xfrm>
            <a:custGeom>
              <a:rect b="b" l="l" r="r" t="t"/>
              <a:pathLst>
                <a:path extrusionOk="0" h="7602" w="7236">
                  <a:moveTo>
                    <a:pt x="0" y="46"/>
                  </a:moveTo>
                  <a:cubicBezTo>
                    <a:pt x="183" y="2968"/>
                    <a:pt x="4200" y="7602"/>
                    <a:pt x="7236" y="5388"/>
                  </a:cubicBezTo>
                  <a:lnTo>
                    <a:pt x="7236" y="5388"/>
                  </a:lnTo>
                  <a:cubicBezTo>
                    <a:pt x="7122" y="3037"/>
                    <a:pt x="3675" y="1"/>
                    <a:pt x="639" y="1"/>
                  </a:cubicBezTo>
                  <a:lnTo>
                    <a:pt x="639" y="1"/>
                  </a:lnTo>
                  <a:cubicBezTo>
                    <a:pt x="434" y="1"/>
                    <a:pt x="206" y="24"/>
                    <a:pt x="0" y="46"/>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0" name="Google Shape;2630;p32"/>
            <p:cNvSpPr/>
            <p:nvPr/>
          </p:nvSpPr>
          <p:spPr>
            <a:xfrm>
              <a:off x="1495850" y="2100275"/>
              <a:ext cx="24550" cy="22025"/>
            </a:xfrm>
            <a:custGeom>
              <a:rect b="b" l="l" r="r" t="t"/>
              <a:pathLst>
                <a:path extrusionOk="0" h="881" w="982">
                  <a:moveTo>
                    <a:pt x="496" y="0"/>
                  </a:moveTo>
                  <a:cubicBezTo>
                    <a:pt x="348" y="0"/>
                    <a:pt x="203" y="76"/>
                    <a:pt x="114" y="208"/>
                  </a:cubicBezTo>
                  <a:cubicBezTo>
                    <a:pt x="0" y="414"/>
                    <a:pt x="46" y="665"/>
                    <a:pt x="251" y="802"/>
                  </a:cubicBezTo>
                  <a:cubicBezTo>
                    <a:pt x="330" y="854"/>
                    <a:pt x="416" y="880"/>
                    <a:pt x="499" y="880"/>
                  </a:cubicBezTo>
                  <a:cubicBezTo>
                    <a:pt x="633" y="880"/>
                    <a:pt x="760" y="814"/>
                    <a:pt x="845" y="688"/>
                  </a:cubicBezTo>
                  <a:cubicBezTo>
                    <a:pt x="982" y="482"/>
                    <a:pt x="936" y="208"/>
                    <a:pt x="731" y="71"/>
                  </a:cubicBezTo>
                  <a:cubicBezTo>
                    <a:pt x="658" y="23"/>
                    <a:pt x="576" y="0"/>
                    <a:pt x="4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1" name="Google Shape;2631;p32"/>
            <p:cNvSpPr/>
            <p:nvPr/>
          </p:nvSpPr>
          <p:spPr>
            <a:xfrm>
              <a:off x="1500975" y="2105075"/>
              <a:ext cx="14300" cy="12475"/>
            </a:xfrm>
            <a:custGeom>
              <a:rect b="b" l="l" r="r" t="t"/>
              <a:pathLst>
                <a:path extrusionOk="0" h="499" w="572">
                  <a:moveTo>
                    <a:pt x="277" y="1"/>
                  </a:moveTo>
                  <a:cubicBezTo>
                    <a:pt x="201" y="1"/>
                    <a:pt x="126" y="36"/>
                    <a:pt x="69" y="108"/>
                  </a:cubicBezTo>
                  <a:cubicBezTo>
                    <a:pt x="1" y="222"/>
                    <a:pt x="23" y="382"/>
                    <a:pt x="138" y="450"/>
                  </a:cubicBezTo>
                  <a:cubicBezTo>
                    <a:pt x="179" y="484"/>
                    <a:pt x="228" y="499"/>
                    <a:pt x="275" y="499"/>
                  </a:cubicBezTo>
                  <a:cubicBezTo>
                    <a:pt x="357" y="499"/>
                    <a:pt x="437" y="454"/>
                    <a:pt x="480" y="382"/>
                  </a:cubicBezTo>
                  <a:cubicBezTo>
                    <a:pt x="571" y="267"/>
                    <a:pt x="526" y="108"/>
                    <a:pt x="411" y="39"/>
                  </a:cubicBezTo>
                  <a:cubicBezTo>
                    <a:pt x="369" y="14"/>
                    <a:pt x="323" y="1"/>
                    <a:pt x="27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2" name="Google Shape;2632;p32"/>
            <p:cNvSpPr/>
            <p:nvPr/>
          </p:nvSpPr>
          <p:spPr>
            <a:xfrm>
              <a:off x="1402825" y="2062100"/>
              <a:ext cx="57675" cy="31425"/>
            </a:xfrm>
            <a:custGeom>
              <a:rect b="b" l="l" r="r" t="t"/>
              <a:pathLst>
                <a:path extrusionOk="0" h="1257" w="2307">
                  <a:moveTo>
                    <a:pt x="2306" y="1073"/>
                  </a:moveTo>
                  <a:cubicBezTo>
                    <a:pt x="2055" y="69"/>
                    <a:pt x="708" y="366"/>
                    <a:pt x="1" y="1"/>
                  </a:cubicBezTo>
                  <a:lnTo>
                    <a:pt x="1" y="1"/>
                  </a:lnTo>
                  <a:cubicBezTo>
                    <a:pt x="457" y="685"/>
                    <a:pt x="1621" y="1256"/>
                    <a:pt x="2306" y="1073"/>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3" name="Google Shape;2633;p32"/>
            <p:cNvSpPr/>
            <p:nvPr/>
          </p:nvSpPr>
          <p:spPr>
            <a:xfrm>
              <a:off x="1503825" y="2127725"/>
              <a:ext cx="25700" cy="5175"/>
            </a:xfrm>
            <a:custGeom>
              <a:rect b="b" l="l" r="r" t="t"/>
              <a:pathLst>
                <a:path extrusionOk="0" h="207" w="1028">
                  <a:moveTo>
                    <a:pt x="1" y="46"/>
                  </a:moveTo>
                  <a:cubicBezTo>
                    <a:pt x="275" y="206"/>
                    <a:pt x="891" y="92"/>
                    <a:pt x="891" y="92"/>
                  </a:cubicBezTo>
                  <a:lnTo>
                    <a:pt x="891" y="92"/>
                  </a:lnTo>
                  <a:lnTo>
                    <a:pt x="1028" y="1"/>
                  </a:lnTo>
                  <a:cubicBezTo>
                    <a:pt x="412" y="138"/>
                    <a:pt x="1" y="46"/>
                    <a:pt x="1" y="46"/>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4" name="Google Shape;2634;p32"/>
            <p:cNvSpPr/>
            <p:nvPr/>
          </p:nvSpPr>
          <p:spPr>
            <a:xfrm>
              <a:off x="1483850" y="2037575"/>
              <a:ext cx="93625" cy="87900"/>
            </a:xfrm>
            <a:custGeom>
              <a:rect b="b" l="l" r="r" t="t"/>
              <a:pathLst>
                <a:path extrusionOk="0" h="3516" w="3745">
                  <a:moveTo>
                    <a:pt x="2854" y="2716"/>
                  </a:moveTo>
                  <a:cubicBezTo>
                    <a:pt x="1211" y="3127"/>
                    <a:pt x="1" y="2648"/>
                    <a:pt x="1" y="2648"/>
                  </a:cubicBezTo>
                  <a:lnTo>
                    <a:pt x="1" y="2648"/>
                  </a:lnTo>
                  <a:cubicBezTo>
                    <a:pt x="914" y="3515"/>
                    <a:pt x="1918" y="3424"/>
                    <a:pt x="2649" y="3333"/>
                  </a:cubicBezTo>
                  <a:lnTo>
                    <a:pt x="2649" y="3333"/>
                  </a:lnTo>
                  <a:cubicBezTo>
                    <a:pt x="3014" y="3287"/>
                    <a:pt x="3311" y="3241"/>
                    <a:pt x="3493" y="3310"/>
                  </a:cubicBezTo>
                  <a:lnTo>
                    <a:pt x="3493" y="3310"/>
                  </a:lnTo>
                  <a:lnTo>
                    <a:pt x="3744" y="2922"/>
                  </a:lnTo>
                  <a:cubicBezTo>
                    <a:pt x="2466" y="1689"/>
                    <a:pt x="3333" y="1347"/>
                    <a:pt x="2124" y="0"/>
                  </a:cubicBezTo>
                  <a:lnTo>
                    <a:pt x="2124" y="0"/>
                  </a:lnTo>
                  <a:cubicBezTo>
                    <a:pt x="1895" y="1233"/>
                    <a:pt x="2854" y="2716"/>
                    <a:pt x="2854" y="2716"/>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5" name="Google Shape;2635;p32"/>
            <p:cNvSpPr/>
            <p:nvPr/>
          </p:nvSpPr>
          <p:spPr>
            <a:xfrm>
              <a:off x="1567175" y="2110600"/>
              <a:ext cx="180900" cy="190050"/>
            </a:xfrm>
            <a:custGeom>
              <a:rect b="b" l="l" r="r" t="t"/>
              <a:pathLst>
                <a:path extrusionOk="0" h="7602" w="7236">
                  <a:moveTo>
                    <a:pt x="0" y="46"/>
                  </a:moveTo>
                  <a:cubicBezTo>
                    <a:pt x="183" y="2968"/>
                    <a:pt x="4200" y="7602"/>
                    <a:pt x="7236" y="5365"/>
                  </a:cubicBezTo>
                  <a:lnTo>
                    <a:pt x="7236" y="5365"/>
                  </a:lnTo>
                  <a:cubicBezTo>
                    <a:pt x="7145" y="3037"/>
                    <a:pt x="3675" y="1"/>
                    <a:pt x="639" y="1"/>
                  </a:cubicBezTo>
                  <a:lnTo>
                    <a:pt x="639" y="1"/>
                  </a:lnTo>
                  <a:cubicBezTo>
                    <a:pt x="434" y="1"/>
                    <a:pt x="206" y="24"/>
                    <a:pt x="0" y="46"/>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6" name="Google Shape;2636;p32"/>
            <p:cNvSpPr/>
            <p:nvPr/>
          </p:nvSpPr>
          <p:spPr>
            <a:xfrm>
              <a:off x="1714400" y="2217825"/>
              <a:ext cx="24550" cy="22025"/>
            </a:xfrm>
            <a:custGeom>
              <a:rect b="b" l="l" r="r" t="t"/>
              <a:pathLst>
                <a:path extrusionOk="0" h="881" w="982">
                  <a:moveTo>
                    <a:pt x="496" y="0"/>
                  </a:moveTo>
                  <a:cubicBezTo>
                    <a:pt x="348" y="0"/>
                    <a:pt x="203" y="76"/>
                    <a:pt x="114" y="208"/>
                  </a:cubicBezTo>
                  <a:cubicBezTo>
                    <a:pt x="0" y="391"/>
                    <a:pt x="46" y="665"/>
                    <a:pt x="251" y="802"/>
                  </a:cubicBezTo>
                  <a:cubicBezTo>
                    <a:pt x="330" y="854"/>
                    <a:pt x="419" y="880"/>
                    <a:pt x="506" y="880"/>
                  </a:cubicBezTo>
                  <a:cubicBezTo>
                    <a:pt x="644" y="880"/>
                    <a:pt x="775" y="814"/>
                    <a:pt x="845" y="688"/>
                  </a:cubicBezTo>
                  <a:cubicBezTo>
                    <a:pt x="982" y="482"/>
                    <a:pt x="936" y="208"/>
                    <a:pt x="731" y="71"/>
                  </a:cubicBezTo>
                  <a:cubicBezTo>
                    <a:pt x="658" y="23"/>
                    <a:pt x="577" y="0"/>
                    <a:pt x="4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7" name="Google Shape;2637;p32"/>
            <p:cNvSpPr/>
            <p:nvPr/>
          </p:nvSpPr>
          <p:spPr>
            <a:xfrm>
              <a:off x="1719525" y="2222625"/>
              <a:ext cx="14300" cy="12475"/>
            </a:xfrm>
            <a:custGeom>
              <a:rect b="b" l="l" r="r" t="t"/>
              <a:pathLst>
                <a:path extrusionOk="0" h="499" w="572">
                  <a:moveTo>
                    <a:pt x="277" y="1"/>
                  </a:moveTo>
                  <a:cubicBezTo>
                    <a:pt x="201" y="1"/>
                    <a:pt x="126" y="36"/>
                    <a:pt x="69" y="108"/>
                  </a:cubicBezTo>
                  <a:cubicBezTo>
                    <a:pt x="1" y="222"/>
                    <a:pt x="24" y="382"/>
                    <a:pt x="138" y="450"/>
                  </a:cubicBezTo>
                  <a:cubicBezTo>
                    <a:pt x="180" y="484"/>
                    <a:pt x="228" y="499"/>
                    <a:pt x="275" y="499"/>
                  </a:cubicBezTo>
                  <a:cubicBezTo>
                    <a:pt x="357" y="499"/>
                    <a:pt x="437" y="454"/>
                    <a:pt x="480" y="382"/>
                  </a:cubicBezTo>
                  <a:cubicBezTo>
                    <a:pt x="571" y="268"/>
                    <a:pt x="526" y="108"/>
                    <a:pt x="412" y="39"/>
                  </a:cubicBezTo>
                  <a:cubicBezTo>
                    <a:pt x="369" y="14"/>
                    <a:pt x="323" y="1"/>
                    <a:pt x="27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8" name="Google Shape;2638;p32"/>
            <p:cNvSpPr/>
            <p:nvPr/>
          </p:nvSpPr>
          <p:spPr>
            <a:xfrm>
              <a:off x="1621375" y="2179650"/>
              <a:ext cx="57675" cy="31425"/>
            </a:xfrm>
            <a:custGeom>
              <a:rect b="b" l="l" r="r" t="t"/>
              <a:pathLst>
                <a:path extrusionOk="0" h="1257" w="2307">
                  <a:moveTo>
                    <a:pt x="2306" y="1073"/>
                  </a:moveTo>
                  <a:cubicBezTo>
                    <a:pt x="2055" y="69"/>
                    <a:pt x="708" y="366"/>
                    <a:pt x="1" y="1"/>
                  </a:cubicBezTo>
                  <a:lnTo>
                    <a:pt x="1" y="1"/>
                  </a:lnTo>
                  <a:cubicBezTo>
                    <a:pt x="457" y="685"/>
                    <a:pt x="1621" y="1256"/>
                    <a:pt x="2306" y="1073"/>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9" name="Google Shape;2639;p32"/>
            <p:cNvSpPr/>
            <p:nvPr/>
          </p:nvSpPr>
          <p:spPr>
            <a:xfrm>
              <a:off x="1722375" y="2244700"/>
              <a:ext cx="25700" cy="5750"/>
            </a:xfrm>
            <a:custGeom>
              <a:rect b="b" l="l" r="r" t="t"/>
              <a:pathLst>
                <a:path extrusionOk="0" h="230" w="1028">
                  <a:moveTo>
                    <a:pt x="1" y="69"/>
                  </a:moveTo>
                  <a:cubicBezTo>
                    <a:pt x="275" y="229"/>
                    <a:pt x="891" y="92"/>
                    <a:pt x="891" y="92"/>
                  </a:cubicBezTo>
                  <a:lnTo>
                    <a:pt x="891" y="92"/>
                  </a:lnTo>
                  <a:lnTo>
                    <a:pt x="1028" y="1"/>
                  </a:lnTo>
                  <a:cubicBezTo>
                    <a:pt x="412" y="161"/>
                    <a:pt x="1" y="69"/>
                    <a:pt x="1" y="69"/>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0" name="Google Shape;2640;p32"/>
            <p:cNvSpPr/>
            <p:nvPr/>
          </p:nvSpPr>
          <p:spPr>
            <a:xfrm>
              <a:off x="1618525" y="2059825"/>
              <a:ext cx="93600" cy="87325"/>
            </a:xfrm>
            <a:custGeom>
              <a:rect b="b" l="l" r="r" t="t"/>
              <a:pathLst>
                <a:path extrusionOk="0" h="3493" w="3744">
                  <a:moveTo>
                    <a:pt x="2877" y="2694"/>
                  </a:moveTo>
                  <a:cubicBezTo>
                    <a:pt x="1210" y="3105"/>
                    <a:pt x="1" y="2625"/>
                    <a:pt x="1" y="2625"/>
                  </a:cubicBezTo>
                  <a:lnTo>
                    <a:pt x="1" y="2625"/>
                  </a:lnTo>
                  <a:cubicBezTo>
                    <a:pt x="914" y="3493"/>
                    <a:pt x="1918" y="3401"/>
                    <a:pt x="2671" y="3310"/>
                  </a:cubicBezTo>
                  <a:lnTo>
                    <a:pt x="2671" y="3310"/>
                  </a:lnTo>
                  <a:cubicBezTo>
                    <a:pt x="3014" y="3264"/>
                    <a:pt x="3310" y="3242"/>
                    <a:pt x="3493" y="3287"/>
                  </a:cubicBezTo>
                  <a:lnTo>
                    <a:pt x="3493" y="3287"/>
                  </a:lnTo>
                  <a:lnTo>
                    <a:pt x="3744" y="2922"/>
                  </a:lnTo>
                  <a:cubicBezTo>
                    <a:pt x="2466" y="1689"/>
                    <a:pt x="3333" y="1347"/>
                    <a:pt x="2146" y="0"/>
                  </a:cubicBezTo>
                  <a:lnTo>
                    <a:pt x="2146" y="0"/>
                  </a:lnTo>
                  <a:cubicBezTo>
                    <a:pt x="1918" y="1233"/>
                    <a:pt x="2877" y="2694"/>
                    <a:pt x="2877" y="2694"/>
                  </a:cubicBezTo>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1" name="Google Shape;2641;p32"/>
            <p:cNvSpPr/>
            <p:nvPr/>
          </p:nvSpPr>
          <p:spPr>
            <a:xfrm>
              <a:off x="1701850" y="2132875"/>
              <a:ext cx="180900" cy="189475"/>
            </a:xfrm>
            <a:custGeom>
              <a:rect b="b" l="l" r="r" t="t"/>
              <a:pathLst>
                <a:path extrusionOk="0" h="7579" w="7236">
                  <a:moveTo>
                    <a:pt x="0" y="46"/>
                  </a:moveTo>
                  <a:cubicBezTo>
                    <a:pt x="206" y="2944"/>
                    <a:pt x="4200" y="7578"/>
                    <a:pt x="7236" y="5364"/>
                  </a:cubicBezTo>
                  <a:lnTo>
                    <a:pt x="7236" y="5364"/>
                  </a:lnTo>
                  <a:cubicBezTo>
                    <a:pt x="7144" y="3036"/>
                    <a:pt x="3675" y="0"/>
                    <a:pt x="662" y="0"/>
                  </a:cubicBezTo>
                  <a:lnTo>
                    <a:pt x="662" y="0"/>
                  </a:lnTo>
                  <a:cubicBezTo>
                    <a:pt x="434" y="0"/>
                    <a:pt x="228" y="0"/>
                    <a:pt x="0" y="46"/>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2" name="Google Shape;2642;p32"/>
            <p:cNvSpPr/>
            <p:nvPr/>
          </p:nvSpPr>
          <p:spPr>
            <a:xfrm>
              <a:off x="1849075" y="2239900"/>
              <a:ext cx="25125" cy="21775"/>
            </a:xfrm>
            <a:custGeom>
              <a:rect b="b" l="l" r="r" t="t"/>
              <a:pathLst>
                <a:path extrusionOk="0" h="871" w="1005">
                  <a:moveTo>
                    <a:pt x="493" y="0"/>
                  </a:moveTo>
                  <a:cubicBezTo>
                    <a:pt x="358" y="0"/>
                    <a:pt x="221" y="66"/>
                    <a:pt x="137" y="193"/>
                  </a:cubicBezTo>
                  <a:cubicBezTo>
                    <a:pt x="0" y="398"/>
                    <a:pt x="46" y="672"/>
                    <a:pt x="251" y="809"/>
                  </a:cubicBezTo>
                  <a:cubicBezTo>
                    <a:pt x="325" y="850"/>
                    <a:pt x="407" y="870"/>
                    <a:pt x="488" y="870"/>
                  </a:cubicBezTo>
                  <a:cubicBezTo>
                    <a:pt x="635" y="870"/>
                    <a:pt x="779" y="804"/>
                    <a:pt x="867" y="672"/>
                  </a:cubicBezTo>
                  <a:cubicBezTo>
                    <a:pt x="1004" y="467"/>
                    <a:pt x="936" y="193"/>
                    <a:pt x="730" y="79"/>
                  </a:cubicBezTo>
                  <a:cubicBezTo>
                    <a:pt x="660" y="26"/>
                    <a:pt x="577" y="0"/>
                    <a:pt x="4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3" name="Google Shape;2643;p32"/>
            <p:cNvSpPr/>
            <p:nvPr/>
          </p:nvSpPr>
          <p:spPr>
            <a:xfrm>
              <a:off x="1854200" y="2244625"/>
              <a:ext cx="14300" cy="12475"/>
            </a:xfrm>
            <a:custGeom>
              <a:rect b="b" l="l" r="r" t="t"/>
              <a:pathLst>
                <a:path extrusionOk="0" h="499" w="572">
                  <a:moveTo>
                    <a:pt x="297" y="1"/>
                  </a:moveTo>
                  <a:cubicBezTo>
                    <a:pt x="215" y="1"/>
                    <a:pt x="135" y="46"/>
                    <a:pt x="92" y="118"/>
                  </a:cubicBezTo>
                  <a:cubicBezTo>
                    <a:pt x="0" y="232"/>
                    <a:pt x="46" y="369"/>
                    <a:pt x="160" y="460"/>
                  </a:cubicBezTo>
                  <a:cubicBezTo>
                    <a:pt x="203" y="486"/>
                    <a:pt x="252" y="499"/>
                    <a:pt x="301" y="499"/>
                  </a:cubicBezTo>
                  <a:cubicBezTo>
                    <a:pt x="381" y="499"/>
                    <a:pt x="460" y="463"/>
                    <a:pt x="503" y="392"/>
                  </a:cubicBezTo>
                  <a:cubicBezTo>
                    <a:pt x="571" y="278"/>
                    <a:pt x="548" y="118"/>
                    <a:pt x="434" y="49"/>
                  </a:cubicBezTo>
                  <a:cubicBezTo>
                    <a:pt x="392" y="16"/>
                    <a:pt x="344" y="1"/>
                    <a:pt x="29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4" name="Google Shape;2644;p32"/>
            <p:cNvSpPr/>
            <p:nvPr/>
          </p:nvSpPr>
          <p:spPr>
            <a:xfrm>
              <a:off x="1756050" y="2201350"/>
              <a:ext cx="58225" cy="31400"/>
            </a:xfrm>
            <a:custGeom>
              <a:rect b="b" l="l" r="r" t="t"/>
              <a:pathLst>
                <a:path extrusionOk="0" h="1256" w="2329">
                  <a:moveTo>
                    <a:pt x="2329" y="1096"/>
                  </a:moveTo>
                  <a:cubicBezTo>
                    <a:pt x="2055" y="91"/>
                    <a:pt x="731" y="365"/>
                    <a:pt x="1" y="0"/>
                  </a:cubicBezTo>
                  <a:lnTo>
                    <a:pt x="1" y="0"/>
                  </a:lnTo>
                  <a:cubicBezTo>
                    <a:pt x="457" y="708"/>
                    <a:pt x="1644" y="1255"/>
                    <a:pt x="2329" y="1096"/>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5" name="Google Shape;2645;p32"/>
            <p:cNvSpPr/>
            <p:nvPr/>
          </p:nvSpPr>
          <p:spPr>
            <a:xfrm>
              <a:off x="1857625" y="2266950"/>
              <a:ext cx="25125" cy="5750"/>
            </a:xfrm>
            <a:custGeom>
              <a:rect b="b" l="l" r="r" t="t"/>
              <a:pathLst>
                <a:path extrusionOk="0" h="230" w="1005">
                  <a:moveTo>
                    <a:pt x="0" y="47"/>
                  </a:moveTo>
                  <a:cubicBezTo>
                    <a:pt x="252" y="229"/>
                    <a:pt x="891" y="92"/>
                    <a:pt x="891" y="92"/>
                  </a:cubicBezTo>
                  <a:lnTo>
                    <a:pt x="891" y="92"/>
                  </a:lnTo>
                  <a:lnTo>
                    <a:pt x="1005" y="1"/>
                  </a:lnTo>
                  <a:cubicBezTo>
                    <a:pt x="411" y="138"/>
                    <a:pt x="0" y="47"/>
                    <a:pt x="0" y="47"/>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6" name="Google Shape;2646;p32"/>
            <p:cNvSpPr/>
            <p:nvPr/>
          </p:nvSpPr>
          <p:spPr>
            <a:xfrm>
              <a:off x="2150350" y="2414750"/>
              <a:ext cx="93625" cy="88475"/>
            </a:xfrm>
            <a:custGeom>
              <a:rect b="b" l="l" r="r" t="t"/>
              <a:pathLst>
                <a:path extrusionOk="0" h="3539" w="3745">
                  <a:moveTo>
                    <a:pt x="2854" y="2717"/>
                  </a:moveTo>
                  <a:cubicBezTo>
                    <a:pt x="1233" y="3151"/>
                    <a:pt x="1" y="2694"/>
                    <a:pt x="1" y="2694"/>
                  </a:cubicBezTo>
                  <a:lnTo>
                    <a:pt x="1" y="2694"/>
                  </a:lnTo>
                  <a:cubicBezTo>
                    <a:pt x="914" y="3539"/>
                    <a:pt x="1918" y="3424"/>
                    <a:pt x="2671" y="3333"/>
                  </a:cubicBezTo>
                  <a:lnTo>
                    <a:pt x="2671" y="3333"/>
                  </a:lnTo>
                  <a:cubicBezTo>
                    <a:pt x="3014" y="3288"/>
                    <a:pt x="3311" y="3219"/>
                    <a:pt x="3493" y="3288"/>
                  </a:cubicBezTo>
                  <a:lnTo>
                    <a:pt x="3493" y="3288"/>
                  </a:lnTo>
                  <a:lnTo>
                    <a:pt x="3744" y="2900"/>
                  </a:lnTo>
                  <a:cubicBezTo>
                    <a:pt x="2443" y="1690"/>
                    <a:pt x="3311" y="1325"/>
                    <a:pt x="2101" y="1"/>
                  </a:cubicBezTo>
                  <a:lnTo>
                    <a:pt x="2101" y="1"/>
                  </a:lnTo>
                  <a:cubicBezTo>
                    <a:pt x="1873" y="1256"/>
                    <a:pt x="2854" y="2717"/>
                    <a:pt x="2854" y="2717"/>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7" name="Google Shape;2647;p32"/>
            <p:cNvSpPr/>
            <p:nvPr/>
          </p:nvSpPr>
          <p:spPr>
            <a:xfrm>
              <a:off x="2233675" y="2487225"/>
              <a:ext cx="183200" cy="188325"/>
            </a:xfrm>
            <a:custGeom>
              <a:rect b="b" l="l" r="r" t="t"/>
              <a:pathLst>
                <a:path extrusionOk="0" h="7533" w="7328">
                  <a:moveTo>
                    <a:pt x="0" y="69"/>
                  </a:moveTo>
                  <a:cubicBezTo>
                    <a:pt x="251" y="2968"/>
                    <a:pt x="4337" y="7533"/>
                    <a:pt x="7327" y="5250"/>
                  </a:cubicBezTo>
                  <a:lnTo>
                    <a:pt x="7327" y="5250"/>
                  </a:lnTo>
                  <a:cubicBezTo>
                    <a:pt x="7190" y="2945"/>
                    <a:pt x="3744" y="1"/>
                    <a:pt x="731" y="1"/>
                  </a:cubicBezTo>
                  <a:lnTo>
                    <a:pt x="731" y="1"/>
                  </a:lnTo>
                  <a:cubicBezTo>
                    <a:pt x="480" y="1"/>
                    <a:pt x="251" y="23"/>
                    <a:pt x="0" y="69"/>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8" name="Google Shape;2648;p32"/>
            <p:cNvSpPr/>
            <p:nvPr/>
          </p:nvSpPr>
          <p:spPr>
            <a:xfrm>
              <a:off x="2382600" y="2592150"/>
              <a:ext cx="25150" cy="21850"/>
            </a:xfrm>
            <a:custGeom>
              <a:rect b="b" l="l" r="r" t="t"/>
              <a:pathLst>
                <a:path extrusionOk="0" h="874" w="1006">
                  <a:moveTo>
                    <a:pt x="503" y="1"/>
                  </a:moveTo>
                  <a:cubicBezTo>
                    <a:pt x="362" y="1"/>
                    <a:pt x="226" y="76"/>
                    <a:pt x="138" y="209"/>
                  </a:cubicBezTo>
                  <a:cubicBezTo>
                    <a:pt x="1" y="414"/>
                    <a:pt x="69" y="665"/>
                    <a:pt x="275" y="802"/>
                  </a:cubicBezTo>
                  <a:cubicBezTo>
                    <a:pt x="347" y="851"/>
                    <a:pt x="429" y="874"/>
                    <a:pt x="509" y="874"/>
                  </a:cubicBezTo>
                  <a:cubicBezTo>
                    <a:pt x="654" y="874"/>
                    <a:pt x="794" y="798"/>
                    <a:pt x="868" y="665"/>
                  </a:cubicBezTo>
                  <a:cubicBezTo>
                    <a:pt x="1005" y="460"/>
                    <a:pt x="937" y="186"/>
                    <a:pt x="731" y="72"/>
                  </a:cubicBezTo>
                  <a:cubicBezTo>
                    <a:pt x="658" y="23"/>
                    <a:pt x="580" y="1"/>
                    <a:pt x="50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9" name="Google Shape;2649;p32"/>
            <p:cNvSpPr/>
            <p:nvPr/>
          </p:nvSpPr>
          <p:spPr>
            <a:xfrm>
              <a:off x="2388300" y="2596725"/>
              <a:ext cx="14300" cy="12450"/>
            </a:xfrm>
            <a:custGeom>
              <a:rect b="b" l="l" r="r" t="t"/>
              <a:pathLst>
                <a:path extrusionOk="0" h="498" w="572">
                  <a:moveTo>
                    <a:pt x="275" y="0"/>
                  </a:moveTo>
                  <a:cubicBezTo>
                    <a:pt x="193" y="0"/>
                    <a:pt x="113" y="45"/>
                    <a:pt x="69" y="117"/>
                  </a:cubicBezTo>
                  <a:cubicBezTo>
                    <a:pt x="1" y="231"/>
                    <a:pt x="24" y="391"/>
                    <a:pt x="138" y="459"/>
                  </a:cubicBezTo>
                  <a:cubicBezTo>
                    <a:pt x="181" y="485"/>
                    <a:pt x="230" y="498"/>
                    <a:pt x="278" y="498"/>
                  </a:cubicBezTo>
                  <a:cubicBezTo>
                    <a:pt x="359" y="498"/>
                    <a:pt x="438" y="462"/>
                    <a:pt x="480" y="391"/>
                  </a:cubicBezTo>
                  <a:cubicBezTo>
                    <a:pt x="572" y="277"/>
                    <a:pt x="526" y="117"/>
                    <a:pt x="412" y="49"/>
                  </a:cubicBezTo>
                  <a:cubicBezTo>
                    <a:pt x="370" y="15"/>
                    <a:pt x="322" y="0"/>
                    <a:pt x="27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0" name="Google Shape;2650;p32"/>
            <p:cNvSpPr/>
            <p:nvPr/>
          </p:nvSpPr>
          <p:spPr>
            <a:xfrm>
              <a:off x="2289025" y="2555125"/>
              <a:ext cx="58225" cy="30850"/>
            </a:xfrm>
            <a:custGeom>
              <a:rect b="b" l="l" r="r" t="t"/>
              <a:pathLst>
                <a:path extrusionOk="0" h="1234" w="2329">
                  <a:moveTo>
                    <a:pt x="2329" y="1051"/>
                  </a:moveTo>
                  <a:cubicBezTo>
                    <a:pt x="2055" y="69"/>
                    <a:pt x="731" y="366"/>
                    <a:pt x="0" y="1"/>
                  </a:cubicBezTo>
                  <a:lnTo>
                    <a:pt x="0" y="1"/>
                  </a:lnTo>
                  <a:cubicBezTo>
                    <a:pt x="480" y="708"/>
                    <a:pt x="1644" y="1233"/>
                    <a:pt x="2329" y="105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1" name="Google Shape;2651;p32"/>
            <p:cNvSpPr/>
            <p:nvPr/>
          </p:nvSpPr>
          <p:spPr>
            <a:xfrm>
              <a:off x="2391175" y="2618475"/>
              <a:ext cx="25700" cy="6300"/>
            </a:xfrm>
            <a:custGeom>
              <a:rect b="b" l="l" r="r" t="t"/>
              <a:pathLst>
                <a:path extrusionOk="0" h="252" w="1028">
                  <a:moveTo>
                    <a:pt x="0" y="92"/>
                  </a:moveTo>
                  <a:cubicBezTo>
                    <a:pt x="274" y="251"/>
                    <a:pt x="913" y="114"/>
                    <a:pt x="913" y="114"/>
                  </a:cubicBezTo>
                  <a:lnTo>
                    <a:pt x="913" y="114"/>
                  </a:lnTo>
                  <a:lnTo>
                    <a:pt x="1027" y="0"/>
                  </a:lnTo>
                  <a:cubicBezTo>
                    <a:pt x="434" y="160"/>
                    <a:pt x="0" y="92"/>
                    <a:pt x="0" y="92"/>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2" name="Google Shape;2652;p32"/>
            <p:cNvSpPr/>
            <p:nvPr/>
          </p:nvSpPr>
          <p:spPr>
            <a:xfrm>
              <a:off x="2310700" y="2617900"/>
              <a:ext cx="90750" cy="91325"/>
            </a:xfrm>
            <a:custGeom>
              <a:rect b="b" l="l" r="r" t="t"/>
              <a:pathLst>
                <a:path extrusionOk="0" h="3653" w="3630">
                  <a:moveTo>
                    <a:pt x="2740" y="2329"/>
                  </a:moveTo>
                  <a:cubicBezTo>
                    <a:pt x="1325" y="3242"/>
                    <a:pt x="1" y="3173"/>
                    <a:pt x="1" y="3173"/>
                  </a:cubicBezTo>
                  <a:lnTo>
                    <a:pt x="1" y="3173"/>
                  </a:lnTo>
                  <a:cubicBezTo>
                    <a:pt x="1051" y="3653"/>
                    <a:pt x="1918" y="3356"/>
                    <a:pt x="2557" y="3059"/>
                  </a:cubicBezTo>
                  <a:lnTo>
                    <a:pt x="2557" y="3059"/>
                  </a:lnTo>
                  <a:cubicBezTo>
                    <a:pt x="2968" y="2876"/>
                    <a:pt x="3288" y="2671"/>
                    <a:pt x="3516" y="2671"/>
                  </a:cubicBezTo>
                  <a:lnTo>
                    <a:pt x="3516" y="2671"/>
                  </a:lnTo>
                  <a:lnTo>
                    <a:pt x="3630" y="2237"/>
                  </a:lnTo>
                  <a:cubicBezTo>
                    <a:pt x="2032" y="1484"/>
                    <a:pt x="2740" y="868"/>
                    <a:pt x="1165" y="1"/>
                  </a:cubicBezTo>
                  <a:lnTo>
                    <a:pt x="1165" y="1"/>
                  </a:lnTo>
                  <a:cubicBezTo>
                    <a:pt x="1347" y="1233"/>
                    <a:pt x="2740" y="2329"/>
                    <a:pt x="2740" y="2329"/>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3" name="Google Shape;2653;p32"/>
            <p:cNvSpPr/>
            <p:nvPr/>
          </p:nvSpPr>
          <p:spPr>
            <a:xfrm>
              <a:off x="2392300" y="2664700"/>
              <a:ext cx="214600" cy="158075"/>
            </a:xfrm>
            <a:custGeom>
              <a:rect b="b" l="l" r="r" t="t"/>
              <a:pathLst>
                <a:path extrusionOk="0" h="6323" w="8584">
                  <a:moveTo>
                    <a:pt x="1" y="548"/>
                  </a:moveTo>
                  <a:cubicBezTo>
                    <a:pt x="1119" y="3241"/>
                    <a:pt x="6437" y="6323"/>
                    <a:pt x="8583" y="3219"/>
                  </a:cubicBezTo>
                  <a:lnTo>
                    <a:pt x="8583" y="3219"/>
                  </a:lnTo>
                  <a:cubicBezTo>
                    <a:pt x="7898" y="1484"/>
                    <a:pt x="5000" y="0"/>
                    <a:pt x="2397" y="0"/>
                  </a:cubicBezTo>
                  <a:lnTo>
                    <a:pt x="2397" y="0"/>
                  </a:lnTo>
                  <a:cubicBezTo>
                    <a:pt x="1553" y="0"/>
                    <a:pt x="708" y="160"/>
                    <a:pt x="1" y="548"/>
                  </a:cubicBezTo>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4" name="Google Shape;2654;p32"/>
            <p:cNvSpPr/>
            <p:nvPr/>
          </p:nvSpPr>
          <p:spPr>
            <a:xfrm>
              <a:off x="2569200" y="2726100"/>
              <a:ext cx="24000" cy="21800"/>
            </a:xfrm>
            <a:custGeom>
              <a:rect b="b" l="l" r="r" t="t"/>
              <a:pathLst>
                <a:path extrusionOk="0" h="872" w="960">
                  <a:moveTo>
                    <a:pt x="505" y="1"/>
                  </a:moveTo>
                  <a:cubicBezTo>
                    <a:pt x="304" y="1"/>
                    <a:pt x="109" y="130"/>
                    <a:pt x="69" y="329"/>
                  </a:cubicBezTo>
                  <a:cubicBezTo>
                    <a:pt x="1" y="557"/>
                    <a:pt x="138" y="808"/>
                    <a:pt x="366" y="854"/>
                  </a:cubicBezTo>
                  <a:cubicBezTo>
                    <a:pt x="410" y="866"/>
                    <a:pt x="453" y="872"/>
                    <a:pt x="495" y="872"/>
                  </a:cubicBezTo>
                  <a:cubicBezTo>
                    <a:pt x="692" y="872"/>
                    <a:pt x="857" y="745"/>
                    <a:pt x="914" y="557"/>
                  </a:cubicBezTo>
                  <a:cubicBezTo>
                    <a:pt x="959" y="306"/>
                    <a:pt x="822" y="78"/>
                    <a:pt x="594" y="9"/>
                  </a:cubicBezTo>
                  <a:cubicBezTo>
                    <a:pt x="565" y="3"/>
                    <a:pt x="535" y="1"/>
                    <a:pt x="50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5" name="Google Shape;2655;p32"/>
            <p:cNvSpPr/>
            <p:nvPr/>
          </p:nvSpPr>
          <p:spPr>
            <a:xfrm>
              <a:off x="2574350" y="2730775"/>
              <a:ext cx="13700" cy="12425"/>
            </a:xfrm>
            <a:custGeom>
              <a:rect b="b" l="l" r="r" t="t"/>
              <a:pathLst>
                <a:path extrusionOk="0" h="497" w="548">
                  <a:moveTo>
                    <a:pt x="290" y="1"/>
                  </a:moveTo>
                  <a:cubicBezTo>
                    <a:pt x="173" y="1"/>
                    <a:pt x="66" y="68"/>
                    <a:pt x="46" y="188"/>
                  </a:cubicBezTo>
                  <a:cubicBezTo>
                    <a:pt x="0" y="324"/>
                    <a:pt x="91" y="461"/>
                    <a:pt x="205" y="484"/>
                  </a:cubicBezTo>
                  <a:cubicBezTo>
                    <a:pt x="230" y="492"/>
                    <a:pt x="255" y="496"/>
                    <a:pt x="279" y="496"/>
                  </a:cubicBezTo>
                  <a:cubicBezTo>
                    <a:pt x="389" y="496"/>
                    <a:pt x="488" y="418"/>
                    <a:pt x="525" y="324"/>
                  </a:cubicBezTo>
                  <a:cubicBezTo>
                    <a:pt x="548" y="188"/>
                    <a:pt x="479" y="51"/>
                    <a:pt x="342" y="5"/>
                  </a:cubicBezTo>
                  <a:cubicBezTo>
                    <a:pt x="325" y="2"/>
                    <a:pt x="308" y="1"/>
                    <a:pt x="29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6" name="Google Shape;2656;p32"/>
            <p:cNvSpPr/>
            <p:nvPr/>
          </p:nvSpPr>
          <p:spPr>
            <a:xfrm>
              <a:off x="2465925" y="2720625"/>
              <a:ext cx="63350" cy="20550"/>
            </a:xfrm>
            <a:custGeom>
              <a:rect b="b" l="l" r="r" t="t"/>
              <a:pathLst>
                <a:path extrusionOk="0" h="822" w="2534">
                  <a:moveTo>
                    <a:pt x="890" y="91"/>
                  </a:moveTo>
                  <a:cubicBezTo>
                    <a:pt x="571" y="137"/>
                    <a:pt x="251" y="205"/>
                    <a:pt x="0" y="160"/>
                  </a:cubicBezTo>
                  <a:lnTo>
                    <a:pt x="0" y="160"/>
                  </a:lnTo>
                  <a:cubicBezTo>
                    <a:pt x="639" y="662"/>
                    <a:pt x="1940" y="822"/>
                    <a:pt x="2534" y="434"/>
                  </a:cubicBezTo>
                  <a:lnTo>
                    <a:pt x="2534" y="434"/>
                  </a:lnTo>
                  <a:cubicBezTo>
                    <a:pt x="2306" y="91"/>
                    <a:pt x="1986" y="0"/>
                    <a:pt x="1644" y="0"/>
                  </a:cubicBezTo>
                  <a:lnTo>
                    <a:pt x="1644" y="0"/>
                  </a:lnTo>
                  <a:cubicBezTo>
                    <a:pt x="1393" y="0"/>
                    <a:pt x="1141" y="46"/>
                    <a:pt x="890" y="91"/>
                  </a:cubicBezTo>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7" name="Google Shape;2657;p32"/>
            <p:cNvSpPr/>
            <p:nvPr/>
          </p:nvSpPr>
          <p:spPr>
            <a:xfrm>
              <a:off x="2582900" y="2745150"/>
              <a:ext cx="24000" cy="12000"/>
            </a:xfrm>
            <a:custGeom>
              <a:rect b="b" l="l" r="r" t="t"/>
              <a:pathLst>
                <a:path extrusionOk="0" h="480" w="960">
                  <a:moveTo>
                    <a:pt x="0" y="389"/>
                  </a:moveTo>
                  <a:cubicBezTo>
                    <a:pt x="297" y="480"/>
                    <a:pt x="868" y="137"/>
                    <a:pt x="868" y="137"/>
                  </a:cubicBezTo>
                  <a:lnTo>
                    <a:pt x="868" y="137"/>
                  </a:lnTo>
                  <a:lnTo>
                    <a:pt x="959" y="1"/>
                  </a:lnTo>
                  <a:cubicBezTo>
                    <a:pt x="434" y="343"/>
                    <a:pt x="0" y="389"/>
                    <a:pt x="0" y="389"/>
                  </a:cubicBezTo>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8" name="Google Shape;2658;p32"/>
            <p:cNvSpPr/>
            <p:nvPr/>
          </p:nvSpPr>
          <p:spPr>
            <a:xfrm>
              <a:off x="1998000" y="2537450"/>
              <a:ext cx="91325" cy="91900"/>
            </a:xfrm>
            <a:custGeom>
              <a:rect b="b" l="l" r="r" t="t"/>
              <a:pathLst>
                <a:path extrusionOk="0" h="3676" w="3653">
                  <a:moveTo>
                    <a:pt x="2740" y="2328"/>
                  </a:moveTo>
                  <a:cubicBezTo>
                    <a:pt x="1324" y="3264"/>
                    <a:pt x="0" y="3196"/>
                    <a:pt x="0" y="3196"/>
                  </a:cubicBezTo>
                  <a:lnTo>
                    <a:pt x="0" y="3196"/>
                  </a:lnTo>
                  <a:cubicBezTo>
                    <a:pt x="1050" y="3675"/>
                    <a:pt x="1918" y="3378"/>
                    <a:pt x="2580" y="3082"/>
                  </a:cubicBezTo>
                  <a:lnTo>
                    <a:pt x="2580" y="3082"/>
                  </a:lnTo>
                  <a:cubicBezTo>
                    <a:pt x="2968" y="2876"/>
                    <a:pt x="3310" y="2694"/>
                    <a:pt x="3538" y="2694"/>
                  </a:cubicBezTo>
                  <a:lnTo>
                    <a:pt x="3538" y="2694"/>
                  </a:lnTo>
                  <a:lnTo>
                    <a:pt x="3653" y="2260"/>
                  </a:lnTo>
                  <a:cubicBezTo>
                    <a:pt x="2032" y="1507"/>
                    <a:pt x="2740" y="890"/>
                    <a:pt x="1165" y="0"/>
                  </a:cubicBezTo>
                  <a:lnTo>
                    <a:pt x="1165" y="0"/>
                  </a:lnTo>
                  <a:cubicBezTo>
                    <a:pt x="1370" y="1256"/>
                    <a:pt x="2740" y="2328"/>
                    <a:pt x="2740" y="2328"/>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9" name="Google Shape;2659;p32"/>
            <p:cNvSpPr/>
            <p:nvPr/>
          </p:nvSpPr>
          <p:spPr>
            <a:xfrm>
              <a:off x="2079600" y="2584800"/>
              <a:ext cx="214575" cy="157525"/>
            </a:xfrm>
            <a:custGeom>
              <a:rect b="b" l="l" r="r" t="t"/>
              <a:pathLst>
                <a:path extrusionOk="0" h="6301" w="8583">
                  <a:moveTo>
                    <a:pt x="0" y="526"/>
                  </a:moveTo>
                  <a:cubicBezTo>
                    <a:pt x="1142" y="3219"/>
                    <a:pt x="6437" y="6300"/>
                    <a:pt x="8583" y="3219"/>
                  </a:cubicBezTo>
                  <a:lnTo>
                    <a:pt x="8583" y="3219"/>
                  </a:lnTo>
                  <a:cubicBezTo>
                    <a:pt x="7898" y="1484"/>
                    <a:pt x="4999" y="1"/>
                    <a:pt x="2420" y="1"/>
                  </a:cubicBezTo>
                  <a:lnTo>
                    <a:pt x="2420" y="1"/>
                  </a:lnTo>
                  <a:cubicBezTo>
                    <a:pt x="1553" y="1"/>
                    <a:pt x="708" y="160"/>
                    <a:pt x="0" y="526"/>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0" name="Google Shape;2660;p32"/>
            <p:cNvSpPr/>
            <p:nvPr/>
          </p:nvSpPr>
          <p:spPr>
            <a:xfrm>
              <a:off x="2256500" y="2646025"/>
              <a:ext cx="23975" cy="21975"/>
            </a:xfrm>
            <a:custGeom>
              <a:rect b="b" l="l" r="r" t="t"/>
              <a:pathLst>
                <a:path extrusionOk="0" h="879" w="959">
                  <a:moveTo>
                    <a:pt x="484" y="1"/>
                  </a:moveTo>
                  <a:cubicBezTo>
                    <a:pt x="291" y="1"/>
                    <a:pt x="107" y="144"/>
                    <a:pt x="69" y="336"/>
                  </a:cubicBezTo>
                  <a:cubicBezTo>
                    <a:pt x="0" y="565"/>
                    <a:pt x="137" y="816"/>
                    <a:pt x="366" y="861"/>
                  </a:cubicBezTo>
                  <a:cubicBezTo>
                    <a:pt x="409" y="873"/>
                    <a:pt x="452" y="879"/>
                    <a:pt x="493" y="879"/>
                  </a:cubicBezTo>
                  <a:cubicBezTo>
                    <a:pt x="691" y="879"/>
                    <a:pt x="857" y="749"/>
                    <a:pt x="913" y="542"/>
                  </a:cubicBezTo>
                  <a:cubicBezTo>
                    <a:pt x="959" y="313"/>
                    <a:pt x="822" y="85"/>
                    <a:pt x="594" y="17"/>
                  </a:cubicBezTo>
                  <a:cubicBezTo>
                    <a:pt x="558" y="6"/>
                    <a:pt x="521" y="1"/>
                    <a:pt x="48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1" name="Google Shape;2661;p32"/>
            <p:cNvSpPr/>
            <p:nvPr/>
          </p:nvSpPr>
          <p:spPr>
            <a:xfrm>
              <a:off x="2261625" y="2650900"/>
              <a:ext cx="13725" cy="12400"/>
            </a:xfrm>
            <a:custGeom>
              <a:rect b="b" l="l" r="r" t="t"/>
              <a:pathLst>
                <a:path extrusionOk="0" h="496" w="549">
                  <a:moveTo>
                    <a:pt x="291" y="0"/>
                  </a:moveTo>
                  <a:cubicBezTo>
                    <a:pt x="173" y="0"/>
                    <a:pt x="66" y="67"/>
                    <a:pt x="46" y="187"/>
                  </a:cubicBezTo>
                  <a:cubicBezTo>
                    <a:pt x="1" y="324"/>
                    <a:pt x="92" y="461"/>
                    <a:pt x="229" y="484"/>
                  </a:cubicBezTo>
                  <a:cubicBezTo>
                    <a:pt x="249" y="492"/>
                    <a:pt x="270" y="496"/>
                    <a:pt x="291" y="496"/>
                  </a:cubicBezTo>
                  <a:cubicBezTo>
                    <a:pt x="389" y="496"/>
                    <a:pt x="488" y="414"/>
                    <a:pt x="526" y="301"/>
                  </a:cubicBezTo>
                  <a:cubicBezTo>
                    <a:pt x="549" y="187"/>
                    <a:pt x="480" y="50"/>
                    <a:pt x="343" y="4"/>
                  </a:cubicBezTo>
                  <a:cubicBezTo>
                    <a:pt x="326" y="1"/>
                    <a:pt x="308" y="0"/>
                    <a:pt x="29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2" name="Google Shape;2662;p32"/>
            <p:cNvSpPr/>
            <p:nvPr/>
          </p:nvSpPr>
          <p:spPr>
            <a:xfrm>
              <a:off x="2153200" y="2640725"/>
              <a:ext cx="63375" cy="20000"/>
            </a:xfrm>
            <a:custGeom>
              <a:rect b="b" l="l" r="r" t="t"/>
              <a:pathLst>
                <a:path extrusionOk="0" h="800" w="2535">
                  <a:moveTo>
                    <a:pt x="891" y="69"/>
                  </a:moveTo>
                  <a:cubicBezTo>
                    <a:pt x="572" y="137"/>
                    <a:pt x="275" y="183"/>
                    <a:pt x="1" y="160"/>
                  </a:cubicBezTo>
                  <a:lnTo>
                    <a:pt x="1" y="160"/>
                  </a:lnTo>
                  <a:cubicBezTo>
                    <a:pt x="663" y="662"/>
                    <a:pt x="1941" y="799"/>
                    <a:pt x="2535" y="434"/>
                  </a:cubicBezTo>
                  <a:lnTo>
                    <a:pt x="2535" y="434"/>
                  </a:lnTo>
                  <a:cubicBezTo>
                    <a:pt x="2306" y="92"/>
                    <a:pt x="1987" y="1"/>
                    <a:pt x="1644" y="1"/>
                  </a:cubicBezTo>
                  <a:lnTo>
                    <a:pt x="1644" y="1"/>
                  </a:lnTo>
                  <a:cubicBezTo>
                    <a:pt x="1393" y="1"/>
                    <a:pt x="1142" y="46"/>
                    <a:pt x="891" y="69"/>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3" name="Google Shape;2663;p32"/>
            <p:cNvSpPr/>
            <p:nvPr/>
          </p:nvSpPr>
          <p:spPr>
            <a:xfrm>
              <a:off x="2270200" y="2665250"/>
              <a:ext cx="23975" cy="11450"/>
            </a:xfrm>
            <a:custGeom>
              <a:rect b="b" l="l" r="r" t="t"/>
              <a:pathLst>
                <a:path extrusionOk="0" h="458" w="959">
                  <a:moveTo>
                    <a:pt x="0" y="389"/>
                  </a:moveTo>
                  <a:cubicBezTo>
                    <a:pt x="320" y="458"/>
                    <a:pt x="868" y="138"/>
                    <a:pt x="868" y="138"/>
                  </a:cubicBezTo>
                  <a:lnTo>
                    <a:pt x="868" y="138"/>
                  </a:lnTo>
                  <a:lnTo>
                    <a:pt x="959" y="1"/>
                  </a:lnTo>
                  <a:cubicBezTo>
                    <a:pt x="434" y="343"/>
                    <a:pt x="0" y="389"/>
                    <a:pt x="0" y="389"/>
                  </a:cubicBezTo>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4" name="Google Shape;2664;p32"/>
            <p:cNvSpPr/>
            <p:nvPr/>
          </p:nvSpPr>
          <p:spPr>
            <a:xfrm>
              <a:off x="2572050" y="2530025"/>
              <a:ext cx="90750" cy="91900"/>
            </a:xfrm>
            <a:custGeom>
              <a:rect b="b" l="l" r="r" t="t"/>
              <a:pathLst>
                <a:path extrusionOk="0" h="3676" w="3630">
                  <a:moveTo>
                    <a:pt x="2740" y="2351"/>
                  </a:moveTo>
                  <a:cubicBezTo>
                    <a:pt x="1302" y="3264"/>
                    <a:pt x="1" y="3196"/>
                    <a:pt x="1" y="3196"/>
                  </a:cubicBezTo>
                  <a:lnTo>
                    <a:pt x="1" y="3196"/>
                  </a:lnTo>
                  <a:cubicBezTo>
                    <a:pt x="1051" y="3675"/>
                    <a:pt x="1918" y="3379"/>
                    <a:pt x="2557" y="3082"/>
                  </a:cubicBezTo>
                  <a:lnTo>
                    <a:pt x="2557" y="3082"/>
                  </a:lnTo>
                  <a:cubicBezTo>
                    <a:pt x="2968" y="2876"/>
                    <a:pt x="3288" y="2694"/>
                    <a:pt x="3516" y="2694"/>
                  </a:cubicBezTo>
                  <a:lnTo>
                    <a:pt x="3516" y="2694"/>
                  </a:lnTo>
                  <a:lnTo>
                    <a:pt x="3630" y="2260"/>
                  </a:lnTo>
                  <a:cubicBezTo>
                    <a:pt x="2032" y="1507"/>
                    <a:pt x="2740" y="891"/>
                    <a:pt x="1165" y="0"/>
                  </a:cubicBezTo>
                  <a:lnTo>
                    <a:pt x="1165" y="0"/>
                  </a:lnTo>
                  <a:cubicBezTo>
                    <a:pt x="1347" y="1256"/>
                    <a:pt x="2740" y="2351"/>
                    <a:pt x="2740" y="235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5" name="Google Shape;2665;p32"/>
            <p:cNvSpPr/>
            <p:nvPr/>
          </p:nvSpPr>
          <p:spPr>
            <a:xfrm>
              <a:off x="2653650" y="2577375"/>
              <a:ext cx="214600" cy="158100"/>
            </a:xfrm>
            <a:custGeom>
              <a:rect b="b" l="l" r="r" t="t"/>
              <a:pathLst>
                <a:path extrusionOk="0" h="6324" w="8584">
                  <a:moveTo>
                    <a:pt x="1" y="549"/>
                  </a:moveTo>
                  <a:cubicBezTo>
                    <a:pt x="1119" y="3219"/>
                    <a:pt x="6415" y="6324"/>
                    <a:pt x="8583" y="3219"/>
                  </a:cubicBezTo>
                  <a:lnTo>
                    <a:pt x="8583" y="3219"/>
                  </a:lnTo>
                  <a:cubicBezTo>
                    <a:pt x="7875" y="1485"/>
                    <a:pt x="4999" y="1"/>
                    <a:pt x="2397" y="1"/>
                  </a:cubicBezTo>
                  <a:lnTo>
                    <a:pt x="2397" y="1"/>
                  </a:lnTo>
                  <a:cubicBezTo>
                    <a:pt x="1530" y="1"/>
                    <a:pt x="708" y="161"/>
                    <a:pt x="1" y="549"/>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6" name="Google Shape;2666;p32"/>
            <p:cNvSpPr/>
            <p:nvPr/>
          </p:nvSpPr>
          <p:spPr>
            <a:xfrm>
              <a:off x="2830550" y="2638800"/>
              <a:ext cx="24000" cy="21800"/>
            </a:xfrm>
            <a:custGeom>
              <a:rect b="b" l="l" r="r" t="t"/>
              <a:pathLst>
                <a:path extrusionOk="0" h="872" w="960">
                  <a:moveTo>
                    <a:pt x="498" y="0"/>
                  </a:moveTo>
                  <a:cubicBezTo>
                    <a:pt x="287" y="0"/>
                    <a:pt x="106" y="130"/>
                    <a:pt x="46" y="329"/>
                  </a:cubicBezTo>
                  <a:cubicBezTo>
                    <a:pt x="1" y="557"/>
                    <a:pt x="138" y="808"/>
                    <a:pt x="366" y="854"/>
                  </a:cubicBezTo>
                  <a:cubicBezTo>
                    <a:pt x="406" y="866"/>
                    <a:pt x="446" y="871"/>
                    <a:pt x="487" y="871"/>
                  </a:cubicBezTo>
                  <a:cubicBezTo>
                    <a:pt x="676" y="871"/>
                    <a:pt x="853" y="745"/>
                    <a:pt x="891" y="557"/>
                  </a:cubicBezTo>
                  <a:cubicBezTo>
                    <a:pt x="959" y="306"/>
                    <a:pt x="822" y="78"/>
                    <a:pt x="594" y="9"/>
                  </a:cubicBezTo>
                  <a:cubicBezTo>
                    <a:pt x="562" y="3"/>
                    <a:pt x="530" y="0"/>
                    <a:pt x="49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7" name="Google Shape;2667;p32"/>
            <p:cNvSpPr/>
            <p:nvPr/>
          </p:nvSpPr>
          <p:spPr>
            <a:xfrm>
              <a:off x="2835700" y="2643475"/>
              <a:ext cx="13700" cy="12400"/>
            </a:xfrm>
            <a:custGeom>
              <a:rect b="b" l="l" r="r" t="t"/>
              <a:pathLst>
                <a:path extrusionOk="0" h="496" w="548">
                  <a:moveTo>
                    <a:pt x="275" y="0"/>
                  </a:moveTo>
                  <a:cubicBezTo>
                    <a:pt x="172" y="0"/>
                    <a:pt x="63" y="68"/>
                    <a:pt x="23" y="187"/>
                  </a:cubicBezTo>
                  <a:cubicBezTo>
                    <a:pt x="0" y="324"/>
                    <a:pt x="69" y="461"/>
                    <a:pt x="205" y="484"/>
                  </a:cubicBezTo>
                  <a:cubicBezTo>
                    <a:pt x="230" y="492"/>
                    <a:pt x="254" y="496"/>
                    <a:pt x="278" y="496"/>
                  </a:cubicBezTo>
                  <a:cubicBezTo>
                    <a:pt x="387" y="496"/>
                    <a:pt x="483" y="414"/>
                    <a:pt x="502" y="301"/>
                  </a:cubicBezTo>
                  <a:cubicBezTo>
                    <a:pt x="548" y="187"/>
                    <a:pt x="457" y="50"/>
                    <a:pt x="320" y="5"/>
                  </a:cubicBezTo>
                  <a:cubicBezTo>
                    <a:pt x="305" y="2"/>
                    <a:pt x="290" y="0"/>
                    <a:pt x="27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8" name="Google Shape;2668;p32"/>
            <p:cNvSpPr/>
            <p:nvPr/>
          </p:nvSpPr>
          <p:spPr>
            <a:xfrm>
              <a:off x="2726700" y="2633300"/>
              <a:ext cx="63350" cy="20575"/>
            </a:xfrm>
            <a:custGeom>
              <a:rect b="b" l="l" r="r" t="t"/>
              <a:pathLst>
                <a:path extrusionOk="0" h="823" w="2534">
                  <a:moveTo>
                    <a:pt x="913" y="92"/>
                  </a:moveTo>
                  <a:cubicBezTo>
                    <a:pt x="594" y="138"/>
                    <a:pt x="274" y="183"/>
                    <a:pt x="0" y="161"/>
                  </a:cubicBezTo>
                  <a:lnTo>
                    <a:pt x="0" y="161"/>
                  </a:lnTo>
                  <a:cubicBezTo>
                    <a:pt x="662" y="663"/>
                    <a:pt x="1941" y="822"/>
                    <a:pt x="2534" y="434"/>
                  </a:cubicBezTo>
                  <a:lnTo>
                    <a:pt x="2534" y="434"/>
                  </a:lnTo>
                  <a:cubicBezTo>
                    <a:pt x="2329" y="92"/>
                    <a:pt x="2009" y="1"/>
                    <a:pt x="1644" y="1"/>
                  </a:cubicBezTo>
                  <a:lnTo>
                    <a:pt x="1644" y="1"/>
                  </a:lnTo>
                  <a:cubicBezTo>
                    <a:pt x="1416" y="1"/>
                    <a:pt x="1164" y="46"/>
                    <a:pt x="913" y="92"/>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9" name="Google Shape;2669;p32"/>
            <p:cNvSpPr/>
            <p:nvPr/>
          </p:nvSpPr>
          <p:spPr>
            <a:xfrm>
              <a:off x="2844250" y="2657850"/>
              <a:ext cx="24000" cy="11425"/>
            </a:xfrm>
            <a:custGeom>
              <a:rect b="b" l="l" r="r" t="t"/>
              <a:pathLst>
                <a:path extrusionOk="0" h="457" w="960">
                  <a:moveTo>
                    <a:pt x="0" y="388"/>
                  </a:moveTo>
                  <a:cubicBezTo>
                    <a:pt x="297" y="457"/>
                    <a:pt x="845" y="137"/>
                    <a:pt x="845" y="137"/>
                  </a:cubicBezTo>
                  <a:lnTo>
                    <a:pt x="845" y="137"/>
                  </a:lnTo>
                  <a:lnTo>
                    <a:pt x="959" y="0"/>
                  </a:lnTo>
                  <a:cubicBezTo>
                    <a:pt x="411" y="343"/>
                    <a:pt x="0" y="388"/>
                    <a:pt x="0" y="388"/>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0" name="Google Shape;2670;p32"/>
            <p:cNvSpPr/>
            <p:nvPr/>
          </p:nvSpPr>
          <p:spPr>
            <a:xfrm>
              <a:off x="2674775" y="2682375"/>
              <a:ext cx="90750" cy="91900"/>
            </a:xfrm>
            <a:custGeom>
              <a:rect b="b" l="l" r="r" t="t"/>
              <a:pathLst>
                <a:path extrusionOk="0" h="3676" w="3630">
                  <a:moveTo>
                    <a:pt x="2716" y="2352"/>
                  </a:moveTo>
                  <a:cubicBezTo>
                    <a:pt x="1301" y="3265"/>
                    <a:pt x="0" y="3196"/>
                    <a:pt x="0" y="3196"/>
                  </a:cubicBezTo>
                  <a:lnTo>
                    <a:pt x="0" y="3196"/>
                  </a:lnTo>
                  <a:cubicBezTo>
                    <a:pt x="1027" y="3676"/>
                    <a:pt x="1895" y="3379"/>
                    <a:pt x="2557" y="3082"/>
                  </a:cubicBezTo>
                  <a:lnTo>
                    <a:pt x="2557" y="3082"/>
                  </a:lnTo>
                  <a:cubicBezTo>
                    <a:pt x="2968" y="2877"/>
                    <a:pt x="3287" y="2694"/>
                    <a:pt x="3515" y="2694"/>
                  </a:cubicBezTo>
                  <a:lnTo>
                    <a:pt x="3515" y="2694"/>
                  </a:lnTo>
                  <a:lnTo>
                    <a:pt x="3630" y="2260"/>
                  </a:lnTo>
                  <a:cubicBezTo>
                    <a:pt x="2009" y="1507"/>
                    <a:pt x="2716" y="891"/>
                    <a:pt x="1164" y="1"/>
                  </a:cubicBezTo>
                  <a:lnTo>
                    <a:pt x="1164" y="1"/>
                  </a:lnTo>
                  <a:cubicBezTo>
                    <a:pt x="1347" y="1256"/>
                    <a:pt x="2716" y="2352"/>
                    <a:pt x="2716" y="2352"/>
                  </a:cubicBezTo>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1" name="Google Shape;2671;p32"/>
            <p:cNvSpPr/>
            <p:nvPr/>
          </p:nvSpPr>
          <p:spPr>
            <a:xfrm>
              <a:off x="2756375" y="2729750"/>
              <a:ext cx="214000" cy="157525"/>
            </a:xfrm>
            <a:custGeom>
              <a:rect b="b" l="l" r="r" t="t"/>
              <a:pathLst>
                <a:path extrusionOk="0" h="6301" w="8560">
                  <a:moveTo>
                    <a:pt x="0" y="525"/>
                  </a:moveTo>
                  <a:cubicBezTo>
                    <a:pt x="1119" y="3219"/>
                    <a:pt x="6414" y="6300"/>
                    <a:pt x="8560" y="3219"/>
                  </a:cubicBezTo>
                  <a:lnTo>
                    <a:pt x="8560" y="3219"/>
                  </a:lnTo>
                  <a:cubicBezTo>
                    <a:pt x="7875" y="1484"/>
                    <a:pt x="4976" y="0"/>
                    <a:pt x="2397" y="0"/>
                  </a:cubicBezTo>
                  <a:lnTo>
                    <a:pt x="2397" y="0"/>
                  </a:lnTo>
                  <a:cubicBezTo>
                    <a:pt x="1530" y="0"/>
                    <a:pt x="685" y="160"/>
                    <a:pt x="0" y="525"/>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2" name="Google Shape;2672;p32"/>
            <p:cNvSpPr/>
            <p:nvPr/>
          </p:nvSpPr>
          <p:spPr>
            <a:xfrm>
              <a:off x="2932700" y="2791150"/>
              <a:ext cx="24550" cy="21800"/>
            </a:xfrm>
            <a:custGeom>
              <a:rect b="b" l="l" r="r" t="t"/>
              <a:pathLst>
                <a:path extrusionOk="0" h="872" w="982">
                  <a:moveTo>
                    <a:pt x="505" y="1"/>
                  </a:moveTo>
                  <a:cubicBezTo>
                    <a:pt x="304" y="1"/>
                    <a:pt x="109" y="130"/>
                    <a:pt x="69" y="329"/>
                  </a:cubicBezTo>
                  <a:cubicBezTo>
                    <a:pt x="0" y="557"/>
                    <a:pt x="137" y="808"/>
                    <a:pt x="388" y="854"/>
                  </a:cubicBezTo>
                  <a:cubicBezTo>
                    <a:pt x="428" y="866"/>
                    <a:pt x="468" y="872"/>
                    <a:pt x="507" y="872"/>
                  </a:cubicBezTo>
                  <a:cubicBezTo>
                    <a:pt x="692" y="872"/>
                    <a:pt x="857" y="745"/>
                    <a:pt x="913" y="557"/>
                  </a:cubicBezTo>
                  <a:cubicBezTo>
                    <a:pt x="982" y="306"/>
                    <a:pt x="822" y="78"/>
                    <a:pt x="594" y="9"/>
                  </a:cubicBezTo>
                  <a:cubicBezTo>
                    <a:pt x="564" y="3"/>
                    <a:pt x="534" y="1"/>
                    <a:pt x="50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3" name="Google Shape;2673;p32"/>
            <p:cNvSpPr/>
            <p:nvPr/>
          </p:nvSpPr>
          <p:spPr>
            <a:xfrm>
              <a:off x="2937825" y="2795825"/>
              <a:ext cx="13725" cy="12425"/>
            </a:xfrm>
            <a:custGeom>
              <a:rect b="b" l="l" r="r" t="t"/>
              <a:pathLst>
                <a:path extrusionOk="0" h="497" w="549">
                  <a:moveTo>
                    <a:pt x="291" y="1"/>
                  </a:moveTo>
                  <a:cubicBezTo>
                    <a:pt x="173" y="1"/>
                    <a:pt x="66" y="68"/>
                    <a:pt x="46" y="188"/>
                  </a:cubicBezTo>
                  <a:cubicBezTo>
                    <a:pt x="1" y="325"/>
                    <a:pt x="92" y="461"/>
                    <a:pt x="229" y="484"/>
                  </a:cubicBezTo>
                  <a:cubicBezTo>
                    <a:pt x="249" y="492"/>
                    <a:pt x="270" y="496"/>
                    <a:pt x="291" y="496"/>
                  </a:cubicBezTo>
                  <a:cubicBezTo>
                    <a:pt x="389" y="496"/>
                    <a:pt x="488" y="414"/>
                    <a:pt x="526" y="302"/>
                  </a:cubicBezTo>
                  <a:cubicBezTo>
                    <a:pt x="549" y="188"/>
                    <a:pt x="480" y="51"/>
                    <a:pt x="343" y="5"/>
                  </a:cubicBezTo>
                  <a:cubicBezTo>
                    <a:pt x="326" y="2"/>
                    <a:pt x="308" y="1"/>
                    <a:pt x="29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4" name="Google Shape;2674;p32"/>
            <p:cNvSpPr/>
            <p:nvPr/>
          </p:nvSpPr>
          <p:spPr>
            <a:xfrm>
              <a:off x="2829400" y="2785675"/>
              <a:ext cx="63375" cy="20550"/>
            </a:xfrm>
            <a:custGeom>
              <a:rect b="b" l="l" r="r" t="t"/>
              <a:pathLst>
                <a:path extrusionOk="0" h="822" w="2535">
                  <a:moveTo>
                    <a:pt x="914" y="69"/>
                  </a:moveTo>
                  <a:cubicBezTo>
                    <a:pt x="594" y="137"/>
                    <a:pt x="275" y="183"/>
                    <a:pt x="1" y="160"/>
                  </a:cubicBezTo>
                  <a:lnTo>
                    <a:pt x="1" y="160"/>
                  </a:lnTo>
                  <a:cubicBezTo>
                    <a:pt x="663" y="662"/>
                    <a:pt x="1941" y="822"/>
                    <a:pt x="2535" y="434"/>
                  </a:cubicBezTo>
                  <a:lnTo>
                    <a:pt x="2535" y="434"/>
                  </a:lnTo>
                  <a:cubicBezTo>
                    <a:pt x="2306" y="91"/>
                    <a:pt x="1987" y="0"/>
                    <a:pt x="1644" y="0"/>
                  </a:cubicBezTo>
                  <a:lnTo>
                    <a:pt x="1644" y="0"/>
                  </a:lnTo>
                  <a:cubicBezTo>
                    <a:pt x="1393" y="0"/>
                    <a:pt x="1142" y="46"/>
                    <a:pt x="914" y="69"/>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5" name="Google Shape;2675;p32"/>
            <p:cNvSpPr/>
            <p:nvPr/>
          </p:nvSpPr>
          <p:spPr>
            <a:xfrm>
              <a:off x="2946950" y="2810200"/>
              <a:ext cx="23425" cy="11450"/>
            </a:xfrm>
            <a:custGeom>
              <a:rect b="b" l="l" r="r" t="t"/>
              <a:pathLst>
                <a:path extrusionOk="0" h="458" w="937">
                  <a:moveTo>
                    <a:pt x="1" y="389"/>
                  </a:moveTo>
                  <a:cubicBezTo>
                    <a:pt x="298" y="457"/>
                    <a:pt x="845" y="138"/>
                    <a:pt x="845" y="138"/>
                  </a:cubicBezTo>
                  <a:lnTo>
                    <a:pt x="845" y="138"/>
                  </a:lnTo>
                  <a:lnTo>
                    <a:pt x="937" y="1"/>
                  </a:lnTo>
                  <a:cubicBezTo>
                    <a:pt x="412" y="343"/>
                    <a:pt x="1" y="389"/>
                    <a:pt x="1" y="389"/>
                  </a:cubicBezTo>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6" name="Google Shape;2676;p32"/>
            <p:cNvSpPr/>
            <p:nvPr/>
          </p:nvSpPr>
          <p:spPr>
            <a:xfrm>
              <a:off x="2528125" y="2806775"/>
              <a:ext cx="93025" cy="90750"/>
            </a:xfrm>
            <a:custGeom>
              <a:rect b="b" l="l" r="r" t="t"/>
              <a:pathLst>
                <a:path extrusionOk="0" h="3630" w="3721">
                  <a:moveTo>
                    <a:pt x="2831" y="2534"/>
                  </a:moveTo>
                  <a:cubicBezTo>
                    <a:pt x="1278" y="3219"/>
                    <a:pt x="0" y="2968"/>
                    <a:pt x="0" y="2968"/>
                  </a:cubicBezTo>
                  <a:lnTo>
                    <a:pt x="0" y="2968"/>
                  </a:lnTo>
                  <a:cubicBezTo>
                    <a:pt x="982" y="3630"/>
                    <a:pt x="1940" y="3424"/>
                    <a:pt x="2625" y="3219"/>
                  </a:cubicBezTo>
                  <a:lnTo>
                    <a:pt x="2625" y="3219"/>
                  </a:lnTo>
                  <a:cubicBezTo>
                    <a:pt x="3013" y="3082"/>
                    <a:pt x="3333" y="2968"/>
                    <a:pt x="3561" y="3014"/>
                  </a:cubicBezTo>
                  <a:lnTo>
                    <a:pt x="3561" y="3014"/>
                  </a:lnTo>
                  <a:lnTo>
                    <a:pt x="3721" y="2603"/>
                  </a:lnTo>
                  <a:cubicBezTo>
                    <a:pt x="2260" y="1598"/>
                    <a:pt x="3059" y="1119"/>
                    <a:pt x="1644" y="1"/>
                  </a:cubicBezTo>
                  <a:lnTo>
                    <a:pt x="1644" y="1"/>
                  </a:lnTo>
                  <a:cubicBezTo>
                    <a:pt x="1621" y="1256"/>
                    <a:pt x="2831" y="2534"/>
                    <a:pt x="2831" y="2534"/>
                  </a:cubicBezTo>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7" name="Google Shape;2677;p32"/>
            <p:cNvSpPr/>
            <p:nvPr/>
          </p:nvSpPr>
          <p:spPr>
            <a:xfrm>
              <a:off x="2611425" y="2868400"/>
              <a:ext cx="201475" cy="173500"/>
            </a:xfrm>
            <a:custGeom>
              <a:rect b="b" l="l" r="r" t="t"/>
              <a:pathLst>
                <a:path extrusionOk="0" h="6940" w="8059">
                  <a:moveTo>
                    <a:pt x="1" y="252"/>
                  </a:moveTo>
                  <a:cubicBezTo>
                    <a:pt x="708" y="3082"/>
                    <a:pt x="5456" y="6940"/>
                    <a:pt x="8058" y="4223"/>
                  </a:cubicBezTo>
                  <a:lnTo>
                    <a:pt x="8058" y="4223"/>
                  </a:lnTo>
                  <a:cubicBezTo>
                    <a:pt x="7602" y="2169"/>
                    <a:pt x="4337" y="1"/>
                    <a:pt x="1507" y="1"/>
                  </a:cubicBezTo>
                  <a:lnTo>
                    <a:pt x="1507" y="1"/>
                  </a:lnTo>
                  <a:cubicBezTo>
                    <a:pt x="982" y="1"/>
                    <a:pt x="480" y="92"/>
                    <a:pt x="1" y="252"/>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8" name="Google Shape;2678;p32"/>
            <p:cNvSpPr/>
            <p:nvPr/>
          </p:nvSpPr>
          <p:spPr>
            <a:xfrm>
              <a:off x="2776350" y="2950925"/>
              <a:ext cx="25125" cy="22150"/>
            </a:xfrm>
            <a:custGeom>
              <a:rect b="b" l="l" r="r" t="t"/>
              <a:pathLst>
                <a:path extrusionOk="0" h="886" w="1005">
                  <a:moveTo>
                    <a:pt x="520" y="0"/>
                  </a:moveTo>
                  <a:cubicBezTo>
                    <a:pt x="345" y="0"/>
                    <a:pt x="178" y="104"/>
                    <a:pt x="91" y="261"/>
                  </a:cubicBezTo>
                  <a:cubicBezTo>
                    <a:pt x="0" y="489"/>
                    <a:pt x="114" y="740"/>
                    <a:pt x="320" y="854"/>
                  </a:cubicBezTo>
                  <a:cubicBezTo>
                    <a:pt x="374" y="876"/>
                    <a:pt x="430" y="886"/>
                    <a:pt x="484" y="886"/>
                  </a:cubicBezTo>
                  <a:cubicBezTo>
                    <a:pt x="660" y="886"/>
                    <a:pt x="826" y="782"/>
                    <a:pt x="913" y="626"/>
                  </a:cubicBezTo>
                  <a:cubicBezTo>
                    <a:pt x="1005" y="397"/>
                    <a:pt x="890" y="146"/>
                    <a:pt x="685" y="32"/>
                  </a:cubicBezTo>
                  <a:cubicBezTo>
                    <a:pt x="631" y="11"/>
                    <a:pt x="575" y="0"/>
                    <a:pt x="5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9" name="Google Shape;2679;p32"/>
            <p:cNvSpPr/>
            <p:nvPr/>
          </p:nvSpPr>
          <p:spPr>
            <a:xfrm>
              <a:off x="2782050" y="2955850"/>
              <a:ext cx="13725" cy="12300"/>
            </a:xfrm>
            <a:custGeom>
              <a:rect b="b" l="l" r="r" t="t"/>
              <a:pathLst>
                <a:path extrusionOk="0" h="492" w="549">
                  <a:moveTo>
                    <a:pt x="274" y="1"/>
                  </a:moveTo>
                  <a:cubicBezTo>
                    <a:pt x="179" y="1"/>
                    <a:pt x="80" y="52"/>
                    <a:pt x="46" y="155"/>
                  </a:cubicBezTo>
                  <a:cubicBezTo>
                    <a:pt x="0" y="269"/>
                    <a:pt x="46" y="429"/>
                    <a:pt x="183" y="474"/>
                  </a:cubicBezTo>
                  <a:cubicBezTo>
                    <a:pt x="212" y="486"/>
                    <a:pt x="243" y="492"/>
                    <a:pt x="275" y="492"/>
                  </a:cubicBezTo>
                  <a:cubicBezTo>
                    <a:pt x="370" y="492"/>
                    <a:pt x="468" y="440"/>
                    <a:pt x="503" y="337"/>
                  </a:cubicBezTo>
                  <a:cubicBezTo>
                    <a:pt x="548" y="223"/>
                    <a:pt x="503" y="64"/>
                    <a:pt x="366" y="18"/>
                  </a:cubicBezTo>
                  <a:cubicBezTo>
                    <a:pt x="337" y="6"/>
                    <a:pt x="306" y="1"/>
                    <a:pt x="27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0" name="Google Shape;2680;p32"/>
            <p:cNvSpPr/>
            <p:nvPr/>
          </p:nvSpPr>
          <p:spPr>
            <a:xfrm>
              <a:off x="2676475" y="2931750"/>
              <a:ext cx="61650" cy="23425"/>
            </a:xfrm>
            <a:custGeom>
              <a:rect b="b" l="l" r="r" t="t"/>
              <a:pathLst>
                <a:path extrusionOk="0" h="937" w="2466">
                  <a:moveTo>
                    <a:pt x="2466" y="662"/>
                  </a:moveTo>
                  <a:cubicBezTo>
                    <a:pt x="2192" y="46"/>
                    <a:pt x="1530" y="46"/>
                    <a:pt x="914" y="69"/>
                  </a:cubicBezTo>
                  <a:lnTo>
                    <a:pt x="914" y="69"/>
                  </a:lnTo>
                  <a:cubicBezTo>
                    <a:pt x="594" y="69"/>
                    <a:pt x="275" y="69"/>
                    <a:pt x="1" y="0"/>
                  </a:cubicBezTo>
                  <a:lnTo>
                    <a:pt x="1" y="0"/>
                  </a:lnTo>
                  <a:cubicBezTo>
                    <a:pt x="571" y="594"/>
                    <a:pt x="1827" y="936"/>
                    <a:pt x="2466" y="662"/>
                  </a:cubicBezTo>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1" name="Google Shape;2681;p32"/>
            <p:cNvSpPr/>
            <p:nvPr/>
          </p:nvSpPr>
          <p:spPr>
            <a:xfrm>
              <a:off x="2787750" y="2973975"/>
              <a:ext cx="25150" cy="9150"/>
            </a:xfrm>
            <a:custGeom>
              <a:rect b="b" l="l" r="r" t="t"/>
              <a:pathLst>
                <a:path extrusionOk="0" h="366" w="1006">
                  <a:moveTo>
                    <a:pt x="1" y="229"/>
                  </a:moveTo>
                  <a:cubicBezTo>
                    <a:pt x="297" y="366"/>
                    <a:pt x="891" y="115"/>
                    <a:pt x="891" y="115"/>
                  </a:cubicBezTo>
                  <a:lnTo>
                    <a:pt x="891" y="115"/>
                  </a:lnTo>
                  <a:lnTo>
                    <a:pt x="1005" y="0"/>
                  </a:lnTo>
                  <a:cubicBezTo>
                    <a:pt x="434" y="252"/>
                    <a:pt x="1" y="229"/>
                    <a:pt x="1" y="229"/>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2" name="Google Shape;2682;p32"/>
            <p:cNvSpPr/>
            <p:nvPr/>
          </p:nvSpPr>
          <p:spPr>
            <a:xfrm>
              <a:off x="2989750" y="3323775"/>
              <a:ext cx="85625" cy="95875"/>
            </a:xfrm>
            <a:custGeom>
              <a:rect b="b" l="l" r="r" t="t"/>
              <a:pathLst>
                <a:path extrusionOk="0" h="3835" w="3425">
                  <a:moveTo>
                    <a:pt x="2557" y="2055"/>
                  </a:moveTo>
                  <a:cubicBezTo>
                    <a:pt x="1302" y="3196"/>
                    <a:pt x="1" y="3356"/>
                    <a:pt x="1" y="3356"/>
                  </a:cubicBezTo>
                  <a:lnTo>
                    <a:pt x="1" y="3356"/>
                  </a:lnTo>
                  <a:cubicBezTo>
                    <a:pt x="1804" y="3835"/>
                    <a:pt x="2786" y="2374"/>
                    <a:pt x="3379" y="2260"/>
                  </a:cubicBezTo>
                  <a:lnTo>
                    <a:pt x="3379" y="2260"/>
                  </a:lnTo>
                  <a:lnTo>
                    <a:pt x="3425" y="1826"/>
                  </a:lnTo>
                  <a:cubicBezTo>
                    <a:pt x="1713" y="1347"/>
                    <a:pt x="2329" y="617"/>
                    <a:pt x="617" y="0"/>
                  </a:cubicBezTo>
                  <a:lnTo>
                    <a:pt x="617" y="0"/>
                  </a:lnTo>
                  <a:cubicBezTo>
                    <a:pt x="1005" y="1210"/>
                    <a:pt x="2557" y="2055"/>
                    <a:pt x="2557" y="2055"/>
                  </a:cubicBezTo>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3" name="Google Shape;2683;p32"/>
            <p:cNvSpPr/>
            <p:nvPr/>
          </p:nvSpPr>
          <p:spPr>
            <a:xfrm>
              <a:off x="3066800" y="3349450"/>
              <a:ext cx="222575" cy="141550"/>
            </a:xfrm>
            <a:custGeom>
              <a:rect b="b" l="l" r="r" t="t"/>
              <a:pathLst>
                <a:path extrusionOk="0" h="5662" w="8903">
                  <a:moveTo>
                    <a:pt x="0" y="1028"/>
                  </a:moveTo>
                  <a:cubicBezTo>
                    <a:pt x="1552" y="3493"/>
                    <a:pt x="7304" y="5661"/>
                    <a:pt x="8902" y="2260"/>
                  </a:cubicBezTo>
                  <a:lnTo>
                    <a:pt x="8902" y="2260"/>
                  </a:lnTo>
                  <a:cubicBezTo>
                    <a:pt x="8103" y="891"/>
                    <a:pt x="5775" y="0"/>
                    <a:pt x="3538" y="0"/>
                  </a:cubicBezTo>
                  <a:lnTo>
                    <a:pt x="3538" y="0"/>
                  </a:lnTo>
                  <a:cubicBezTo>
                    <a:pt x="2237" y="0"/>
                    <a:pt x="936" y="297"/>
                    <a:pt x="0" y="1028"/>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4" name="Google Shape;2684;p32"/>
            <p:cNvSpPr/>
            <p:nvPr/>
          </p:nvSpPr>
          <p:spPr>
            <a:xfrm>
              <a:off x="3251675" y="3391050"/>
              <a:ext cx="22850" cy="21825"/>
            </a:xfrm>
            <a:custGeom>
              <a:rect b="b" l="l" r="r" t="t"/>
              <a:pathLst>
                <a:path extrusionOk="0" h="873" w="914">
                  <a:moveTo>
                    <a:pt x="441" y="1"/>
                  </a:moveTo>
                  <a:cubicBezTo>
                    <a:pt x="229" y="1"/>
                    <a:pt x="45" y="175"/>
                    <a:pt x="24" y="391"/>
                  </a:cubicBezTo>
                  <a:cubicBezTo>
                    <a:pt x="1" y="642"/>
                    <a:pt x="183" y="847"/>
                    <a:pt x="412" y="870"/>
                  </a:cubicBezTo>
                  <a:cubicBezTo>
                    <a:pt x="426" y="871"/>
                    <a:pt x="440" y="872"/>
                    <a:pt x="454" y="872"/>
                  </a:cubicBezTo>
                  <a:cubicBezTo>
                    <a:pt x="685" y="872"/>
                    <a:pt x="869" y="697"/>
                    <a:pt x="891" y="482"/>
                  </a:cubicBezTo>
                  <a:cubicBezTo>
                    <a:pt x="914" y="231"/>
                    <a:pt x="731" y="26"/>
                    <a:pt x="480" y="3"/>
                  </a:cubicBezTo>
                  <a:cubicBezTo>
                    <a:pt x="467" y="1"/>
                    <a:pt x="454" y="1"/>
                    <a:pt x="44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5" name="Google Shape;2685;p32"/>
            <p:cNvSpPr/>
            <p:nvPr/>
          </p:nvSpPr>
          <p:spPr>
            <a:xfrm>
              <a:off x="3256250" y="3395675"/>
              <a:ext cx="13150" cy="12575"/>
            </a:xfrm>
            <a:custGeom>
              <a:rect b="b" l="l" r="r" t="t"/>
              <a:pathLst>
                <a:path extrusionOk="0" h="503" w="526">
                  <a:moveTo>
                    <a:pt x="297" y="0"/>
                  </a:moveTo>
                  <a:cubicBezTo>
                    <a:pt x="160" y="0"/>
                    <a:pt x="23" y="92"/>
                    <a:pt x="23" y="229"/>
                  </a:cubicBezTo>
                  <a:cubicBezTo>
                    <a:pt x="0" y="366"/>
                    <a:pt x="114" y="480"/>
                    <a:pt x="251" y="502"/>
                  </a:cubicBezTo>
                  <a:cubicBezTo>
                    <a:pt x="388" y="502"/>
                    <a:pt x="502" y="411"/>
                    <a:pt x="525" y="274"/>
                  </a:cubicBezTo>
                  <a:cubicBezTo>
                    <a:pt x="525" y="137"/>
                    <a:pt x="434" y="23"/>
                    <a:pt x="29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6" name="Google Shape;2686;p32"/>
            <p:cNvSpPr/>
            <p:nvPr/>
          </p:nvSpPr>
          <p:spPr>
            <a:xfrm>
              <a:off x="3146675" y="3397375"/>
              <a:ext cx="63950" cy="21150"/>
            </a:xfrm>
            <a:custGeom>
              <a:rect b="b" l="l" r="r" t="t"/>
              <a:pathLst>
                <a:path extrusionOk="0" h="846" w="2558">
                  <a:moveTo>
                    <a:pt x="1" y="457"/>
                  </a:moveTo>
                  <a:cubicBezTo>
                    <a:pt x="754" y="845"/>
                    <a:pt x="2032" y="777"/>
                    <a:pt x="2557" y="298"/>
                  </a:cubicBezTo>
                  <a:lnTo>
                    <a:pt x="2557" y="298"/>
                  </a:lnTo>
                  <a:cubicBezTo>
                    <a:pt x="2352" y="69"/>
                    <a:pt x="2101" y="1"/>
                    <a:pt x="1850" y="1"/>
                  </a:cubicBezTo>
                  <a:lnTo>
                    <a:pt x="1850" y="1"/>
                  </a:lnTo>
                  <a:cubicBezTo>
                    <a:pt x="1256" y="1"/>
                    <a:pt x="571" y="434"/>
                    <a:pt x="1" y="457"/>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7" name="Google Shape;2687;p32"/>
            <p:cNvSpPr/>
            <p:nvPr/>
          </p:nvSpPr>
          <p:spPr>
            <a:xfrm>
              <a:off x="3267650" y="3405950"/>
              <a:ext cx="21725" cy="13700"/>
            </a:xfrm>
            <a:custGeom>
              <a:rect b="b" l="l" r="r" t="t"/>
              <a:pathLst>
                <a:path extrusionOk="0" h="548" w="869">
                  <a:moveTo>
                    <a:pt x="1" y="525"/>
                  </a:moveTo>
                  <a:cubicBezTo>
                    <a:pt x="320" y="548"/>
                    <a:pt x="800" y="137"/>
                    <a:pt x="800" y="137"/>
                  </a:cubicBezTo>
                  <a:lnTo>
                    <a:pt x="800" y="137"/>
                  </a:lnTo>
                  <a:lnTo>
                    <a:pt x="868" y="0"/>
                  </a:lnTo>
                  <a:cubicBezTo>
                    <a:pt x="412" y="411"/>
                    <a:pt x="1" y="525"/>
                    <a:pt x="1" y="525"/>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8" name="Google Shape;2688;p32"/>
            <p:cNvSpPr/>
            <p:nvPr/>
          </p:nvSpPr>
          <p:spPr>
            <a:xfrm>
              <a:off x="2636525" y="2264675"/>
              <a:ext cx="93625" cy="88475"/>
            </a:xfrm>
            <a:custGeom>
              <a:rect b="b" l="l" r="r" t="t"/>
              <a:pathLst>
                <a:path extrusionOk="0" h="3539" w="3745">
                  <a:moveTo>
                    <a:pt x="2854" y="2717"/>
                  </a:moveTo>
                  <a:cubicBezTo>
                    <a:pt x="1211" y="3151"/>
                    <a:pt x="1" y="2694"/>
                    <a:pt x="1" y="2694"/>
                  </a:cubicBezTo>
                  <a:lnTo>
                    <a:pt x="1" y="2694"/>
                  </a:lnTo>
                  <a:cubicBezTo>
                    <a:pt x="914" y="3539"/>
                    <a:pt x="1918" y="3424"/>
                    <a:pt x="2649" y="3333"/>
                  </a:cubicBezTo>
                  <a:lnTo>
                    <a:pt x="2649" y="3333"/>
                  </a:lnTo>
                  <a:cubicBezTo>
                    <a:pt x="3014" y="3288"/>
                    <a:pt x="3311" y="3219"/>
                    <a:pt x="3493" y="3288"/>
                  </a:cubicBezTo>
                  <a:lnTo>
                    <a:pt x="3493" y="3288"/>
                  </a:lnTo>
                  <a:lnTo>
                    <a:pt x="3744" y="2899"/>
                  </a:lnTo>
                  <a:cubicBezTo>
                    <a:pt x="2443" y="1690"/>
                    <a:pt x="3311" y="1325"/>
                    <a:pt x="2078" y="1"/>
                  </a:cubicBezTo>
                  <a:lnTo>
                    <a:pt x="2078" y="1"/>
                  </a:lnTo>
                  <a:cubicBezTo>
                    <a:pt x="1873" y="1256"/>
                    <a:pt x="2854" y="2717"/>
                    <a:pt x="2854" y="2717"/>
                  </a:cubicBezTo>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9" name="Google Shape;2689;p32"/>
            <p:cNvSpPr/>
            <p:nvPr/>
          </p:nvSpPr>
          <p:spPr>
            <a:xfrm>
              <a:off x="2719850" y="2337150"/>
              <a:ext cx="183200" cy="188325"/>
            </a:xfrm>
            <a:custGeom>
              <a:rect b="b" l="l" r="r" t="t"/>
              <a:pathLst>
                <a:path extrusionOk="0" h="7533" w="7328">
                  <a:moveTo>
                    <a:pt x="0" y="69"/>
                  </a:moveTo>
                  <a:cubicBezTo>
                    <a:pt x="252" y="2968"/>
                    <a:pt x="4337" y="7533"/>
                    <a:pt x="7327" y="5273"/>
                  </a:cubicBezTo>
                  <a:lnTo>
                    <a:pt x="7327" y="5273"/>
                  </a:lnTo>
                  <a:cubicBezTo>
                    <a:pt x="7190" y="2945"/>
                    <a:pt x="3721" y="0"/>
                    <a:pt x="731" y="0"/>
                  </a:cubicBezTo>
                  <a:lnTo>
                    <a:pt x="731" y="0"/>
                  </a:lnTo>
                  <a:cubicBezTo>
                    <a:pt x="480" y="0"/>
                    <a:pt x="252" y="23"/>
                    <a:pt x="0" y="69"/>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0" name="Google Shape;2690;p32"/>
            <p:cNvSpPr/>
            <p:nvPr/>
          </p:nvSpPr>
          <p:spPr>
            <a:xfrm>
              <a:off x="2868775" y="2442075"/>
              <a:ext cx="25150" cy="21850"/>
            </a:xfrm>
            <a:custGeom>
              <a:rect b="b" l="l" r="r" t="t"/>
              <a:pathLst>
                <a:path extrusionOk="0" h="874" w="1006">
                  <a:moveTo>
                    <a:pt x="503" y="1"/>
                  </a:moveTo>
                  <a:cubicBezTo>
                    <a:pt x="362" y="1"/>
                    <a:pt x="226" y="76"/>
                    <a:pt x="138" y="209"/>
                  </a:cubicBezTo>
                  <a:cubicBezTo>
                    <a:pt x="1" y="414"/>
                    <a:pt x="69" y="665"/>
                    <a:pt x="275" y="802"/>
                  </a:cubicBezTo>
                  <a:cubicBezTo>
                    <a:pt x="348" y="851"/>
                    <a:pt x="426" y="873"/>
                    <a:pt x="503" y="873"/>
                  </a:cubicBezTo>
                  <a:cubicBezTo>
                    <a:pt x="644" y="873"/>
                    <a:pt x="780" y="798"/>
                    <a:pt x="868" y="665"/>
                  </a:cubicBezTo>
                  <a:cubicBezTo>
                    <a:pt x="1005" y="460"/>
                    <a:pt x="937" y="186"/>
                    <a:pt x="731" y="72"/>
                  </a:cubicBezTo>
                  <a:cubicBezTo>
                    <a:pt x="659" y="23"/>
                    <a:pt x="580" y="1"/>
                    <a:pt x="50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1" name="Google Shape;2691;p32"/>
            <p:cNvSpPr/>
            <p:nvPr/>
          </p:nvSpPr>
          <p:spPr>
            <a:xfrm>
              <a:off x="2874500" y="2446650"/>
              <a:ext cx="13700" cy="12450"/>
            </a:xfrm>
            <a:custGeom>
              <a:rect b="b" l="l" r="r" t="t"/>
              <a:pathLst>
                <a:path extrusionOk="0" h="498" w="548">
                  <a:moveTo>
                    <a:pt x="274" y="0"/>
                  </a:moveTo>
                  <a:cubicBezTo>
                    <a:pt x="192" y="0"/>
                    <a:pt x="112" y="45"/>
                    <a:pt x="69" y="117"/>
                  </a:cubicBezTo>
                  <a:cubicBezTo>
                    <a:pt x="0" y="231"/>
                    <a:pt x="23" y="391"/>
                    <a:pt x="137" y="459"/>
                  </a:cubicBezTo>
                  <a:cubicBezTo>
                    <a:pt x="180" y="485"/>
                    <a:pt x="229" y="498"/>
                    <a:pt x="278" y="498"/>
                  </a:cubicBezTo>
                  <a:cubicBezTo>
                    <a:pt x="358" y="498"/>
                    <a:pt x="437" y="462"/>
                    <a:pt x="479" y="391"/>
                  </a:cubicBezTo>
                  <a:cubicBezTo>
                    <a:pt x="548" y="277"/>
                    <a:pt x="525" y="117"/>
                    <a:pt x="411" y="49"/>
                  </a:cubicBezTo>
                  <a:cubicBezTo>
                    <a:pt x="369" y="15"/>
                    <a:pt x="321" y="0"/>
                    <a:pt x="27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2" name="Google Shape;2692;p32"/>
            <p:cNvSpPr/>
            <p:nvPr/>
          </p:nvSpPr>
          <p:spPr>
            <a:xfrm>
              <a:off x="2775200" y="2405050"/>
              <a:ext cx="58225" cy="30850"/>
            </a:xfrm>
            <a:custGeom>
              <a:rect b="b" l="l" r="r" t="t"/>
              <a:pathLst>
                <a:path extrusionOk="0" h="1234" w="2329">
                  <a:moveTo>
                    <a:pt x="2329" y="1051"/>
                  </a:moveTo>
                  <a:cubicBezTo>
                    <a:pt x="2055" y="69"/>
                    <a:pt x="731" y="366"/>
                    <a:pt x="1" y="1"/>
                  </a:cubicBezTo>
                  <a:lnTo>
                    <a:pt x="1" y="1"/>
                  </a:lnTo>
                  <a:cubicBezTo>
                    <a:pt x="480" y="708"/>
                    <a:pt x="1644" y="1233"/>
                    <a:pt x="2329" y="105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3" name="Google Shape;2693;p32"/>
            <p:cNvSpPr/>
            <p:nvPr/>
          </p:nvSpPr>
          <p:spPr>
            <a:xfrm>
              <a:off x="2877350" y="2468975"/>
              <a:ext cx="25700" cy="5725"/>
            </a:xfrm>
            <a:custGeom>
              <a:rect b="b" l="l" r="r" t="t"/>
              <a:pathLst>
                <a:path extrusionOk="0" h="229" w="1028">
                  <a:moveTo>
                    <a:pt x="0" y="69"/>
                  </a:moveTo>
                  <a:cubicBezTo>
                    <a:pt x="274" y="228"/>
                    <a:pt x="890" y="91"/>
                    <a:pt x="890" y="91"/>
                  </a:cubicBezTo>
                  <a:lnTo>
                    <a:pt x="890" y="91"/>
                  </a:lnTo>
                  <a:lnTo>
                    <a:pt x="1027" y="0"/>
                  </a:lnTo>
                  <a:cubicBezTo>
                    <a:pt x="434" y="137"/>
                    <a:pt x="0" y="69"/>
                    <a:pt x="0" y="69"/>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4" name="Google Shape;2694;p32"/>
            <p:cNvSpPr/>
            <p:nvPr/>
          </p:nvSpPr>
          <p:spPr>
            <a:xfrm>
              <a:off x="2739825" y="2529450"/>
              <a:ext cx="90750" cy="91325"/>
            </a:xfrm>
            <a:custGeom>
              <a:rect b="b" l="l" r="r" t="t"/>
              <a:pathLst>
                <a:path extrusionOk="0" h="3653" w="3630">
                  <a:moveTo>
                    <a:pt x="2717" y="2329"/>
                  </a:moveTo>
                  <a:cubicBezTo>
                    <a:pt x="1301" y="3242"/>
                    <a:pt x="0" y="3196"/>
                    <a:pt x="0" y="3196"/>
                  </a:cubicBezTo>
                  <a:lnTo>
                    <a:pt x="0" y="3196"/>
                  </a:lnTo>
                  <a:cubicBezTo>
                    <a:pt x="1028" y="3653"/>
                    <a:pt x="1895" y="3356"/>
                    <a:pt x="2557" y="3059"/>
                  </a:cubicBezTo>
                  <a:lnTo>
                    <a:pt x="2557" y="3059"/>
                  </a:lnTo>
                  <a:cubicBezTo>
                    <a:pt x="2945" y="2877"/>
                    <a:pt x="3287" y="2671"/>
                    <a:pt x="3515" y="2671"/>
                  </a:cubicBezTo>
                  <a:lnTo>
                    <a:pt x="3515" y="2671"/>
                  </a:lnTo>
                  <a:lnTo>
                    <a:pt x="3630" y="2237"/>
                  </a:lnTo>
                  <a:cubicBezTo>
                    <a:pt x="2009" y="1484"/>
                    <a:pt x="2717" y="868"/>
                    <a:pt x="1164" y="1"/>
                  </a:cubicBezTo>
                  <a:lnTo>
                    <a:pt x="1164" y="1"/>
                  </a:lnTo>
                  <a:cubicBezTo>
                    <a:pt x="1347" y="1233"/>
                    <a:pt x="2717" y="2329"/>
                    <a:pt x="2717" y="2329"/>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5" name="Google Shape;2695;p32"/>
            <p:cNvSpPr/>
            <p:nvPr/>
          </p:nvSpPr>
          <p:spPr>
            <a:xfrm>
              <a:off x="2821425" y="2576250"/>
              <a:ext cx="214000" cy="158075"/>
            </a:xfrm>
            <a:custGeom>
              <a:rect b="b" l="l" r="r" t="t"/>
              <a:pathLst>
                <a:path extrusionOk="0" h="6323" w="8560">
                  <a:moveTo>
                    <a:pt x="0" y="548"/>
                  </a:moveTo>
                  <a:cubicBezTo>
                    <a:pt x="1119" y="3241"/>
                    <a:pt x="6414" y="6323"/>
                    <a:pt x="8560" y="3219"/>
                  </a:cubicBezTo>
                  <a:lnTo>
                    <a:pt x="8560" y="3219"/>
                  </a:lnTo>
                  <a:cubicBezTo>
                    <a:pt x="7875" y="1484"/>
                    <a:pt x="4976" y="0"/>
                    <a:pt x="2397" y="0"/>
                  </a:cubicBezTo>
                  <a:lnTo>
                    <a:pt x="2397" y="0"/>
                  </a:lnTo>
                  <a:cubicBezTo>
                    <a:pt x="1530" y="0"/>
                    <a:pt x="685" y="160"/>
                    <a:pt x="0" y="548"/>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6" name="Google Shape;2696;p32"/>
            <p:cNvSpPr/>
            <p:nvPr/>
          </p:nvSpPr>
          <p:spPr>
            <a:xfrm>
              <a:off x="2997750" y="2637650"/>
              <a:ext cx="24550" cy="21800"/>
            </a:xfrm>
            <a:custGeom>
              <a:rect b="b" l="l" r="r" t="t"/>
              <a:pathLst>
                <a:path extrusionOk="0" h="872" w="982">
                  <a:moveTo>
                    <a:pt x="505" y="1"/>
                  </a:moveTo>
                  <a:cubicBezTo>
                    <a:pt x="304" y="1"/>
                    <a:pt x="109" y="130"/>
                    <a:pt x="69" y="329"/>
                  </a:cubicBezTo>
                  <a:cubicBezTo>
                    <a:pt x="0" y="557"/>
                    <a:pt x="137" y="808"/>
                    <a:pt x="388" y="854"/>
                  </a:cubicBezTo>
                  <a:cubicBezTo>
                    <a:pt x="428" y="866"/>
                    <a:pt x="468" y="872"/>
                    <a:pt x="508" y="872"/>
                  </a:cubicBezTo>
                  <a:cubicBezTo>
                    <a:pt x="692" y="872"/>
                    <a:pt x="857" y="745"/>
                    <a:pt x="913" y="557"/>
                  </a:cubicBezTo>
                  <a:cubicBezTo>
                    <a:pt x="982" y="306"/>
                    <a:pt x="822" y="78"/>
                    <a:pt x="594" y="9"/>
                  </a:cubicBezTo>
                  <a:cubicBezTo>
                    <a:pt x="564" y="3"/>
                    <a:pt x="535" y="1"/>
                    <a:pt x="50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7" name="Google Shape;2697;p32"/>
            <p:cNvSpPr/>
            <p:nvPr/>
          </p:nvSpPr>
          <p:spPr>
            <a:xfrm>
              <a:off x="3002875" y="2642325"/>
              <a:ext cx="13725" cy="12425"/>
            </a:xfrm>
            <a:custGeom>
              <a:rect b="b" l="l" r="r" t="t"/>
              <a:pathLst>
                <a:path extrusionOk="0" h="497" w="549">
                  <a:moveTo>
                    <a:pt x="291" y="1"/>
                  </a:moveTo>
                  <a:cubicBezTo>
                    <a:pt x="173" y="1"/>
                    <a:pt x="66" y="68"/>
                    <a:pt x="46" y="188"/>
                  </a:cubicBezTo>
                  <a:cubicBezTo>
                    <a:pt x="1" y="325"/>
                    <a:pt x="92" y="461"/>
                    <a:pt x="229" y="484"/>
                  </a:cubicBezTo>
                  <a:cubicBezTo>
                    <a:pt x="250" y="493"/>
                    <a:pt x="271" y="496"/>
                    <a:pt x="292" y="496"/>
                  </a:cubicBezTo>
                  <a:cubicBezTo>
                    <a:pt x="390" y="496"/>
                    <a:pt x="488" y="418"/>
                    <a:pt x="526" y="325"/>
                  </a:cubicBezTo>
                  <a:cubicBezTo>
                    <a:pt x="549" y="188"/>
                    <a:pt x="480" y="51"/>
                    <a:pt x="343" y="5"/>
                  </a:cubicBezTo>
                  <a:cubicBezTo>
                    <a:pt x="326" y="2"/>
                    <a:pt x="308" y="1"/>
                    <a:pt x="29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8" name="Google Shape;2698;p32"/>
            <p:cNvSpPr/>
            <p:nvPr/>
          </p:nvSpPr>
          <p:spPr>
            <a:xfrm>
              <a:off x="2894475" y="2632175"/>
              <a:ext cx="63350" cy="20550"/>
            </a:xfrm>
            <a:custGeom>
              <a:rect b="b" l="l" r="r" t="t"/>
              <a:pathLst>
                <a:path extrusionOk="0" h="822" w="2534">
                  <a:moveTo>
                    <a:pt x="913" y="91"/>
                  </a:moveTo>
                  <a:cubicBezTo>
                    <a:pt x="593" y="137"/>
                    <a:pt x="274" y="206"/>
                    <a:pt x="0" y="160"/>
                  </a:cubicBezTo>
                  <a:lnTo>
                    <a:pt x="0" y="160"/>
                  </a:lnTo>
                  <a:cubicBezTo>
                    <a:pt x="662" y="662"/>
                    <a:pt x="1940" y="822"/>
                    <a:pt x="2534" y="434"/>
                  </a:cubicBezTo>
                  <a:lnTo>
                    <a:pt x="2534" y="434"/>
                  </a:lnTo>
                  <a:cubicBezTo>
                    <a:pt x="2305" y="91"/>
                    <a:pt x="1986" y="0"/>
                    <a:pt x="1643" y="0"/>
                  </a:cubicBezTo>
                  <a:lnTo>
                    <a:pt x="1643" y="0"/>
                  </a:lnTo>
                  <a:cubicBezTo>
                    <a:pt x="1392" y="0"/>
                    <a:pt x="1141" y="46"/>
                    <a:pt x="913" y="9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9" name="Google Shape;2699;p32"/>
            <p:cNvSpPr/>
            <p:nvPr/>
          </p:nvSpPr>
          <p:spPr>
            <a:xfrm>
              <a:off x="3011450" y="2656700"/>
              <a:ext cx="23975" cy="12000"/>
            </a:xfrm>
            <a:custGeom>
              <a:rect b="b" l="l" r="r" t="t"/>
              <a:pathLst>
                <a:path extrusionOk="0" h="480" w="959">
                  <a:moveTo>
                    <a:pt x="0" y="389"/>
                  </a:moveTo>
                  <a:cubicBezTo>
                    <a:pt x="320" y="480"/>
                    <a:pt x="868" y="138"/>
                    <a:pt x="868" y="138"/>
                  </a:cubicBezTo>
                  <a:lnTo>
                    <a:pt x="868" y="138"/>
                  </a:lnTo>
                  <a:lnTo>
                    <a:pt x="959" y="1"/>
                  </a:lnTo>
                  <a:cubicBezTo>
                    <a:pt x="434" y="343"/>
                    <a:pt x="0" y="389"/>
                    <a:pt x="0" y="389"/>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0" name="Google Shape;2700;p32"/>
            <p:cNvSpPr/>
            <p:nvPr/>
          </p:nvSpPr>
          <p:spPr>
            <a:xfrm>
              <a:off x="2800300" y="2668675"/>
              <a:ext cx="83925" cy="94200"/>
            </a:xfrm>
            <a:custGeom>
              <a:rect b="b" l="l" r="r" t="t"/>
              <a:pathLst>
                <a:path extrusionOk="0" h="3768" w="3357">
                  <a:moveTo>
                    <a:pt x="2489" y="1941"/>
                  </a:moveTo>
                  <a:cubicBezTo>
                    <a:pt x="1302" y="3151"/>
                    <a:pt x="1" y="3356"/>
                    <a:pt x="1" y="3356"/>
                  </a:cubicBezTo>
                  <a:lnTo>
                    <a:pt x="1" y="3356"/>
                  </a:lnTo>
                  <a:cubicBezTo>
                    <a:pt x="1827" y="3767"/>
                    <a:pt x="2763" y="2238"/>
                    <a:pt x="3333" y="2124"/>
                  </a:cubicBezTo>
                  <a:lnTo>
                    <a:pt x="3333" y="2124"/>
                  </a:lnTo>
                  <a:lnTo>
                    <a:pt x="3356" y="1667"/>
                  </a:lnTo>
                  <a:cubicBezTo>
                    <a:pt x="1621" y="1279"/>
                    <a:pt x="2192" y="526"/>
                    <a:pt x="480" y="1"/>
                  </a:cubicBezTo>
                  <a:lnTo>
                    <a:pt x="480" y="1"/>
                  </a:lnTo>
                  <a:cubicBezTo>
                    <a:pt x="914" y="1188"/>
                    <a:pt x="2489" y="1941"/>
                    <a:pt x="2489" y="1941"/>
                  </a:cubicBezTo>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1" name="Google Shape;2701;p32"/>
            <p:cNvSpPr/>
            <p:nvPr/>
          </p:nvSpPr>
          <p:spPr>
            <a:xfrm>
              <a:off x="2876200" y="2686375"/>
              <a:ext cx="223725" cy="137550"/>
            </a:xfrm>
            <a:custGeom>
              <a:rect b="b" l="l" r="r" t="t"/>
              <a:pathLst>
                <a:path extrusionOk="0" h="5502" w="8949">
                  <a:moveTo>
                    <a:pt x="1" y="1210"/>
                  </a:moveTo>
                  <a:cubicBezTo>
                    <a:pt x="1667" y="3607"/>
                    <a:pt x="7510" y="5501"/>
                    <a:pt x="8948" y="2009"/>
                  </a:cubicBezTo>
                  <a:lnTo>
                    <a:pt x="8948" y="2009"/>
                  </a:lnTo>
                  <a:cubicBezTo>
                    <a:pt x="8126" y="777"/>
                    <a:pt x="5981" y="1"/>
                    <a:pt x="3881" y="1"/>
                  </a:cubicBezTo>
                  <a:lnTo>
                    <a:pt x="3881" y="1"/>
                  </a:lnTo>
                  <a:cubicBezTo>
                    <a:pt x="2443" y="1"/>
                    <a:pt x="982" y="366"/>
                    <a:pt x="1" y="121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2" name="Google Shape;2702;p32"/>
            <p:cNvSpPr/>
            <p:nvPr/>
          </p:nvSpPr>
          <p:spPr>
            <a:xfrm>
              <a:off x="3062225" y="2723425"/>
              <a:ext cx="22275" cy="21750"/>
            </a:xfrm>
            <a:custGeom>
              <a:rect b="b" l="l" r="r" t="t"/>
              <a:pathLst>
                <a:path extrusionOk="0" h="870" w="891">
                  <a:moveTo>
                    <a:pt x="415" y="0"/>
                  </a:moveTo>
                  <a:cubicBezTo>
                    <a:pt x="183" y="0"/>
                    <a:pt x="1" y="176"/>
                    <a:pt x="1" y="413"/>
                  </a:cubicBezTo>
                  <a:cubicBezTo>
                    <a:pt x="1" y="641"/>
                    <a:pt x="183" y="847"/>
                    <a:pt x="412" y="870"/>
                  </a:cubicBezTo>
                  <a:cubicBezTo>
                    <a:pt x="663" y="870"/>
                    <a:pt x="868" y="687"/>
                    <a:pt x="868" y="436"/>
                  </a:cubicBezTo>
                  <a:cubicBezTo>
                    <a:pt x="891" y="208"/>
                    <a:pt x="708" y="2"/>
                    <a:pt x="457" y="2"/>
                  </a:cubicBezTo>
                  <a:cubicBezTo>
                    <a:pt x="443" y="1"/>
                    <a:pt x="429" y="0"/>
                    <a:pt x="41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3" name="Google Shape;2703;p32"/>
            <p:cNvSpPr/>
            <p:nvPr/>
          </p:nvSpPr>
          <p:spPr>
            <a:xfrm>
              <a:off x="3066800" y="2728025"/>
              <a:ext cx="12575" cy="12575"/>
            </a:xfrm>
            <a:custGeom>
              <a:rect b="b" l="l" r="r" t="t"/>
              <a:pathLst>
                <a:path extrusionOk="0" h="503" w="503">
                  <a:moveTo>
                    <a:pt x="274" y="1"/>
                  </a:moveTo>
                  <a:cubicBezTo>
                    <a:pt x="137" y="1"/>
                    <a:pt x="23" y="92"/>
                    <a:pt x="0" y="229"/>
                  </a:cubicBezTo>
                  <a:cubicBezTo>
                    <a:pt x="0" y="366"/>
                    <a:pt x="114" y="480"/>
                    <a:pt x="251" y="503"/>
                  </a:cubicBezTo>
                  <a:cubicBezTo>
                    <a:pt x="388" y="503"/>
                    <a:pt x="502" y="389"/>
                    <a:pt x="502" y="252"/>
                  </a:cubicBezTo>
                  <a:cubicBezTo>
                    <a:pt x="502" y="115"/>
                    <a:pt x="411" y="1"/>
                    <a:pt x="27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4" name="Google Shape;2704;p32"/>
            <p:cNvSpPr/>
            <p:nvPr/>
          </p:nvSpPr>
          <p:spPr>
            <a:xfrm>
              <a:off x="2957800" y="2732600"/>
              <a:ext cx="63375" cy="22850"/>
            </a:xfrm>
            <a:custGeom>
              <a:rect b="b" l="l" r="r" t="t"/>
              <a:pathLst>
                <a:path extrusionOk="0" h="914" w="2535">
                  <a:moveTo>
                    <a:pt x="1" y="548"/>
                  </a:moveTo>
                  <a:cubicBezTo>
                    <a:pt x="754" y="913"/>
                    <a:pt x="2032" y="776"/>
                    <a:pt x="2534" y="274"/>
                  </a:cubicBezTo>
                  <a:lnTo>
                    <a:pt x="2534" y="274"/>
                  </a:lnTo>
                  <a:cubicBezTo>
                    <a:pt x="2329" y="92"/>
                    <a:pt x="2101" y="0"/>
                    <a:pt x="1872" y="0"/>
                  </a:cubicBezTo>
                  <a:lnTo>
                    <a:pt x="1872" y="0"/>
                  </a:lnTo>
                  <a:cubicBezTo>
                    <a:pt x="1256" y="0"/>
                    <a:pt x="571" y="503"/>
                    <a:pt x="1" y="548"/>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5" name="Google Shape;2705;p32"/>
            <p:cNvSpPr/>
            <p:nvPr/>
          </p:nvSpPr>
          <p:spPr>
            <a:xfrm>
              <a:off x="3078775" y="2736600"/>
              <a:ext cx="21150" cy="14850"/>
            </a:xfrm>
            <a:custGeom>
              <a:rect b="b" l="l" r="r" t="t"/>
              <a:pathLst>
                <a:path extrusionOk="0" h="594" w="846">
                  <a:moveTo>
                    <a:pt x="1" y="594"/>
                  </a:moveTo>
                  <a:cubicBezTo>
                    <a:pt x="297" y="594"/>
                    <a:pt x="777" y="160"/>
                    <a:pt x="777" y="160"/>
                  </a:cubicBezTo>
                  <a:lnTo>
                    <a:pt x="777" y="160"/>
                  </a:lnTo>
                  <a:lnTo>
                    <a:pt x="845" y="0"/>
                  </a:lnTo>
                  <a:cubicBezTo>
                    <a:pt x="389" y="434"/>
                    <a:pt x="1" y="594"/>
                    <a:pt x="1" y="594"/>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6" name="Google Shape;2706;p32"/>
            <p:cNvSpPr/>
            <p:nvPr/>
          </p:nvSpPr>
          <p:spPr>
            <a:xfrm>
              <a:off x="2484175" y="2387375"/>
              <a:ext cx="90750" cy="91875"/>
            </a:xfrm>
            <a:custGeom>
              <a:rect b="b" l="l" r="r" t="t"/>
              <a:pathLst>
                <a:path extrusionOk="0" h="3675" w="3630">
                  <a:moveTo>
                    <a:pt x="2740" y="2328"/>
                  </a:moveTo>
                  <a:cubicBezTo>
                    <a:pt x="1325" y="3264"/>
                    <a:pt x="1" y="3196"/>
                    <a:pt x="1" y="3196"/>
                  </a:cubicBezTo>
                  <a:lnTo>
                    <a:pt x="1" y="3196"/>
                  </a:lnTo>
                  <a:cubicBezTo>
                    <a:pt x="1051" y="3675"/>
                    <a:pt x="1918" y="3378"/>
                    <a:pt x="2557" y="3082"/>
                  </a:cubicBezTo>
                  <a:lnTo>
                    <a:pt x="2557" y="3082"/>
                  </a:lnTo>
                  <a:cubicBezTo>
                    <a:pt x="2968" y="2876"/>
                    <a:pt x="3287" y="2693"/>
                    <a:pt x="3516" y="2693"/>
                  </a:cubicBezTo>
                  <a:lnTo>
                    <a:pt x="3516" y="2693"/>
                  </a:lnTo>
                  <a:lnTo>
                    <a:pt x="3630" y="2260"/>
                  </a:lnTo>
                  <a:cubicBezTo>
                    <a:pt x="2032" y="1507"/>
                    <a:pt x="2740" y="890"/>
                    <a:pt x="1165" y="0"/>
                  </a:cubicBezTo>
                  <a:lnTo>
                    <a:pt x="1165" y="0"/>
                  </a:lnTo>
                  <a:cubicBezTo>
                    <a:pt x="1347" y="1255"/>
                    <a:pt x="2740" y="2328"/>
                    <a:pt x="2740" y="2328"/>
                  </a:cubicBezTo>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7" name="Google Shape;2707;p32"/>
            <p:cNvSpPr/>
            <p:nvPr/>
          </p:nvSpPr>
          <p:spPr>
            <a:xfrm>
              <a:off x="2565775" y="2434725"/>
              <a:ext cx="214575" cy="157525"/>
            </a:xfrm>
            <a:custGeom>
              <a:rect b="b" l="l" r="r" t="t"/>
              <a:pathLst>
                <a:path extrusionOk="0" h="6301" w="8583">
                  <a:moveTo>
                    <a:pt x="1" y="526"/>
                  </a:moveTo>
                  <a:cubicBezTo>
                    <a:pt x="1119" y="3219"/>
                    <a:pt x="6437" y="6300"/>
                    <a:pt x="8583" y="3219"/>
                  </a:cubicBezTo>
                  <a:lnTo>
                    <a:pt x="8583" y="3219"/>
                  </a:lnTo>
                  <a:cubicBezTo>
                    <a:pt x="7898" y="1484"/>
                    <a:pt x="4999" y="1"/>
                    <a:pt x="2397" y="1"/>
                  </a:cubicBezTo>
                  <a:lnTo>
                    <a:pt x="2397" y="1"/>
                  </a:lnTo>
                  <a:cubicBezTo>
                    <a:pt x="1553" y="1"/>
                    <a:pt x="708" y="160"/>
                    <a:pt x="1" y="526"/>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8" name="Google Shape;2708;p32"/>
            <p:cNvSpPr/>
            <p:nvPr/>
          </p:nvSpPr>
          <p:spPr>
            <a:xfrm>
              <a:off x="2742675" y="2495950"/>
              <a:ext cx="24000" cy="21975"/>
            </a:xfrm>
            <a:custGeom>
              <a:rect b="b" l="l" r="r" t="t"/>
              <a:pathLst>
                <a:path extrusionOk="0" h="879" w="960">
                  <a:moveTo>
                    <a:pt x="484" y="1"/>
                  </a:moveTo>
                  <a:cubicBezTo>
                    <a:pt x="291" y="1"/>
                    <a:pt x="107" y="144"/>
                    <a:pt x="69" y="336"/>
                  </a:cubicBezTo>
                  <a:cubicBezTo>
                    <a:pt x="0" y="565"/>
                    <a:pt x="137" y="816"/>
                    <a:pt x="366" y="861"/>
                  </a:cubicBezTo>
                  <a:cubicBezTo>
                    <a:pt x="409" y="873"/>
                    <a:pt x="452" y="879"/>
                    <a:pt x="494" y="879"/>
                  </a:cubicBezTo>
                  <a:cubicBezTo>
                    <a:pt x="691" y="879"/>
                    <a:pt x="857" y="749"/>
                    <a:pt x="914" y="542"/>
                  </a:cubicBezTo>
                  <a:cubicBezTo>
                    <a:pt x="959" y="313"/>
                    <a:pt x="822" y="85"/>
                    <a:pt x="594" y="17"/>
                  </a:cubicBezTo>
                  <a:cubicBezTo>
                    <a:pt x="558" y="6"/>
                    <a:pt x="521" y="1"/>
                    <a:pt x="48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9" name="Google Shape;2709;p32"/>
            <p:cNvSpPr/>
            <p:nvPr/>
          </p:nvSpPr>
          <p:spPr>
            <a:xfrm>
              <a:off x="2747800" y="2500800"/>
              <a:ext cx="13725" cy="12425"/>
            </a:xfrm>
            <a:custGeom>
              <a:rect b="b" l="l" r="r" t="t"/>
              <a:pathLst>
                <a:path extrusionOk="0" h="497" w="549">
                  <a:moveTo>
                    <a:pt x="291" y="1"/>
                  </a:moveTo>
                  <a:cubicBezTo>
                    <a:pt x="173" y="1"/>
                    <a:pt x="67" y="68"/>
                    <a:pt x="47" y="188"/>
                  </a:cubicBezTo>
                  <a:cubicBezTo>
                    <a:pt x="1" y="325"/>
                    <a:pt x="92" y="462"/>
                    <a:pt x="206" y="485"/>
                  </a:cubicBezTo>
                  <a:cubicBezTo>
                    <a:pt x="231" y="493"/>
                    <a:pt x="255" y="497"/>
                    <a:pt x="279" y="497"/>
                  </a:cubicBezTo>
                  <a:cubicBezTo>
                    <a:pt x="389" y="497"/>
                    <a:pt x="488" y="415"/>
                    <a:pt x="526" y="302"/>
                  </a:cubicBezTo>
                  <a:cubicBezTo>
                    <a:pt x="549" y="188"/>
                    <a:pt x="480" y="51"/>
                    <a:pt x="343" y="5"/>
                  </a:cubicBezTo>
                  <a:cubicBezTo>
                    <a:pt x="326" y="2"/>
                    <a:pt x="309" y="1"/>
                    <a:pt x="29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0" name="Google Shape;2710;p32"/>
            <p:cNvSpPr/>
            <p:nvPr/>
          </p:nvSpPr>
          <p:spPr>
            <a:xfrm>
              <a:off x="2639400" y="2490650"/>
              <a:ext cx="63350" cy="20000"/>
            </a:xfrm>
            <a:custGeom>
              <a:rect b="b" l="l" r="r" t="t"/>
              <a:pathLst>
                <a:path extrusionOk="0" h="800" w="2534">
                  <a:moveTo>
                    <a:pt x="890" y="69"/>
                  </a:moveTo>
                  <a:cubicBezTo>
                    <a:pt x="571" y="137"/>
                    <a:pt x="251" y="183"/>
                    <a:pt x="0" y="160"/>
                  </a:cubicBezTo>
                  <a:lnTo>
                    <a:pt x="0" y="160"/>
                  </a:lnTo>
                  <a:cubicBezTo>
                    <a:pt x="639" y="662"/>
                    <a:pt x="1940" y="799"/>
                    <a:pt x="2534" y="434"/>
                  </a:cubicBezTo>
                  <a:lnTo>
                    <a:pt x="2534" y="434"/>
                  </a:lnTo>
                  <a:cubicBezTo>
                    <a:pt x="2305" y="92"/>
                    <a:pt x="1986" y="0"/>
                    <a:pt x="1644" y="0"/>
                  </a:cubicBezTo>
                  <a:lnTo>
                    <a:pt x="1644" y="0"/>
                  </a:lnTo>
                  <a:cubicBezTo>
                    <a:pt x="1392" y="0"/>
                    <a:pt x="1141" y="46"/>
                    <a:pt x="890" y="69"/>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1" name="Google Shape;2711;p32"/>
            <p:cNvSpPr/>
            <p:nvPr/>
          </p:nvSpPr>
          <p:spPr>
            <a:xfrm>
              <a:off x="2756375" y="2515175"/>
              <a:ext cx="23975" cy="11450"/>
            </a:xfrm>
            <a:custGeom>
              <a:rect b="b" l="l" r="r" t="t"/>
              <a:pathLst>
                <a:path extrusionOk="0" h="458" w="959">
                  <a:moveTo>
                    <a:pt x="0" y="389"/>
                  </a:moveTo>
                  <a:cubicBezTo>
                    <a:pt x="297" y="457"/>
                    <a:pt x="868" y="138"/>
                    <a:pt x="868" y="138"/>
                  </a:cubicBezTo>
                  <a:lnTo>
                    <a:pt x="868" y="138"/>
                  </a:lnTo>
                  <a:lnTo>
                    <a:pt x="959" y="1"/>
                  </a:lnTo>
                  <a:cubicBezTo>
                    <a:pt x="434" y="343"/>
                    <a:pt x="0" y="389"/>
                    <a:pt x="0" y="389"/>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2" name="Google Shape;2712;p32"/>
            <p:cNvSpPr/>
            <p:nvPr/>
          </p:nvSpPr>
          <p:spPr>
            <a:xfrm>
              <a:off x="3058225" y="2379950"/>
              <a:ext cx="90775" cy="91900"/>
            </a:xfrm>
            <a:custGeom>
              <a:rect b="b" l="l" r="r" t="t"/>
              <a:pathLst>
                <a:path extrusionOk="0" h="3676" w="3631">
                  <a:moveTo>
                    <a:pt x="2740" y="2351"/>
                  </a:moveTo>
                  <a:cubicBezTo>
                    <a:pt x="1302" y="3264"/>
                    <a:pt x="1" y="3196"/>
                    <a:pt x="1" y="3196"/>
                  </a:cubicBezTo>
                  <a:lnTo>
                    <a:pt x="1" y="3196"/>
                  </a:lnTo>
                  <a:cubicBezTo>
                    <a:pt x="1028" y="3675"/>
                    <a:pt x="1895" y="3379"/>
                    <a:pt x="2557" y="3082"/>
                  </a:cubicBezTo>
                  <a:lnTo>
                    <a:pt x="2557" y="3082"/>
                  </a:lnTo>
                  <a:cubicBezTo>
                    <a:pt x="2968" y="2876"/>
                    <a:pt x="3288" y="2694"/>
                    <a:pt x="3516" y="2694"/>
                  </a:cubicBezTo>
                  <a:lnTo>
                    <a:pt x="3516" y="2694"/>
                  </a:lnTo>
                  <a:lnTo>
                    <a:pt x="3630" y="2260"/>
                  </a:lnTo>
                  <a:cubicBezTo>
                    <a:pt x="2010" y="1507"/>
                    <a:pt x="2740" y="891"/>
                    <a:pt x="1165" y="0"/>
                  </a:cubicBezTo>
                  <a:lnTo>
                    <a:pt x="1165" y="0"/>
                  </a:lnTo>
                  <a:cubicBezTo>
                    <a:pt x="1348" y="1256"/>
                    <a:pt x="2740" y="2351"/>
                    <a:pt x="2740" y="2351"/>
                  </a:cubicBezTo>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3" name="Google Shape;2713;p32"/>
            <p:cNvSpPr/>
            <p:nvPr/>
          </p:nvSpPr>
          <p:spPr>
            <a:xfrm>
              <a:off x="3139825" y="2427300"/>
              <a:ext cx="214025" cy="158100"/>
            </a:xfrm>
            <a:custGeom>
              <a:rect b="b" l="l" r="r" t="t"/>
              <a:pathLst>
                <a:path extrusionOk="0" h="6324" w="8561">
                  <a:moveTo>
                    <a:pt x="1" y="549"/>
                  </a:moveTo>
                  <a:cubicBezTo>
                    <a:pt x="1119" y="3219"/>
                    <a:pt x="6415" y="6323"/>
                    <a:pt x="8560" y="3219"/>
                  </a:cubicBezTo>
                  <a:lnTo>
                    <a:pt x="8560" y="3219"/>
                  </a:lnTo>
                  <a:cubicBezTo>
                    <a:pt x="7876" y="1485"/>
                    <a:pt x="4977" y="1"/>
                    <a:pt x="2398" y="1"/>
                  </a:cubicBezTo>
                  <a:lnTo>
                    <a:pt x="2398" y="1"/>
                  </a:lnTo>
                  <a:cubicBezTo>
                    <a:pt x="1530" y="1"/>
                    <a:pt x="709" y="161"/>
                    <a:pt x="1" y="549"/>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4" name="Google Shape;2714;p32"/>
            <p:cNvSpPr/>
            <p:nvPr/>
          </p:nvSpPr>
          <p:spPr>
            <a:xfrm>
              <a:off x="3316150" y="2488725"/>
              <a:ext cx="24575" cy="21800"/>
            </a:xfrm>
            <a:custGeom>
              <a:rect b="b" l="l" r="r" t="t"/>
              <a:pathLst>
                <a:path extrusionOk="0" h="872" w="983">
                  <a:moveTo>
                    <a:pt x="506" y="0"/>
                  </a:moveTo>
                  <a:cubicBezTo>
                    <a:pt x="310" y="0"/>
                    <a:pt x="129" y="130"/>
                    <a:pt x="69" y="329"/>
                  </a:cubicBezTo>
                  <a:cubicBezTo>
                    <a:pt x="1" y="557"/>
                    <a:pt x="161" y="808"/>
                    <a:pt x="389" y="854"/>
                  </a:cubicBezTo>
                  <a:cubicBezTo>
                    <a:pt x="429" y="866"/>
                    <a:pt x="469" y="871"/>
                    <a:pt x="508" y="871"/>
                  </a:cubicBezTo>
                  <a:cubicBezTo>
                    <a:pt x="692" y="871"/>
                    <a:pt x="857" y="745"/>
                    <a:pt x="914" y="557"/>
                  </a:cubicBezTo>
                  <a:cubicBezTo>
                    <a:pt x="982" y="306"/>
                    <a:pt x="845" y="77"/>
                    <a:pt x="594" y="9"/>
                  </a:cubicBezTo>
                  <a:cubicBezTo>
                    <a:pt x="565" y="3"/>
                    <a:pt x="535" y="0"/>
                    <a:pt x="50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5" name="Google Shape;2715;p32"/>
            <p:cNvSpPr/>
            <p:nvPr/>
          </p:nvSpPr>
          <p:spPr>
            <a:xfrm>
              <a:off x="3321875" y="2493400"/>
              <a:ext cx="13700" cy="12400"/>
            </a:xfrm>
            <a:custGeom>
              <a:rect b="b" l="l" r="r" t="t"/>
              <a:pathLst>
                <a:path extrusionOk="0" h="496" w="548">
                  <a:moveTo>
                    <a:pt x="269" y="0"/>
                  </a:moveTo>
                  <a:cubicBezTo>
                    <a:pt x="155" y="0"/>
                    <a:pt x="63" y="68"/>
                    <a:pt x="23" y="187"/>
                  </a:cubicBezTo>
                  <a:cubicBezTo>
                    <a:pt x="0" y="324"/>
                    <a:pt x="69" y="461"/>
                    <a:pt x="206" y="484"/>
                  </a:cubicBezTo>
                  <a:cubicBezTo>
                    <a:pt x="230" y="492"/>
                    <a:pt x="254" y="496"/>
                    <a:pt x="278" y="496"/>
                  </a:cubicBezTo>
                  <a:cubicBezTo>
                    <a:pt x="388" y="496"/>
                    <a:pt x="484" y="414"/>
                    <a:pt x="502" y="301"/>
                  </a:cubicBezTo>
                  <a:cubicBezTo>
                    <a:pt x="548" y="187"/>
                    <a:pt x="457" y="50"/>
                    <a:pt x="320" y="5"/>
                  </a:cubicBezTo>
                  <a:cubicBezTo>
                    <a:pt x="302" y="2"/>
                    <a:pt x="285" y="0"/>
                    <a:pt x="26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6" name="Google Shape;2716;p32"/>
            <p:cNvSpPr/>
            <p:nvPr/>
          </p:nvSpPr>
          <p:spPr>
            <a:xfrm>
              <a:off x="3212875" y="2483225"/>
              <a:ext cx="63375" cy="20575"/>
            </a:xfrm>
            <a:custGeom>
              <a:rect b="b" l="l" r="r" t="t"/>
              <a:pathLst>
                <a:path extrusionOk="0" h="823" w="2535">
                  <a:moveTo>
                    <a:pt x="914" y="69"/>
                  </a:moveTo>
                  <a:cubicBezTo>
                    <a:pt x="594" y="138"/>
                    <a:pt x="274" y="183"/>
                    <a:pt x="1" y="161"/>
                  </a:cubicBezTo>
                  <a:lnTo>
                    <a:pt x="1" y="161"/>
                  </a:lnTo>
                  <a:cubicBezTo>
                    <a:pt x="662" y="663"/>
                    <a:pt x="1941" y="822"/>
                    <a:pt x="2534" y="434"/>
                  </a:cubicBezTo>
                  <a:lnTo>
                    <a:pt x="2534" y="434"/>
                  </a:lnTo>
                  <a:cubicBezTo>
                    <a:pt x="2306" y="92"/>
                    <a:pt x="1986" y="1"/>
                    <a:pt x="1644" y="1"/>
                  </a:cubicBezTo>
                  <a:lnTo>
                    <a:pt x="1644" y="1"/>
                  </a:lnTo>
                  <a:cubicBezTo>
                    <a:pt x="1416" y="1"/>
                    <a:pt x="1165" y="46"/>
                    <a:pt x="914" y="69"/>
                  </a:cubicBezTo>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7" name="Google Shape;2717;p32"/>
            <p:cNvSpPr/>
            <p:nvPr/>
          </p:nvSpPr>
          <p:spPr>
            <a:xfrm>
              <a:off x="3330425" y="2507775"/>
              <a:ext cx="23425" cy="11425"/>
            </a:xfrm>
            <a:custGeom>
              <a:rect b="b" l="l" r="r" t="t"/>
              <a:pathLst>
                <a:path extrusionOk="0" h="457" w="937">
                  <a:moveTo>
                    <a:pt x="1" y="388"/>
                  </a:moveTo>
                  <a:cubicBezTo>
                    <a:pt x="297" y="457"/>
                    <a:pt x="845" y="137"/>
                    <a:pt x="845" y="137"/>
                  </a:cubicBezTo>
                  <a:lnTo>
                    <a:pt x="845" y="137"/>
                  </a:lnTo>
                  <a:lnTo>
                    <a:pt x="936" y="0"/>
                  </a:lnTo>
                  <a:cubicBezTo>
                    <a:pt x="411" y="343"/>
                    <a:pt x="1" y="388"/>
                    <a:pt x="1" y="388"/>
                  </a:cubicBezTo>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8" name="Google Shape;2718;p32"/>
            <p:cNvSpPr/>
            <p:nvPr/>
          </p:nvSpPr>
          <p:spPr>
            <a:xfrm>
              <a:off x="3160375" y="2532300"/>
              <a:ext cx="91325" cy="91900"/>
            </a:xfrm>
            <a:custGeom>
              <a:rect b="b" l="l" r="r" t="t"/>
              <a:pathLst>
                <a:path extrusionOk="0" h="3676" w="3653">
                  <a:moveTo>
                    <a:pt x="2740" y="2329"/>
                  </a:moveTo>
                  <a:cubicBezTo>
                    <a:pt x="1324" y="3265"/>
                    <a:pt x="1" y="3196"/>
                    <a:pt x="1" y="3196"/>
                  </a:cubicBezTo>
                  <a:lnTo>
                    <a:pt x="1" y="3196"/>
                  </a:lnTo>
                  <a:cubicBezTo>
                    <a:pt x="1051" y="3676"/>
                    <a:pt x="1918" y="3379"/>
                    <a:pt x="2580" y="3082"/>
                  </a:cubicBezTo>
                  <a:lnTo>
                    <a:pt x="2580" y="3082"/>
                  </a:lnTo>
                  <a:cubicBezTo>
                    <a:pt x="2968" y="2877"/>
                    <a:pt x="3310" y="2694"/>
                    <a:pt x="3539" y="2694"/>
                  </a:cubicBezTo>
                  <a:lnTo>
                    <a:pt x="3539" y="2694"/>
                  </a:lnTo>
                  <a:lnTo>
                    <a:pt x="3653" y="2260"/>
                  </a:lnTo>
                  <a:cubicBezTo>
                    <a:pt x="2032" y="1507"/>
                    <a:pt x="2740" y="891"/>
                    <a:pt x="1165" y="1"/>
                  </a:cubicBezTo>
                  <a:lnTo>
                    <a:pt x="1165" y="1"/>
                  </a:lnTo>
                  <a:cubicBezTo>
                    <a:pt x="1370" y="1256"/>
                    <a:pt x="2740" y="2329"/>
                    <a:pt x="2740" y="2329"/>
                  </a:cubicBezTo>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9" name="Google Shape;2719;p32"/>
            <p:cNvSpPr/>
            <p:nvPr/>
          </p:nvSpPr>
          <p:spPr>
            <a:xfrm>
              <a:off x="3241975" y="2579675"/>
              <a:ext cx="214575" cy="157500"/>
            </a:xfrm>
            <a:custGeom>
              <a:rect b="b" l="l" r="r" t="t"/>
              <a:pathLst>
                <a:path extrusionOk="0" h="6300" w="8583">
                  <a:moveTo>
                    <a:pt x="1" y="525"/>
                  </a:moveTo>
                  <a:cubicBezTo>
                    <a:pt x="1142" y="3219"/>
                    <a:pt x="6437" y="6300"/>
                    <a:pt x="8583" y="3219"/>
                  </a:cubicBezTo>
                  <a:lnTo>
                    <a:pt x="8583" y="3219"/>
                  </a:lnTo>
                  <a:cubicBezTo>
                    <a:pt x="7898" y="1484"/>
                    <a:pt x="4999" y="0"/>
                    <a:pt x="2420" y="0"/>
                  </a:cubicBezTo>
                  <a:lnTo>
                    <a:pt x="2420" y="0"/>
                  </a:lnTo>
                  <a:cubicBezTo>
                    <a:pt x="1553" y="0"/>
                    <a:pt x="708" y="160"/>
                    <a:pt x="1" y="525"/>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0" name="Google Shape;2720;p32"/>
            <p:cNvSpPr/>
            <p:nvPr/>
          </p:nvSpPr>
          <p:spPr>
            <a:xfrm>
              <a:off x="3418875" y="2641075"/>
              <a:ext cx="24000" cy="21800"/>
            </a:xfrm>
            <a:custGeom>
              <a:rect b="b" l="l" r="r" t="t"/>
              <a:pathLst>
                <a:path extrusionOk="0" h="872" w="960">
                  <a:moveTo>
                    <a:pt x="505" y="1"/>
                  </a:moveTo>
                  <a:cubicBezTo>
                    <a:pt x="304" y="1"/>
                    <a:pt x="109" y="130"/>
                    <a:pt x="69" y="329"/>
                  </a:cubicBezTo>
                  <a:cubicBezTo>
                    <a:pt x="0" y="557"/>
                    <a:pt x="137" y="808"/>
                    <a:pt x="366" y="854"/>
                  </a:cubicBezTo>
                  <a:cubicBezTo>
                    <a:pt x="409" y="866"/>
                    <a:pt x="452" y="871"/>
                    <a:pt x="493" y="871"/>
                  </a:cubicBezTo>
                  <a:cubicBezTo>
                    <a:pt x="691" y="871"/>
                    <a:pt x="857" y="742"/>
                    <a:pt x="914" y="534"/>
                  </a:cubicBezTo>
                  <a:cubicBezTo>
                    <a:pt x="959" y="306"/>
                    <a:pt x="822" y="78"/>
                    <a:pt x="594" y="9"/>
                  </a:cubicBezTo>
                  <a:cubicBezTo>
                    <a:pt x="564" y="3"/>
                    <a:pt x="535" y="1"/>
                    <a:pt x="50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1" name="Google Shape;2721;p32"/>
            <p:cNvSpPr/>
            <p:nvPr/>
          </p:nvSpPr>
          <p:spPr>
            <a:xfrm>
              <a:off x="3424000" y="2645750"/>
              <a:ext cx="13725" cy="12425"/>
            </a:xfrm>
            <a:custGeom>
              <a:rect b="b" l="l" r="r" t="t"/>
              <a:pathLst>
                <a:path extrusionOk="0" h="497" w="549">
                  <a:moveTo>
                    <a:pt x="291" y="1"/>
                  </a:moveTo>
                  <a:cubicBezTo>
                    <a:pt x="173" y="1"/>
                    <a:pt x="66" y="68"/>
                    <a:pt x="47" y="188"/>
                  </a:cubicBezTo>
                  <a:cubicBezTo>
                    <a:pt x="1" y="324"/>
                    <a:pt x="92" y="461"/>
                    <a:pt x="229" y="484"/>
                  </a:cubicBezTo>
                  <a:cubicBezTo>
                    <a:pt x="249" y="492"/>
                    <a:pt x="270" y="496"/>
                    <a:pt x="291" y="496"/>
                  </a:cubicBezTo>
                  <a:cubicBezTo>
                    <a:pt x="389" y="496"/>
                    <a:pt x="488" y="414"/>
                    <a:pt x="526" y="302"/>
                  </a:cubicBezTo>
                  <a:cubicBezTo>
                    <a:pt x="549" y="188"/>
                    <a:pt x="480" y="51"/>
                    <a:pt x="343" y="5"/>
                  </a:cubicBezTo>
                  <a:cubicBezTo>
                    <a:pt x="326" y="2"/>
                    <a:pt x="309" y="1"/>
                    <a:pt x="29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2" name="Google Shape;2722;p32"/>
            <p:cNvSpPr/>
            <p:nvPr/>
          </p:nvSpPr>
          <p:spPr>
            <a:xfrm>
              <a:off x="3315600" y="2635600"/>
              <a:ext cx="63350" cy="19975"/>
            </a:xfrm>
            <a:custGeom>
              <a:rect b="b" l="l" r="r" t="t"/>
              <a:pathLst>
                <a:path extrusionOk="0" h="799" w="2534">
                  <a:moveTo>
                    <a:pt x="913" y="69"/>
                  </a:moveTo>
                  <a:cubicBezTo>
                    <a:pt x="571" y="137"/>
                    <a:pt x="274" y="183"/>
                    <a:pt x="0" y="160"/>
                  </a:cubicBezTo>
                  <a:lnTo>
                    <a:pt x="0" y="160"/>
                  </a:lnTo>
                  <a:cubicBezTo>
                    <a:pt x="662" y="662"/>
                    <a:pt x="1940" y="799"/>
                    <a:pt x="2534" y="434"/>
                  </a:cubicBezTo>
                  <a:lnTo>
                    <a:pt x="2534" y="434"/>
                  </a:lnTo>
                  <a:cubicBezTo>
                    <a:pt x="2305" y="91"/>
                    <a:pt x="1986" y="0"/>
                    <a:pt x="1644" y="0"/>
                  </a:cubicBezTo>
                  <a:lnTo>
                    <a:pt x="1644" y="0"/>
                  </a:lnTo>
                  <a:cubicBezTo>
                    <a:pt x="1392" y="0"/>
                    <a:pt x="1141" y="46"/>
                    <a:pt x="913" y="69"/>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3" name="Google Shape;2723;p32"/>
            <p:cNvSpPr/>
            <p:nvPr/>
          </p:nvSpPr>
          <p:spPr>
            <a:xfrm>
              <a:off x="3432575" y="2660125"/>
              <a:ext cx="23975" cy="11450"/>
            </a:xfrm>
            <a:custGeom>
              <a:rect b="b" l="l" r="r" t="t"/>
              <a:pathLst>
                <a:path extrusionOk="0" h="458" w="959">
                  <a:moveTo>
                    <a:pt x="0" y="389"/>
                  </a:moveTo>
                  <a:cubicBezTo>
                    <a:pt x="320" y="457"/>
                    <a:pt x="868" y="138"/>
                    <a:pt x="868" y="138"/>
                  </a:cubicBezTo>
                  <a:lnTo>
                    <a:pt x="868" y="138"/>
                  </a:lnTo>
                  <a:lnTo>
                    <a:pt x="959" y="1"/>
                  </a:lnTo>
                  <a:cubicBezTo>
                    <a:pt x="434" y="343"/>
                    <a:pt x="0" y="389"/>
                    <a:pt x="0" y="389"/>
                  </a:cubicBezTo>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4" name="Google Shape;2724;p32"/>
            <p:cNvSpPr/>
            <p:nvPr/>
          </p:nvSpPr>
          <p:spPr>
            <a:xfrm>
              <a:off x="3010875" y="2681800"/>
              <a:ext cx="89600" cy="98175"/>
            </a:xfrm>
            <a:custGeom>
              <a:rect b="b" l="l" r="r" t="t"/>
              <a:pathLst>
                <a:path extrusionOk="0" h="3927" w="3584">
                  <a:moveTo>
                    <a:pt x="2671" y="2238"/>
                  </a:moveTo>
                  <a:cubicBezTo>
                    <a:pt x="1301" y="3242"/>
                    <a:pt x="0" y="3242"/>
                    <a:pt x="0" y="3242"/>
                  </a:cubicBezTo>
                  <a:lnTo>
                    <a:pt x="0" y="3242"/>
                  </a:lnTo>
                  <a:cubicBezTo>
                    <a:pt x="1735" y="3927"/>
                    <a:pt x="2876" y="2580"/>
                    <a:pt x="3493" y="2535"/>
                  </a:cubicBezTo>
                  <a:lnTo>
                    <a:pt x="3493" y="2535"/>
                  </a:lnTo>
                  <a:lnTo>
                    <a:pt x="3584" y="2101"/>
                  </a:lnTo>
                  <a:cubicBezTo>
                    <a:pt x="1918" y="1439"/>
                    <a:pt x="2602" y="777"/>
                    <a:pt x="982" y="1"/>
                  </a:cubicBezTo>
                  <a:lnTo>
                    <a:pt x="982" y="1"/>
                  </a:lnTo>
                  <a:cubicBezTo>
                    <a:pt x="1233" y="1233"/>
                    <a:pt x="2671" y="2238"/>
                    <a:pt x="2671" y="2238"/>
                  </a:cubicBezTo>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5" name="Google Shape;2725;p32"/>
            <p:cNvSpPr/>
            <p:nvPr/>
          </p:nvSpPr>
          <p:spPr>
            <a:xfrm>
              <a:off x="3091325" y="2721750"/>
              <a:ext cx="218025" cy="152400"/>
            </a:xfrm>
            <a:custGeom>
              <a:rect b="b" l="l" r="r" t="t"/>
              <a:pathLst>
                <a:path extrusionOk="0" h="6096" w="8721">
                  <a:moveTo>
                    <a:pt x="1" y="685"/>
                  </a:moveTo>
                  <a:cubicBezTo>
                    <a:pt x="1279" y="3310"/>
                    <a:pt x="6734" y="6095"/>
                    <a:pt x="8720" y="2877"/>
                  </a:cubicBezTo>
                  <a:lnTo>
                    <a:pt x="8720" y="2877"/>
                  </a:lnTo>
                  <a:cubicBezTo>
                    <a:pt x="7967" y="1279"/>
                    <a:pt x="5251" y="1"/>
                    <a:pt x="2763" y="1"/>
                  </a:cubicBezTo>
                  <a:lnTo>
                    <a:pt x="2763" y="1"/>
                  </a:lnTo>
                  <a:cubicBezTo>
                    <a:pt x="1758" y="1"/>
                    <a:pt x="777" y="229"/>
                    <a:pt x="1" y="685"/>
                  </a:cubicBezTo>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6" name="Google Shape;2726;p32"/>
            <p:cNvSpPr/>
            <p:nvPr/>
          </p:nvSpPr>
          <p:spPr>
            <a:xfrm>
              <a:off x="3271075" y="2776325"/>
              <a:ext cx="24000" cy="21575"/>
            </a:xfrm>
            <a:custGeom>
              <a:rect b="b" l="l" r="r" t="t"/>
              <a:pathLst>
                <a:path extrusionOk="0" h="863" w="960">
                  <a:moveTo>
                    <a:pt x="476" y="0"/>
                  </a:moveTo>
                  <a:cubicBezTo>
                    <a:pt x="265" y="0"/>
                    <a:pt x="86" y="132"/>
                    <a:pt x="46" y="351"/>
                  </a:cubicBezTo>
                  <a:cubicBezTo>
                    <a:pt x="1" y="580"/>
                    <a:pt x="161" y="808"/>
                    <a:pt x="389" y="853"/>
                  </a:cubicBezTo>
                  <a:cubicBezTo>
                    <a:pt x="421" y="859"/>
                    <a:pt x="453" y="862"/>
                    <a:pt x="484" y="862"/>
                  </a:cubicBezTo>
                  <a:cubicBezTo>
                    <a:pt x="695" y="862"/>
                    <a:pt x="874" y="730"/>
                    <a:pt x="914" y="511"/>
                  </a:cubicBezTo>
                  <a:cubicBezTo>
                    <a:pt x="959" y="283"/>
                    <a:pt x="800" y="55"/>
                    <a:pt x="571" y="9"/>
                  </a:cubicBezTo>
                  <a:cubicBezTo>
                    <a:pt x="539" y="3"/>
                    <a:pt x="507" y="0"/>
                    <a:pt x="47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7" name="Google Shape;2727;p32"/>
            <p:cNvSpPr/>
            <p:nvPr/>
          </p:nvSpPr>
          <p:spPr>
            <a:xfrm>
              <a:off x="3276225" y="2781025"/>
              <a:ext cx="13700" cy="12200"/>
            </a:xfrm>
            <a:custGeom>
              <a:rect b="b" l="l" r="r" t="t"/>
              <a:pathLst>
                <a:path extrusionOk="0" h="488" w="548">
                  <a:moveTo>
                    <a:pt x="278" y="0"/>
                  </a:moveTo>
                  <a:cubicBezTo>
                    <a:pt x="160" y="0"/>
                    <a:pt x="64" y="84"/>
                    <a:pt x="23" y="186"/>
                  </a:cubicBezTo>
                  <a:cubicBezTo>
                    <a:pt x="0" y="323"/>
                    <a:pt x="91" y="460"/>
                    <a:pt x="228" y="483"/>
                  </a:cubicBezTo>
                  <a:cubicBezTo>
                    <a:pt x="246" y="486"/>
                    <a:pt x="263" y="487"/>
                    <a:pt x="279" y="487"/>
                  </a:cubicBezTo>
                  <a:cubicBezTo>
                    <a:pt x="393" y="487"/>
                    <a:pt x="485" y="420"/>
                    <a:pt x="525" y="300"/>
                  </a:cubicBezTo>
                  <a:cubicBezTo>
                    <a:pt x="548" y="163"/>
                    <a:pt x="457" y="26"/>
                    <a:pt x="320" y="4"/>
                  </a:cubicBezTo>
                  <a:cubicBezTo>
                    <a:pt x="305" y="1"/>
                    <a:pt x="291" y="0"/>
                    <a:pt x="27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8" name="Google Shape;2728;p32"/>
            <p:cNvSpPr/>
            <p:nvPr/>
          </p:nvSpPr>
          <p:spPr>
            <a:xfrm>
              <a:off x="3167225" y="2774825"/>
              <a:ext cx="63375" cy="20000"/>
            </a:xfrm>
            <a:custGeom>
              <a:rect b="b" l="l" r="r" t="t"/>
              <a:pathLst>
                <a:path extrusionOk="0" h="800" w="2535">
                  <a:moveTo>
                    <a:pt x="891" y="137"/>
                  </a:moveTo>
                  <a:cubicBezTo>
                    <a:pt x="571" y="206"/>
                    <a:pt x="274" y="274"/>
                    <a:pt x="1" y="252"/>
                  </a:cubicBezTo>
                  <a:lnTo>
                    <a:pt x="1" y="252"/>
                  </a:lnTo>
                  <a:cubicBezTo>
                    <a:pt x="685" y="731"/>
                    <a:pt x="1964" y="799"/>
                    <a:pt x="2534" y="388"/>
                  </a:cubicBezTo>
                  <a:lnTo>
                    <a:pt x="2534" y="388"/>
                  </a:lnTo>
                  <a:cubicBezTo>
                    <a:pt x="2329" y="92"/>
                    <a:pt x="2032" y="0"/>
                    <a:pt x="1712" y="0"/>
                  </a:cubicBezTo>
                  <a:lnTo>
                    <a:pt x="1712" y="0"/>
                  </a:lnTo>
                  <a:cubicBezTo>
                    <a:pt x="1461" y="0"/>
                    <a:pt x="1165" y="69"/>
                    <a:pt x="891" y="137"/>
                  </a:cubicBezTo>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9" name="Google Shape;2729;p32"/>
            <p:cNvSpPr/>
            <p:nvPr/>
          </p:nvSpPr>
          <p:spPr>
            <a:xfrm>
              <a:off x="3285925" y="2793650"/>
              <a:ext cx="23425" cy="12575"/>
            </a:xfrm>
            <a:custGeom>
              <a:rect b="b" l="l" r="r" t="t"/>
              <a:pathLst>
                <a:path extrusionOk="0" h="503" w="937">
                  <a:moveTo>
                    <a:pt x="0" y="457"/>
                  </a:moveTo>
                  <a:cubicBezTo>
                    <a:pt x="297" y="503"/>
                    <a:pt x="845" y="138"/>
                    <a:pt x="845" y="138"/>
                  </a:cubicBezTo>
                  <a:lnTo>
                    <a:pt x="845" y="138"/>
                  </a:lnTo>
                  <a:lnTo>
                    <a:pt x="936" y="1"/>
                  </a:lnTo>
                  <a:cubicBezTo>
                    <a:pt x="411" y="366"/>
                    <a:pt x="0" y="457"/>
                    <a:pt x="0" y="457"/>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0" name="Google Shape;2730;p32"/>
            <p:cNvSpPr/>
            <p:nvPr/>
          </p:nvSpPr>
          <p:spPr>
            <a:xfrm>
              <a:off x="3274500" y="3127475"/>
              <a:ext cx="85050" cy="95325"/>
            </a:xfrm>
            <a:custGeom>
              <a:rect b="b" l="l" r="r" t="t"/>
              <a:pathLst>
                <a:path extrusionOk="0" h="3813" w="3402">
                  <a:moveTo>
                    <a:pt x="2534" y="2009"/>
                  </a:moveTo>
                  <a:cubicBezTo>
                    <a:pt x="1279" y="3173"/>
                    <a:pt x="1" y="3333"/>
                    <a:pt x="1" y="3333"/>
                  </a:cubicBezTo>
                  <a:lnTo>
                    <a:pt x="1" y="3333"/>
                  </a:lnTo>
                  <a:cubicBezTo>
                    <a:pt x="1804" y="3812"/>
                    <a:pt x="2785" y="2329"/>
                    <a:pt x="3379" y="2237"/>
                  </a:cubicBezTo>
                  <a:lnTo>
                    <a:pt x="3379" y="2237"/>
                  </a:lnTo>
                  <a:lnTo>
                    <a:pt x="3402" y="1781"/>
                  </a:lnTo>
                  <a:cubicBezTo>
                    <a:pt x="1690" y="1324"/>
                    <a:pt x="2283" y="594"/>
                    <a:pt x="571" y="0"/>
                  </a:cubicBezTo>
                  <a:lnTo>
                    <a:pt x="571" y="0"/>
                  </a:lnTo>
                  <a:cubicBezTo>
                    <a:pt x="982" y="1187"/>
                    <a:pt x="2534" y="2009"/>
                    <a:pt x="2534" y="2009"/>
                  </a:cubicBezTo>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1" name="Google Shape;2731;p32"/>
            <p:cNvSpPr/>
            <p:nvPr/>
          </p:nvSpPr>
          <p:spPr>
            <a:xfrm>
              <a:off x="3350975" y="3151450"/>
              <a:ext cx="223125" cy="140950"/>
            </a:xfrm>
            <a:custGeom>
              <a:rect b="b" l="l" r="r" t="t"/>
              <a:pathLst>
                <a:path extrusionOk="0" h="5638" w="8925">
                  <a:moveTo>
                    <a:pt x="0" y="1050"/>
                  </a:moveTo>
                  <a:cubicBezTo>
                    <a:pt x="1575" y="3515"/>
                    <a:pt x="7327" y="5638"/>
                    <a:pt x="8925" y="2214"/>
                  </a:cubicBezTo>
                  <a:lnTo>
                    <a:pt x="8925" y="2214"/>
                  </a:lnTo>
                  <a:cubicBezTo>
                    <a:pt x="8103" y="890"/>
                    <a:pt x="5821" y="0"/>
                    <a:pt x="3607" y="0"/>
                  </a:cubicBezTo>
                  <a:lnTo>
                    <a:pt x="3607" y="0"/>
                  </a:lnTo>
                  <a:cubicBezTo>
                    <a:pt x="2260" y="0"/>
                    <a:pt x="959" y="320"/>
                    <a:pt x="0" y="105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2" name="Google Shape;2732;p32"/>
            <p:cNvSpPr/>
            <p:nvPr/>
          </p:nvSpPr>
          <p:spPr>
            <a:xfrm>
              <a:off x="3535850" y="3191950"/>
              <a:ext cx="22850" cy="22275"/>
            </a:xfrm>
            <a:custGeom>
              <a:rect b="b" l="l" r="r" t="t"/>
              <a:pathLst>
                <a:path extrusionOk="0" h="891" w="914">
                  <a:moveTo>
                    <a:pt x="503" y="1"/>
                  </a:moveTo>
                  <a:cubicBezTo>
                    <a:pt x="252" y="1"/>
                    <a:pt x="46" y="160"/>
                    <a:pt x="24" y="412"/>
                  </a:cubicBezTo>
                  <a:cubicBezTo>
                    <a:pt x="1" y="640"/>
                    <a:pt x="183" y="868"/>
                    <a:pt x="434" y="891"/>
                  </a:cubicBezTo>
                  <a:cubicBezTo>
                    <a:pt x="663" y="891"/>
                    <a:pt x="868" y="708"/>
                    <a:pt x="891" y="480"/>
                  </a:cubicBezTo>
                  <a:cubicBezTo>
                    <a:pt x="914" y="229"/>
                    <a:pt x="731" y="24"/>
                    <a:pt x="50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3" name="Google Shape;2733;p32"/>
            <p:cNvSpPr/>
            <p:nvPr/>
          </p:nvSpPr>
          <p:spPr>
            <a:xfrm>
              <a:off x="3541000" y="3197025"/>
              <a:ext cx="13150" cy="12150"/>
            </a:xfrm>
            <a:custGeom>
              <a:rect b="b" l="l" r="r" t="t"/>
              <a:pathLst>
                <a:path extrusionOk="0" h="486" w="526">
                  <a:moveTo>
                    <a:pt x="239" y="0"/>
                  </a:moveTo>
                  <a:cubicBezTo>
                    <a:pt x="118" y="0"/>
                    <a:pt x="21" y="106"/>
                    <a:pt x="0" y="231"/>
                  </a:cubicBezTo>
                  <a:cubicBezTo>
                    <a:pt x="0" y="368"/>
                    <a:pt x="91" y="482"/>
                    <a:pt x="228" y="482"/>
                  </a:cubicBezTo>
                  <a:cubicBezTo>
                    <a:pt x="240" y="484"/>
                    <a:pt x="252" y="485"/>
                    <a:pt x="264" y="485"/>
                  </a:cubicBezTo>
                  <a:cubicBezTo>
                    <a:pt x="388" y="485"/>
                    <a:pt x="502" y="379"/>
                    <a:pt x="502" y="254"/>
                  </a:cubicBezTo>
                  <a:cubicBezTo>
                    <a:pt x="525" y="117"/>
                    <a:pt x="411" y="3"/>
                    <a:pt x="274" y="3"/>
                  </a:cubicBezTo>
                  <a:cubicBezTo>
                    <a:pt x="262" y="1"/>
                    <a:pt x="251" y="0"/>
                    <a:pt x="23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4" name="Google Shape;2734;p32"/>
            <p:cNvSpPr/>
            <p:nvPr/>
          </p:nvSpPr>
          <p:spPr>
            <a:xfrm>
              <a:off x="3431425" y="3198800"/>
              <a:ext cx="63375" cy="21700"/>
            </a:xfrm>
            <a:custGeom>
              <a:rect b="b" l="l" r="r" t="t"/>
              <a:pathLst>
                <a:path extrusionOk="0" h="868" w="2535">
                  <a:moveTo>
                    <a:pt x="1" y="480"/>
                  </a:moveTo>
                  <a:cubicBezTo>
                    <a:pt x="731" y="868"/>
                    <a:pt x="2032" y="777"/>
                    <a:pt x="2534" y="320"/>
                  </a:cubicBezTo>
                  <a:lnTo>
                    <a:pt x="2534" y="320"/>
                  </a:lnTo>
                  <a:cubicBezTo>
                    <a:pt x="2329" y="92"/>
                    <a:pt x="2101" y="1"/>
                    <a:pt x="1849" y="1"/>
                  </a:cubicBezTo>
                  <a:lnTo>
                    <a:pt x="1849" y="1"/>
                  </a:lnTo>
                  <a:cubicBezTo>
                    <a:pt x="1256" y="1"/>
                    <a:pt x="571" y="457"/>
                    <a:pt x="1" y="480"/>
                  </a:cubicBezTo>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5" name="Google Shape;2735;p32"/>
            <p:cNvSpPr/>
            <p:nvPr/>
          </p:nvSpPr>
          <p:spPr>
            <a:xfrm>
              <a:off x="3552400" y="3206800"/>
              <a:ext cx="21700" cy="14275"/>
            </a:xfrm>
            <a:custGeom>
              <a:rect b="b" l="l" r="r" t="t"/>
              <a:pathLst>
                <a:path extrusionOk="0" h="571" w="868">
                  <a:moveTo>
                    <a:pt x="1" y="548"/>
                  </a:moveTo>
                  <a:cubicBezTo>
                    <a:pt x="297" y="571"/>
                    <a:pt x="799" y="137"/>
                    <a:pt x="799" y="137"/>
                  </a:cubicBezTo>
                  <a:lnTo>
                    <a:pt x="799" y="137"/>
                  </a:lnTo>
                  <a:lnTo>
                    <a:pt x="868" y="0"/>
                  </a:lnTo>
                  <a:cubicBezTo>
                    <a:pt x="389" y="411"/>
                    <a:pt x="1" y="548"/>
                    <a:pt x="1" y="548"/>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6" name="Google Shape;2736;p32"/>
            <p:cNvSpPr/>
            <p:nvPr/>
          </p:nvSpPr>
          <p:spPr>
            <a:xfrm>
              <a:off x="3612900" y="3265400"/>
              <a:ext cx="23400" cy="21925"/>
            </a:xfrm>
            <a:custGeom>
              <a:rect b="b" l="l" r="r" t="t"/>
              <a:pathLst>
                <a:path extrusionOk="0" h="877" w="936">
                  <a:moveTo>
                    <a:pt x="482" y="0"/>
                  </a:moveTo>
                  <a:cubicBezTo>
                    <a:pt x="459" y="0"/>
                    <a:pt x="435" y="2"/>
                    <a:pt x="411" y="7"/>
                  </a:cubicBezTo>
                  <a:cubicBezTo>
                    <a:pt x="160" y="30"/>
                    <a:pt x="0" y="258"/>
                    <a:pt x="23" y="487"/>
                  </a:cubicBezTo>
                  <a:cubicBezTo>
                    <a:pt x="66" y="722"/>
                    <a:pt x="249" y="877"/>
                    <a:pt x="478" y="877"/>
                  </a:cubicBezTo>
                  <a:cubicBezTo>
                    <a:pt x="493" y="877"/>
                    <a:pt x="509" y="876"/>
                    <a:pt x="525" y="875"/>
                  </a:cubicBezTo>
                  <a:cubicBezTo>
                    <a:pt x="753" y="829"/>
                    <a:pt x="936" y="623"/>
                    <a:pt x="890" y="372"/>
                  </a:cubicBezTo>
                  <a:cubicBezTo>
                    <a:pt x="870" y="168"/>
                    <a:pt x="685" y="0"/>
                    <a:pt x="48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7" name="Google Shape;2737;p32"/>
            <p:cNvSpPr/>
            <p:nvPr/>
          </p:nvSpPr>
          <p:spPr>
            <a:xfrm>
              <a:off x="3618025" y="3270050"/>
              <a:ext cx="13150" cy="12650"/>
            </a:xfrm>
            <a:custGeom>
              <a:rect b="b" l="l" r="r" t="t"/>
              <a:pathLst>
                <a:path extrusionOk="0" h="506" w="526">
                  <a:moveTo>
                    <a:pt x="270" y="0"/>
                  </a:moveTo>
                  <a:cubicBezTo>
                    <a:pt x="257" y="0"/>
                    <a:pt x="243" y="1"/>
                    <a:pt x="229" y="4"/>
                  </a:cubicBezTo>
                  <a:cubicBezTo>
                    <a:pt x="92" y="27"/>
                    <a:pt x="1" y="141"/>
                    <a:pt x="23" y="278"/>
                  </a:cubicBezTo>
                  <a:cubicBezTo>
                    <a:pt x="23" y="415"/>
                    <a:pt x="160" y="506"/>
                    <a:pt x="297" y="506"/>
                  </a:cubicBezTo>
                  <a:cubicBezTo>
                    <a:pt x="434" y="483"/>
                    <a:pt x="526" y="346"/>
                    <a:pt x="503" y="209"/>
                  </a:cubicBezTo>
                  <a:cubicBezTo>
                    <a:pt x="482" y="86"/>
                    <a:pt x="388" y="0"/>
                    <a:pt x="27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38" name="Google Shape;2738;p32"/>
            <p:cNvGrpSpPr/>
            <p:nvPr/>
          </p:nvGrpSpPr>
          <p:grpSpPr>
            <a:xfrm>
              <a:off x="3356100" y="3243300"/>
              <a:ext cx="295050" cy="122725"/>
              <a:chOff x="3356100" y="3243300"/>
              <a:chExt cx="295050" cy="122725"/>
            </a:xfrm>
          </p:grpSpPr>
          <p:sp>
            <p:nvSpPr>
              <p:cNvPr id="2739" name="Google Shape;2739;p32"/>
              <p:cNvSpPr/>
              <p:nvPr/>
            </p:nvSpPr>
            <p:spPr>
              <a:xfrm>
                <a:off x="3356100" y="3257000"/>
                <a:ext cx="79925" cy="86775"/>
              </a:xfrm>
              <a:custGeom>
                <a:rect b="b" l="l" r="r" t="t"/>
                <a:pathLst>
                  <a:path extrusionOk="0" h="3471" w="3197">
                    <a:moveTo>
                      <a:pt x="2329" y="1553"/>
                    </a:moveTo>
                    <a:cubicBezTo>
                      <a:pt x="1370" y="2968"/>
                      <a:pt x="138" y="3402"/>
                      <a:pt x="138" y="3402"/>
                    </a:cubicBezTo>
                    <a:lnTo>
                      <a:pt x="138" y="3402"/>
                    </a:lnTo>
                    <a:cubicBezTo>
                      <a:pt x="1987" y="3470"/>
                      <a:pt x="2648" y="1827"/>
                      <a:pt x="3196" y="1599"/>
                    </a:cubicBezTo>
                    <a:lnTo>
                      <a:pt x="3196" y="1599"/>
                    </a:lnTo>
                    <a:lnTo>
                      <a:pt x="3128" y="1142"/>
                    </a:lnTo>
                    <a:cubicBezTo>
                      <a:pt x="1370" y="1074"/>
                      <a:pt x="1781" y="229"/>
                      <a:pt x="1" y="1"/>
                    </a:cubicBezTo>
                    <a:lnTo>
                      <a:pt x="1" y="1"/>
                    </a:lnTo>
                    <a:cubicBezTo>
                      <a:pt x="640" y="1096"/>
                      <a:pt x="2329" y="1553"/>
                      <a:pt x="2329" y="1553"/>
                    </a:cubicBezTo>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0" name="Google Shape;2740;p32"/>
              <p:cNvSpPr/>
              <p:nvPr/>
            </p:nvSpPr>
            <p:spPr>
              <a:xfrm>
                <a:off x="3427425" y="3243300"/>
                <a:ext cx="223725" cy="122725"/>
              </a:xfrm>
              <a:custGeom>
                <a:rect b="b" l="l" r="r" t="t"/>
                <a:pathLst>
                  <a:path extrusionOk="0" h="4909" w="8949">
                    <a:moveTo>
                      <a:pt x="1" y="1987"/>
                    </a:moveTo>
                    <a:cubicBezTo>
                      <a:pt x="2055" y="4064"/>
                      <a:pt x="8127" y="4908"/>
                      <a:pt x="8948" y="1234"/>
                    </a:cubicBezTo>
                    <a:lnTo>
                      <a:pt x="8948" y="1234"/>
                    </a:lnTo>
                    <a:cubicBezTo>
                      <a:pt x="8172" y="435"/>
                      <a:pt x="6712" y="1"/>
                      <a:pt x="5137" y="1"/>
                    </a:cubicBezTo>
                    <a:lnTo>
                      <a:pt x="5137" y="1"/>
                    </a:lnTo>
                    <a:cubicBezTo>
                      <a:pt x="3219" y="1"/>
                      <a:pt x="1119" y="640"/>
                      <a:pt x="1" y="1987"/>
                    </a:cubicBezTo>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1" name="Google Shape;2741;p32"/>
              <p:cNvSpPr/>
              <p:nvPr/>
            </p:nvSpPr>
            <p:spPr>
              <a:xfrm>
                <a:off x="3513025" y="3286675"/>
                <a:ext cx="61075" cy="27425"/>
              </a:xfrm>
              <a:custGeom>
                <a:rect b="b" l="l" r="r" t="t"/>
                <a:pathLst>
                  <a:path extrusionOk="0" h="1097" w="2443">
                    <a:moveTo>
                      <a:pt x="1" y="868"/>
                    </a:moveTo>
                    <a:cubicBezTo>
                      <a:pt x="800" y="1096"/>
                      <a:pt x="2032" y="731"/>
                      <a:pt x="2443" y="160"/>
                    </a:cubicBezTo>
                    <a:lnTo>
                      <a:pt x="2443" y="160"/>
                    </a:lnTo>
                    <a:cubicBezTo>
                      <a:pt x="2260" y="46"/>
                      <a:pt x="2101" y="1"/>
                      <a:pt x="1918" y="1"/>
                    </a:cubicBezTo>
                    <a:lnTo>
                      <a:pt x="1918" y="1"/>
                    </a:lnTo>
                    <a:cubicBezTo>
                      <a:pt x="1256" y="1"/>
                      <a:pt x="617" y="708"/>
                      <a:pt x="1" y="868"/>
                    </a:cubicBezTo>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42" name="Google Shape;2742;p32"/>
            <p:cNvSpPr/>
            <p:nvPr/>
          </p:nvSpPr>
          <p:spPr>
            <a:xfrm>
              <a:off x="3632850" y="3274125"/>
              <a:ext cx="18300" cy="18275"/>
            </a:xfrm>
            <a:custGeom>
              <a:rect b="b" l="l" r="r" t="t"/>
              <a:pathLst>
                <a:path extrusionOk="0" h="731" w="732">
                  <a:moveTo>
                    <a:pt x="1" y="731"/>
                  </a:moveTo>
                  <a:cubicBezTo>
                    <a:pt x="321" y="685"/>
                    <a:pt x="709" y="160"/>
                    <a:pt x="709" y="160"/>
                  </a:cubicBezTo>
                  <a:lnTo>
                    <a:pt x="709" y="160"/>
                  </a:lnTo>
                  <a:lnTo>
                    <a:pt x="731" y="1"/>
                  </a:lnTo>
                  <a:cubicBezTo>
                    <a:pt x="366" y="503"/>
                    <a:pt x="1" y="731"/>
                    <a:pt x="1" y="73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3" name="Google Shape;2743;p32"/>
            <p:cNvSpPr/>
            <p:nvPr/>
          </p:nvSpPr>
          <p:spPr>
            <a:xfrm>
              <a:off x="3562100" y="2925475"/>
              <a:ext cx="85625" cy="95325"/>
            </a:xfrm>
            <a:custGeom>
              <a:rect b="b" l="l" r="r" t="t"/>
              <a:pathLst>
                <a:path extrusionOk="0" h="3813" w="3425">
                  <a:moveTo>
                    <a:pt x="2534" y="2009"/>
                  </a:moveTo>
                  <a:cubicBezTo>
                    <a:pt x="1302" y="3173"/>
                    <a:pt x="1" y="3333"/>
                    <a:pt x="1" y="3333"/>
                  </a:cubicBezTo>
                  <a:lnTo>
                    <a:pt x="1" y="3333"/>
                  </a:lnTo>
                  <a:cubicBezTo>
                    <a:pt x="1804" y="3812"/>
                    <a:pt x="2785" y="2328"/>
                    <a:pt x="3379" y="2237"/>
                  </a:cubicBezTo>
                  <a:lnTo>
                    <a:pt x="3379" y="2237"/>
                  </a:lnTo>
                  <a:lnTo>
                    <a:pt x="3424" y="1781"/>
                  </a:lnTo>
                  <a:cubicBezTo>
                    <a:pt x="1690" y="1324"/>
                    <a:pt x="2306" y="594"/>
                    <a:pt x="594" y="0"/>
                  </a:cubicBezTo>
                  <a:lnTo>
                    <a:pt x="594" y="0"/>
                  </a:lnTo>
                  <a:cubicBezTo>
                    <a:pt x="982" y="1187"/>
                    <a:pt x="2534" y="2009"/>
                    <a:pt x="2534" y="2009"/>
                  </a:cubicBezTo>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4" name="Google Shape;2744;p32"/>
            <p:cNvSpPr/>
            <p:nvPr/>
          </p:nvSpPr>
          <p:spPr>
            <a:xfrm>
              <a:off x="3639150" y="2949425"/>
              <a:ext cx="222550" cy="140975"/>
            </a:xfrm>
            <a:custGeom>
              <a:rect b="b" l="l" r="r" t="t"/>
              <a:pathLst>
                <a:path extrusionOk="0" h="5639" w="8902">
                  <a:moveTo>
                    <a:pt x="0" y="1051"/>
                  </a:moveTo>
                  <a:cubicBezTo>
                    <a:pt x="1575" y="3516"/>
                    <a:pt x="7327" y="5639"/>
                    <a:pt x="8902" y="2215"/>
                  </a:cubicBezTo>
                  <a:lnTo>
                    <a:pt x="8902" y="2215"/>
                  </a:lnTo>
                  <a:cubicBezTo>
                    <a:pt x="8103" y="891"/>
                    <a:pt x="5798" y="1"/>
                    <a:pt x="3584" y="1"/>
                  </a:cubicBezTo>
                  <a:lnTo>
                    <a:pt x="3584" y="1"/>
                  </a:lnTo>
                  <a:cubicBezTo>
                    <a:pt x="2260" y="1"/>
                    <a:pt x="936" y="321"/>
                    <a:pt x="0" y="105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5" name="Google Shape;2745;p32"/>
            <p:cNvSpPr/>
            <p:nvPr/>
          </p:nvSpPr>
          <p:spPr>
            <a:xfrm>
              <a:off x="3824025" y="2989950"/>
              <a:ext cx="22850" cy="22275"/>
            </a:xfrm>
            <a:custGeom>
              <a:rect b="b" l="l" r="r" t="t"/>
              <a:pathLst>
                <a:path extrusionOk="0" h="891" w="914">
                  <a:moveTo>
                    <a:pt x="480" y="1"/>
                  </a:moveTo>
                  <a:cubicBezTo>
                    <a:pt x="252" y="1"/>
                    <a:pt x="23" y="160"/>
                    <a:pt x="23" y="411"/>
                  </a:cubicBezTo>
                  <a:cubicBezTo>
                    <a:pt x="0" y="640"/>
                    <a:pt x="183" y="868"/>
                    <a:pt x="411" y="891"/>
                  </a:cubicBezTo>
                  <a:cubicBezTo>
                    <a:pt x="662" y="891"/>
                    <a:pt x="868" y="708"/>
                    <a:pt x="891" y="480"/>
                  </a:cubicBezTo>
                  <a:cubicBezTo>
                    <a:pt x="913" y="229"/>
                    <a:pt x="731" y="23"/>
                    <a:pt x="48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6" name="Google Shape;2746;p32"/>
            <p:cNvSpPr/>
            <p:nvPr/>
          </p:nvSpPr>
          <p:spPr>
            <a:xfrm>
              <a:off x="3828600" y="2995025"/>
              <a:ext cx="13150" cy="12150"/>
            </a:xfrm>
            <a:custGeom>
              <a:rect b="b" l="l" r="r" t="t"/>
              <a:pathLst>
                <a:path extrusionOk="0" h="486" w="526">
                  <a:moveTo>
                    <a:pt x="261" y="0"/>
                  </a:moveTo>
                  <a:cubicBezTo>
                    <a:pt x="137" y="0"/>
                    <a:pt x="23" y="106"/>
                    <a:pt x="23" y="231"/>
                  </a:cubicBezTo>
                  <a:cubicBezTo>
                    <a:pt x="0" y="368"/>
                    <a:pt x="114" y="482"/>
                    <a:pt x="251" y="482"/>
                  </a:cubicBezTo>
                  <a:cubicBezTo>
                    <a:pt x="263" y="484"/>
                    <a:pt x="275" y="485"/>
                    <a:pt x="286" y="485"/>
                  </a:cubicBezTo>
                  <a:cubicBezTo>
                    <a:pt x="407" y="485"/>
                    <a:pt x="504" y="379"/>
                    <a:pt x="525" y="254"/>
                  </a:cubicBezTo>
                  <a:cubicBezTo>
                    <a:pt x="525" y="117"/>
                    <a:pt x="434" y="3"/>
                    <a:pt x="297" y="3"/>
                  </a:cubicBezTo>
                  <a:cubicBezTo>
                    <a:pt x="285" y="1"/>
                    <a:pt x="273"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7" name="Google Shape;2747;p32"/>
            <p:cNvSpPr/>
            <p:nvPr/>
          </p:nvSpPr>
          <p:spPr>
            <a:xfrm>
              <a:off x="3719025" y="2996800"/>
              <a:ext cx="63950" cy="21700"/>
            </a:xfrm>
            <a:custGeom>
              <a:rect b="b" l="l" r="r" t="t"/>
              <a:pathLst>
                <a:path extrusionOk="0" h="868" w="2558">
                  <a:moveTo>
                    <a:pt x="1" y="480"/>
                  </a:moveTo>
                  <a:cubicBezTo>
                    <a:pt x="754" y="868"/>
                    <a:pt x="2032" y="777"/>
                    <a:pt x="2557" y="320"/>
                  </a:cubicBezTo>
                  <a:lnTo>
                    <a:pt x="2557" y="320"/>
                  </a:lnTo>
                  <a:cubicBezTo>
                    <a:pt x="2352" y="92"/>
                    <a:pt x="2101" y="0"/>
                    <a:pt x="1849" y="0"/>
                  </a:cubicBezTo>
                  <a:lnTo>
                    <a:pt x="1849" y="0"/>
                  </a:lnTo>
                  <a:cubicBezTo>
                    <a:pt x="1256" y="0"/>
                    <a:pt x="571" y="457"/>
                    <a:pt x="1" y="48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8" name="Google Shape;2748;p32"/>
            <p:cNvSpPr/>
            <p:nvPr/>
          </p:nvSpPr>
          <p:spPr>
            <a:xfrm>
              <a:off x="3840000" y="3004800"/>
              <a:ext cx="21700" cy="14275"/>
            </a:xfrm>
            <a:custGeom>
              <a:rect b="b" l="l" r="r" t="t"/>
              <a:pathLst>
                <a:path extrusionOk="0" h="571" w="868">
                  <a:moveTo>
                    <a:pt x="1" y="548"/>
                  </a:moveTo>
                  <a:cubicBezTo>
                    <a:pt x="320" y="571"/>
                    <a:pt x="799" y="137"/>
                    <a:pt x="799" y="137"/>
                  </a:cubicBezTo>
                  <a:lnTo>
                    <a:pt x="799" y="137"/>
                  </a:lnTo>
                  <a:lnTo>
                    <a:pt x="868" y="0"/>
                  </a:lnTo>
                  <a:cubicBezTo>
                    <a:pt x="411" y="411"/>
                    <a:pt x="1" y="548"/>
                    <a:pt x="1" y="548"/>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9" name="Google Shape;2749;p32"/>
            <p:cNvSpPr/>
            <p:nvPr/>
          </p:nvSpPr>
          <p:spPr>
            <a:xfrm>
              <a:off x="3689350" y="3057275"/>
              <a:ext cx="85625" cy="95900"/>
            </a:xfrm>
            <a:custGeom>
              <a:rect b="b" l="l" r="r" t="t"/>
              <a:pathLst>
                <a:path extrusionOk="0" h="3836" w="3425">
                  <a:moveTo>
                    <a:pt x="2557" y="2032"/>
                  </a:moveTo>
                  <a:cubicBezTo>
                    <a:pt x="1302" y="3196"/>
                    <a:pt x="1" y="3356"/>
                    <a:pt x="1" y="3356"/>
                  </a:cubicBezTo>
                  <a:lnTo>
                    <a:pt x="1" y="3356"/>
                  </a:lnTo>
                  <a:cubicBezTo>
                    <a:pt x="1804" y="3836"/>
                    <a:pt x="2785" y="2352"/>
                    <a:pt x="3379" y="2238"/>
                  </a:cubicBezTo>
                  <a:lnTo>
                    <a:pt x="3379" y="2238"/>
                  </a:lnTo>
                  <a:lnTo>
                    <a:pt x="3424" y="1804"/>
                  </a:lnTo>
                  <a:cubicBezTo>
                    <a:pt x="1713" y="1348"/>
                    <a:pt x="2306" y="617"/>
                    <a:pt x="594" y="1"/>
                  </a:cubicBezTo>
                  <a:lnTo>
                    <a:pt x="594" y="1"/>
                  </a:lnTo>
                  <a:cubicBezTo>
                    <a:pt x="1005" y="1211"/>
                    <a:pt x="2557" y="2032"/>
                    <a:pt x="2557" y="2032"/>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0" name="Google Shape;2750;p32"/>
            <p:cNvSpPr/>
            <p:nvPr/>
          </p:nvSpPr>
          <p:spPr>
            <a:xfrm>
              <a:off x="3766400" y="3081825"/>
              <a:ext cx="223125" cy="140400"/>
            </a:xfrm>
            <a:custGeom>
              <a:rect b="b" l="l" r="r" t="t"/>
              <a:pathLst>
                <a:path extrusionOk="0" h="5616" w="8925">
                  <a:moveTo>
                    <a:pt x="0" y="1050"/>
                  </a:moveTo>
                  <a:cubicBezTo>
                    <a:pt x="1575" y="3516"/>
                    <a:pt x="7327" y="5615"/>
                    <a:pt x="8925" y="2214"/>
                  </a:cubicBezTo>
                  <a:lnTo>
                    <a:pt x="8925" y="2214"/>
                  </a:lnTo>
                  <a:cubicBezTo>
                    <a:pt x="8103" y="868"/>
                    <a:pt x="5821" y="0"/>
                    <a:pt x="3607" y="0"/>
                  </a:cubicBezTo>
                  <a:lnTo>
                    <a:pt x="3607" y="0"/>
                  </a:lnTo>
                  <a:cubicBezTo>
                    <a:pt x="2260" y="0"/>
                    <a:pt x="959" y="320"/>
                    <a:pt x="0" y="105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1" name="Google Shape;2751;p32"/>
            <p:cNvSpPr/>
            <p:nvPr/>
          </p:nvSpPr>
          <p:spPr>
            <a:xfrm>
              <a:off x="3846850" y="3129175"/>
              <a:ext cx="63375" cy="21725"/>
            </a:xfrm>
            <a:custGeom>
              <a:rect b="b" l="l" r="r" t="t"/>
              <a:pathLst>
                <a:path extrusionOk="0" h="869" w="2535">
                  <a:moveTo>
                    <a:pt x="0" y="480"/>
                  </a:moveTo>
                  <a:cubicBezTo>
                    <a:pt x="731" y="868"/>
                    <a:pt x="2032" y="777"/>
                    <a:pt x="2534" y="298"/>
                  </a:cubicBezTo>
                  <a:lnTo>
                    <a:pt x="2534" y="298"/>
                  </a:lnTo>
                  <a:cubicBezTo>
                    <a:pt x="2329" y="92"/>
                    <a:pt x="2100" y="1"/>
                    <a:pt x="1849" y="1"/>
                  </a:cubicBezTo>
                  <a:lnTo>
                    <a:pt x="1849" y="1"/>
                  </a:lnTo>
                  <a:cubicBezTo>
                    <a:pt x="1233" y="1"/>
                    <a:pt x="548" y="457"/>
                    <a:pt x="0" y="480"/>
                  </a:cubicBezTo>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2" name="Google Shape;2752;p32"/>
            <p:cNvSpPr/>
            <p:nvPr/>
          </p:nvSpPr>
          <p:spPr>
            <a:xfrm>
              <a:off x="3829150" y="3280975"/>
              <a:ext cx="22300" cy="22275"/>
            </a:xfrm>
            <a:custGeom>
              <a:rect b="b" l="l" r="r" t="t"/>
              <a:pathLst>
                <a:path extrusionOk="0" h="891" w="892">
                  <a:moveTo>
                    <a:pt x="457" y="0"/>
                  </a:moveTo>
                  <a:cubicBezTo>
                    <a:pt x="229" y="0"/>
                    <a:pt x="24" y="183"/>
                    <a:pt x="24" y="434"/>
                  </a:cubicBezTo>
                  <a:cubicBezTo>
                    <a:pt x="1" y="685"/>
                    <a:pt x="206" y="868"/>
                    <a:pt x="435" y="891"/>
                  </a:cubicBezTo>
                  <a:cubicBezTo>
                    <a:pt x="686" y="891"/>
                    <a:pt x="891" y="685"/>
                    <a:pt x="891" y="457"/>
                  </a:cubicBezTo>
                  <a:cubicBezTo>
                    <a:pt x="891" y="206"/>
                    <a:pt x="708" y="23"/>
                    <a:pt x="45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3" name="Google Shape;2753;p32"/>
            <p:cNvSpPr/>
            <p:nvPr/>
          </p:nvSpPr>
          <p:spPr>
            <a:xfrm>
              <a:off x="3834300" y="3286025"/>
              <a:ext cx="12575" cy="12100"/>
            </a:xfrm>
            <a:custGeom>
              <a:rect b="b" l="l" r="r" t="t"/>
              <a:pathLst>
                <a:path extrusionOk="0" h="484" w="503">
                  <a:moveTo>
                    <a:pt x="216" y="1"/>
                  </a:moveTo>
                  <a:cubicBezTo>
                    <a:pt x="96" y="1"/>
                    <a:pt x="0" y="107"/>
                    <a:pt x="0" y="232"/>
                  </a:cubicBezTo>
                  <a:cubicBezTo>
                    <a:pt x="0" y="369"/>
                    <a:pt x="92" y="483"/>
                    <a:pt x="229" y="483"/>
                  </a:cubicBezTo>
                  <a:cubicBezTo>
                    <a:pt x="366" y="483"/>
                    <a:pt x="480" y="392"/>
                    <a:pt x="502" y="255"/>
                  </a:cubicBezTo>
                  <a:cubicBezTo>
                    <a:pt x="502" y="118"/>
                    <a:pt x="388" y="4"/>
                    <a:pt x="251" y="4"/>
                  </a:cubicBezTo>
                  <a:cubicBezTo>
                    <a:pt x="240" y="2"/>
                    <a:pt x="228" y="1"/>
                    <a:pt x="21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54" name="Google Shape;2754;p32"/>
            <p:cNvGrpSpPr/>
            <p:nvPr/>
          </p:nvGrpSpPr>
          <p:grpSpPr>
            <a:xfrm>
              <a:off x="3644575" y="3231325"/>
              <a:ext cx="299050" cy="150675"/>
              <a:chOff x="3568375" y="3231325"/>
              <a:chExt cx="299050" cy="150675"/>
            </a:xfrm>
          </p:grpSpPr>
          <p:sp>
            <p:nvSpPr>
              <p:cNvPr id="2755" name="Google Shape;2755;p32"/>
              <p:cNvSpPr/>
              <p:nvPr/>
            </p:nvSpPr>
            <p:spPr>
              <a:xfrm>
                <a:off x="3643125" y="3246175"/>
                <a:ext cx="224300" cy="135825"/>
              </a:xfrm>
              <a:custGeom>
                <a:rect b="b" l="l" r="r" t="t"/>
                <a:pathLst>
                  <a:path extrusionOk="0" h="5433" w="8972">
                    <a:moveTo>
                      <a:pt x="1" y="1278"/>
                    </a:moveTo>
                    <a:cubicBezTo>
                      <a:pt x="1713" y="3629"/>
                      <a:pt x="7579" y="5433"/>
                      <a:pt x="8971" y="1917"/>
                    </a:cubicBezTo>
                    <a:lnTo>
                      <a:pt x="8971" y="1917"/>
                    </a:lnTo>
                    <a:cubicBezTo>
                      <a:pt x="8127" y="731"/>
                      <a:pt x="6072" y="0"/>
                      <a:pt x="4018" y="0"/>
                    </a:cubicBezTo>
                    <a:lnTo>
                      <a:pt x="4018" y="0"/>
                    </a:lnTo>
                    <a:cubicBezTo>
                      <a:pt x="2512" y="0"/>
                      <a:pt x="1005" y="388"/>
                      <a:pt x="1" y="1278"/>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56" name="Google Shape;2756;p32"/>
              <p:cNvGrpSpPr/>
              <p:nvPr/>
            </p:nvGrpSpPr>
            <p:grpSpPr>
              <a:xfrm>
                <a:off x="3568375" y="3231325"/>
                <a:ext cx="219725" cy="93600"/>
                <a:chOff x="3568375" y="3231325"/>
                <a:chExt cx="219725" cy="93600"/>
              </a:xfrm>
            </p:grpSpPr>
            <p:sp>
              <p:nvSpPr>
                <p:cNvPr id="2757" name="Google Shape;2757;p32"/>
                <p:cNvSpPr/>
                <p:nvPr/>
              </p:nvSpPr>
              <p:spPr>
                <a:xfrm>
                  <a:off x="3568375" y="3231325"/>
                  <a:ext cx="82775" cy="93600"/>
                </a:xfrm>
                <a:custGeom>
                  <a:rect b="b" l="l" r="r" t="t"/>
                  <a:pathLst>
                    <a:path extrusionOk="0" h="3744" w="3311">
                      <a:moveTo>
                        <a:pt x="2443" y="1895"/>
                      </a:moveTo>
                      <a:cubicBezTo>
                        <a:pt x="1279" y="3128"/>
                        <a:pt x="1" y="3379"/>
                        <a:pt x="1" y="3379"/>
                      </a:cubicBezTo>
                      <a:lnTo>
                        <a:pt x="1" y="3379"/>
                      </a:lnTo>
                      <a:cubicBezTo>
                        <a:pt x="1827" y="3744"/>
                        <a:pt x="2717" y="2215"/>
                        <a:pt x="3310" y="2078"/>
                      </a:cubicBezTo>
                      <a:lnTo>
                        <a:pt x="3310" y="2078"/>
                      </a:lnTo>
                      <a:lnTo>
                        <a:pt x="3310" y="1621"/>
                      </a:lnTo>
                      <a:cubicBezTo>
                        <a:pt x="1576" y="1256"/>
                        <a:pt x="2123" y="503"/>
                        <a:pt x="389" y="1"/>
                      </a:cubicBezTo>
                      <a:lnTo>
                        <a:pt x="389" y="1"/>
                      </a:lnTo>
                      <a:cubicBezTo>
                        <a:pt x="868" y="1165"/>
                        <a:pt x="2443" y="1895"/>
                        <a:pt x="2443" y="1895"/>
                      </a:cubicBezTo>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8" name="Google Shape;2758;p32"/>
                <p:cNvSpPr/>
                <p:nvPr/>
              </p:nvSpPr>
              <p:spPr>
                <a:xfrm>
                  <a:off x="3725300" y="3291825"/>
                  <a:ext cx="62800" cy="23400"/>
                </a:xfrm>
                <a:custGeom>
                  <a:rect b="b" l="l" r="r" t="t"/>
                  <a:pathLst>
                    <a:path extrusionOk="0" h="936" w="2512">
                      <a:moveTo>
                        <a:pt x="1" y="594"/>
                      </a:moveTo>
                      <a:cubicBezTo>
                        <a:pt x="754" y="936"/>
                        <a:pt x="2032" y="776"/>
                        <a:pt x="2511" y="274"/>
                      </a:cubicBezTo>
                      <a:lnTo>
                        <a:pt x="2511" y="274"/>
                      </a:lnTo>
                      <a:cubicBezTo>
                        <a:pt x="2329" y="69"/>
                        <a:pt x="2101" y="0"/>
                        <a:pt x="1872" y="0"/>
                      </a:cubicBezTo>
                      <a:lnTo>
                        <a:pt x="1872" y="0"/>
                      </a:lnTo>
                      <a:cubicBezTo>
                        <a:pt x="1256" y="0"/>
                        <a:pt x="571" y="525"/>
                        <a:pt x="1" y="594"/>
                      </a:cubicBezTo>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759" name="Google Shape;2759;p32"/>
            <p:cNvSpPr/>
            <p:nvPr/>
          </p:nvSpPr>
          <p:spPr>
            <a:xfrm>
              <a:off x="3846275" y="3294100"/>
              <a:ext cx="21150" cy="14850"/>
            </a:xfrm>
            <a:custGeom>
              <a:rect b="b" l="l" r="r" t="t"/>
              <a:pathLst>
                <a:path extrusionOk="0" h="594" w="846">
                  <a:moveTo>
                    <a:pt x="1" y="594"/>
                  </a:moveTo>
                  <a:cubicBezTo>
                    <a:pt x="320" y="594"/>
                    <a:pt x="777" y="160"/>
                    <a:pt x="777" y="160"/>
                  </a:cubicBezTo>
                  <a:lnTo>
                    <a:pt x="777" y="160"/>
                  </a:lnTo>
                  <a:lnTo>
                    <a:pt x="845" y="0"/>
                  </a:lnTo>
                  <a:cubicBezTo>
                    <a:pt x="389" y="457"/>
                    <a:pt x="1" y="594"/>
                    <a:pt x="1" y="594"/>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0" name="Google Shape;2760;p32"/>
            <p:cNvSpPr/>
            <p:nvPr/>
          </p:nvSpPr>
          <p:spPr>
            <a:xfrm>
              <a:off x="3195750" y="2041000"/>
              <a:ext cx="88475" cy="89025"/>
            </a:xfrm>
            <a:custGeom>
              <a:rect b="b" l="l" r="r" t="t"/>
              <a:pathLst>
                <a:path extrusionOk="0" h="3561" w="3539">
                  <a:moveTo>
                    <a:pt x="3539" y="1781"/>
                  </a:moveTo>
                  <a:cubicBezTo>
                    <a:pt x="3539" y="2762"/>
                    <a:pt x="2740" y="3561"/>
                    <a:pt x="1781" y="3561"/>
                  </a:cubicBezTo>
                  <a:cubicBezTo>
                    <a:pt x="800" y="3561"/>
                    <a:pt x="1" y="2762"/>
                    <a:pt x="1" y="1781"/>
                  </a:cubicBezTo>
                  <a:cubicBezTo>
                    <a:pt x="1" y="799"/>
                    <a:pt x="800" y="0"/>
                    <a:pt x="1781" y="0"/>
                  </a:cubicBezTo>
                  <a:cubicBezTo>
                    <a:pt x="2740" y="0"/>
                    <a:pt x="3539" y="799"/>
                    <a:pt x="3539" y="178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1" name="Google Shape;2761;p32"/>
            <p:cNvSpPr/>
            <p:nvPr/>
          </p:nvSpPr>
          <p:spPr>
            <a:xfrm>
              <a:off x="1096400" y="1943975"/>
              <a:ext cx="88475" cy="88475"/>
            </a:xfrm>
            <a:custGeom>
              <a:rect b="b" l="l" r="r" t="t"/>
              <a:pathLst>
                <a:path extrusionOk="0" h="3539" w="3539">
                  <a:moveTo>
                    <a:pt x="3538" y="1758"/>
                  </a:moveTo>
                  <a:cubicBezTo>
                    <a:pt x="3538" y="2740"/>
                    <a:pt x="2762" y="3539"/>
                    <a:pt x="1781" y="3539"/>
                  </a:cubicBezTo>
                  <a:cubicBezTo>
                    <a:pt x="799" y="3539"/>
                    <a:pt x="0" y="2740"/>
                    <a:pt x="0" y="1758"/>
                  </a:cubicBezTo>
                  <a:cubicBezTo>
                    <a:pt x="0" y="777"/>
                    <a:pt x="799" y="1"/>
                    <a:pt x="1781" y="1"/>
                  </a:cubicBezTo>
                  <a:cubicBezTo>
                    <a:pt x="2762" y="1"/>
                    <a:pt x="3538" y="777"/>
                    <a:pt x="3538" y="1758"/>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2" name="Google Shape;2762;p32"/>
            <p:cNvSpPr/>
            <p:nvPr/>
          </p:nvSpPr>
          <p:spPr>
            <a:xfrm>
              <a:off x="1526650" y="1438400"/>
              <a:ext cx="89050" cy="88475"/>
            </a:xfrm>
            <a:custGeom>
              <a:rect b="b" l="l" r="r" t="t"/>
              <a:pathLst>
                <a:path extrusionOk="0" h="3539" w="3562">
                  <a:moveTo>
                    <a:pt x="3562" y="1781"/>
                  </a:moveTo>
                  <a:cubicBezTo>
                    <a:pt x="3562" y="2740"/>
                    <a:pt x="2763" y="3539"/>
                    <a:pt x="1781" y="3539"/>
                  </a:cubicBezTo>
                  <a:cubicBezTo>
                    <a:pt x="800" y="3539"/>
                    <a:pt x="1" y="2740"/>
                    <a:pt x="1" y="1781"/>
                  </a:cubicBezTo>
                  <a:cubicBezTo>
                    <a:pt x="1" y="800"/>
                    <a:pt x="800" y="1"/>
                    <a:pt x="1781" y="1"/>
                  </a:cubicBezTo>
                  <a:cubicBezTo>
                    <a:pt x="2763" y="1"/>
                    <a:pt x="3562" y="800"/>
                    <a:pt x="3562" y="178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3" name="Google Shape;2763;p32"/>
            <p:cNvSpPr/>
            <p:nvPr/>
          </p:nvSpPr>
          <p:spPr>
            <a:xfrm>
              <a:off x="3233425" y="3045875"/>
              <a:ext cx="35975" cy="35975"/>
            </a:xfrm>
            <a:custGeom>
              <a:rect b="b" l="l" r="r" t="t"/>
              <a:pathLst>
                <a:path extrusionOk="0" h="1439" w="1439">
                  <a:moveTo>
                    <a:pt x="1438" y="731"/>
                  </a:moveTo>
                  <a:cubicBezTo>
                    <a:pt x="1438" y="1119"/>
                    <a:pt x="1119" y="1438"/>
                    <a:pt x="731" y="1438"/>
                  </a:cubicBezTo>
                  <a:cubicBezTo>
                    <a:pt x="320" y="1438"/>
                    <a:pt x="0" y="1119"/>
                    <a:pt x="0" y="731"/>
                  </a:cubicBezTo>
                  <a:cubicBezTo>
                    <a:pt x="0" y="320"/>
                    <a:pt x="320" y="0"/>
                    <a:pt x="731" y="0"/>
                  </a:cubicBezTo>
                  <a:cubicBezTo>
                    <a:pt x="1119" y="0"/>
                    <a:pt x="1438" y="320"/>
                    <a:pt x="1438" y="73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4" name="Google Shape;2764;p32"/>
            <p:cNvSpPr/>
            <p:nvPr/>
          </p:nvSpPr>
          <p:spPr>
            <a:xfrm>
              <a:off x="2589175" y="1691775"/>
              <a:ext cx="35975" cy="35975"/>
            </a:xfrm>
            <a:custGeom>
              <a:rect b="b" l="l" r="r" t="t"/>
              <a:pathLst>
                <a:path extrusionOk="0" h="1439" w="1439">
                  <a:moveTo>
                    <a:pt x="1438" y="731"/>
                  </a:moveTo>
                  <a:cubicBezTo>
                    <a:pt x="1438" y="1119"/>
                    <a:pt x="1119" y="1438"/>
                    <a:pt x="708" y="1438"/>
                  </a:cubicBezTo>
                  <a:cubicBezTo>
                    <a:pt x="320" y="1438"/>
                    <a:pt x="0" y="1119"/>
                    <a:pt x="0" y="731"/>
                  </a:cubicBezTo>
                  <a:cubicBezTo>
                    <a:pt x="0" y="320"/>
                    <a:pt x="320" y="0"/>
                    <a:pt x="708" y="0"/>
                  </a:cubicBezTo>
                  <a:cubicBezTo>
                    <a:pt x="1119" y="0"/>
                    <a:pt x="1438" y="320"/>
                    <a:pt x="1438" y="73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5" name="Google Shape;2765;p32"/>
            <p:cNvSpPr/>
            <p:nvPr/>
          </p:nvSpPr>
          <p:spPr>
            <a:xfrm>
              <a:off x="2346075" y="1464650"/>
              <a:ext cx="36550" cy="35975"/>
            </a:xfrm>
            <a:custGeom>
              <a:rect b="b" l="l" r="r" t="t"/>
              <a:pathLst>
                <a:path extrusionOk="0" h="1439" w="1462">
                  <a:moveTo>
                    <a:pt x="1462" y="731"/>
                  </a:moveTo>
                  <a:cubicBezTo>
                    <a:pt x="1462" y="1119"/>
                    <a:pt x="1142" y="1439"/>
                    <a:pt x="731" y="1439"/>
                  </a:cubicBezTo>
                  <a:cubicBezTo>
                    <a:pt x="343" y="1439"/>
                    <a:pt x="1" y="1119"/>
                    <a:pt x="1" y="731"/>
                  </a:cubicBezTo>
                  <a:cubicBezTo>
                    <a:pt x="1" y="320"/>
                    <a:pt x="343" y="1"/>
                    <a:pt x="731" y="1"/>
                  </a:cubicBezTo>
                  <a:cubicBezTo>
                    <a:pt x="1142" y="1"/>
                    <a:pt x="1462" y="320"/>
                    <a:pt x="1462" y="73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6" name="Google Shape;2766;p32"/>
            <p:cNvSpPr/>
            <p:nvPr/>
          </p:nvSpPr>
          <p:spPr>
            <a:xfrm>
              <a:off x="1552900" y="1154800"/>
              <a:ext cx="36550" cy="36550"/>
            </a:xfrm>
            <a:custGeom>
              <a:rect b="b" l="l" r="r" t="t"/>
              <a:pathLst>
                <a:path extrusionOk="0" h="1462" w="1462">
                  <a:moveTo>
                    <a:pt x="1462" y="731"/>
                  </a:moveTo>
                  <a:cubicBezTo>
                    <a:pt x="1462" y="1119"/>
                    <a:pt x="1142" y="1461"/>
                    <a:pt x="731" y="1461"/>
                  </a:cubicBezTo>
                  <a:cubicBezTo>
                    <a:pt x="343" y="1461"/>
                    <a:pt x="1" y="1119"/>
                    <a:pt x="1" y="731"/>
                  </a:cubicBezTo>
                  <a:cubicBezTo>
                    <a:pt x="1" y="343"/>
                    <a:pt x="343" y="1"/>
                    <a:pt x="731" y="1"/>
                  </a:cubicBezTo>
                  <a:cubicBezTo>
                    <a:pt x="1142" y="1"/>
                    <a:pt x="1462" y="343"/>
                    <a:pt x="1462" y="73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7" name="Google Shape;2767;p32"/>
            <p:cNvSpPr/>
            <p:nvPr/>
          </p:nvSpPr>
          <p:spPr>
            <a:xfrm>
              <a:off x="1342350" y="907150"/>
              <a:ext cx="35975" cy="35975"/>
            </a:xfrm>
            <a:custGeom>
              <a:rect b="b" l="l" r="r" t="t"/>
              <a:pathLst>
                <a:path extrusionOk="0" h="1439" w="1439">
                  <a:moveTo>
                    <a:pt x="1438" y="731"/>
                  </a:moveTo>
                  <a:cubicBezTo>
                    <a:pt x="1438" y="1119"/>
                    <a:pt x="1119" y="1438"/>
                    <a:pt x="731" y="1438"/>
                  </a:cubicBezTo>
                  <a:cubicBezTo>
                    <a:pt x="320" y="1438"/>
                    <a:pt x="0" y="1119"/>
                    <a:pt x="0" y="731"/>
                  </a:cubicBezTo>
                  <a:cubicBezTo>
                    <a:pt x="0" y="320"/>
                    <a:pt x="320" y="0"/>
                    <a:pt x="731" y="0"/>
                  </a:cubicBezTo>
                  <a:cubicBezTo>
                    <a:pt x="1119" y="0"/>
                    <a:pt x="1438" y="320"/>
                    <a:pt x="1438" y="73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8" name="Google Shape;2768;p32"/>
            <p:cNvSpPr/>
            <p:nvPr/>
          </p:nvSpPr>
          <p:spPr>
            <a:xfrm>
              <a:off x="1633375" y="1513725"/>
              <a:ext cx="35975" cy="35975"/>
            </a:xfrm>
            <a:custGeom>
              <a:rect b="b" l="l" r="r" t="t"/>
              <a:pathLst>
                <a:path extrusionOk="0" h="1439" w="1439">
                  <a:moveTo>
                    <a:pt x="1438" y="708"/>
                  </a:moveTo>
                  <a:cubicBezTo>
                    <a:pt x="1438" y="1119"/>
                    <a:pt x="1119" y="1439"/>
                    <a:pt x="731" y="1439"/>
                  </a:cubicBezTo>
                  <a:cubicBezTo>
                    <a:pt x="320" y="1439"/>
                    <a:pt x="0" y="1119"/>
                    <a:pt x="0" y="708"/>
                  </a:cubicBezTo>
                  <a:cubicBezTo>
                    <a:pt x="0" y="320"/>
                    <a:pt x="320" y="1"/>
                    <a:pt x="731" y="1"/>
                  </a:cubicBezTo>
                  <a:cubicBezTo>
                    <a:pt x="1119" y="1"/>
                    <a:pt x="1438" y="320"/>
                    <a:pt x="1438" y="708"/>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9" name="Google Shape;2769;p32"/>
            <p:cNvSpPr/>
            <p:nvPr/>
          </p:nvSpPr>
          <p:spPr>
            <a:xfrm>
              <a:off x="467575" y="1710025"/>
              <a:ext cx="35950" cy="35975"/>
            </a:xfrm>
            <a:custGeom>
              <a:rect b="b" l="l" r="r" t="t"/>
              <a:pathLst>
                <a:path extrusionOk="0" h="1439" w="1438">
                  <a:moveTo>
                    <a:pt x="1438" y="708"/>
                  </a:moveTo>
                  <a:cubicBezTo>
                    <a:pt x="1438" y="1119"/>
                    <a:pt x="1118" y="1439"/>
                    <a:pt x="730" y="1439"/>
                  </a:cubicBezTo>
                  <a:cubicBezTo>
                    <a:pt x="320" y="1439"/>
                    <a:pt x="0" y="1119"/>
                    <a:pt x="0" y="708"/>
                  </a:cubicBezTo>
                  <a:cubicBezTo>
                    <a:pt x="0" y="320"/>
                    <a:pt x="320" y="1"/>
                    <a:pt x="730" y="1"/>
                  </a:cubicBezTo>
                  <a:cubicBezTo>
                    <a:pt x="1118" y="1"/>
                    <a:pt x="1438" y="320"/>
                    <a:pt x="1438" y="708"/>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0" name="Google Shape;2770;p32"/>
            <p:cNvSpPr/>
            <p:nvPr/>
          </p:nvSpPr>
          <p:spPr>
            <a:xfrm>
              <a:off x="485825" y="1092600"/>
              <a:ext cx="35975" cy="35975"/>
            </a:xfrm>
            <a:custGeom>
              <a:rect b="b" l="l" r="r" t="t"/>
              <a:pathLst>
                <a:path extrusionOk="0" h="1439" w="1439">
                  <a:moveTo>
                    <a:pt x="1438" y="731"/>
                  </a:moveTo>
                  <a:cubicBezTo>
                    <a:pt x="1438" y="1119"/>
                    <a:pt x="1119" y="1439"/>
                    <a:pt x="708" y="1439"/>
                  </a:cubicBezTo>
                  <a:cubicBezTo>
                    <a:pt x="320" y="1439"/>
                    <a:pt x="0" y="1119"/>
                    <a:pt x="0" y="731"/>
                  </a:cubicBezTo>
                  <a:cubicBezTo>
                    <a:pt x="0" y="320"/>
                    <a:pt x="320" y="1"/>
                    <a:pt x="708" y="1"/>
                  </a:cubicBezTo>
                  <a:cubicBezTo>
                    <a:pt x="1119" y="1"/>
                    <a:pt x="1438" y="320"/>
                    <a:pt x="1438" y="73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1" name="Google Shape;2771;p32"/>
            <p:cNvSpPr/>
            <p:nvPr/>
          </p:nvSpPr>
          <p:spPr>
            <a:xfrm>
              <a:off x="2686750" y="1925725"/>
              <a:ext cx="36550" cy="35975"/>
            </a:xfrm>
            <a:custGeom>
              <a:rect b="b" l="l" r="r" t="t"/>
              <a:pathLst>
                <a:path extrusionOk="0" h="1439" w="1462">
                  <a:moveTo>
                    <a:pt x="1461" y="731"/>
                  </a:moveTo>
                  <a:cubicBezTo>
                    <a:pt x="1461" y="1119"/>
                    <a:pt x="1142" y="1438"/>
                    <a:pt x="731" y="1438"/>
                  </a:cubicBezTo>
                  <a:cubicBezTo>
                    <a:pt x="343" y="1438"/>
                    <a:pt x="1" y="1119"/>
                    <a:pt x="1" y="731"/>
                  </a:cubicBezTo>
                  <a:cubicBezTo>
                    <a:pt x="1" y="320"/>
                    <a:pt x="343" y="0"/>
                    <a:pt x="731" y="0"/>
                  </a:cubicBezTo>
                  <a:cubicBezTo>
                    <a:pt x="1142" y="0"/>
                    <a:pt x="1461" y="320"/>
                    <a:pt x="1461" y="73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2" name="Google Shape;2772;p32"/>
            <p:cNvSpPr/>
            <p:nvPr/>
          </p:nvSpPr>
          <p:spPr>
            <a:xfrm>
              <a:off x="2686750" y="1848700"/>
              <a:ext cx="36550" cy="35975"/>
            </a:xfrm>
            <a:custGeom>
              <a:rect b="b" l="l" r="r" t="t"/>
              <a:pathLst>
                <a:path extrusionOk="0" h="1439" w="1462">
                  <a:moveTo>
                    <a:pt x="1461" y="730"/>
                  </a:moveTo>
                  <a:cubicBezTo>
                    <a:pt x="1461" y="1118"/>
                    <a:pt x="1142" y="1438"/>
                    <a:pt x="731" y="1438"/>
                  </a:cubicBezTo>
                  <a:cubicBezTo>
                    <a:pt x="343" y="1438"/>
                    <a:pt x="1" y="1118"/>
                    <a:pt x="1" y="730"/>
                  </a:cubicBezTo>
                  <a:cubicBezTo>
                    <a:pt x="1" y="320"/>
                    <a:pt x="343" y="0"/>
                    <a:pt x="731" y="0"/>
                  </a:cubicBezTo>
                  <a:cubicBezTo>
                    <a:pt x="1142" y="0"/>
                    <a:pt x="1461" y="320"/>
                    <a:pt x="1461" y="73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3" name="Google Shape;2773;p32"/>
            <p:cNvSpPr/>
            <p:nvPr/>
          </p:nvSpPr>
          <p:spPr>
            <a:xfrm>
              <a:off x="2845400" y="1710025"/>
              <a:ext cx="35975" cy="35975"/>
            </a:xfrm>
            <a:custGeom>
              <a:rect b="b" l="l" r="r" t="t"/>
              <a:pathLst>
                <a:path extrusionOk="0" h="1439" w="1439">
                  <a:moveTo>
                    <a:pt x="1438" y="708"/>
                  </a:moveTo>
                  <a:cubicBezTo>
                    <a:pt x="1438" y="1119"/>
                    <a:pt x="1118" y="1439"/>
                    <a:pt x="730" y="1439"/>
                  </a:cubicBezTo>
                  <a:cubicBezTo>
                    <a:pt x="320" y="1439"/>
                    <a:pt x="0" y="1119"/>
                    <a:pt x="0" y="708"/>
                  </a:cubicBezTo>
                  <a:cubicBezTo>
                    <a:pt x="0" y="320"/>
                    <a:pt x="320" y="1"/>
                    <a:pt x="730" y="1"/>
                  </a:cubicBezTo>
                  <a:cubicBezTo>
                    <a:pt x="1118" y="1"/>
                    <a:pt x="1438" y="320"/>
                    <a:pt x="1438" y="708"/>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4" name="Google Shape;2774;p32"/>
            <p:cNvSpPr/>
            <p:nvPr/>
          </p:nvSpPr>
          <p:spPr>
            <a:xfrm>
              <a:off x="1857050" y="1110850"/>
              <a:ext cx="35975" cy="35975"/>
            </a:xfrm>
            <a:custGeom>
              <a:rect b="b" l="l" r="r" t="t"/>
              <a:pathLst>
                <a:path extrusionOk="0" h="1439" w="1439">
                  <a:moveTo>
                    <a:pt x="1439" y="709"/>
                  </a:moveTo>
                  <a:cubicBezTo>
                    <a:pt x="1439" y="1119"/>
                    <a:pt x="1119" y="1439"/>
                    <a:pt x="708" y="1439"/>
                  </a:cubicBezTo>
                  <a:cubicBezTo>
                    <a:pt x="320" y="1439"/>
                    <a:pt x="1" y="1119"/>
                    <a:pt x="1" y="709"/>
                  </a:cubicBezTo>
                  <a:cubicBezTo>
                    <a:pt x="1" y="321"/>
                    <a:pt x="320" y="1"/>
                    <a:pt x="708" y="1"/>
                  </a:cubicBezTo>
                  <a:cubicBezTo>
                    <a:pt x="1119" y="1"/>
                    <a:pt x="1439" y="321"/>
                    <a:pt x="1439" y="709"/>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5" name="Google Shape;2775;p32"/>
            <p:cNvSpPr/>
            <p:nvPr/>
          </p:nvSpPr>
          <p:spPr>
            <a:xfrm>
              <a:off x="1184850" y="1241525"/>
              <a:ext cx="35975" cy="35975"/>
            </a:xfrm>
            <a:custGeom>
              <a:rect b="b" l="l" r="r" t="t"/>
              <a:pathLst>
                <a:path extrusionOk="0" h="1439" w="1439">
                  <a:moveTo>
                    <a:pt x="1438" y="709"/>
                  </a:moveTo>
                  <a:cubicBezTo>
                    <a:pt x="1438" y="1119"/>
                    <a:pt x="1119" y="1439"/>
                    <a:pt x="731" y="1439"/>
                  </a:cubicBezTo>
                  <a:cubicBezTo>
                    <a:pt x="320" y="1439"/>
                    <a:pt x="0" y="1119"/>
                    <a:pt x="0" y="709"/>
                  </a:cubicBezTo>
                  <a:cubicBezTo>
                    <a:pt x="0" y="321"/>
                    <a:pt x="320" y="1"/>
                    <a:pt x="731" y="1"/>
                  </a:cubicBezTo>
                  <a:cubicBezTo>
                    <a:pt x="1119" y="1"/>
                    <a:pt x="1438" y="321"/>
                    <a:pt x="1438" y="709"/>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6" name="Google Shape;2776;p32"/>
            <p:cNvSpPr/>
            <p:nvPr/>
          </p:nvSpPr>
          <p:spPr>
            <a:xfrm>
              <a:off x="2952100" y="1420150"/>
              <a:ext cx="35975" cy="36550"/>
            </a:xfrm>
            <a:custGeom>
              <a:rect b="b" l="l" r="r" t="t"/>
              <a:pathLst>
                <a:path extrusionOk="0" h="1462" w="1439">
                  <a:moveTo>
                    <a:pt x="1438" y="731"/>
                  </a:moveTo>
                  <a:cubicBezTo>
                    <a:pt x="1438" y="1119"/>
                    <a:pt x="1119" y="1461"/>
                    <a:pt x="731" y="1461"/>
                  </a:cubicBezTo>
                  <a:cubicBezTo>
                    <a:pt x="320" y="1461"/>
                    <a:pt x="0" y="1119"/>
                    <a:pt x="0" y="731"/>
                  </a:cubicBezTo>
                  <a:cubicBezTo>
                    <a:pt x="0" y="320"/>
                    <a:pt x="320" y="0"/>
                    <a:pt x="731" y="0"/>
                  </a:cubicBezTo>
                  <a:cubicBezTo>
                    <a:pt x="1119" y="0"/>
                    <a:pt x="1438" y="320"/>
                    <a:pt x="1438" y="73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7" name="Google Shape;2777;p32"/>
            <p:cNvSpPr/>
            <p:nvPr/>
          </p:nvSpPr>
          <p:spPr>
            <a:xfrm>
              <a:off x="2284463" y="2359113"/>
              <a:ext cx="35975" cy="35975"/>
            </a:xfrm>
            <a:custGeom>
              <a:rect b="b" l="l" r="r" t="t"/>
              <a:pathLst>
                <a:path extrusionOk="0" h="1439" w="1439">
                  <a:moveTo>
                    <a:pt x="1438" y="731"/>
                  </a:moveTo>
                  <a:cubicBezTo>
                    <a:pt x="1438" y="1119"/>
                    <a:pt x="1119" y="1438"/>
                    <a:pt x="731" y="1438"/>
                  </a:cubicBezTo>
                  <a:cubicBezTo>
                    <a:pt x="320" y="1438"/>
                    <a:pt x="0" y="1119"/>
                    <a:pt x="0" y="731"/>
                  </a:cubicBezTo>
                  <a:cubicBezTo>
                    <a:pt x="0" y="320"/>
                    <a:pt x="320" y="0"/>
                    <a:pt x="731" y="0"/>
                  </a:cubicBezTo>
                  <a:cubicBezTo>
                    <a:pt x="1119" y="0"/>
                    <a:pt x="1438" y="320"/>
                    <a:pt x="1438" y="73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8" name="Google Shape;2778;p32"/>
            <p:cNvSpPr/>
            <p:nvPr/>
          </p:nvSpPr>
          <p:spPr>
            <a:xfrm>
              <a:off x="393950" y="1691775"/>
              <a:ext cx="35975" cy="35975"/>
            </a:xfrm>
            <a:custGeom>
              <a:rect b="b" l="l" r="r" t="t"/>
              <a:pathLst>
                <a:path extrusionOk="0" h="1439" w="1439">
                  <a:moveTo>
                    <a:pt x="1439" y="731"/>
                  </a:moveTo>
                  <a:cubicBezTo>
                    <a:pt x="1439" y="1119"/>
                    <a:pt x="1119" y="1438"/>
                    <a:pt x="708" y="1438"/>
                  </a:cubicBezTo>
                  <a:cubicBezTo>
                    <a:pt x="320" y="1438"/>
                    <a:pt x="1" y="1119"/>
                    <a:pt x="1" y="731"/>
                  </a:cubicBezTo>
                  <a:cubicBezTo>
                    <a:pt x="1" y="320"/>
                    <a:pt x="320" y="0"/>
                    <a:pt x="708" y="0"/>
                  </a:cubicBezTo>
                  <a:cubicBezTo>
                    <a:pt x="1119" y="0"/>
                    <a:pt x="1439" y="320"/>
                    <a:pt x="1439" y="73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9" name="Google Shape;2779;p32"/>
            <p:cNvSpPr/>
            <p:nvPr/>
          </p:nvSpPr>
          <p:spPr>
            <a:xfrm>
              <a:off x="876700" y="871200"/>
              <a:ext cx="35975" cy="35975"/>
            </a:xfrm>
            <a:custGeom>
              <a:rect b="b" l="l" r="r" t="t"/>
              <a:pathLst>
                <a:path extrusionOk="0" h="1439" w="1439">
                  <a:moveTo>
                    <a:pt x="1439" y="708"/>
                  </a:moveTo>
                  <a:cubicBezTo>
                    <a:pt x="1439" y="1119"/>
                    <a:pt x="1119" y="1438"/>
                    <a:pt x="708" y="1438"/>
                  </a:cubicBezTo>
                  <a:cubicBezTo>
                    <a:pt x="320" y="1438"/>
                    <a:pt x="1" y="1119"/>
                    <a:pt x="1" y="708"/>
                  </a:cubicBezTo>
                  <a:cubicBezTo>
                    <a:pt x="1" y="320"/>
                    <a:pt x="320" y="0"/>
                    <a:pt x="708" y="0"/>
                  </a:cubicBezTo>
                  <a:cubicBezTo>
                    <a:pt x="1119" y="0"/>
                    <a:pt x="1439" y="320"/>
                    <a:pt x="1439" y="708"/>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0" name="Google Shape;2780;p32"/>
            <p:cNvSpPr/>
            <p:nvPr/>
          </p:nvSpPr>
          <p:spPr>
            <a:xfrm>
              <a:off x="2978350" y="3080100"/>
              <a:ext cx="35975" cy="35975"/>
            </a:xfrm>
            <a:custGeom>
              <a:rect b="b" l="l" r="r" t="t"/>
              <a:pathLst>
                <a:path extrusionOk="0" h="1439" w="1439">
                  <a:moveTo>
                    <a:pt x="1438" y="731"/>
                  </a:moveTo>
                  <a:cubicBezTo>
                    <a:pt x="1438" y="1119"/>
                    <a:pt x="1119" y="1439"/>
                    <a:pt x="731" y="1439"/>
                  </a:cubicBezTo>
                  <a:cubicBezTo>
                    <a:pt x="320" y="1439"/>
                    <a:pt x="0" y="1119"/>
                    <a:pt x="0" y="731"/>
                  </a:cubicBezTo>
                  <a:cubicBezTo>
                    <a:pt x="0" y="321"/>
                    <a:pt x="320" y="1"/>
                    <a:pt x="731" y="1"/>
                  </a:cubicBezTo>
                  <a:cubicBezTo>
                    <a:pt x="1119" y="1"/>
                    <a:pt x="1438" y="321"/>
                    <a:pt x="1438" y="73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1" name="Google Shape;2781;p32"/>
            <p:cNvSpPr/>
            <p:nvPr/>
          </p:nvSpPr>
          <p:spPr>
            <a:xfrm>
              <a:off x="3636850" y="2314900"/>
              <a:ext cx="36550" cy="35975"/>
            </a:xfrm>
            <a:custGeom>
              <a:rect b="b" l="l" r="r" t="t"/>
              <a:pathLst>
                <a:path extrusionOk="0" h="1439" w="1462">
                  <a:moveTo>
                    <a:pt x="1462" y="731"/>
                  </a:moveTo>
                  <a:cubicBezTo>
                    <a:pt x="1462" y="1119"/>
                    <a:pt x="1119" y="1438"/>
                    <a:pt x="731" y="1438"/>
                  </a:cubicBezTo>
                  <a:cubicBezTo>
                    <a:pt x="343" y="1438"/>
                    <a:pt x="1" y="1119"/>
                    <a:pt x="1" y="731"/>
                  </a:cubicBezTo>
                  <a:cubicBezTo>
                    <a:pt x="1" y="320"/>
                    <a:pt x="343" y="0"/>
                    <a:pt x="731" y="0"/>
                  </a:cubicBezTo>
                  <a:cubicBezTo>
                    <a:pt x="1119" y="0"/>
                    <a:pt x="1462" y="320"/>
                    <a:pt x="1462" y="73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782" name="Google Shape;2782;p32"/>
          <p:cNvPicPr preferRelativeResize="0"/>
          <p:nvPr/>
        </p:nvPicPr>
        <p:blipFill>
          <a:blip r:embed="rId4">
            <a:alphaModFix/>
          </a:blip>
          <a:stretch>
            <a:fillRect/>
          </a:stretch>
        </p:blipFill>
        <p:spPr>
          <a:xfrm>
            <a:off x="1602979" y="3122300"/>
            <a:ext cx="202121" cy="202125"/>
          </a:xfrm>
          <a:prstGeom prst="rect">
            <a:avLst/>
          </a:prstGeom>
          <a:noFill/>
          <a:ln>
            <a:noFill/>
          </a:ln>
        </p:spPr>
      </p:pic>
      <p:pic>
        <p:nvPicPr>
          <p:cNvPr id="2783" name="Google Shape;2783;p32"/>
          <p:cNvPicPr preferRelativeResize="0"/>
          <p:nvPr/>
        </p:nvPicPr>
        <p:blipFill>
          <a:blip r:embed="rId5">
            <a:alphaModFix/>
          </a:blip>
          <a:stretch>
            <a:fillRect/>
          </a:stretch>
        </p:blipFill>
        <p:spPr>
          <a:xfrm>
            <a:off x="1038498" y="4133303"/>
            <a:ext cx="323975" cy="323994"/>
          </a:xfrm>
          <a:prstGeom prst="rect">
            <a:avLst/>
          </a:prstGeom>
          <a:noFill/>
          <a:ln>
            <a:noFill/>
          </a:ln>
        </p:spPr>
      </p:pic>
      <p:pic>
        <p:nvPicPr>
          <p:cNvPr id="2784" name="Google Shape;2784;p32"/>
          <p:cNvPicPr preferRelativeResize="0"/>
          <p:nvPr/>
        </p:nvPicPr>
        <p:blipFill>
          <a:blip r:embed="rId4">
            <a:alphaModFix/>
          </a:blip>
          <a:stretch>
            <a:fillRect/>
          </a:stretch>
        </p:blipFill>
        <p:spPr>
          <a:xfrm>
            <a:off x="2277276" y="981275"/>
            <a:ext cx="463325" cy="463325"/>
          </a:xfrm>
          <a:prstGeom prst="rect">
            <a:avLst/>
          </a:prstGeom>
          <a:noFill/>
          <a:ln>
            <a:noFill/>
          </a:ln>
        </p:spPr>
      </p:pic>
      <p:grpSp>
        <p:nvGrpSpPr>
          <p:cNvPr id="2785" name="Google Shape;2785;p32"/>
          <p:cNvGrpSpPr/>
          <p:nvPr/>
        </p:nvGrpSpPr>
        <p:grpSpPr>
          <a:xfrm>
            <a:off x="7928248" y="2986082"/>
            <a:ext cx="1215756" cy="2175633"/>
            <a:chOff x="6485550" y="1691800"/>
            <a:chExt cx="2343399" cy="3469910"/>
          </a:xfrm>
        </p:grpSpPr>
        <p:sp>
          <p:nvSpPr>
            <p:cNvPr id="2786" name="Google Shape;2786;p32"/>
            <p:cNvSpPr/>
            <p:nvPr/>
          </p:nvSpPr>
          <p:spPr>
            <a:xfrm>
              <a:off x="7605620" y="2369031"/>
              <a:ext cx="176871" cy="61785"/>
            </a:xfrm>
            <a:custGeom>
              <a:rect b="b" l="l" r="r" t="t"/>
              <a:pathLst>
                <a:path extrusionOk="0" h="335" w="959">
                  <a:moveTo>
                    <a:pt x="789" y="185"/>
                  </a:moveTo>
                  <a:lnTo>
                    <a:pt x="789" y="190"/>
                  </a:lnTo>
                  <a:lnTo>
                    <a:pt x="749" y="250"/>
                  </a:lnTo>
                  <a:lnTo>
                    <a:pt x="789" y="185"/>
                  </a:lnTo>
                  <a:close/>
                  <a:moveTo>
                    <a:pt x="0" y="0"/>
                  </a:moveTo>
                  <a:lnTo>
                    <a:pt x="959" y="335"/>
                  </a:lnTo>
                  <a:lnTo>
                    <a:pt x="959" y="145"/>
                  </a:lnTo>
                  <a:cubicBezTo>
                    <a:pt x="959" y="125"/>
                    <a:pt x="939" y="105"/>
                    <a:pt x="939" y="85"/>
                  </a:cubicBezTo>
                  <a:cubicBezTo>
                    <a:pt x="914" y="65"/>
                    <a:pt x="894" y="45"/>
                    <a:pt x="874" y="20"/>
                  </a:cubicBezTo>
                  <a:lnTo>
                    <a:pt x="814" y="20"/>
                  </a:ln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latin typeface="Raleway"/>
                <a:ea typeface="Raleway"/>
                <a:cs typeface="Raleway"/>
                <a:sym typeface="Raleway"/>
              </a:endParaRPr>
            </a:p>
          </p:txBody>
        </p:sp>
        <p:sp>
          <p:nvSpPr>
            <p:cNvPr id="2787" name="Google Shape;2787;p32"/>
            <p:cNvSpPr/>
            <p:nvPr/>
          </p:nvSpPr>
          <p:spPr>
            <a:xfrm>
              <a:off x="6485550" y="2234581"/>
              <a:ext cx="2343399" cy="2927128"/>
            </a:xfrm>
            <a:custGeom>
              <a:rect b="b" l="l" r="r" t="t"/>
              <a:pathLst>
                <a:path extrusionOk="0" h="15871" w="12706">
                  <a:moveTo>
                    <a:pt x="4222" y="1"/>
                  </a:moveTo>
                  <a:cubicBezTo>
                    <a:pt x="4202" y="85"/>
                    <a:pt x="4097" y="420"/>
                    <a:pt x="3992" y="500"/>
                  </a:cubicBezTo>
                  <a:cubicBezTo>
                    <a:pt x="3868" y="565"/>
                    <a:pt x="4097" y="585"/>
                    <a:pt x="4182" y="585"/>
                  </a:cubicBezTo>
                  <a:cubicBezTo>
                    <a:pt x="4202" y="585"/>
                    <a:pt x="4222" y="604"/>
                    <a:pt x="4222" y="624"/>
                  </a:cubicBezTo>
                  <a:lnTo>
                    <a:pt x="4222" y="939"/>
                  </a:lnTo>
                  <a:cubicBezTo>
                    <a:pt x="4222" y="1040"/>
                    <a:pt x="4088" y="1481"/>
                    <a:pt x="4731" y="1481"/>
                  </a:cubicBezTo>
                  <a:cubicBezTo>
                    <a:pt x="4882" y="1481"/>
                    <a:pt x="5076" y="1457"/>
                    <a:pt x="5325" y="1398"/>
                  </a:cubicBezTo>
                  <a:lnTo>
                    <a:pt x="5325" y="1398"/>
                  </a:lnTo>
                  <a:cubicBezTo>
                    <a:pt x="5365" y="1563"/>
                    <a:pt x="5390" y="1832"/>
                    <a:pt x="5055" y="2102"/>
                  </a:cubicBezTo>
                  <a:cubicBezTo>
                    <a:pt x="4516" y="2521"/>
                    <a:pt x="3538" y="2396"/>
                    <a:pt x="3224" y="2496"/>
                  </a:cubicBezTo>
                  <a:cubicBezTo>
                    <a:pt x="2895" y="2601"/>
                    <a:pt x="2790" y="4078"/>
                    <a:pt x="2685" y="5555"/>
                  </a:cubicBezTo>
                  <a:cubicBezTo>
                    <a:pt x="2580" y="7012"/>
                    <a:pt x="2396" y="7511"/>
                    <a:pt x="2396" y="7511"/>
                  </a:cubicBezTo>
                  <a:cubicBezTo>
                    <a:pt x="2396" y="7511"/>
                    <a:pt x="1872" y="11044"/>
                    <a:pt x="1542" y="11459"/>
                  </a:cubicBezTo>
                  <a:cubicBezTo>
                    <a:pt x="1273" y="11813"/>
                    <a:pt x="315" y="12003"/>
                    <a:pt x="65" y="12042"/>
                  </a:cubicBezTo>
                  <a:cubicBezTo>
                    <a:pt x="25" y="12042"/>
                    <a:pt x="0" y="12082"/>
                    <a:pt x="25" y="12102"/>
                  </a:cubicBezTo>
                  <a:cubicBezTo>
                    <a:pt x="60" y="12159"/>
                    <a:pt x="143" y="12211"/>
                    <a:pt x="314" y="12211"/>
                  </a:cubicBezTo>
                  <a:cubicBezTo>
                    <a:pt x="340" y="12211"/>
                    <a:pt x="369" y="12210"/>
                    <a:pt x="399" y="12207"/>
                  </a:cubicBezTo>
                  <a:cubicBezTo>
                    <a:pt x="688" y="12161"/>
                    <a:pt x="1183" y="12076"/>
                    <a:pt x="1500" y="12076"/>
                  </a:cubicBezTo>
                  <a:cubicBezTo>
                    <a:pt x="1595" y="12076"/>
                    <a:pt x="1674" y="12084"/>
                    <a:pt x="1727" y="12102"/>
                  </a:cubicBezTo>
                  <a:cubicBezTo>
                    <a:pt x="1968" y="12192"/>
                    <a:pt x="2111" y="12316"/>
                    <a:pt x="2196" y="12316"/>
                  </a:cubicBezTo>
                  <a:cubicBezTo>
                    <a:pt x="2229" y="12316"/>
                    <a:pt x="2253" y="12298"/>
                    <a:pt x="2271" y="12252"/>
                  </a:cubicBezTo>
                  <a:cubicBezTo>
                    <a:pt x="2311" y="12167"/>
                    <a:pt x="1916" y="11958"/>
                    <a:pt x="1916" y="11773"/>
                  </a:cubicBezTo>
                  <a:cubicBezTo>
                    <a:pt x="1916" y="11583"/>
                    <a:pt x="3289" y="8030"/>
                    <a:pt x="3369" y="7636"/>
                  </a:cubicBezTo>
                  <a:cubicBezTo>
                    <a:pt x="3454" y="7302"/>
                    <a:pt x="3808" y="5555"/>
                    <a:pt x="3893" y="5141"/>
                  </a:cubicBezTo>
                  <a:cubicBezTo>
                    <a:pt x="3893" y="5127"/>
                    <a:pt x="3906" y="5114"/>
                    <a:pt x="3917" y="5114"/>
                  </a:cubicBezTo>
                  <a:cubicBezTo>
                    <a:pt x="3925" y="5114"/>
                    <a:pt x="3933" y="5121"/>
                    <a:pt x="3933" y="5141"/>
                  </a:cubicBezTo>
                  <a:cubicBezTo>
                    <a:pt x="4162" y="5740"/>
                    <a:pt x="4536" y="7341"/>
                    <a:pt x="4596" y="8529"/>
                  </a:cubicBezTo>
                  <a:cubicBezTo>
                    <a:pt x="4641" y="9258"/>
                    <a:pt x="4432" y="9403"/>
                    <a:pt x="4057" y="10086"/>
                  </a:cubicBezTo>
                  <a:cubicBezTo>
                    <a:pt x="3099" y="11833"/>
                    <a:pt x="3848" y="15870"/>
                    <a:pt x="3848" y="15870"/>
                  </a:cubicBezTo>
                  <a:lnTo>
                    <a:pt x="9008" y="15870"/>
                  </a:lnTo>
                  <a:cubicBezTo>
                    <a:pt x="9068" y="15870"/>
                    <a:pt x="9632" y="12601"/>
                    <a:pt x="9402" y="11628"/>
                  </a:cubicBezTo>
                  <a:cubicBezTo>
                    <a:pt x="8983" y="9817"/>
                    <a:pt x="7760" y="9318"/>
                    <a:pt x="7885" y="8529"/>
                  </a:cubicBezTo>
                  <a:cubicBezTo>
                    <a:pt x="8259" y="6239"/>
                    <a:pt x="8424" y="5325"/>
                    <a:pt x="8464" y="5036"/>
                  </a:cubicBezTo>
                  <a:cubicBezTo>
                    <a:pt x="8474" y="5026"/>
                    <a:pt x="8485" y="5021"/>
                    <a:pt x="8496" y="5021"/>
                  </a:cubicBezTo>
                  <a:cubicBezTo>
                    <a:pt x="8508" y="5021"/>
                    <a:pt x="8519" y="5026"/>
                    <a:pt x="8529" y="5036"/>
                  </a:cubicBezTo>
                  <a:lnTo>
                    <a:pt x="9212" y="7426"/>
                  </a:lnTo>
                  <a:cubicBezTo>
                    <a:pt x="9277" y="7821"/>
                    <a:pt x="10794" y="11583"/>
                    <a:pt x="10794" y="11773"/>
                  </a:cubicBezTo>
                  <a:cubicBezTo>
                    <a:pt x="10794" y="11958"/>
                    <a:pt x="10420" y="12127"/>
                    <a:pt x="10420" y="12252"/>
                  </a:cubicBezTo>
                  <a:cubicBezTo>
                    <a:pt x="10426" y="12304"/>
                    <a:pt x="10447" y="12325"/>
                    <a:pt x="10481" y="12325"/>
                  </a:cubicBezTo>
                  <a:cubicBezTo>
                    <a:pt x="10567" y="12325"/>
                    <a:pt x="10737" y="12192"/>
                    <a:pt x="10959" y="12102"/>
                  </a:cubicBezTo>
                  <a:cubicBezTo>
                    <a:pt x="11012" y="12084"/>
                    <a:pt x="11092" y="12076"/>
                    <a:pt x="11189" y="12076"/>
                  </a:cubicBezTo>
                  <a:cubicBezTo>
                    <a:pt x="11512" y="12076"/>
                    <a:pt x="12019" y="12161"/>
                    <a:pt x="12292" y="12207"/>
                  </a:cubicBezTo>
                  <a:cubicBezTo>
                    <a:pt x="12322" y="12210"/>
                    <a:pt x="12351" y="12211"/>
                    <a:pt x="12377" y="12211"/>
                  </a:cubicBezTo>
                  <a:cubicBezTo>
                    <a:pt x="12548" y="12211"/>
                    <a:pt x="12634" y="12159"/>
                    <a:pt x="12686" y="12102"/>
                  </a:cubicBezTo>
                  <a:cubicBezTo>
                    <a:pt x="12706" y="12082"/>
                    <a:pt x="12686" y="12042"/>
                    <a:pt x="12646" y="12042"/>
                  </a:cubicBezTo>
                  <a:cubicBezTo>
                    <a:pt x="12396" y="12003"/>
                    <a:pt x="11438" y="11813"/>
                    <a:pt x="11169" y="11459"/>
                  </a:cubicBezTo>
                  <a:cubicBezTo>
                    <a:pt x="10794" y="11024"/>
                    <a:pt x="10335" y="7466"/>
                    <a:pt x="10151" y="6967"/>
                  </a:cubicBezTo>
                  <a:lnTo>
                    <a:pt x="9901" y="5844"/>
                  </a:lnTo>
                  <a:cubicBezTo>
                    <a:pt x="9507" y="3704"/>
                    <a:pt x="9357" y="2496"/>
                    <a:pt x="8923" y="2496"/>
                  </a:cubicBezTo>
                  <a:cubicBezTo>
                    <a:pt x="8589" y="2476"/>
                    <a:pt x="7735" y="2521"/>
                    <a:pt x="7196" y="2102"/>
                  </a:cubicBezTo>
                  <a:cubicBezTo>
                    <a:pt x="6862" y="1832"/>
                    <a:pt x="6822" y="1044"/>
                    <a:pt x="6862" y="874"/>
                  </a:cubicBezTo>
                  <a:cubicBezTo>
                    <a:pt x="6862" y="874"/>
                    <a:pt x="4931" y="275"/>
                    <a:pt x="4222" y="1"/>
                  </a:cubicBezTo>
                  <a:close/>
                </a:path>
              </a:pathLst>
            </a:custGeom>
            <a:solidFill>
              <a:srgbClr val="ECBE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latin typeface="Raleway"/>
                <a:ea typeface="Raleway"/>
                <a:cs typeface="Raleway"/>
                <a:sym typeface="Raleway"/>
              </a:endParaRPr>
            </a:p>
          </p:txBody>
        </p:sp>
        <p:sp>
          <p:nvSpPr>
            <p:cNvPr id="2788" name="Google Shape;2788;p32"/>
            <p:cNvSpPr/>
            <p:nvPr/>
          </p:nvSpPr>
          <p:spPr>
            <a:xfrm>
              <a:off x="7605620" y="2369031"/>
              <a:ext cx="176871" cy="61785"/>
            </a:xfrm>
            <a:custGeom>
              <a:rect b="b" l="l" r="r" t="t"/>
              <a:pathLst>
                <a:path extrusionOk="0" h="335" w="959">
                  <a:moveTo>
                    <a:pt x="789" y="185"/>
                  </a:moveTo>
                  <a:lnTo>
                    <a:pt x="789" y="190"/>
                  </a:lnTo>
                  <a:lnTo>
                    <a:pt x="749" y="250"/>
                  </a:lnTo>
                  <a:lnTo>
                    <a:pt x="789" y="185"/>
                  </a:lnTo>
                  <a:close/>
                  <a:moveTo>
                    <a:pt x="0" y="0"/>
                  </a:moveTo>
                  <a:lnTo>
                    <a:pt x="959" y="335"/>
                  </a:lnTo>
                  <a:lnTo>
                    <a:pt x="959" y="145"/>
                  </a:lnTo>
                  <a:cubicBezTo>
                    <a:pt x="959" y="125"/>
                    <a:pt x="939" y="105"/>
                    <a:pt x="939" y="85"/>
                  </a:cubicBezTo>
                  <a:cubicBezTo>
                    <a:pt x="914" y="65"/>
                    <a:pt x="894" y="45"/>
                    <a:pt x="874" y="20"/>
                  </a:cubicBezTo>
                  <a:lnTo>
                    <a:pt x="814" y="20"/>
                  </a:ln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latin typeface="Raleway"/>
                <a:ea typeface="Raleway"/>
                <a:cs typeface="Raleway"/>
                <a:sym typeface="Raleway"/>
              </a:endParaRPr>
            </a:p>
          </p:txBody>
        </p:sp>
        <p:sp>
          <p:nvSpPr>
            <p:cNvPr id="2789" name="Google Shape;2789;p32"/>
            <p:cNvSpPr/>
            <p:nvPr/>
          </p:nvSpPr>
          <p:spPr>
            <a:xfrm>
              <a:off x="7057112" y="2671868"/>
              <a:ext cx="1204898" cy="2489839"/>
            </a:xfrm>
            <a:custGeom>
              <a:rect b="b" l="l" r="r" t="t"/>
              <a:pathLst>
                <a:path extrusionOk="0" h="13500" w="6533">
                  <a:moveTo>
                    <a:pt x="1248" y="0"/>
                  </a:moveTo>
                  <a:cubicBezTo>
                    <a:pt x="1123" y="25"/>
                    <a:pt x="1018" y="45"/>
                    <a:pt x="918" y="45"/>
                  </a:cubicBezTo>
                  <a:cubicBezTo>
                    <a:pt x="918" y="45"/>
                    <a:pt x="1393" y="2645"/>
                    <a:pt x="978" y="3244"/>
                  </a:cubicBezTo>
                  <a:cubicBezTo>
                    <a:pt x="1188" y="3992"/>
                    <a:pt x="1437" y="5220"/>
                    <a:pt x="1497" y="6158"/>
                  </a:cubicBezTo>
                  <a:cubicBezTo>
                    <a:pt x="1542" y="6887"/>
                    <a:pt x="1333" y="7032"/>
                    <a:pt x="958" y="7715"/>
                  </a:cubicBezTo>
                  <a:cubicBezTo>
                    <a:pt x="0" y="9462"/>
                    <a:pt x="749" y="13499"/>
                    <a:pt x="749" y="13499"/>
                  </a:cubicBezTo>
                  <a:lnTo>
                    <a:pt x="5909" y="13499"/>
                  </a:lnTo>
                  <a:cubicBezTo>
                    <a:pt x="5969" y="13499"/>
                    <a:pt x="6533" y="10230"/>
                    <a:pt x="6303" y="9257"/>
                  </a:cubicBezTo>
                  <a:cubicBezTo>
                    <a:pt x="5884" y="7446"/>
                    <a:pt x="4661" y="6947"/>
                    <a:pt x="4786" y="6158"/>
                  </a:cubicBezTo>
                  <a:cubicBezTo>
                    <a:pt x="5036" y="4576"/>
                    <a:pt x="5200" y="3643"/>
                    <a:pt x="5285" y="3119"/>
                  </a:cubicBezTo>
                  <a:cubicBezTo>
                    <a:pt x="5036" y="2770"/>
                    <a:pt x="4931" y="2061"/>
                    <a:pt x="4866" y="1372"/>
                  </a:cubicBezTo>
                  <a:lnTo>
                    <a:pt x="4866" y="1956"/>
                  </a:lnTo>
                  <a:cubicBezTo>
                    <a:pt x="4886" y="3768"/>
                    <a:pt x="4012" y="4202"/>
                    <a:pt x="3993" y="4202"/>
                  </a:cubicBezTo>
                  <a:cubicBezTo>
                    <a:pt x="4012" y="4162"/>
                    <a:pt x="5055" y="2914"/>
                    <a:pt x="3703" y="1747"/>
                  </a:cubicBezTo>
                  <a:cubicBezTo>
                    <a:pt x="3309" y="1417"/>
                    <a:pt x="2994" y="958"/>
                    <a:pt x="2745" y="499"/>
                  </a:cubicBezTo>
                  <a:lnTo>
                    <a:pt x="2685" y="499"/>
                  </a:lnTo>
                  <a:cubicBezTo>
                    <a:pt x="1872" y="499"/>
                    <a:pt x="1417" y="190"/>
                    <a:pt x="1248" y="0"/>
                  </a:cubicBezTo>
                  <a:close/>
                </a:path>
              </a:pathLst>
            </a:custGeom>
            <a:solidFill>
              <a:srgbClr val="1079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latin typeface="Raleway"/>
                <a:ea typeface="Raleway"/>
                <a:cs typeface="Raleway"/>
                <a:sym typeface="Raleway"/>
              </a:endParaRPr>
            </a:p>
          </p:txBody>
        </p:sp>
        <p:sp>
          <p:nvSpPr>
            <p:cNvPr id="2790" name="Google Shape;2790;p32"/>
            <p:cNvSpPr/>
            <p:nvPr/>
          </p:nvSpPr>
          <p:spPr>
            <a:xfrm>
              <a:off x="7394812" y="2280689"/>
              <a:ext cx="683138" cy="1166167"/>
            </a:xfrm>
            <a:custGeom>
              <a:rect b="b" l="l" r="r" t="t"/>
              <a:pathLst>
                <a:path extrusionOk="0" h="6323" w="3704">
                  <a:moveTo>
                    <a:pt x="1" y="0"/>
                  </a:moveTo>
                  <a:cubicBezTo>
                    <a:pt x="1" y="0"/>
                    <a:pt x="480" y="2665"/>
                    <a:pt x="1872" y="3868"/>
                  </a:cubicBezTo>
                  <a:cubicBezTo>
                    <a:pt x="3244" y="5055"/>
                    <a:pt x="2162" y="6323"/>
                    <a:pt x="2162" y="6323"/>
                  </a:cubicBezTo>
                  <a:cubicBezTo>
                    <a:pt x="2162" y="6323"/>
                    <a:pt x="3055" y="5909"/>
                    <a:pt x="3035" y="4077"/>
                  </a:cubicBezTo>
                  <a:cubicBezTo>
                    <a:pt x="3028" y="3462"/>
                    <a:pt x="3056" y="3258"/>
                    <a:pt x="3097" y="3258"/>
                  </a:cubicBezTo>
                  <a:cubicBezTo>
                    <a:pt x="3177" y="3258"/>
                    <a:pt x="3304" y="4057"/>
                    <a:pt x="3304" y="4057"/>
                  </a:cubicBezTo>
                  <a:cubicBezTo>
                    <a:pt x="3304" y="4057"/>
                    <a:pt x="3704" y="2101"/>
                    <a:pt x="3015" y="938"/>
                  </a:cubicBezTo>
                  <a:lnTo>
                    <a:pt x="1" y="0"/>
                  </a:lnTo>
                  <a:close/>
                </a:path>
              </a:pathLst>
            </a:custGeom>
            <a:solidFill>
              <a:srgbClr val="293A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latin typeface="Raleway"/>
                <a:ea typeface="Raleway"/>
                <a:cs typeface="Raleway"/>
                <a:sym typeface="Raleway"/>
              </a:endParaRPr>
            </a:p>
          </p:txBody>
        </p:sp>
        <p:sp>
          <p:nvSpPr>
            <p:cNvPr id="2791" name="Google Shape;2791;p32"/>
            <p:cNvSpPr/>
            <p:nvPr/>
          </p:nvSpPr>
          <p:spPr>
            <a:xfrm>
              <a:off x="6781014" y="1691800"/>
              <a:ext cx="1691246" cy="847283"/>
            </a:xfrm>
            <a:custGeom>
              <a:rect b="b" l="l" r="r" t="t"/>
              <a:pathLst>
                <a:path extrusionOk="0" h="4594" w="9170">
                  <a:moveTo>
                    <a:pt x="4696" y="0"/>
                  </a:moveTo>
                  <a:cubicBezTo>
                    <a:pt x="3496" y="0"/>
                    <a:pt x="2954" y="1157"/>
                    <a:pt x="2954" y="1157"/>
                  </a:cubicBezTo>
                  <a:cubicBezTo>
                    <a:pt x="2954" y="1157"/>
                    <a:pt x="1627" y="844"/>
                    <a:pt x="778" y="844"/>
                  </a:cubicBezTo>
                  <a:cubicBezTo>
                    <a:pt x="391" y="844"/>
                    <a:pt x="104" y="908"/>
                    <a:pt x="85" y="1097"/>
                  </a:cubicBezTo>
                  <a:cubicBezTo>
                    <a:pt x="0" y="1676"/>
                    <a:pt x="833" y="2240"/>
                    <a:pt x="2351" y="2844"/>
                  </a:cubicBezTo>
                  <a:cubicBezTo>
                    <a:pt x="3868" y="3423"/>
                    <a:pt x="6822" y="4361"/>
                    <a:pt x="8005" y="4546"/>
                  </a:cubicBezTo>
                  <a:cubicBezTo>
                    <a:pt x="8213" y="4579"/>
                    <a:pt x="8384" y="4593"/>
                    <a:pt x="8521" y="4593"/>
                  </a:cubicBezTo>
                  <a:cubicBezTo>
                    <a:pt x="9169" y="4593"/>
                    <a:pt x="9094" y="4272"/>
                    <a:pt x="8818" y="4066"/>
                  </a:cubicBezTo>
                  <a:cubicBezTo>
                    <a:pt x="8484" y="3797"/>
                    <a:pt x="7007" y="2944"/>
                    <a:pt x="6552" y="2719"/>
                  </a:cubicBezTo>
                  <a:cubicBezTo>
                    <a:pt x="6552" y="2719"/>
                    <a:pt x="7341" y="723"/>
                    <a:pt x="5325" y="99"/>
                  </a:cubicBezTo>
                  <a:cubicBezTo>
                    <a:pt x="5098" y="30"/>
                    <a:pt x="4889" y="0"/>
                    <a:pt x="4696" y="0"/>
                  </a:cubicBezTo>
                  <a:close/>
                </a:path>
              </a:pathLst>
            </a:custGeom>
            <a:solidFill>
              <a:srgbClr val="B0E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latin typeface="Raleway"/>
                <a:ea typeface="Raleway"/>
                <a:cs typeface="Raleway"/>
                <a:sym typeface="Raleway"/>
              </a:endParaRPr>
            </a:p>
          </p:txBody>
        </p:sp>
        <p:sp>
          <p:nvSpPr>
            <p:cNvPr id="2792" name="Google Shape;2792;p32"/>
            <p:cNvSpPr/>
            <p:nvPr/>
          </p:nvSpPr>
          <p:spPr>
            <a:xfrm>
              <a:off x="7325833" y="1859079"/>
              <a:ext cx="678527" cy="334376"/>
            </a:xfrm>
            <a:custGeom>
              <a:rect b="b" l="l" r="r" t="t"/>
              <a:pathLst>
                <a:path extrusionOk="0" h="1813" w="3679">
                  <a:moveTo>
                    <a:pt x="145" y="1"/>
                  </a:moveTo>
                  <a:cubicBezTo>
                    <a:pt x="40" y="145"/>
                    <a:pt x="0" y="250"/>
                    <a:pt x="0" y="250"/>
                  </a:cubicBezTo>
                  <a:cubicBezTo>
                    <a:pt x="0" y="250"/>
                    <a:pt x="270" y="1288"/>
                    <a:pt x="3598" y="1812"/>
                  </a:cubicBezTo>
                  <a:cubicBezTo>
                    <a:pt x="3598" y="1812"/>
                    <a:pt x="3638" y="1687"/>
                    <a:pt x="3678" y="1498"/>
                  </a:cubicBezTo>
                  <a:lnTo>
                    <a:pt x="3678" y="1478"/>
                  </a:lnTo>
                  <a:cubicBezTo>
                    <a:pt x="3678" y="1478"/>
                    <a:pt x="914" y="1083"/>
                    <a:pt x="145" y="1"/>
                  </a:cubicBezTo>
                  <a:close/>
                </a:path>
              </a:pathLst>
            </a:custGeom>
            <a:solidFill>
              <a:srgbClr val="E980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latin typeface="Raleway"/>
                <a:ea typeface="Raleway"/>
                <a:cs typeface="Raleway"/>
                <a:sym typeface="Raleway"/>
              </a:endParaRPr>
            </a:p>
          </p:txBody>
        </p:sp>
      </p:grpSp>
      <p:sp>
        <p:nvSpPr>
          <p:cNvPr id="2793" name="Google Shape;2793;p32"/>
          <p:cNvSpPr txBox="1"/>
          <p:nvPr>
            <p:ph idx="4" type="title"/>
          </p:nvPr>
        </p:nvSpPr>
        <p:spPr>
          <a:xfrm>
            <a:off x="916575" y="647263"/>
            <a:ext cx="7704000" cy="572700"/>
          </a:xfrm>
          <a:prstGeom prst="rect">
            <a:avLst/>
          </a:prstGeom>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3000">
                <a:solidFill>
                  <a:schemeClr val="lt1"/>
                </a:solidFill>
              </a:rPr>
              <a:t>VALUE </a:t>
            </a:r>
            <a:r>
              <a:rPr lang="en" sz="3000"/>
              <a:t>COUNTS</a:t>
            </a:r>
            <a:endParaRPr sz="3000"/>
          </a:p>
        </p:txBody>
      </p:sp>
      <p:sp>
        <p:nvSpPr>
          <p:cNvPr id="2794" name="Google Shape;2794;p32"/>
          <p:cNvSpPr/>
          <p:nvPr/>
        </p:nvSpPr>
        <p:spPr>
          <a:xfrm>
            <a:off x="6539725" y="864613"/>
            <a:ext cx="463200" cy="894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a:ea typeface="Montserrat"/>
              <a:cs typeface="Montserrat"/>
              <a:sym typeface="Montserrat"/>
            </a:endParaRPr>
          </a:p>
        </p:txBody>
      </p:sp>
      <p:sp>
        <p:nvSpPr>
          <p:cNvPr id="2795" name="Google Shape;2795;p32"/>
          <p:cNvSpPr/>
          <p:nvPr/>
        </p:nvSpPr>
        <p:spPr>
          <a:xfrm>
            <a:off x="7340475" y="1295419"/>
            <a:ext cx="463200" cy="463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a:ea typeface="Montserrat"/>
              <a:cs typeface="Montserrat"/>
              <a:sym typeface="Montserrat"/>
            </a:endParaRPr>
          </a:p>
        </p:txBody>
      </p:sp>
      <p:sp>
        <p:nvSpPr>
          <p:cNvPr id="2796" name="Google Shape;2796;p32"/>
          <p:cNvSpPr/>
          <p:nvPr/>
        </p:nvSpPr>
        <p:spPr>
          <a:xfrm>
            <a:off x="7380725" y="2170763"/>
            <a:ext cx="463200" cy="894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a:ea typeface="Montserrat"/>
              <a:cs typeface="Montserrat"/>
              <a:sym typeface="Montserrat"/>
            </a:endParaRPr>
          </a:p>
        </p:txBody>
      </p:sp>
      <p:sp>
        <p:nvSpPr>
          <p:cNvPr id="2797" name="Google Shape;2797;p32"/>
          <p:cNvSpPr/>
          <p:nvPr/>
        </p:nvSpPr>
        <p:spPr>
          <a:xfrm>
            <a:off x="6598213" y="2603969"/>
            <a:ext cx="463200" cy="463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a:ea typeface="Montserrat"/>
              <a:cs typeface="Montserrat"/>
              <a:sym typeface="Montserrat"/>
            </a:endParaRPr>
          </a:p>
        </p:txBody>
      </p:sp>
      <p:sp>
        <p:nvSpPr>
          <p:cNvPr id="2798" name="Google Shape;2798;p32"/>
          <p:cNvSpPr/>
          <p:nvPr/>
        </p:nvSpPr>
        <p:spPr>
          <a:xfrm>
            <a:off x="7465038" y="3907219"/>
            <a:ext cx="463200" cy="463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a:ea typeface="Montserrat"/>
              <a:cs typeface="Montserrat"/>
              <a:sym typeface="Montserrat"/>
            </a:endParaRPr>
          </a:p>
        </p:txBody>
      </p:sp>
      <p:sp>
        <p:nvSpPr>
          <p:cNvPr id="2799" name="Google Shape;2799;p32"/>
          <p:cNvSpPr/>
          <p:nvPr/>
        </p:nvSpPr>
        <p:spPr>
          <a:xfrm>
            <a:off x="6669125" y="4209671"/>
            <a:ext cx="463200" cy="166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a:ea typeface="Montserrat"/>
              <a:cs typeface="Montserrat"/>
              <a:sym typeface="Montserrat"/>
            </a:endParaRPr>
          </a:p>
        </p:txBody>
      </p:sp>
      <p:grpSp>
        <p:nvGrpSpPr>
          <p:cNvPr id="2800" name="Google Shape;2800;p32"/>
          <p:cNvGrpSpPr/>
          <p:nvPr/>
        </p:nvGrpSpPr>
        <p:grpSpPr>
          <a:xfrm>
            <a:off x="6691338" y="500111"/>
            <a:ext cx="159950" cy="364516"/>
            <a:chOff x="6410063" y="4135124"/>
            <a:chExt cx="159950" cy="364516"/>
          </a:xfrm>
        </p:grpSpPr>
        <p:sp>
          <p:nvSpPr>
            <p:cNvPr id="2801" name="Google Shape;2801;p32"/>
            <p:cNvSpPr/>
            <p:nvPr/>
          </p:nvSpPr>
          <p:spPr>
            <a:xfrm>
              <a:off x="6493991" y="4299202"/>
              <a:ext cx="36328" cy="200438"/>
            </a:xfrm>
            <a:custGeom>
              <a:rect b="b" l="l" r="r" t="t"/>
              <a:pathLst>
                <a:path extrusionOk="0" h="6312" w="1144">
                  <a:moveTo>
                    <a:pt x="965" y="1"/>
                  </a:moveTo>
                  <a:cubicBezTo>
                    <a:pt x="882" y="1"/>
                    <a:pt x="810" y="72"/>
                    <a:pt x="810" y="168"/>
                  </a:cubicBezTo>
                  <a:lnTo>
                    <a:pt x="810" y="5716"/>
                  </a:lnTo>
                  <a:cubicBezTo>
                    <a:pt x="810" y="5847"/>
                    <a:pt x="703" y="5954"/>
                    <a:pt x="584" y="5966"/>
                  </a:cubicBezTo>
                  <a:cubicBezTo>
                    <a:pt x="453" y="5966"/>
                    <a:pt x="334" y="5859"/>
                    <a:pt x="334" y="5728"/>
                  </a:cubicBezTo>
                  <a:lnTo>
                    <a:pt x="334" y="4656"/>
                  </a:lnTo>
                  <a:cubicBezTo>
                    <a:pt x="334" y="4573"/>
                    <a:pt x="251" y="4490"/>
                    <a:pt x="167" y="4490"/>
                  </a:cubicBezTo>
                  <a:cubicBezTo>
                    <a:pt x="72" y="4490"/>
                    <a:pt x="1" y="4573"/>
                    <a:pt x="1" y="4656"/>
                  </a:cubicBezTo>
                  <a:lnTo>
                    <a:pt x="1" y="5728"/>
                  </a:lnTo>
                  <a:cubicBezTo>
                    <a:pt x="1" y="5966"/>
                    <a:pt x="167" y="6192"/>
                    <a:pt x="394" y="6276"/>
                  </a:cubicBezTo>
                  <a:cubicBezTo>
                    <a:pt x="453" y="6299"/>
                    <a:pt x="525" y="6311"/>
                    <a:pt x="596" y="6311"/>
                  </a:cubicBezTo>
                  <a:cubicBezTo>
                    <a:pt x="906" y="6299"/>
                    <a:pt x="1144" y="6037"/>
                    <a:pt x="1144" y="5728"/>
                  </a:cubicBezTo>
                  <a:lnTo>
                    <a:pt x="1144" y="180"/>
                  </a:lnTo>
                  <a:cubicBezTo>
                    <a:pt x="1144" y="72"/>
                    <a:pt x="1072" y="1"/>
                    <a:pt x="9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2" name="Google Shape;2802;p32"/>
            <p:cNvSpPr/>
            <p:nvPr/>
          </p:nvSpPr>
          <p:spPr>
            <a:xfrm>
              <a:off x="6454297" y="4135124"/>
              <a:ext cx="71099" cy="71131"/>
            </a:xfrm>
            <a:custGeom>
              <a:rect b="b" l="l" r="r" t="t"/>
              <a:pathLst>
                <a:path extrusionOk="0" h="2240" w="2239">
                  <a:moveTo>
                    <a:pt x="1120" y="346"/>
                  </a:moveTo>
                  <a:cubicBezTo>
                    <a:pt x="1548" y="346"/>
                    <a:pt x="1894" y="679"/>
                    <a:pt x="1894" y="1120"/>
                  </a:cubicBezTo>
                  <a:cubicBezTo>
                    <a:pt x="1894" y="1548"/>
                    <a:pt x="1548" y="1894"/>
                    <a:pt x="1120" y="1894"/>
                  </a:cubicBezTo>
                  <a:cubicBezTo>
                    <a:pt x="691" y="1894"/>
                    <a:pt x="346" y="1548"/>
                    <a:pt x="346" y="1120"/>
                  </a:cubicBezTo>
                  <a:cubicBezTo>
                    <a:pt x="346" y="679"/>
                    <a:pt x="691" y="346"/>
                    <a:pt x="1120" y="346"/>
                  </a:cubicBezTo>
                  <a:close/>
                  <a:moveTo>
                    <a:pt x="1120" y="1"/>
                  </a:moveTo>
                  <a:cubicBezTo>
                    <a:pt x="513" y="1"/>
                    <a:pt x="1" y="513"/>
                    <a:pt x="1" y="1120"/>
                  </a:cubicBezTo>
                  <a:cubicBezTo>
                    <a:pt x="1" y="1727"/>
                    <a:pt x="513" y="2239"/>
                    <a:pt x="1120" y="2239"/>
                  </a:cubicBezTo>
                  <a:cubicBezTo>
                    <a:pt x="1727" y="2239"/>
                    <a:pt x="2239" y="1727"/>
                    <a:pt x="2239" y="1120"/>
                  </a:cubicBezTo>
                  <a:cubicBezTo>
                    <a:pt x="2239" y="513"/>
                    <a:pt x="1727" y="1"/>
                    <a:pt x="112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3" name="Google Shape;2803;p32"/>
            <p:cNvSpPr/>
            <p:nvPr/>
          </p:nvSpPr>
          <p:spPr>
            <a:xfrm>
              <a:off x="6410063" y="4252712"/>
              <a:ext cx="94566" cy="246927"/>
            </a:xfrm>
            <a:custGeom>
              <a:rect b="b" l="l" r="r" t="t"/>
              <a:pathLst>
                <a:path extrusionOk="0" h="7776" w="2978">
                  <a:moveTo>
                    <a:pt x="1191" y="0"/>
                  </a:moveTo>
                  <a:cubicBezTo>
                    <a:pt x="977" y="0"/>
                    <a:pt x="798" y="179"/>
                    <a:pt x="798" y="393"/>
                  </a:cubicBezTo>
                  <a:lnTo>
                    <a:pt x="798" y="2894"/>
                  </a:lnTo>
                  <a:cubicBezTo>
                    <a:pt x="798" y="3025"/>
                    <a:pt x="691" y="3132"/>
                    <a:pt x="560" y="3132"/>
                  </a:cubicBezTo>
                  <a:cubicBezTo>
                    <a:pt x="429" y="3132"/>
                    <a:pt x="322" y="3025"/>
                    <a:pt x="322" y="2894"/>
                  </a:cubicBezTo>
                  <a:lnTo>
                    <a:pt x="322" y="2275"/>
                  </a:lnTo>
                  <a:cubicBezTo>
                    <a:pt x="322" y="2191"/>
                    <a:pt x="251" y="2120"/>
                    <a:pt x="155" y="2120"/>
                  </a:cubicBezTo>
                  <a:cubicBezTo>
                    <a:pt x="72" y="2120"/>
                    <a:pt x="1" y="2191"/>
                    <a:pt x="1" y="2275"/>
                  </a:cubicBezTo>
                  <a:lnTo>
                    <a:pt x="1" y="2894"/>
                  </a:lnTo>
                  <a:cubicBezTo>
                    <a:pt x="1" y="3203"/>
                    <a:pt x="251" y="3465"/>
                    <a:pt x="572" y="3465"/>
                  </a:cubicBezTo>
                  <a:cubicBezTo>
                    <a:pt x="894" y="3465"/>
                    <a:pt x="1156" y="3215"/>
                    <a:pt x="1156" y="2894"/>
                  </a:cubicBezTo>
                  <a:lnTo>
                    <a:pt x="1156" y="393"/>
                  </a:lnTo>
                  <a:cubicBezTo>
                    <a:pt x="1156" y="358"/>
                    <a:pt x="1191" y="334"/>
                    <a:pt x="1215" y="334"/>
                  </a:cubicBezTo>
                  <a:cubicBezTo>
                    <a:pt x="1251" y="334"/>
                    <a:pt x="1275" y="358"/>
                    <a:pt x="1275" y="393"/>
                  </a:cubicBezTo>
                  <a:lnTo>
                    <a:pt x="1275" y="7192"/>
                  </a:lnTo>
                  <a:cubicBezTo>
                    <a:pt x="1275" y="7501"/>
                    <a:pt x="1525" y="7775"/>
                    <a:pt x="1858" y="7775"/>
                  </a:cubicBezTo>
                  <a:cubicBezTo>
                    <a:pt x="2168" y="7775"/>
                    <a:pt x="2441" y="7513"/>
                    <a:pt x="2441" y="7192"/>
                  </a:cubicBezTo>
                  <a:lnTo>
                    <a:pt x="2441" y="4251"/>
                  </a:lnTo>
                  <a:cubicBezTo>
                    <a:pt x="2441" y="4168"/>
                    <a:pt x="2501" y="4132"/>
                    <a:pt x="2560" y="4132"/>
                  </a:cubicBezTo>
                  <a:cubicBezTo>
                    <a:pt x="2632" y="4132"/>
                    <a:pt x="2680" y="4191"/>
                    <a:pt x="2680" y="4251"/>
                  </a:cubicBezTo>
                  <a:lnTo>
                    <a:pt x="2644" y="5442"/>
                  </a:lnTo>
                  <a:cubicBezTo>
                    <a:pt x="2644" y="5525"/>
                    <a:pt x="2715" y="5596"/>
                    <a:pt x="2810" y="5596"/>
                  </a:cubicBezTo>
                  <a:cubicBezTo>
                    <a:pt x="2894" y="5596"/>
                    <a:pt x="2977" y="5525"/>
                    <a:pt x="2977" y="5442"/>
                  </a:cubicBezTo>
                  <a:lnTo>
                    <a:pt x="2977" y="4251"/>
                  </a:lnTo>
                  <a:cubicBezTo>
                    <a:pt x="2977" y="3989"/>
                    <a:pt x="2763" y="3787"/>
                    <a:pt x="2513" y="3787"/>
                  </a:cubicBezTo>
                  <a:cubicBezTo>
                    <a:pt x="2263" y="3787"/>
                    <a:pt x="2048" y="3989"/>
                    <a:pt x="2048" y="4251"/>
                  </a:cubicBezTo>
                  <a:lnTo>
                    <a:pt x="2048" y="7192"/>
                  </a:lnTo>
                  <a:cubicBezTo>
                    <a:pt x="2048" y="7323"/>
                    <a:pt x="1941" y="7430"/>
                    <a:pt x="1810" y="7430"/>
                  </a:cubicBezTo>
                  <a:cubicBezTo>
                    <a:pt x="1679" y="7430"/>
                    <a:pt x="1572" y="7323"/>
                    <a:pt x="1572" y="7192"/>
                  </a:cubicBezTo>
                  <a:lnTo>
                    <a:pt x="1572" y="393"/>
                  </a:lnTo>
                  <a:cubicBezTo>
                    <a:pt x="1572" y="179"/>
                    <a:pt x="1394" y="0"/>
                    <a:pt x="11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4" name="Google Shape;2804;p32"/>
            <p:cNvSpPr/>
            <p:nvPr/>
          </p:nvSpPr>
          <p:spPr>
            <a:xfrm>
              <a:off x="6410063" y="4212638"/>
              <a:ext cx="159950" cy="150519"/>
            </a:xfrm>
            <a:custGeom>
              <a:rect b="b" l="l" r="r" t="t"/>
              <a:pathLst>
                <a:path extrusionOk="0" h="4740" w="5037">
                  <a:moveTo>
                    <a:pt x="1429" y="0"/>
                  </a:moveTo>
                  <a:cubicBezTo>
                    <a:pt x="632" y="0"/>
                    <a:pt x="1" y="643"/>
                    <a:pt x="1" y="1429"/>
                  </a:cubicBezTo>
                  <a:lnTo>
                    <a:pt x="1" y="2858"/>
                  </a:lnTo>
                  <a:cubicBezTo>
                    <a:pt x="1" y="2953"/>
                    <a:pt x="72" y="3025"/>
                    <a:pt x="155" y="3025"/>
                  </a:cubicBezTo>
                  <a:cubicBezTo>
                    <a:pt x="251" y="3025"/>
                    <a:pt x="322" y="2953"/>
                    <a:pt x="322" y="2858"/>
                  </a:cubicBezTo>
                  <a:lnTo>
                    <a:pt x="322" y="1429"/>
                  </a:lnTo>
                  <a:cubicBezTo>
                    <a:pt x="322" y="822"/>
                    <a:pt x="810" y="334"/>
                    <a:pt x="1429" y="334"/>
                  </a:cubicBezTo>
                  <a:lnTo>
                    <a:pt x="3608" y="334"/>
                  </a:lnTo>
                  <a:cubicBezTo>
                    <a:pt x="4227" y="334"/>
                    <a:pt x="4715" y="822"/>
                    <a:pt x="4715" y="1429"/>
                  </a:cubicBezTo>
                  <a:lnTo>
                    <a:pt x="4715" y="4144"/>
                  </a:lnTo>
                  <a:cubicBezTo>
                    <a:pt x="4715" y="4275"/>
                    <a:pt x="4608" y="4382"/>
                    <a:pt x="4489" y="4394"/>
                  </a:cubicBezTo>
                  <a:cubicBezTo>
                    <a:pt x="4358" y="4394"/>
                    <a:pt x="4239" y="4287"/>
                    <a:pt x="4239" y="4156"/>
                  </a:cubicBezTo>
                  <a:lnTo>
                    <a:pt x="4239" y="1655"/>
                  </a:lnTo>
                  <a:cubicBezTo>
                    <a:pt x="4239" y="1441"/>
                    <a:pt x="4061" y="1262"/>
                    <a:pt x="3846" y="1262"/>
                  </a:cubicBezTo>
                  <a:cubicBezTo>
                    <a:pt x="3644" y="1262"/>
                    <a:pt x="3465" y="1441"/>
                    <a:pt x="3465" y="1655"/>
                  </a:cubicBezTo>
                  <a:lnTo>
                    <a:pt x="3465" y="2239"/>
                  </a:lnTo>
                  <a:cubicBezTo>
                    <a:pt x="3465" y="2322"/>
                    <a:pt x="3537" y="2394"/>
                    <a:pt x="3632" y="2394"/>
                  </a:cubicBezTo>
                  <a:cubicBezTo>
                    <a:pt x="3715" y="2394"/>
                    <a:pt x="3787" y="2322"/>
                    <a:pt x="3787" y="2239"/>
                  </a:cubicBezTo>
                  <a:lnTo>
                    <a:pt x="3787" y="1655"/>
                  </a:lnTo>
                  <a:cubicBezTo>
                    <a:pt x="3787" y="1620"/>
                    <a:pt x="3814" y="1602"/>
                    <a:pt x="3840" y="1602"/>
                  </a:cubicBezTo>
                  <a:cubicBezTo>
                    <a:pt x="3867" y="1602"/>
                    <a:pt x="3894" y="1620"/>
                    <a:pt x="3894" y="1655"/>
                  </a:cubicBezTo>
                  <a:lnTo>
                    <a:pt x="3894" y="4156"/>
                  </a:lnTo>
                  <a:cubicBezTo>
                    <a:pt x="3894" y="4382"/>
                    <a:pt x="4049" y="4596"/>
                    <a:pt x="4251" y="4691"/>
                  </a:cubicBezTo>
                  <a:cubicBezTo>
                    <a:pt x="4323" y="4715"/>
                    <a:pt x="4406" y="4739"/>
                    <a:pt x="4489" y="4739"/>
                  </a:cubicBezTo>
                  <a:cubicBezTo>
                    <a:pt x="4799" y="4715"/>
                    <a:pt x="5037" y="4465"/>
                    <a:pt x="5037" y="4156"/>
                  </a:cubicBezTo>
                  <a:lnTo>
                    <a:pt x="5037" y="1429"/>
                  </a:lnTo>
                  <a:cubicBezTo>
                    <a:pt x="5037" y="643"/>
                    <a:pt x="4406" y="0"/>
                    <a:pt x="360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05" name="Google Shape;2805;p32"/>
          <p:cNvGrpSpPr/>
          <p:nvPr/>
        </p:nvGrpSpPr>
        <p:grpSpPr>
          <a:xfrm>
            <a:off x="7464890" y="930780"/>
            <a:ext cx="214378" cy="364135"/>
            <a:chOff x="6924652" y="4135505"/>
            <a:chExt cx="214378" cy="364135"/>
          </a:xfrm>
        </p:grpSpPr>
        <p:sp>
          <p:nvSpPr>
            <p:cNvPr id="2806" name="Google Shape;2806;p32"/>
            <p:cNvSpPr/>
            <p:nvPr/>
          </p:nvSpPr>
          <p:spPr>
            <a:xfrm>
              <a:off x="6996482" y="4135505"/>
              <a:ext cx="70718" cy="71099"/>
            </a:xfrm>
            <a:custGeom>
              <a:rect b="b" l="l" r="r" t="t"/>
              <a:pathLst>
                <a:path extrusionOk="0" h="2239" w="2227">
                  <a:moveTo>
                    <a:pt x="1119" y="346"/>
                  </a:moveTo>
                  <a:cubicBezTo>
                    <a:pt x="1548" y="346"/>
                    <a:pt x="1893" y="691"/>
                    <a:pt x="1893" y="1120"/>
                  </a:cubicBezTo>
                  <a:cubicBezTo>
                    <a:pt x="1893" y="1548"/>
                    <a:pt x="1548" y="1894"/>
                    <a:pt x="1119" y="1894"/>
                  </a:cubicBezTo>
                  <a:cubicBezTo>
                    <a:pt x="679" y="1894"/>
                    <a:pt x="345" y="1548"/>
                    <a:pt x="345" y="1120"/>
                  </a:cubicBezTo>
                  <a:cubicBezTo>
                    <a:pt x="345" y="691"/>
                    <a:pt x="703" y="346"/>
                    <a:pt x="1119" y="346"/>
                  </a:cubicBezTo>
                  <a:close/>
                  <a:moveTo>
                    <a:pt x="1119" y="1"/>
                  </a:moveTo>
                  <a:cubicBezTo>
                    <a:pt x="500" y="1"/>
                    <a:pt x="0" y="513"/>
                    <a:pt x="0" y="1120"/>
                  </a:cubicBezTo>
                  <a:cubicBezTo>
                    <a:pt x="12" y="1727"/>
                    <a:pt x="500" y="2239"/>
                    <a:pt x="1119" y="2239"/>
                  </a:cubicBezTo>
                  <a:cubicBezTo>
                    <a:pt x="1727" y="2239"/>
                    <a:pt x="2227" y="1727"/>
                    <a:pt x="2227" y="1120"/>
                  </a:cubicBezTo>
                  <a:cubicBezTo>
                    <a:pt x="2227" y="513"/>
                    <a:pt x="1727" y="1"/>
                    <a:pt x="111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7" name="Google Shape;2807;p32"/>
            <p:cNvSpPr/>
            <p:nvPr/>
          </p:nvSpPr>
          <p:spPr>
            <a:xfrm>
              <a:off x="7018012" y="4345183"/>
              <a:ext cx="88882" cy="154456"/>
            </a:xfrm>
            <a:custGeom>
              <a:rect b="b" l="l" r="r" t="t"/>
              <a:pathLst>
                <a:path extrusionOk="0" h="4864" w="2799">
                  <a:moveTo>
                    <a:pt x="2293" y="0"/>
                  </a:moveTo>
                  <a:cubicBezTo>
                    <a:pt x="2280" y="0"/>
                    <a:pt x="2266" y="2"/>
                    <a:pt x="2251" y="6"/>
                  </a:cubicBezTo>
                  <a:cubicBezTo>
                    <a:pt x="2168" y="41"/>
                    <a:pt x="2108" y="125"/>
                    <a:pt x="2132" y="220"/>
                  </a:cubicBezTo>
                  <a:lnTo>
                    <a:pt x="2358" y="1077"/>
                  </a:lnTo>
                  <a:lnTo>
                    <a:pt x="1549" y="1077"/>
                  </a:lnTo>
                  <a:cubicBezTo>
                    <a:pt x="1465" y="1077"/>
                    <a:pt x="1394" y="1160"/>
                    <a:pt x="1394" y="1244"/>
                  </a:cubicBezTo>
                  <a:lnTo>
                    <a:pt x="1394" y="4280"/>
                  </a:lnTo>
                  <a:cubicBezTo>
                    <a:pt x="1394" y="4411"/>
                    <a:pt x="1287" y="4518"/>
                    <a:pt x="1156" y="4518"/>
                  </a:cubicBezTo>
                  <a:cubicBezTo>
                    <a:pt x="1013" y="4518"/>
                    <a:pt x="918" y="4411"/>
                    <a:pt x="918" y="4280"/>
                  </a:cubicBezTo>
                  <a:lnTo>
                    <a:pt x="918" y="1244"/>
                  </a:lnTo>
                  <a:cubicBezTo>
                    <a:pt x="918" y="1160"/>
                    <a:pt x="834" y="1077"/>
                    <a:pt x="751" y="1077"/>
                  </a:cubicBezTo>
                  <a:lnTo>
                    <a:pt x="168" y="1077"/>
                  </a:lnTo>
                  <a:cubicBezTo>
                    <a:pt x="84" y="1077"/>
                    <a:pt x="1" y="1160"/>
                    <a:pt x="1" y="1244"/>
                  </a:cubicBezTo>
                  <a:lnTo>
                    <a:pt x="1" y="2482"/>
                  </a:lnTo>
                  <a:cubicBezTo>
                    <a:pt x="1" y="2565"/>
                    <a:pt x="84" y="2649"/>
                    <a:pt x="168" y="2649"/>
                  </a:cubicBezTo>
                  <a:cubicBezTo>
                    <a:pt x="263" y="2649"/>
                    <a:pt x="334" y="2565"/>
                    <a:pt x="334" y="2482"/>
                  </a:cubicBezTo>
                  <a:lnTo>
                    <a:pt x="334" y="1422"/>
                  </a:lnTo>
                  <a:lnTo>
                    <a:pt x="584" y="1422"/>
                  </a:lnTo>
                  <a:lnTo>
                    <a:pt x="584" y="4280"/>
                  </a:lnTo>
                  <a:cubicBezTo>
                    <a:pt x="584" y="4589"/>
                    <a:pt x="834" y="4863"/>
                    <a:pt x="1168" y="4863"/>
                  </a:cubicBezTo>
                  <a:cubicBezTo>
                    <a:pt x="1477" y="4863"/>
                    <a:pt x="1751" y="4601"/>
                    <a:pt x="1751" y="4280"/>
                  </a:cubicBezTo>
                  <a:lnTo>
                    <a:pt x="1751" y="1422"/>
                  </a:lnTo>
                  <a:lnTo>
                    <a:pt x="2608" y="1422"/>
                  </a:lnTo>
                  <a:cubicBezTo>
                    <a:pt x="2715" y="1422"/>
                    <a:pt x="2799" y="1315"/>
                    <a:pt x="2775" y="1208"/>
                  </a:cubicBezTo>
                  <a:lnTo>
                    <a:pt x="2465" y="125"/>
                  </a:lnTo>
                  <a:cubicBezTo>
                    <a:pt x="2435" y="54"/>
                    <a:pt x="2370" y="0"/>
                    <a:pt x="229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8" name="Google Shape;2808;p32"/>
            <p:cNvSpPr/>
            <p:nvPr/>
          </p:nvSpPr>
          <p:spPr>
            <a:xfrm>
              <a:off x="6948850" y="4212638"/>
              <a:ext cx="190181" cy="149884"/>
            </a:xfrm>
            <a:custGeom>
              <a:rect b="b" l="l" r="r" t="t"/>
              <a:pathLst>
                <a:path extrusionOk="0" h="4720" w="5989">
                  <a:moveTo>
                    <a:pt x="1548" y="0"/>
                  </a:moveTo>
                  <a:cubicBezTo>
                    <a:pt x="917" y="0"/>
                    <a:pt x="369" y="417"/>
                    <a:pt x="179" y="1012"/>
                  </a:cubicBezTo>
                  <a:lnTo>
                    <a:pt x="179" y="1024"/>
                  </a:lnTo>
                  <a:lnTo>
                    <a:pt x="24" y="1596"/>
                  </a:lnTo>
                  <a:cubicBezTo>
                    <a:pt x="0" y="1679"/>
                    <a:pt x="60" y="1774"/>
                    <a:pt x="143" y="1798"/>
                  </a:cubicBezTo>
                  <a:cubicBezTo>
                    <a:pt x="160" y="1805"/>
                    <a:pt x="177" y="1809"/>
                    <a:pt x="194" y="1809"/>
                  </a:cubicBezTo>
                  <a:cubicBezTo>
                    <a:pt x="262" y="1809"/>
                    <a:pt x="329" y="1755"/>
                    <a:pt x="357" y="1679"/>
                  </a:cubicBezTo>
                  <a:lnTo>
                    <a:pt x="500" y="1132"/>
                  </a:lnTo>
                  <a:lnTo>
                    <a:pt x="500" y="1120"/>
                  </a:lnTo>
                  <a:cubicBezTo>
                    <a:pt x="631" y="655"/>
                    <a:pt x="1072" y="334"/>
                    <a:pt x="1548" y="334"/>
                  </a:cubicBezTo>
                  <a:lnTo>
                    <a:pt x="3727" y="334"/>
                  </a:lnTo>
                  <a:cubicBezTo>
                    <a:pt x="4203" y="334"/>
                    <a:pt x="4643" y="655"/>
                    <a:pt x="4774" y="1120"/>
                  </a:cubicBezTo>
                  <a:lnTo>
                    <a:pt x="4774" y="1132"/>
                  </a:lnTo>
                  <a:lnTo>
                    <a:pt x="5596" y="4084"/>
                  </a:lnTo>
                  <a:cubicBezTo>
                    <a:pt x="5620" y="4191"/>
                    <a:pt x="5548" y="4334"/>
                    <a:pt x="5429" y="4382"/>
                  </a:cubicBezTo>
                  <a:cubicBezTo>
                    <a:pt x="5414" y="4385"/>
                    <a:pt x="5398" y="4386"/>
                    <a:pt x="5383" y="4386"/>
                  </a:cubicBezTo>
                  <a:cubicBezTo>
                    <a:pt x="5278" y="4386"/>
                    <a:pt x="5173" y="4319"/>
                    <a:pt x="5132" y="4215"/>
                  </a:cubicBezTo>
                  <a:lnTo>
                    <a:pt x="4382" y="1560"/>
                  </a:lnTo>
                  <a:cubicBezTo>
                    <a:pt x="4346" y="1405"/>
                    <a:pt x="4179" y="1286"/>
                    <a:pt x="4012" y="1286"/>
                  </a:cubicBezTo>
                  <a:cubicBezTo>
                    <a:pt x="3762" y="1286"/>
                    <a:pt x="3572" y="1524"/>
                    <a:pt x="3631" y="1774"/>
                  </a:cubicBezTo>
                  <a:lnTo>
                    <a:pt x="4131" y="3751"/>
                  </a:lnTo>
                  <a:cubicBezTo>
                    <a:pt x="4161" y="3830"/>
                    <a:pt x="4223" y="3876"/>
                    <a:pt x="4298" y="3876"/>
                  </a:cubicBezTo>
                  <a:cubicBezTo>
                    <a:pt x="4313" y="3876"/>
                    <a:pt x="4329" y="3874"/>
                    <a:pt x="4346" y="3870"/>
                  </a:cubicBezTo>
                  <a:cubicBezTo>
                    <a:pt x="4429" y="3834"/>
                    <a:pt x="4489" y="3751"/>
                    <a:pt x="4465" y="3656"/>
                  </a:cubicBezTo>
                  <a:lnTo>
                    <a:pt x="3953" y="1679"/>
                  </a:lnTo>
                  <a:cubicBezTo>
                    <a:pt x="3946" y="1637"/>
                    <a:pt x="3980" y="1607"/>
                    <a:pt x="4012" y="1607"/>
                  </a:cubicBezTo>
                  <a:cubicBezTo>
                    <a:pt x="4034" y="1607"/>
                    <a:pt x="4055" y="1621"/>
                    <a:pt x="4060" y="1655"/>
                  </a:cubicBezTo>
                  <a:lnTo>
                    <a:pt x="4798" y="4299"/>
                  </a:lnTo>
                  <a:cubicBezTo>
                    <a:pt x="4879" y="4552"/>
                    <a:pt x="5116" y="4719"/>
                    <a:pt x="5368" y="4719"/>
                  </a:cubicBezTo>
                  <a:cubicBezTo>
                    <a:pt x="5412" y="4719"/>
                    <a:pt x="5456" y="4714"/>
                    <a:pt x="5501" y="4703"/>
                  </a:cubicBezTo>
                  <a:cubicBezTo>
                    <a:pt x="5810" y="4620"/>
                    <a:pt x="5989" y="4287"/>
                    <a:pt x="5917" y="3989"/>
                  </a:cubicBezTo>
                  <a:lnTo>
                    <a:pt x="5096" y="1024"/>
                  </a:lnTo>
                  <a:lnTo>
                    <a:pt x="5096" y="1012"/>
                  </a:lnTo>
                  <a:cubicBezTo>
                    <a:pt x="4917" y="417"/>
                    <a:pt x="4358" y="0"/>
                    <a:pt x="372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9" name="Google Shape;2809;p32"/>
            <p:cNvSpPr/>
            <p:nvPr/>
          </p:nvSpPr>
          <p:spPr>
            <a:xfrm>
              <a:off x="6924652" y="4252331"/>
              <a:ext cx="103617" cy="245815"/>
            </a:xfrm>
            <a:custGeom>
              <a:rect b="b" l="l" r="r" t="t"/>
              <a:pathLst>
                <a:path extrusionOk="0" h="7741" w="3263">
                  <a:moveTo>
                    <a:pt x="1988" y="1"/>
                  </a:moveTo>
                  <a:cubicBezTo>
                    <a:pt x="1810" y="1"/>
                    <a:pt x="1667" y="120"/>
                    <a:pt x="1619" y="286"/>
                  </a:cubicBezTo>
                  <a:lnTo>
                    <a:pt x="881" y="2930"/>
                  </a:lnTo>
                  <a:cubicBezTo>
                    <a:pt x="851" y="3030"/>
                    <a:pt x="754" y="3105"/>
                    <a:pt x="645" y="3105"/>
                  </a:cubicBezTo>
                  <a:cubicBezTo>
                    <a:pt x="625" y="3105"/>
                    <a:pt x="604" y="3102"/>
                    <a:pt x="583" y="3096"/>
                  </a:cubicBezTo>
                  <a:cubicBezTo>
                    <a:pt x="464" y="3072"/>
                    <a:pt x="381" y="2930"/>
                    <a:pt x="417" y="2799"/>
                  </a:cubicBezTo>
                  <a:lnTo>
                    <a:pt x="905" y="1048"/>
                  </a:lnTo>
                  <a:cubicBezTo>
                    <a:pt x="941" y="953"/>
                    <a:pt x="881" y="870"/>
                    <a:pt x="786" y="834"/>
                  </a:cubicBezTo>
                  <a:cubicBezTo>
                    <a:pt x="773" y="830"/>
                    <a:pt x="760" y="829"/>
                    <a:pt x="748" y="829"/>
                  </a:cubicBezTo>
                  <a:cubicBezTo>
                    <a:pt x="675" y="829"/>
                    <a:pt x="604" y="882"/>
                    <a:pt x="583" y="953"/>
                  </a:cubicBezTo>
                  <a:lnTo>
                    <a:pt x="83" y="2715"/>
                  </a:lnTo>
                  <a:cubicBezTo>
                    <a:pt x="0" y="3013"/>
                    <a:pt x="191" y="3334"/>
                    <a:pt x="488" y="3406"/>
                  </a:cubicBezTo>
                  <a:cubicBezTo>
                    <a:pt x="541" y="3423"/>
                    <a:pt x="594" y="3430"/>
                    <a:pt x="647" y="3430"/>
                  </a:cubicBezTo>
                  <a:cubicBezTo>
                    <a:pt x="895" y="3430"/>
                    <a:pt x="1132" y="3258"/>
                    <a:pt x="1191" y="3013"/>
                  </a:cubicBezTo>
                  <a:lnTo>
                    <a:pt x="1929" y="358"/>
                  </a:lnTo>
                  <a:cubicBezTo>
                    <a:pt x="1938" y="329"/>
                    <a:pt x="1964" y="315"/>
                    <a:pt x="1988" y="315"/>
                  </a:cubicBezTo>
                  <a:cubicBezTo>
                    <a:pt x="2024" y="315"/>
                    <a:pt x="2057" y="344"/>
                    <a:pt x="2036" y="393"/>
                  </a:cubicBezTo>
                  <a:lnTo>
                    <a:pt x="1083" y="4096"/>
                  </a:lnTo>
                  <a:cubicBezTo>
                    <a:pt x="1060" y="4203"/>
                    <a:pt x="1143" y="4299"/>
                    <a:pt x="1250" y="4299"/>
                  </a:cubicBezTo>
                  <a:lnTo>
                    <a:pt x="2107" y="4299"/>
                  </a:lnTo>
                  <a:lnTo>
                    <a:pt x="2107" y="7156"/>
                  </a:lnTo>
                  <a:cubicBezTo>
                    <a:pt x="2107" y="7478"/>
                    <a:pt x="2346" y="7728"/>
                    <a:pt x="2667" y="7740"/>
                  </a:cubicBezTo>
                  <a:cubicBezTo>
                    <a:pt x="2676" y="7740"/>
                    <a:pt x="2684" y="7740"/>
                    <a:pt x="2693" y="7740"/>
                  </a:cubicBezTo>
                  <a:cubicBezTo>
                    <a:pt x="2922" y="7740"/>
                    <a:pt x="3146" y="7589"/>
                    <a:pt x="3227" y="7371"/>
                  </a:cubicBezTo>
                  <a:cubicBezTo>
                    <a:pt x="3262" y="7311"/>
                    <a:pt x="3262" y="7240"/>
                    <a:pt x="3262" y="7156"/>
                  </a:cubicBezTo>
                  <a:lnTo>
                    <a:pt x="3262" y="6025"/>
                  </a:lnTo>
                  <a:cubicBezTo>
                    <a:pt x="3262" y="5966"/>
                    <a:pt x="3179" y="5894"/>
                    <a:pt x="3096" y="5894"/>
                  </a:cubicBezTo>
                  <a:cubicBezTo>
                    <a:pt x="3000" y="5894"/>
                    <a:pt x="2929" y="5966"/>
                    <a:pt x="2929" y="6061"/>
                  </a:cubicBezTo>
                  <a:lnTo>
                    <a:pt x="2929" y="7192"/>
                  </a:lnTo>
                  <a:cubicBezTo>
                    <a:pt x="2929" y="7323"/>
                    <a:pt x="2810" y="7430"/>
                    <a:pt x="2679" y="7430"/>
                  </a:cubicBezTo>
                  <a:cubicBezTo>
                    <a:pt x="2560" y="7430"/>
                    <a:pt x="2453" y="7311"/>
                    <a:pt x="2453" y="7180"/>
                  </a:cubicBezTo>
                  <a:lnTo>
                    <a:pt x="2453" y="4156"/>
                  </a:lnTo>
                  <a:cubicBezTo>
                    <a:pt x="2453" y="4061"/>
                    <a:pt x="2381" y="3989"/>
                    <a:pt x="2286" y="3989"/>
                  </a:cubicBezTo>
                  <a:lnTo>
                    <a:pt x="1488" y="3989"/>
                  </a:lnTo>
                  <a:lnTo>
                    <a:pt x="2381" y="489"/>
                  </a:lnTo>
                  <a:cubicBezTo>
                    <a:pt x="2441" y="251"/>
                    <a:pt x="2250" y="1"/>
                    <a:pt x="198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10" name="Google Shape;2810;p32"/>
          <p:cNvGrpSpPr/>
          <p:nvPr/>
        </p:nvGrpSpPr>
        <p:grpSpPr>
          <a:xfrm>
            <a:off x="6820738" y="3845149"/>
            <a:ext cx="159950" cy="364516"/>
            <a:chOff x="6410063" y="4135124"/>
            <a:chExt cx="159950" cy="364516"/>
          </a:xfrm>
        </p:grpSpPr>
        <p:sp>
          <p:nvSpPr>
            <p:cNvPr id="2811" name="Google Shape;2811;p32"/>
            <p:cNvSpPr/>
            <p:nvPr/>
          </p:nvSpPr>
          <p:spPr>
            <a:xfrm>
              <a:off x="6493991" y="4299202"/>
              <a:ext cx="36328" cy="200438"/>
            </a:xfrm>
            <a:custGeom>
              <a:rect b="b" l="l" r="r" t="t"/>
              <a:pathLst>
                <a:path extrusionOk="0" h="6312" w="1144">
                  <a:moveTo>
                    <a:pt x="965" y="1"/>
                  </a:moveTo>
                  <a:cubicBezTo>
                    <a:pt x="882" y="1"/>
                    <a:pt x="810" y="72"/>
                    <a:pt x="810" y="168"/>
                  </a:cubicBezTo>
                  <a:lnTo>
                    <a:pt x="810" y="5716"/>
                  </a:lnTo>
                  <a:cubicBezTo>
                    <a:pt x="810" y="5847"/>
                    <a:pt x="703" y="5954"/>
                    <a:pt x="584" y="5966"/>
                  </a:cubicBezTo>
                  <a:cubicBezTo>
                    <a:pt x="453" y="5966"/>
                    <a:pt x="334" y="5859"/>
                    <a:pt x="334" y="5728"/>
                  </a:cubicBezTo>
                  <a:lnTo>
                    <a:pt x="334" y="4656"/>
                  </a:lnTo>
                  <a:cubicBezTo>
                    <a:pt x="334" y="4573"/>
                    <a:pt x="251" y="4490"/>
                    <a:pt x="167" y="4490"/>
                  </a:cubicBezTo>
                  <a:cubicBezTo>
                    <a:pt x="72" y="4490"/>
                    <a:pt x="1" y="4573"/>
                    <a:pt x="1" y="4656"/>
                  </a:cubicBezTo>
                  <a:lnTo>
                    <a:pt x="1" y="5728"/>
                  </a:lnTo>
                  <a:cubicBezTo>
                    <a:pt x="1" y="5966"/>
                    <a:pt x="167" y="6192"/>
                    <a:pt x="394" y="6276"/>
                  </a:cubicBezTo>
                  <a:cubicBezTo>
                    <a:pt x="453" y="6299"/>
                    <a:pt x="525" y="6311"/>
                    <a:pt x="596" y="6311"/>
                  </a:cubicBezTo>
                  <a:cubicBezTo>
                    <a:pt x="906" y="6299"/>
                    <a:pt x="1144" y="6037"/>
                    <a:pt x="1144" y="5728"/>
                  </a:cubicBezTo>
                  <a:lnTo>
                    <a:pt x="1144" y="180"/>
                  </a:lnTo>
                  <a:cubicBezTo>
                    <a:pt x="1144" y="72"/>
                    <a:pt x="1072" y="1"/>
                    <a:pt x="9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2" name="Google Shape;2812;p32"/>
            <p:cNvSpPr/>
            <p:nvPr/>
          </p:nvSpPr>
          <p:spPr>
            <a:xfrm>
              <a:off x="6454297" y="4135124"/>
              <a:ext cx="71099" cy="71131"/>
            </a:xfrm>
            <a:custGeom>
              <a:rect b="b" l="l" r="r" t="t"/>
              <a:pathLst>
                <a:path extrusionOk="0" h="2240" w="2239">
                  <a:moveTo>
                    <a:pt x="1120" y="346"/>
                  </a:moveTo>
                  <a:cubicBezTo>
                    <a:pt x="1548" y="346"/>
                    <a:pt x="1894" y="679"/>
                    <a:pt x="1894" y="1120"/>
                  </a:cubicBezTo>
                  <a:cubicBezTo>
                    <a:pt x="1894" y="1548"/>
                    <a:pt x="1548" y="1894"/>
                    <a:pt x="1120" y="1894"/>
                  </a:cubicBezTo>
                  <a:cubicBezTo>
                    <a:pt x="691" y="1894"/>
                    <a:pt x="346" y="1548"/>
                    <a:pt x="346" y="1120"/>
                  </a:cubicBezTo>
                  <a:cubicBezTo>
                    <a:pt x="346" y="679"/>
                    <a:pt x="691" y="346"/>
                    <a:pt x="1120" y="346"/>
                  </a:cubicBezTo>
                  <a:close/>
                  <a:moveTo>
                    <a:pt x="1120" y="1"/>
                  </a:moveTo>
                  <a:cubicBezTo>
                    <a:pt x="513" y="1"/>
                    <a:pt x="1" y="513"/>
                    <a:pt x="1" y="1120"/>
                  </a:cubicBezTo>
                  <a:cubicBezTo>
                    <a:pt x="1" y="1727"/>
                    <a:pt x="513" y="2239"/>
                    <a:pt x="1120" y="2239"/>
                  </a:cubicBezTo>
                  <a:cubicBezTo>
                    <a:pt x="1727" y="2239"/>
                    <a:pt x="2239" y="1727"/>
                    <a:pt x="2239" y="1120"/>
                  </a:cubicBezTo>
                  <a:cubicBezTo>
                    <a:pt x="2239" y="513"/>
                    <a:pt x="1727" y="1"/>
                    <a:pt x="112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3" name="Google Shape;2813;p32"/>
            <p:cNvSpPr/>
            <p:nvPr/>
          </p:nvSpPr>
          <p:spPr>
            <a:xfrm>
              <a:off x="6410063" y="4252712"/>
              <a:ext cx="94566" cy="246927"/>
            </a:xfrm>
            <a:custGeom>
              <a:rect b="b" l="l" r="r" t="t"/>
              <a:pathLst>
                <a:path extrusionOk="0" h="7776" w="2978">
                  <a:moveTo>
                    <a:pt x="1191" y="0"/>
                  </a:moveTo>
                  <a:cubicBezTo>
                    <a:pt x="977" y="0"/>
                    <a:pt x="798" y="179"/>
                    <a:pt x="798" y="393"/>
                  </a:cubicBezTo>
                  <a:lnTo>
                    <a:pt x="798" y="2894"/>
                  </a:lnTo>
                  <a:cubicBezTo>
                    <a:pt x="798" y="3025"/>
                    <a:pt x="691" y="3132"/>
                    <a:pt x="560" y="3132"/>
                  </a:cubicBezTo>
                  <a:cubicBezTo>
                    <a:pt x="429" y="3132"/>
                    <a:pt x="322" y="3025"/>
                    <a:pt x="322" y="2894"/>
                  </a:cubicBezTo>
                  <a:lnTo>
                    <a:pt x="322" y="2275"/>
                  </a:lnTo>
                  <a:cubicBezTo>
                    <a:pt x="322" y="2191"/>
                    <a:pt x="251" y="2120"/>
                    <a:pt x="155" y="2120"/>
                  </a:cubicBezTo>
                  <a:cubicBezTo>
                    <a:pt x="72" y="2120"/>
                    <a:pt x="1" y="2191"/>
                    <a:pt x="1" y="2275"/>
                  </a:cubicBezTo>
                  <a:lnTo>
                    <a:pt x="1" y="2894"/>
                  </a:lnTo>
                  <a:cubicBezTo>
                    <a:pt x="1" y="3203"/>
                    <a:pt x="251" y="3465"/>
                    <a:pt x="572" y="3465"/>
                  </a:cubicBezTo>
                  <a:cubicBezTo>
                    <a:pt x="894" y="3465"/>
                    <a:pt x="1156" y="3215"/>
                    <a:pt x="1156" y="2894"/>
                  </a:cubicBezTo>
                  <a:lnTo>
                    <a:pt x="1156" y="393"/>
                  </a:lnTo>
                  <a:cubicBezTo>
                    <a:pt x="1156" y="358"/>
                    <a:pt x="1191" y="334"/>
                    <a:pt x="1215" y="334"/>
                  </a:cubicBezTo>
                  <a:cubicBezTo>
                    <a:pt x="1251" y="334"/>
                    <a:pt x="1275" y="358"/>
                    <a:pt x="1275" y="393"/>
                  </a:cubicBezTo>
                  <a:lnTo>
                    <a:pt x="1275" y="7192"/>
                  </a:lnTo>
                  <a:cubicBezTo>
                    <a:pt x="1275" y="7501"/>
                    <a:pt x="1525" y="7775"/>
                    <a:pt x="1858" y="7775"/>
                  </a:cubicBezTo>
                  <a:cubicBezTo>
                    <a:pt x="2168" y="7775"/>
                    <a:pt x="2441" y="7513"/>
                    <a:pt x="2441" y="7192"/>
                  </a:cubicBezTo>
                  <a:lnTo>
                    <a:pt x="2441" y="4251"/>
                  </a:lnTo>
                  <a:cubicBezTo>
                    <a:pt x="2441" y="4168"/>
                    <a:pt x="2501" y="4132"/>
                    <a:pt x="2560" y="4132"/>
                  </a:cubicBezTo>
                  <a:cubicBezTo>
                    <a:pt x="2632" y="4132"/>
                    <a:pt x="2680" y="4191"/>
                    <a:pt x="2680" y="4251"/>
                  </a:cubicBezTo>
                  <a:lnTo>
                    <a:pt x="2644" y="5442"/>
                  </a:lnTo>
                  <a:cubicBezTo>
                    <a:pt x="2644" y="5525"/>
                    <a:pt x="2715" y="5596"/>
                    <a:pt x="2810" y="5596"/>
                  </a:cubicBezTo>
                  <a:cubicBezTo>
                    <a:pt x="2894" y="5596"/>
                    <a:pt x="2977" y="5525"/>
                    <a:pt x="2977" y="5442"/>
                  </a:cubicBezTo>
                  <a:lnTo>
                    <a:pt x="2977" y="4251"/>
                  </a:lnTo>
                  <a:cubicBezTo>
                    <a:pt x="2977" y="3989"/>
                    <a:pt x="2763" y="3787"/>
                    <a:pt x="2513" y="3787"/>
                  </a:cubicBezTo>
                  <a:cubicBezTo>
                    <a:pt x="2263" y="3787"/>
                    <a:pt x="2048" y="3989"/>
                    <a:pt x="2048" y="4251"/>
                  </a:cubicBezTo>
                  <a:lnTo>
                    <a:pt x="2048" y="7192"/>
                  </a:lnTo>
                  <a:cubicBezTo>
                    <a:pt x="2048" y="7323"/>
                    <a:pt x="1941" y="7430"/>
                    <a:pt x="1810" y="7430"/>
                  </a:cubicBezTo>
                  <a:cubicBezTo>
                    <a:pt x="1679" y="7430"/>
                    <a:pt x="1572" y="7323"/>
                    <a:pt x="1572" y="7192"/>
                  </a:cubicBezTo>
                  <a:lnTo>
                    <a:pt x="1572" y="393"/>
                  </a:lnTo>
                  <a:cubicBezTo>
                    <a:pt x="1572" y="179"/>
                    <a:pt x="1394" y="0"/>
                    <a:pt x="11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4" name="Google Shape;2814;p32"/>
            <p:cNvSpPr/>
            <p:nvPr/>
          </p:nvSpPr>
          <p:spPr>
            <a:xfrm>
              <a:off x="6410063" y="4212638"/>
              <a:ext cx="159950" cy="150519"/>
            </a:xfrm>
            <a:custGeom>
              <a:rect b="b" l="l" r="r" t="t"/>
              <a:pathLst>
                <a:path extrusionOk="0" h="4740" w="5037">
                  <a:moveTo>
                    <a:pt x="1429" y="0"/>
                  </a:moveTo>
                  <a:cubicBezTo>
                    <a:pt x="632" y="0"/>
                    <a:pt x="1" y="643"/>
                    <a:pt x="1" y="1429"/>
                  </a:cubicBezTo>
                  <a:lnTo>
                    <a:pt x="1" y="2858"/>
                  </a:lnTo>
                  <a:cubicBezTo>
                    <a:pt x="1" y="2953"/>
                    <a:pt x="72" y="3025"/>
                    <a:pt x="155" y="3025"/>
                  </a:cubicBezTo>
                  <a:cubicBezTo>
                    <a:pt x="251" y="3025"/>
                    <a:pt x="322" y="2953"/>
                    <a:pt x="322" y="2858"/>
                  </a:cubicBezTo>
                  <a:lnTo>
                    <a:pt x="322" y="1429"/>
                  </a:lnTo>
                  <a:cubicBezTo>
                    <a:pt x="322" y="822"/>
                    <a:pt x="810" y="334"/>
                    <a:pt x="1429" y="334"/>
                  </a:cubicBezTo>
                  <a:lnTo>
                    <a:pt x="3608" y="334"/>
                  </a:lnTo>
                  <a:cubicBezTo>
                    <a:pt x="4227" y="334"/>
                    <a:pt x="4715" y="822"/>
                    <a:pt x="4715" y="1429"/>
                  </a:cubicBezTo>
                  <a:lnTo>
                    <a:pt x="4715" y="4144"/>
                  </a:lnTo>
                  <a:cubicBezTo>
                    <a:pt x="4715" y="4275"/>
                    <a:pt x="4608" y="4382"/>
                    <a:pt x="4489" y="4394"/>
                  </a:cubicBezTo>
                  <a:cubicBezTo>
                    <a:pt x="4358" y="4394"/>
                    <a:pt x="4239" y="4287"/>
                    <a:pt x="4239" y="4156"/>
                  </a:cubicBezTo>
                  <a:lnTo>
                    <a:pt x="4239" y="1655"/>
                  </a:lnTo>
                  <a:cubicBezTo>
                    <a:pt x="4239" y="1441"/>
                    <a:pt x="4061" y="1262"/>
                    <a:pt x="3846" y="1262"/>
                  </a:cubicBezTo>
                  <a:cubicBezTo>
                    <a:pt x="3644" y="1262"/>
                    <a:pt x="3465" y="1441"/>
                    <a:pt x="3465" y="1655"/>
                  </a:cubicBezTo>
                  <a:lnTo>
                    <a:pt x="3465" y="2239"/>
                  </a:lnTo>
                  <a:cubicBezTo>
                    <a:pt x="3465" y="2322"/>
                    <a:pt x="3537" y="2394"/>
                    <a:pt x="3632" y="2394"/>
                  </a:cubicBezTo>
                  <a:cubicBezTo>
                    <a:pt x="3715" y="2394"/>
                    <a:pt x="3787" y="2322"/>
                    <a:pt x="3787" y="2239"/>
                  </a:cubicBezTo>
                  <a:lnTo>
                    <a:pt x="3787" y="1655"/>
                  </a:lnTo>
                  <a:cubicBezTo>
                    <a:pt x="3787" y="1620"/>
                    <a:pt x="3814" y="1602"/>
                    <a:pt x="3840" y="1602"/>
                  </a:cubicBezTo>
                  <a:cubicBezTo>
                    <a:pt x="3867" y="1602"/>
                    <a:pt x="3894" y="1620"/>
                    <a:pt x="3894" y="1655"/>
                  </a:cubicBezTo>
                  <a:lnTo>
                    <a:pt x="3894" y="4156"/>
                  </a:lnTo>
                  <a:cubicBezTo>
                    <a:pt x="3894" y="4382"/>
                    <a:pt x="4049" y="4596"/>
                    <a:pt x="4251" y="4691"/>
                  </a:cubicBezTo>
                  <a:cubicBezTo>
                    <a:pt x="4323" y="4715"/>
                    <a:pt x="4406" y="4739"/>
                    <a:pt x="4489" y="4739"/>
                  </a:cubicBezTo>
                  <a:cubicBezTo>
                    <a:pt x="4799" y="4715"/>
                    <a:pt x="5037" y="4465"/>
                    <a:pt x="5037" y="4156"/>
                  </a:cubicBezTo>
                  <a:lnTo>
                    <a:pt x="5037" y="1429"/>
                  </a:lnTo>
                  <a:cubicBezTo>
                    <a:pt x="5037" y="643"/>
                    <a:pt x="4406" y="0"/>
                    <a:pt x="360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15" name="Google Shape;2815;p32"/>
          <p:cNvGrpSpPr/>
          <p:nvPr/>
        </p:nvGrpSpPr>
        <p:grpSpPr>
          <a:xfrm>
            <a:off x="7589452" y="3535530"/>
            <a:ext cx="214378" cy="364135"/>
            <a:chOff x="6924652" y="4135505"/>
            <a:chExt cx="214378" cy="364135"/>
          </a:xfrm>
        </p:grpSpPr>
        <p:sp>
          <p:nvSpPr>
            <p:cNvPr id="2816" name="Google Shape;2816;p32"/>
            <p:cNvSpPr/>
            <p:nvPr/>
          </p:nvSpPr>
          <p:spPr>
            <a:xfrm>
              <a:off x="6996482" y="4135505"/>
              <a:ext cx="70718" cy="71099"/>
            </a:xfrm>
            <a:custGeom>
              <a:rect b="b" l="l" r="r" t="t"/>
              <a:pathLst>
                <a:path extrusionOk="0" h="2239" w="2227">
                  <a:moveTo>
                    <a:pt x="1119" y="346"/>
                  </a:moveTo>
                  <a:cubicBezTo>
                    <a:pt x="1548" y="346"/>
                    <a:pt x="1893" y="691"/>
                    <a:pt x="1893" y="1120"/>
                  </a:cubicBezTo>
                  <a:cubicBezTo>
                    <a:pt x="1893" y="1548"/>
                    <a:pt x="1548" y="1894"/>
                    <a:pt x="1119" y="1894"/>
                  </a:cubicBezTo>
                  <a:cubicBezTo>
                    <a:pt x="679" y="1894"/>
                    <a:pt x="345" y="1548"/>
                    <a:pt x="345" y="1120"/>
                  </a:cubicBezTo>
                  <a:cubicBezTo>
                    <a:pt x="345" y="691"/>
                    <a:pt x="703" y="346"/>
                    <a:pt x="1119" y="346"/>
                  </a:cubicBezTo>
                  <a:close/>
                  <a:moveTo>
                    <a:pt x="1119" y="1"/>
                  </a:moveTo>
                  <a:cubicBezTo>
                    <a:pt x="500" y="1"/>
                    <a:pt x="0" y="513"/>
                    <a:pt x="0" y="1120"/>
                  </a:cubicBezTo>
                  <a:cubicBezTo>
                    <a:pt x="12" y="1727"/>
                    <a:pt x="500" y="2239"/>
                    <a:pt x="1119" y="2239"/>
                  </a:cubicBezTo>
                  <a:cubicBezTo>
                    <a:pt x="1727" y="2239"/>
                    <a:pt x="2227" y="1727"/>
                    <a:pt x="2227" y="1120"/>
                  </a:cubicBezTo>
                  <a:cubicBezTo>
                    <a:pt x="2227" y="513"/>
                    <a:pt x="1727" y="1"/>
                    <a:pt x="111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7" name="Google Shape;2817;p32"/>
            <p:cNvSpPr/>
            <p:nvPr/>
          </p:nvSpPr>
          <p:spPr>
            <a:xfrm>
              <a:off x="7018012" y="4345183"/>
              <a:ext cx="88882" cy="154456"/>
            </a:xfrm>
            <a:custGeom>
              <a:rect b="b" l="l" r="r" t="t"/>
              <a:pathLst>
                <a:path extrusionOk="0" h="4864" w="2799">
                  <a:moveTo>
                    <a:pt x="2293" y="0"/>
                  </a:moveTo>
                  <a:cubicBezTo>
                    <a:pt x="2280" y="0"/>
                    <a:pt x="2266" y="2"/>
                    <a:pt x="2251" y="6"/>
                  </a:cubicBezTo>
                  <a:cubicBezTo>
                    <a:pt x="2168" y="41"/>
                    <a:pt x="2108" y="125"/>
                    <a:pt x="2132" y="220"/>
                  </a:cubicBezTo>
                  <a:lnTo>
                    <a:pt x="2358" y="1077"/>
                  </a:lnTo>
                  <a:lnTo>
                    <a:pt x="1549" y="1077"/>
                  </a:lnTo>
                  <a:cubicBezTo>
                    <a:pt x="1465" y="1077"/>
                    <a:pt x="1394" y="1160"/>
                    <a:pt x="1394" y="1244"/>
                  </a:cubicBezTo>
                  <a:lnTo>
                    <a:pt x="1394" y="4280"/>
                  </a:lnTo>
                  <a:cubicBezTo>
                    <a:pt x="1394" y="4411"/>
                    <a:pt x="1287" y="4518"/>
                    <a:pt x="1156" y="4518"/>
                  </a:cubicBezTo>
                  <a:cubicBezTo>
                    <a:pt x="1013" y="4518"/>
                    <a:pt x="918" y="4411"/>
                    <a:pt x="918" y="4280"/>
                  </a:cubicBezTo>
                  <a:lnTo>
                    <a:pt x="918" y="1244"/>
                  </a:lnTo>
                  <a:cubicBezTo>
                    <a:pt x="918" y="1160"/>
                    <a:pt x="834" y="1077"/>
                    <a:pt x="751" y="1077"/>
                  </a:cubicBezTo>
                  <a:lnTo>
                    <a:pt x="168" y="1077"/>
                  </a:lnTo>
                  <a:cubicBezTo>
                    <a:pt x="84" y="1077"/>
                    <a:pt x="1" y="1160"/>
                    <a:pt x="1" y="1244"/>
                  </a:cubicBezTo>
                  <a:lnTo>
                    <a:pt x="1" y="2482"/>
                  </a:lnTo>
                  <a:cubicBezTo>
                    <a:pt x="1" y="2565"/>
                    <a:pt x="84" y="2649"/>
                    <a:pt x="168" y="2649"/>
                  </a:cubicBezTo>
                  <a:cubicBezTo>
                    <a:pt x="263" y="2649"/>
                    <a:pt x="334" y="2565"/>
                    <a:pt x="334" y="2482"/>
                  </a:cubicBezTo>
                  <a:lnTo>
                    <a:pt x="334" y="1422"/>
                  </a:lnTo>
                  <a:lnTo>
                    <a:pt x="584" y="1422"/>
                  </a:lnTo>
                  <a:lnTo>
                    <a:pt x="584" y="4280"/>
                  </a:lnTo>
                  <a:cubicBezTo>
                    <a:pt x="584" y="4589"/>
                    <a:pt x="834" y="4863"/>
                    <a:pt x="1168" y="4863"/>
                  </a:cubicBezTo>
                  <a:cubicBezTo>
                    <a:pt x="1477" y="4863"/>
                    <a:pt x="1751" y="4601"/>
                    <a:pt x="1751" y="4280"/>
                  </a:cubicBezTo>
                  <a:lnTo>
                    <a:pt x="1751" y="1422"/>
                  </a:lnTo>
                  <a:lnTo>
                    <a:pt x="2608" y="1422"/>
                  </a:lnTo>
                  <a:cubicBezTo>
                    <a:pt x="2715" y="1422"/>
                    <a:pt x="2799" y="1315"/>
                    <a:pt x="2775" y="1208"/>
                  </a:cubicBezTo>
                  <a:lnTo>
                    <a:pt x="2465" y="125"/>
                  </a:lnTo>
                  <a:cubicBezTo>
                    <a:pt x="2435" y="54"/>
                    <a:pt x="2370" y="0"/>
                    <a:pt x="229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8" name="Google Shape;2818;p32"/>
            <p:cNvSpPr/>
            <p:nvPr/>
          </p:nvSpPr>
          <p:spPr>
            <a:xfrm>
              <a:off x="6948850" y="4212638"/>
              <a:ext cx="190181" cy="149884"/>
            </a:xfrm>
            <a:custGeom>
              <a:rect b="b" l="l" r="r" t="t"/>
              <a:pathLst>
                <a:path extrusionOk="0" h="4720" w="5989">
                  <a:moveTo>
                    <a:pt x="1548" y="0"/>
                  </a:moveTo>
                  <a:cubicBezTo>
                    <a:pt x="917" y="0"/>
                    <a:pt x="369" y="417"/>
                    <a:pt x="179" y="1012"/>
                  </a:cubicBezTo>
                  <a:lnTo>
                    <a:pt x="179" y="1024"/>
                  </a:lnTo>
                  <a:lnTo>
                    <a:pt x="24" y="1596"/>
                  </a:lnTo>
                  <a:cubicBezTo>
                    <a:pt x="0" y="1679"/>
                    <a:pt x="60" y="1774"/>
                    <a:pt x="143" y="1798"/>
                  </a:cubicBezTo>
                  <a:cubicBezTo>
                    <a:pt x="160" y="1805"/>
                    <a:pt x="177" y="1809"/>
                    <a:pt x="194" y="1809"/>
                  </a:cubicBezTo>
                  <a:cubicBezTo>
                    <a:pt x="262" y="1809"/>
                    <a:pt x="329" y="1755"/>
                    <a:pt x="357" y="1679"/>
                  </a:cubicBezTo>
                  <a:lnTo>
                    <a:pt x="500" y="1132"/>
                  </a:lnTo>
                  <a:lnTo>
                    <a:pt x="500" y="1120"/>
                  </a:lnTo>
                  <a:cubicBezTo>
                    <a:pt x="631" y="655"/>
                    <a:pt x="1072" y="334"/>
                    <a:pt x="1548" y="334"/>
                  </a:cubicBezTo>
                  <a:lnTo>
                    <a:pt x="3727" y="334"/>
                  </a:lnTo>
                  <a:cubicBezTo>
                    <a:pt x="4203" y="334"/>
                    <a:pt x="4643" y="655"/>
                    <a:pt x="4774" y="1120"/>
                  </a:cubicBezTo>
                  <a:lnTo>
                    <a:pt x="4774" y="1132"/>
                  </a:lnTo>
                  <a:lnTo>
                    <a:pt x="5596" y="4084"/>
                  </a:lnTo>
                  <a:cubicBezTo>
                    <a:pt x="5620" y="4191"/>
                    <a:pt x="5548" y="4334"/>
                    <a:pt x="5429" y="4382"/>
                  </a:cubicBezTo>
                  <a:cubicBezTo>
                    <a:pt x="5414" y="4385"/>
                    <a:pt x="5398" y="4386"/>
                    <a:pt x="5383" y="4386"/>
                  </a:cubicBezTo>
                  <a:cubicBezTo>
                    <a:pt x="5278" y="4386"/>
                    <a:pt x="5173" y="4319"/>
                    <a:pt x="5132" y="4215"/>
                  </a:cubicBezTo>
                  <a:lnTo>
                    <a:pt x="4382" y="1560"/>
                  </a:lnTo>
                  <a:cubicBezTo>
                    <a:pt x="4346" y="1405"/>
                    <a:pt x="4179" y="1286"/>
                    <a:pt x="4012" y="1286"/>
                  </a:cubicBezTo>
                  <a:cubicBezTo>
                    <a:pt x="3762" y="1286"/>
                    <a:pt x="3572" y="1524"/>
                    <a:pt x="3631" y="1774"/>
                  </a:cubicBezTo>
                  <a:lnTo>
                    <a:pt x="4131" y="3751"/>
                  </a:lnTo>
                  <a:cubicBezTo>
                    <a:pt x="4161" y="3830"/>
                    <a:pt x="4223" y="3876"/>
                    <a:pt x="4298" y="3876"/>
                  </a:cubicBezTo>
                  <a:cubicBezTo>
                    <a:pt x="4313" y="3876"/>
                    <a:pt x="4329" y="3874"/>
                    <a:pt x="4346" y="3870"/>
                  </a:cubicBezTo>
                  <a:cubicBezTo>
                    <a:pt x="4429" y="3834"/>
                    <a:pt x="4489" y="3751"/>
                    <a:pt x="4465" y="3656"/>
                  </a:cubicBezTo>
                  <a:lnTo>
                    <a:pt x="3953" y="1679"/>
                  </a:lnTo>
                  <a:cubicBezTo>
                    <a:pt x="3946" y="1637"/>
                    <a:pt x="3980" y="1607"/>
                    <a:pt x="4012" y="1607"/>
                  </a:cubicBezTo>
                  <a:cubicBezTo>
                    <a:pt x="4034" y="1607"/>
                    <a:pt x="4055" y="1621"/>
                    <a:pt x="4060" y="1655"/>
                  </a:cubicBezTo>
                  <a:lnTo>
                    <a:pt x="4798" y="4299"/>
                  </a:lnTo>
                  <a:cubicBezTo>
                    <a:pt x="4879" y="4552"/>
                    <a:pt x="5116" y="4719"/>
                    <a:pt x="5368" y="4719"/>
                  </a:cubicBezTo>
                  <a:cubicBezTo>
                    <a:pt x="5412" y="4719"/>
                    <a:pt x="5456" y="4714"/>
                    <a:pt x="5501" y="4703"/>
                  </a:cubicBezTo>
                  <a:cubicBezTo>
                    <a:pt x="5810" y="4620"/>
                    <a:pt x="5989" y="4287"/>
                    <a:pt x="5917" y="3989"/>
                  </a:cubicBezTo>
                  <a:lnTo>
                    <a:pt x="5096" y="1024"/>
                  </a:lnTo>
                  <a:lnTo>
                    <a:pt x="5096" y="1012"/>
                  </a:lnTo>
                  <a:cubicBezTo>
                    <a:pt x="4917" y="417"/>
                    <a:pt x="4358" y="0"/>
                    <a:pt x="372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9" name="Google Shape;2819;p32"/>
            <p:cNvSpPr/>
            <p:nvPr/>
          </p:nvSpPr>
          <p:spPr>
            <a:xfrm>
              <a:off x="6924652" y="4252331"/>
              <a:ext cx="103617" cy="245815"/>
            </a:xfrm>
            <a:custGeom>
              <a:rect b="b" l="l" r="r" t="t"/>
              <a:pathLst>
                <a:path extrusionOk="0" h="7741" w="3263">
                  <a:moveTo>
                    <a:pt x="1988" y="1"/>
                  </a:moveTo>
                  <a:cubicBezTo>
                    <a:pt x="1810" y="1"/>
                    <a:pt x="1667" y="120"/>
                    <a:pt x="1619" y="286"/>
                  </a:cubicBezTo>
                  <a:lnTo>
                    <a:pt x="881" y="2930"/>
                  </a:lnTo>
                  <a:cubicBezTo>
                    <a:pt x="851" y="3030"/>
                    <a:pt x="754" y="3105"/>
                    <a:pt x="645" y="3105"/>
                  </a:cubicBezTo>
                  <a:cubicBezTo>
                    <a:pt x="625" y="3105"/>
                    <a:pt x="604" y="3102"/>
                    <a:pt x="583" y="3096"/>
                  </a:cubicBezTo>
                  <a:cubicBezTo>
                    <a:pt x="464" y="3072"/>
                    <a:pt x="381" y="2930"/>
                    <a:pt x="417" y="2799"/>
                  </a:cubicBezTo>
                  <a:lnTo>
                    <a:pt x="905" y="1048"/>
                  </a:lnTo>
                  <a:cubicBezTo>
                    <a:pt x="941" y="953"/>
                    <a:pt x="881" y="870"/>
                    <a:pt x="786" y="834"/>
                  </a:cubicBezTo>
                  <a:cubicBezTo>
                    <a:pt x="773" y="830"/>
                    <a:pt x="760" y="829"/>
                    <a:pt x="748" y="829"/>
                  </a:cubicBezTo>
                  <a:cubicBezTo>
                    <a:pt x="675" y="829"/>
                    <a:pt x="604" y="882"/>
                    <a:pt x="583" y="953"/>
                  </a:cubicBezTo>
                  <a:lnTo>
                    <a:pt x="83" y="2715"/>
                  </a:lnTo>
                  <a:cubicBezTo>
                    <a:pt x="0" y="3013"/>
                    <a:pt x="191" y="3334"/>
                    <a:pt x="488" y="3406"/>
                  </a:cubicBezTo>
                  <a:cubicBezTo>
                    <a:pt x="541" y="3423"/>
                    <a:pt x="594" y="3430"/>
                    <a:pt x="647" y="3430"/>
                  </a:cubicBezTo>
                  <a:cubicBezTo>
                    <a:pt x="895" y="3430"/>
                    <a:pt x="1132" y="3258"/>
                    <a:pt x="1191" y="3013"/>
                  </a:cubicBezTo>
                  <a:lnTo>
                    <a:pt x="1929" y="358"/>
                  </a:lnTo>
                  <a:cubicBezTo>
                    <a:pt x="1938" y="329"/>
                    <a:pt x="1964" y="315"/>
                    <a:pt x="1988" y="315"/>
                  </a:cubicBezTo>
                  <a:cubicBezTo>
                    <a:pt x="2024" y="315"/>
                    <a:pt x="2057" y="344"/>
                    <a:pt x="2036" y="393"/>
                  </a:cubicBezTo>
                  <a:lnTo>
                    <a:pt x="1083" y="4096"/>
                  </a:lnTo>
                  <a:cubicBezTo>
                    <a:pt x="1060" y="4203"/>
                    <a:pt x="1143" y="4299"/>
                    <a:pt x="1250" y="4299"/>
                  </a:cubicBezTo>
                  <a:lnTo>
                    <a:pt x="2107" y="4299"/>
                  </a:lnTo>
                  <a:lnTo>
                    <a:pt x="2107" y="7156"/>
                  </a:lnTo>
                  <a:cubicBezTo>
                    <a:pt x="2107" y="7478"/>
                    <a:pt x="2346" y="7728"/>
                    <a:pt x="2667" y="7740"/>
                  </a:cubicBezTo>
                  <a:cubicBezTo>
                    <a:pt x="2676" y="7740"/>
                    <a:pt x="2684" y="7740"/>
                    <a:pt x="2693" y="7740"/>
                  </a:cubicBezTo>
                  <a:cubicBezTo>
                    <a:pt x="2922" y="7740"/>
                    <a:pt x="3146" y="7589"/>
                    <a:pt x="3227" y="7371"/>
                  </a:cubicBezTo>
                  <a:cubicBezTo>
                    <a:pt x="3262" y="7311"/>
                    <a:pt x="3262" y="7240"/>
                    <a:pt x="3262" y="7156"/>
                  </a:cubicBezTo>
                  <a:lnTo>
                    <a:pt x="3262" y="6025"/>
                  </a:lnTo>
                  <a:cubicBezTo>
                    <a:pt x="3262" y="5966"/>
                    <a:pt x="3179" y="5894"/>
                    <a:pt x="3096" y="5894"/>
                  </a:cubicBezTo>
                  <a:cubicBezTo>
                    <a:pt x="3000" y="5894"/>
                    <a:pt x="2929" y="5966"/>
                    <a:pt x="2929" y="6061"/>
                  </a:cubicBezTo>
                  <a:lnTo>
                    <a:pt x="2929" y="7192"/>
                  </a:lnTo>
                  <a:cubicBezTo>
                    <a:pt x="2929" y="7323"/>
                    <a:pt x="2810" y="7430"/>
                    <a:pt x="2679" y="7430"/>
                  </a:cubicBezTo>
                  <a:cubicBezTo>
                    <a:pt x="2560" y="7430"/>
                    <a:pt x="2453" y="7311"/>
                    <a:pt x="2453" y="7180"/>
                  </a:cubicBezTo>
                  <a:lnTo>
                    <a:pt x="2453" y="4156"/>
                  </a:lnTo>
                  <a:cubicBezTo>
                    <a:pt x="2453" y="4061"/>
                    <a:pt x="2381" y="3989"/>
                    <a:pt x="2286" y="3989"/>
                  </a:cubicBezTo>
                  <a:lnTo>
                    <a:pt x="1488" y="3989"/>
                  </a:lnTo>
                  <a:lnTo>
                    <a:pt x="2381" y="489"/>
                  </a:lnTo>
                  <a:cubicBezTo>
                    <a:pt x="2441" y="251"/>
                    <a:pt x="2250" y="1"/>
                    <a:pt x="198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20" name="Google Shape;2820;p32"/>
          <p:cNvGrpSpPr/>
          <p:nvPr/>
        </p:nvGrpSpPr>
        <p:grpSpPr>
          <a:xfrm>
            <a:off x="6632173" y="2225721"/>
            <a:ext cx="395296" cy="371966"/>
            <a:chOff x="1359398" y="3682271"/>
            <a:chExt cx="395296" cy="371966"/>
          </a:xfrm>
        </p:grpSpPr>
        <p:sp>
          <p:nvSpPr>
            <p:cNvPr id="2821" name="Google Shape;2821;p32"/>
            <p:cNvSpPr/>
            <p:nvPr/>
          </p:nvSpPr>
          <p:spPr>
            <a:xfrm>
              <a:off x="1382911" y="3682271"/>
              <a:ext cx="371782" cy="371966"/>
            </a:xfrm>
            <a:custGeom>
              <a:rect b="b" l="l" r="r" t="t"/>
              <a:pathLst>
                <a:path extrusionOk="0" h="14158" w="14151">
                  <a:moveTo>
                    <a:pt x="7075" y="1"/>
                  </a:moveTo>
                  <a:cubicBezTo>
                    <a:pt x="3170" y="1"/>
                    <a:pt x="0" y="3171"/>
                    <a:pt x="0" y="7083"/>
                  </a:cubicBezTo>
                  <a:cubicBezTo>
                    <a:pt x="0" y="10988"/>
                    <a:pt x="3170" y="14158"/>
                    <a:pt x="7075" y="14158"/>
                  </a:cubicBezTo>
                  <a:cubicBezTo>
                    <a:pt x="10980" y="14158"/>
                    <a:pt x="14150" y="10988"/>
                    <a:pt x="14150" y="7083"/>
                  </a:cubicBezTo>
                  <a:cubicBezTo>
                    <a:pt x="14150" y="3171"/>
                    <a:pt x="10980" y="1"/>
                    <a:pt x="7075" y="1"/>
                  </a:cubicBezTo>
                  <a:close/>
                </a:path>
              </a:pathLst>
            </a:custGeom>
            <a:solidFill>
              <a:srgbClr val="C5CF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2" name="Google Shape;2822;p32"/>
            <p:cNvSpPr/>
            <p:nvPr/>
          </p:nvSpPr>
          <p:spPr>
            <a:xfrm>
              <a:off x="1498090" y="3920668"/>
              <a:ext cx="141241" cy="39172"/>
            </a:xfrm>
            <a:custGeom>
              <a:rect b="b" l="l" r="r" t="t"/>
              <a:pathLst>
                <a:path extrusionOk="0" h="1491" w="5376">
                  <a:moveTo>
                    <a:pt x="408" y="0"/>
                  </a:moveTo>
                  <a:cubicBezTo>
                    <a:pt x="190" y="0"/>
                    <a:pt x="1" y="270"/>
                    <a:pt x="194" y="485"/>
                  </a:cubicBezTo>
                  <a:cubicBezTo>
                    <a:pt x="777" y="1109"/>
                    <a:pt x="1706" y="1491"/>
                    <a:pt x="2691" y="1491"/>
                  </a:cubicBezTo>
                  <a:cubicBezTo>
                    <a:pt x="3676" y="1491"/>
                    <a:pt x="4606" y="1109"/>
                    <a:pt x="5181" y="485"/>
                  </a:cubicBezTo>
                  <a:cubicBezTo>
                    <a:pt x="5375" y="270"/>
                    <a:pt x="5181" y="0"/>
                    <a:pt x="4964" y="0"/>
                  </a:cubicBezTo>
                  <a:cubicBezTo>
                    <a:pt x="4894" y="0"/>
                    <a:pt x="4821" y="29"/>
                    <a:pt x="4758" y="97"/>
                  </a:cubicBezTo>
                  <a:cubicBezTo>
                    <a:pt x="4287" y="610"/>
                    <a:pt x="3510" y="915"/>
                    <a:pt x="2684" y="915"/>
                  </a:cubicBezTo>
                  <a:cubicBezTo>
                    <a:pt x="1859" y="915"/>
                    <a:pt x="1089" y="610"/>
                    <a:pt x="617" y="97"/>
                  </a:cubicBezTo>
                  <a:cubicBezTo>
                    <a:pt x="553" y="29"/>
                    <a:pt x="479" y="0"/>
                    <a:pt x="408" y="0"/>
                  </a:cubicBezTo>
                  <a:close/>
                </a:path>
              </a:pathLst>
            </a:custGeom>
            <a:solidFill>
              <a:srgbClr val="4C5F7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3" name="Google Shape;2823;p32"/>
            <p:cNvSpPr/>
            <p:nvPr/>
          </p:nvSpPr>
          <p:spPr>
            <a:xfrm>
              <a:off x="1490786" y="3826428"/>
              <a:ext cx="30108" cy="41931"/>
            </a:xfrm>
            <a:custGeom>
              <a:rect b="b" l="l" r="r" t="t"/>
              <a:pathLst>
                <a:path extrusionOk="0" h="1596" w="1146">
                  <a:moveTo>
                    <a:pt x="557" y="0"/>
                  </a:moveTo>
                  <a:cubicBezTo>
                    <a:pt x="251" y="0"/>
                    <a:pt x="1" y="254"/>
                    <a:pt x="1" y="569"/>
                  </a:cubicBezTo>
                  <a:lnTo>
                    <a:pt x="1" y="1020"/>
                  </a:lnTo>
                  <a:cubicBezTo>
                    <a:pt x="1" y="1339"/>
                    <a:pt x="257" y="1596"/>
                    <a:pt x="569" y="1596"/>
                  </a:cubicBezTo>
                  <a:cubicBezTo>
                    <a:pt x="888" y="1596"/>
                    <a:pt x="1145" y="1339"/>
                    <a:pt x="1145" y="1027"/>
                  </a:cubicBezTo>
                  <a:lnTo>
                    <a:pt x="1145" y="569"/>
                  </a:lnTo>
                  <a:cubicBezTo>
                    <a:pt x="1145" y="250"/>
                    <a:pt x="888" y="0"/>
                    <a:pt x="569" y="0"/>
                  </a:cubicBezTo>
                  <a:cubicBezTo>
                    <a:pt x="565" y="0"/>
                    <a:pt x="561" y="0"/>
                    <a:pt x="557" y="0"/>
                  </a:cubicBezTo>
                  <a:close/>
                </a:path>
              </a:pathLst>
            </a:custGeom>
            <a:solidFill>
              <a:srgbClr val="3838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4" name="Google Shape;2824;p32"/>
            <p:cNvSpPr/>
            <p:nvPr/>
          </p:nvSpPr>
          <p:spPr>
            <a:xfrm>
              <a:off x="1502819" y="3826349"/>
              <a:ext cx="18075" cy="29951"/>
            </a:xfrm>
            <a:custGeom>
              <a:rect b="b" l="l" r="r" t="t"/>
              <a:pathLst>
                <a:path extrusionOk="0" h="1140" w="688">
                  <a:moveTo>
                    <a:pt x="79" y="1"/>
                  </a:moveTo>
                  <a:cubicBezTo>
                    <a:pt x="53" y="1"/>
                    <a:pt x="25" y="5"/>
                    <a:pt x="0" y="10"/>
                  </a:cubicBezTo>
                  <a:lnTo>
                    <a:pt x="0" y="801"/>
                  </a:lnTo>
                  <a:cubicBezTo>
                    <a:pt x="0" y="1027"/>
                    <a:pt x="172" y="1139"/>
                    <a:pt x="344" y="1139"/>
                  </a:cubicBezTo>
                  <a:cubicBezTo>
                    <a:pt x="515" y="1139"/>
                    <a:pt x="687" y="1027"/>
                    <a:pt x="687" y="801"/>
                  </a:cubicBezTo>
                  <a:lnTo>
                    <a:pt x="687" y="572"/>
                  </a:lnTo>
                  <a:cubicBezTo>
                    <a:pt x="687" y="253"/>
                    <a:pt x="430" y="3"/>
                    <a:pt x="111" y="3"/>
                  </a:cubicBezTo>
                  <a:cubicBezTo>
                    <a:pt x="101" y="1"/>
                    <a:pt x="90" y="1"/>
                    <a:pt x="79" y="1"/>
                  </a:cubicBezTo>
                  <a:close/>
                </a:path>
              </a:pathLst>
            </a:custGeom>
            <a:solidFill>
              <a:srgbClr val="3C51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5" name="Google Shape;2825;p32"/>
            <p:cNvSpPr/>
            <p:nvPr/>
          </p:nvSpPr>
          <p:spPr>
            <a:xfrm>
              <a:off x="1616710" y="3826244"/>
              <a:ext cx="30082" cy="42115"/>
            </a:xfrm>
            <a:custGeom>
              <a:rect b="b" l="l" r="r" t="t"/>
              <a:pathLst>
                <a:path extrusionOk="0" h="1603" w="1145">
                  <a:moveTo>
                    <a:pt x="576" y="1"/>
                  </a:moveTo>
                  <a:cubicBezTo>
                    <a:pt x="257" y="1"/>
                    <a:pt x="1" y="257"/>
                    <a:pt x="1" y="576"/>
                  </a:cubicBezTo>
                  <a:lnTo>
                    <a:pt x="1" y="1027"/>
                  </a:lnTo>
                  <a:cubicBezTo>
                    <a:pt x="1" y="1346"/>
                    <a:pt x="257" y="1603"/>
                    <a:pt x="576" y="1603"/>
                  </a:cubicBezTo>
                  <a:cubicBezTo>
                    <a:pt x="888" y="1603"/>
                    <a:pt x="1145" y="1346"/>
                    <a:pt x="1145" y="1027"/>
                  </a:cubicBezTo>
                  <a:lnTo>
                    <a:pt x="1145" y="576"/>
                  </a:lnTo>
                  <a:cubicBezTo>
                    <a:pt x="1145" y="257"/>
                    <a:pt x="888" y="1"/>
                    <a:pt x="576" y="1"/>
                  </a:cubicBezTo>
                  <a:close/>
                </a:path>
              </a:pathLst>
            </a:custGeom>
            <a:solidFill>
              <a:srgbClr val="3838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6" name="Google Shape;2826;p32"/>
            <p:cNvSpPr/>
            <p:nvPr/>
          </p:nvSpPr>
          <p:spPr>
            <a:xfrm>
              <a:off x="1628743" y="3826349"/>
              <a:ext cx="18049" cy="29951"/>
            </a:xfrm>
            <a:custGeom>
              <a:rect b="b" l="l" r="r" t="t"/>
              <a:pathLst>
                <a:path extrusionOk="0" h="1140" w="687">
                  <a:moveTo>
                    <a:pt x="82" y="1"/>
                  </a:moveTo>
                  <a:cubicBezTo>
                    <a:pt x="53" y="1"/>
                    <a:pt x="25" y="5"/>
                    <a:pt x="0" y="10"/>
                  </a:cubicBezTo>
                  <a:lnTo>
                    <a:pt x="0" y="801"/>
                  </a:lnTo>
                  <a:cubicBezTo>
                    <a:pt x="0" y="1027"/>
                    <a:pt x="172" y="1139"/>
                    <a:pt x="344" y="1139"/>
                  </a:cubicBezTo>
                  <a:cubicBezTo>
                    <a:pt x="515" y="1139"/>
                    <a:pt x="687" y="1027"/>
                    <a:pt x="687" y="801"/>
                  </a:cubicBezTo>
                  <a:lnTo>
                    <a:pt x="687" y="572"/>
                  </a:lnTo>
                  <a:cubicBezTo>
                    <a:pt x="687" y="253"/>
                    <a:pt x="430" y="3"/>
                    <a:pt x="118" y="3"/>
                  </a:cubicBezTo>
                  <a:cubicBezTo>
                    <a:pt x="106" y="1"/>
                    <a:pt x="94" y="1"/>
                    <a:pt x="82" y="1"/>
                  </a:cubicBezTo>
                  <a:close/>
                </a:path>
              </a:pathLst>
            </a:custGeom>
            <a:solidFill>
              <a:srgbClr val="3C51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7" name="Google Shape;2827;p32"/>
            <p:cNvSpPr/>
            <p:nvPr/>
          </p:nvSpPr>
          <p:spPr>
            <a:xfrm>
              <a:off x="1359398" y="3724018"/>
              <a:ext cx="353733" cy="330114"/>
            </a:xfrm>
            <a:custGeom>
              <a:rect b="b" l="l" r="r" t="t"/>
              <a:pathLst>
                <a:path extrusionOk="0" h="12565" w="13464">
                  <a:moveTo>
                    <a:pt x="3510" y="0"/>
                  </a:moveTo>
                  <a:cubicBezTo>
                    <a:pt x="250" y="2650"/>
                    <a:pt x="1" y="7526"/>
                    <a:pt x="2969" y="10495"/>
                  </a:cubicBezTo>
                  <a:cubicBezTo>
                    <a:pt x="4356" y="11882"/>
                    <a:pt x="6164" y="12564"/>
                    <a:pt x="7967" y="12564"/>
                  </a:cubicBezTo>
                  <a:cubicBezTo>
                    <a:pt x="10014" y="12564"/>
                    <a:pt x="12055" y="11684"/>
                    <a:pt x="13464" y="9954"/>
                  </a:cubicBezTo>
                  <a:lnTo>
                    <a:pt x="13464" y="9954"/>
                  </a:lnTo>
                  <a:cubicBezTo>
                    <a:pt x="12201" y="10980"/>
                    <a:pt x="10627" y="11542"/>
                    <a:pt x="8997" y="11542"/>
                  </a:cubicBezTo>
                  <a:cubicBezTo>
                    <a:pt x="6271" y="11542"/>
                    <a:pt x="3781" y="9968"/>
                    <a:pt x="2609" y="7505"/>
                  </a:cubicBezTo>
                  <a:cubicBezTo>
                    <a:pt x="1436" y="5036"/>
                    <a:pt x="1783" y="2116"/>
                    <a:pt x="3510" y="0"/>
                  </a:cubicBezTo>
                  <a:close/>
                </a:path>
              </a:pathLst>
            </a:custGeom>
            <a:solidFill>
              <a:srgbClr val="B0BD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28" name="Google Shape;2828;p32"/>
          <p:cNvGrpSpPr/>
          <p:nvPr/>
        </p:nvGrpSpPr>
        <p:grpSpPr>
          <a:xfrm>
            <a:off x="7414686" y="1881021"/>
            <a:ext cx="395296" cy="371966"/>
            <a:chOff x="1908099" y="3682271"/>
            <a:chExt cx="395296" cy="371966"/>
          </a:xfrm>
        </p:grpSpPr>
        <p:sp>
          <p:nvSpPr>
            <p:cNvPr id="2829" name="Google Shape;2829;p32"/>
            <p:cNvSpPr/>
            <p:nvPr/>
          </p:nvSpPr>
          <p:spPr>
            <a:xfrm>
              <a:off x="1931613" y="3682271"/>
              <a:ext cx="371782" cy="371966"/>
            </a:xfrm>
            <a:custGeom>
              <a:rect b="b" l="l" r="r" t="t"/>
              <a:pathLst>
                <a:path extrusionOk="0" h="14158" w="14151">
                  <a:moveTo>
                    <a:pt x="7075" y="1"/>
                  </a:moveTo>
                  <a:cubicBezTo>
                    <a:pt x="3163" y="1"/>
                    <a:pt x="0" y="3171"/>
                    <a:pt x="0" y="7083"/>
                  </a:cubicBezTo>
                  <a:cubicBezTo>
                    <a:pt x="0" y="10988"/>
                    <a:pt x="3163" y="14158"/>
                    <a:pt x="7075" y="14158"/>
                  </a:cubicBezTo>
                  <a:cubicBezTo>
                    <a:pt x="10980" y="14158"/>
                    <a:pt x="14150" y="10988"/>
                    <a:pt x="14150" y="7083"/>
                  </a:cubicBezTo>
                  <a:cubicBezTo>
                    <a:pt x="14150" y="3171"/>
                    <a:pt x="10980" y="1"/>
                    <a:pt x="7075" y="1"/>
                  </a:cubicBezTo>
                  <a:close/>
                </a:path>
              </a:pathLst>
            </a:custGeom>
            <a:solidFill>
              <a:srgbClr val="C5CF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0" name="Google Shape;2830;p32"/>
            <p:cNvSpPr/>
            <p:nvPr/>
          </p:nvSpPr>
          <p:spPr>
            <a:xfrm>
              <a:off x="2039487" y="3826244"/>
              <a:ext cx="30082" cy="42115"/>
            </a:xfrm>
            <a:custGeom>
              <a:rect b="b" l="l" r="r" t="t"/>
              <a:pathLst>
                <a:path extrusionOk="0" h="1603" w="1145">
                  <a:moveTo>
                    <a:pt x="569" y="1"/>
                  </a:moveTo>
                  <a:cubicBezTo>
                    <a:pt x="257" y="1"/>
                    <a:pt x="0" y="257"/>
                    <a:pt x="0" y="576"/>
                  </a:cubicBezTo>
                  <a:lnTo>
                    <a:pt x="0" y="1027"/>
                  </a:lnTo>
                  <a:cubicBezTo>
                    <a:pt x="0" y="1346"/>
                    <a:pt x="257" y="1603"/>
                    <a:pt x="569" y="1603"/>
                  </a:cubicBezTo>
                  <a:cubicBezTo>
                    <a:pt x="888" y="1603"/>
                    <a:pt x="1145" y="1346"/>
                    <a:pt x="1145" y="1027"/>
                  </a:cubicBezTo>
                  <a:lnTo>
                    <a:pt x="1145" y="576"/>
                  </a:lnTo>
                  <a:cubicBezTo>
                    <a:pt x="1145" y="257"/>
                    <a:pt x="888" y="1"/>
                    <a:pt x="569" y="1"/>
                  </a:cubicBezTo>
                  <a:close/>
                </a:path>
              </a:pathLst>
            </a:custGeom>
            <a:solidFill>
              <a:srgbClr val="3838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1" name="Google Shape;2831;p32"/>
            <p:cNvSpPr/>
            <p:nvPr/>
          </p:nvSpPr>
          <p:spPr>
            <a:xfrm>
              <a:off x="2051520" y="3826349"/>
              <a:ext cx="18049" cy="29951"/>
            </a:xfrm>
            <a:custGeom>
              <a:rect b="b" l="l" r="r" t="t"/>
              <a:pathLst>
                <a:path extrusionOk="0" h="1140" w="687">
                  <a:moveTo>
                    <a:pt x="79" y="1"/>
                  </a:moveTo>
                  <a:cubicBezTo>
                    <a:pt x="53" y="1"/>
                    <a:pt x="25" y="5"/>
                    <a:pt x="0" y="10"/>
                  </a:cubicBezTo>
                  <a:lnTo>
                    <a:pt x="0" y="801"/>
                  </a:lnTo>
                  <a:cubicBezTo>
                    <a:pt x="0" y="1027"/>
                    <a:pt x="172" y="1139"/>
                    <a:pt x="344" y="1139"/>
                  </a:cubicBezTo>
                  <a:cubicBezTo>
                    <a:pt x="515" y="1139"/>
                    <a:pt x="687" y="1027"/>
                    <a:pt x="687" y="801"/>
                  </a:cubicBezTo>
                  <a:lnTo>
                    <a:pt x="687" y="572"/>
                  </a:lnTo>
                  <a:cubicBezTo>
                    <a:pt x="687" y="253"/>
                    <a:pt x="430" y="3"/>
                    <a:pt x="111" y="3"/>
                  </a:cubicBezTo>
                  <a:cubicBezTo>
                    <a:pt x="101" y="1"/>
                    <a:pt x="90" y="1"/>
                    <a:pt x="79" y="1"/>
                  </a:cubicBezTo>
                  <a:close/>
                </a:path>
              </a:pathLst>
            </a:custGeom>
            <a:solidFill>
              <a:srgbClr val="3C51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2" name="Google Shape;2832;p32"/>
            <p:cNvSpPr/>
            <p:nvPr/>
          </p:nvSpPr>
          <p:spPr>
            <a:xfrm>
              <a:off x="2165412" y="3826244"/>
              <a:ext cx="30082" cy="42115"/>
            </a:xfrm>
            <a:custGeom>
              <a:rect b="b" l="l" r="r" t="t"/>
              <a:pathLst>
                <a:path extrusionOk="0" h="1603" w="1145">
                  <a:moveTo>
                    <a:pt x="569" y="1"/>
                  </a:moveTo>
                  <a:cubicBezTo>
                    <a:pt x="257" y="1"/>
                    <a:pt x="0" y="257"/>
                    <a:pt x="0" y="576"/>
                  </a:cubicBezTo>
                  <a:lnTo>
                    <a:pt x="0" y="1027"/>
                  </a:lnTo>
                  <a:cubicBezTo>
                    <a:pt x="0" y="1346"/>
                    <a:pt x="257" y="1603"/>
                    <a:pt x="569" y="1603"/>
                  </a:cubicBezTo>
                  <a:cubicBezTo>
                    <a:pt x="888" y="1603"/>
                    <a:pt x="1145" y="1346"/>
                    <a:pt x="1145" y="1027"/>
                  </a:cubicBezTo>
                  <a:lnTo>
                    <a:pt x="1145" y="576"/>
                  </a:lnTo>
                  <a:cubicBezTo>
                    <a:pt x="1145" y="257"/>
                    <a:pt x="888" y="1"/>
                    <a:pt x="569" y="1"/>
                  </a:cubicBezTo>
                  <a:close/>
                </a:path>
              </a:pathLst>
            </a:custGeom>
            <a:solidFill>
              <a:srgbClr val="3838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3" name="Google Shape;2833;p32"/>
            <p:cNvSpPr/>
            <p:nvPr/>
          </p:nvSpPr>
          <p:spPr>
            <a:xfrm>
              <a:off x="2177444" y="3826349"/>
              <a:ext cx="18049" cy="29951"/>
            </a:xfrm>
            <a:custGeom>
              <a:rect b="b" l="l" r="r" t="t"/>
              <a:pathLst>
                <a:path extrusionOk="0" h="1140" w="687">
                  <a:moveTo>
                    <a:pt x="79" y="1"/>
                  </a:moveTo>
                  <a:cubicBezTo>
                    <a:pt x="53" y="1"/>
                    <a:pt x="25" y="5"/>
                    <a:pt x="0" y="10"/>
                  </a:cubicBezTo>
                  <a:lnTo>
                    <a:pt x="0" y="801"/>
                  </a:lnTo>
                  <a:cubicBezTo>
                    <a:pt x="0" y="1027"/>
                    <a:pt x="172" y="1139"/>
                    <a:pt x="344" y="1139"/>
                  </a:cubicBezTo>
                  <a:cubicBezTo>
                    <a:pt x="515" y="1139"/>
                    <a:pt x="687" y="1027"/>
                    <a:pt x="687" y="801"/>
                  </a:cubicBezTo>
                  <a:lnTo>
                    <a:pt x="687" y="572"/>
                  </a:lnTo>
                  <a:cubicBezTo>
                    <a:pt x="687" y="253"/>
                    <a:pt x="430" y="3"/>
                    <a:pt x="111" y="3"/>
                  </a:cubicBezTo>
                  <a:cubicBezTo>
                    <a:pt x="101" y="1"/>
                    <a:pt x="90" y="1"/>
                    <a:pt x="79" y="1"/>
                  </a:cubicBezTo>
                  <a:close/>
                </a:path>
              </a:pathLst>
            </a:custGeom>
            <a:solidFill>
              <a:srgbClr val="3C51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4" name="Google Shape;2834;p32"/>
            <p:cNvSpPr/>
            <p:nvPr/>
          </p:nvSpPr>
          <p:spPr>
            <a:xfrm>
              <a:off x="2047501" y="3920825"/>
              <a:ext cx="140532" cy="39015"/>
            </a:xfrm>
            <a:custGeom>
              <a:rect b="b" l="l" r="r" t="t"/>
              <a:pathLst>
                <a:path extrusionOk="0" h="1485" w="5349">
                  <a:moveTo>
                    <a:pt x="2664" y="0"/>
                  </a:moveTo>
                  <a:cubicBezTo>
                    <a:pt x="1679" y="0"/>
                    <a:pt x="750" y="375"/>
                    <a:pt x="167" y="1006"/>
                  </a:cubicBezTo>
                  <a:cubicBezTo>
                    <a:pt x="1" y="1186"/>
                    <a:pt x="132" y="1485"/>
                    <a:pt x="382" y="1485"/>
                  </a:cubicBezTo>
                  <a:cubicBezTo>
                    <a:pt x="458" y="1478"/>
                    <a:pt x="535" y="1443"/>
                    <a:pt x="590" y="1388"/>
                  </a:cubicBezTo>
                  <a:cubicBezTo>
                    <a:pt x="1062" y="874"/>
                    <a:pt x="1839" y="562"/>
                    <a:pt x="2664" y="562"/>
                  </a:cubicBezTo>
                  <a:cubicBezTo>
                    <a:pt x="3490" y="562"/>
                    <a:pt x="4259" y="874"/>
                    <a:pt x="4738" y="1388"/>
                  </a:cubicBezTo>
                  <a:cubicBezTo>
                    <a:pt x="4800" y="1455"/>
                    <a:pt x="4872" y="1483"/>
                    <a:pt x="4941" y="1483"/>
                  </a:cubicBezTo>
                  <a:cubicBezTo>
                    <a:pt x="5157" y="1483"/>
                    <a:pt x="5349" y="1209"/>
                    <a:pt x="5154" y="999"/>
                  </a:cubicBezTo>
                  <a:cubicBezTo>
                    <a:pt x="4579" y="375"/>
                    <a:pt x="3642" y="0"/>
                    <a:pt x="2664" y="0"/>
                  </a:cubicBezTo>
                  <a:close/>
                </a:path>
              </a:pathLst>
            </a:custGeom>
            <a:solidFill>
              <a:srgbClr val="4C5F7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5" name="Google Shape;2835;p32"/>
            <p:cNvSpPr/>
            <p:nvPr/>
          </p:nvSpPr>
          <p:spPr>
            <a:xfrm>
              <a:off x="1908099" y="3724018"/>
              <a:ext cx="353549" cy="330114"/>
            </a:xfrm>
            <a:custGeom>
              <a:rect b="b" l="l" r="r" t="t"/>
              <a:pathLst>
                <a:path extrusionOk="0" h="12565" w="13457">
                  <a:moveTo>
                    <a:pt x="3503" y="0"/>
                  </a:moveTo>
                  <a:lnTo>
                    <a:pt x="3503" y="0"/>
                  </a:lnTo>
                  <a:cubicBezTo>
                    <a:pt x="250" y="2650"/>
                    <a:pt x="0" y="7526"/>
                    <a:pt x="2969" y="10495"/>
                  </a:cubicBezTo>
                  <a:cubicBezTo>
                    <a:pt x="4356" y="11882"/>
                    <a:pt x="6164" y="12564"/>
                    <a:pt x="7966" y="12564"/>
                  </a:cubicBezTo>
                  <a:cubicBezTo>
                    <a:pt x="10013" y="12564"/>
                    <a:pt x="12051" y="11684"/>
                    <a:pt x="13457" y="9954"/>
                  </a:cubicBezTo>
                  <a:lnTo>
                    <a:pt x="13457" y="9954"/>
                  </a:lnTo>
                  <a:cubicBezTo>
                    <a:pt x="12201" y="10980"/>
                    <a:pt x="10620" y="11542"/>
                    <a:pt x="8997" y="11542"/>
                  </a:cubicBezTo>
                  <a:cubicBezTo>
                    <a:pt x="6264" y="11542"/>
                    <a:pt x="3781" y="9968"/>
                    <a:pt x="2608" y="7505"/>
                  </a:cubicBezTo>
                  <a:cubicBezTo>
                    <a:pt x="1436" y="5036"/>
                    <a:pt x="1783" y="2116"/>
                    <a:pt x="3503" y="0"/>
                  </a:cubicBezTo>
                  <a:close/>
                </a:path>
              </a:pathLst>
            </a:custGeom>
            <a:solidFill>
              <a:srgbClr val="B0BD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9" name="Shape 2839"/>
        <p:cNvGrpSpPr/>
        <p:nvPr/>
      </p:nvGrpSpPr>
      <p:grpSpPr>
        <a:xfrm>
          <a:off x="0" y="0"/>
          <a:ext cx="0" cy="0"/>
          <a:chOff x="0" y="0"/>
          <a:chExt cx="0" cy="0"/>
        </a:xfrm>
      </p:grpSpPr>
      <p:pic>
        <p:nvPicPr>
          <p:cNvPr id="2840" name="Google Shape;2840;p33"/>
          <p:cNvPicPr preferRelativeResize="0"/>
          <p:nvPr/>
        </p:nvPicPr>
        <p:blipFill>
          <a:blip r:embed="rId3">
            <a:alphaModFix/>
          </a:blip>
          <a:stretch>
            <a:fillRect/>
          </a:stretch>
        </p:blipFill>
        <p:spPr>
          <a:xfrm>
            <a:off x="3514907" y="-419850"/>
            <a:ext cx="5471675" cy="5471675"/>
          </a:xfrm>
          <a:prstGeom prst="rect">
            <a:avLst/>
          </a:prstGeom>
          <a:noFill/>
          <a:ln>
            <a:noFill/>
          </a:ln>
        </p:spPr>
      </p:pic>
      <p:sp>
        <p:nvSpPr>
          <p:cNvPr id="2841" name="Google Shape;2841;p33"/>
          <p:cNvSpPr/>
          <p:nvPr/>
        </p:nvSpPr>
        <p:spPr>
          <a:xfrm>
            <a:off x="4441108" y="1639106"/>
            <a:ext cx="24" cy="24"/>
          </a:xfrm>
          <a:custGeom>
            <a:rect b="b" l="l" r="r" t="t"/>
            <a:pathLst>
              <a:path extrusionOk="0" fill="none" h="1" w="1">
                <a:moveTo>
                  <a:pt x="0" y="1"/>
                </a:moveTo>
                <a:close/>
              </a:path>
            </a:pathLst>
          </a:custGeom>
          <a:noFill/>
          <a:ln cap="flat" cmpd="sng" w="750">
            <a:solidFill>
              <a:srgbClr val="4E585D"/>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842" name="Google Shape;2842;p33"/>
          <p:cNvPicPr preferRelativeResize="0"/>
          <p:nvPr/>
        </p:nvPicPr>
        <p:blipFill>
          <a:blip r:embed="rId4">
            <a:alphaModFix/>
          </a:blip>
          <a:stretch>
            <a:fillRect/>
          </a:stretch>
        </p:blipFill>
        <p:spPr>
          <a:xfrm>
            <a:off x="1630850" y="79626"/>
            <a:ext cx="492492" cy="492475"/>
          </a:xfrm>
          <a:prstGeom prst="rect">
            <a:avLst/>
          </a:prstGeom>
          <a:noFill/>
          <a:ln>
            <a:noFill/>
          </a:ln>
        </p:spPr>
      </p:pic>
      <p:pic>
        <p:nvPicPr>
          <p:cNvPr id="2843" name="Google Shape;2843;p33"/>
          <p:cNvPicPr preferRelativeResize="0"/>
          <p:nvPr/>
        </p:nvPicPr>
        <p:blipFill>
          <a:blip r:embed="rId5">
            <a:alphaModFix/>
          </a:blip>
          <a:stretch>
            <a:fillRect/>
          </a:stretch>
        </p:blipFill>
        <p:spPr>
          <a:xfrm>
            <a:off x="7996101" y="4119975"/>
            <a:ext cx="678825" cy="678825"/>
          </a:xfrm>
          <a:prstGeom prst="rect">
            <a:avLst/>
          </a:prstGeom>
          <a:noFill/>
          <a:ln>
            <a:noFill/>
          </a:ln>
        </p:spPr>
      </p:pic>
      <p:pic>
        <p:nvPicPr>
          <p:cNvPr id="2844" name="Google Shape;2844;p33"/>
          <p:cNvPicPr preferRelativeResize="0"/>
          <p:nvPr/>
        </p:nvPicPr>
        <p:blipFill>
          <a:blip r:embed="rId6">
            <a:alphaModFix/>
          </a:blip>
          <a:stretch>
            <a:fillRect/>
          </a:stretch>
        </p:blipFill>
        <p:spPr>
          <a:xfrm>
            <a:off x="8580570" y="639053"/>
            <a:ext cx="395650" cy="395650"/>
          </a:xfrm>
          <a:prstGeom prst="rect">
            <a:avLst/>
          </a:prstGeom>
          <a:noFill/>
          <a:ln>
            <a:noFill/>
          </a:ln>
        </p:spPr>
      </p:pic>
      <p:pic>
        <p:nvPicPr>
          <p:cNvPr id="2845" name="Google Shape;2845;p33"/>
          <p:cNvPicPr preferRelativeResize="0"/>
          <p:nvPr/>
        </p:nvPicPr>
        <p:blipFill>
          <a:blip r:embed="rId7">
            <a:alphaModFix/>
          </a:blip>
          <a:stretch>
            <a:fillRect/>
          </a:stretch>
        </p:blipFill>
        <p:spPr>
          <a:xfrm>
            <a:off x="-868000" y="2740525"/>
            <a:ext cx="1519250" cy="1519250"/>
          </a:xfrm>
          <a:prstGeom prst="rect">
            <a:avLst/>
          </a:prstGeom>
          <a:noFill/>
          <a:ln>
            <a:noFill/>
          </a:ln>
        </p:spPr>
      </p:pic>
      <p:graphicFrame>
        <p:nvGraphicFramePr>
          <p:cNvPr id="2846" name="Google Shape;2846;p33"/>
          <p:cNvGraphicFramePr/>
          <p:nvPr/>
        </p:nvGraphicFramePr>
        <p:xfrm>
          <a:off x="920928" y="1813025"/>
          <a:ext cx="3000000" cy="3000000"/>
        </p:xfrm>
        <a:graphic>
          <a:graphicData uri="http://schemas.openxmlformats.org/drawingml/2006/table">
            <a:tbl>
              <a:tblPr>
                <a:noFill/>
                <a:tableStyleId>{729408F9-573B-400F-8F88-43EC96D98C89}</a:tableStyleId>
              </a:tblPr>
              <a:tblGrid>
                <a:gridCol w="641975"/>
                <a:gridCol w="641975"/>
                <a:gridCol w="641975"/>
                <a:gridCol w="641975"/>
                <a:gridCol w="641975"/>
                <a:gridCol w="641975"/>
                <a:gridCol w="641975"/>
                <a:gridCol w="641975"/>
                <a:gridCol w="641975"/>
                <a:gridCol w="641975"/>
                <a:gridCol w="641975"/>
                <a:gridCol w="641975"/>
              </a:tblGrid>
              <a:tr h="664125">
                <a:tc>
                  <a:txBody>
                    <a:bodyPr/>
                    <a:lstStyle/>
                    <a:p>
                      <a:pPr indent="0" lvl="0" marL="0" rtl="0" algn="ctr">
                        <a:spcBef>
                          <a:spcPts val="0"/>
                        </a:spcBef>
                        <a:spcAft>
                          <a:spcPts val="0"/>
                        </a:spcAft>
                        <a:buNone/>
                      </a:pPr>
                      <a:r>
                        <a:rPr b="1" lang="en" sz="1100">
                          <a:solidFill>
                            <a:schemeClr val="lt1"/>
                          </a:solidFill>
                          <a:latin typeface="Montserrat"/>
                          <a:ea typeface="Montserrat"/>
                          <a:cs typeface="Montserrat"/>
                          <a:sym typeface="Montserrat"/>
                        </a:rPr>
                        <a:t>Survived</a:t>
                      </a:r>
                      <a:endParaRPr b="1" sz="1100">
                        <a:solidFill>
                          <a:schemeClr val="lt1"/>
                        </a:solidFill>
                        <a:latin typeface="Montserrat"/>
                        <a:ea typeface="Montserrat"/>
                        <a:cs typeface="Montserrat"/>
                        <a:sym typeface="Montserrat"/>
                      </a:endParaRPr>
                    </a:p>
                  </a:txBody>
                  <a:tcPr marT="91425" marB="91425" marR="91425" marL="91425" anchor="ctr">
                    <a:lnL cap="flat" cmpd="sng" w="38100">
                      <a:solidFill>
                        <a:srgbClr val="107991"/>
                      </a:solidFill>
                      <a:prstDash val="solid"/>
                      <a:round/>
                      <a:headEnd len="sm" w="sm" type="none"/>
                      <a:tailEnd len="sm" w="sm" type="none"/>
                    </a:lnL>
                    <a:lnR cap="flat" cmpd="sng" w="38100">
                      <a:solidFill>
                        <a:srgbClr val="107991"/>
                      </a:solidFill>
                      <a:prstDash val="solid"/>
                      <a:round/>
                      <a:headEnd len="sm" w="sm" type="none"/>
                      <a:tailEnd len="sm" w="sm" type="none"/>
                    </a:lnR>
                    <a:lnT cap="flat" cmpd="sng" w="38100">
                      <a:solidFill>
                        <a:srgbClr val="107991"/>
                      </a:solidFill>
                      <a:prstDash val="solid"/>
                      <a:round/>
                      <a:headEnd len="sm" w="sm" type="none"/>
                      <a:tailEnd len="sm" w="sm" type="none"/>
                    </a:lnT>
                    <a:lnB cap="flat" cmpd="sng" w="38100">
                      <a:solidFill>
                        <a:srgbClr val="107991"/>
                      </a:solidFill>
                      <a:prstDash val="solid"/>
                      <a:round/>
                      <a:headEnd len="sm" w="sm" type="none"/>
                      <a:tailEnd len="sm" w="sm" type="none"/>
                    </a:lnB>
                    <a:solidFill>
                      <a:schemeClr val="accent4"/>
                    </a:solidFill>
                  </a:tcPr>
                </a:tc>
                <a:tc>
                  <a:txBody>
                    <a:bodyPr/>
                    <a:lstStyle/>
                    <a:p>
                      <a:pPr indent="0" lvl="0" marL="0" rtl="0" algn="ctr">
                        <a:spcBef>
                          <a:spcPts val="0"/>
                        </a:spcBef>
                        <a:spcAft>
                          <a:spcPts val="0"/>
                        </a:spcAft>
                        <a:buNone/>
                      </a:pPr>
                      <a:r>
                        <a:rPr b="1" lang="en" sz="1100">
                          <a:solidFill>
                            <a:schemeClr val="lt1"/>
                          </a:solidFill>
                          <a:latin typeface="Montserrat"/>
                          <a:ea typeface="Montserrat"/>
                          <a:cs typeface="Montserrat"/>
                          <a:sym typeface="Montserrat"/>
                        </a:rPr>
                        <a:t>PClass</a:t>
                      </a:r>
                      <a:endParaRPr b="1" sz="1100">
                        <a:solidFill>
                          <a:schemeClr val="lt1"/>
                        </a:solidFill>
                        <a:latin typeface="Montserrat"/>
                        <a:ea typeface="Montserrat"/>
                        <a:cs typeface="Montserrat"/>
                        <a:sym typeface="Montserrat"/>
                      </a:endParaRPr>
                    </a:p>
                  </a:txBody>
                  <a:tcPr marT="91425" marB="91425" marR="91425" marL="91425" anchor="ctr">
                    <a:lnL cap="flat" cmpd="sng" w="38100">
                      <a:solidFill>
                        <a:srgbClr val="107991"/>
                      </a:solidFill>
                      <a:prstDash val="solid"/>
                      <a:round/>
                      <a:headEnd len="sm" w="sm" type="none"/>
                      <a:tailEnd len="sm" w="sm" type="none"/>
                    </a:lnL>
                    <a:lnR cap="flat" cmpd="sng" w="38100">
                      <a:solidFill>
                        <a:srgbClr val="107991"/>
                      </a:solidFill>
                      <a:prstDash val="solid"/>
                      <a:round/>
                      <a:headEnd len="sm" w="sm" type="none"/>
                      <a:tailEnd len="sm" w="sm" type="none"/>
                    </a:lnR>
                    <a:lnT cap="flat" cmpd="sng" w="38100">
                      <a:solidFill>
                        <a:srgbClr val="107991"/>
                      </a:solidFill>
                      <a:prstDash val="solid"/>
                      <a:round/>
                      <a:headEnd len="sm" w="sm" type="none"/>
                      <a:tailEnd len="sm" w="sm" type="none"/>
                    </a:lnT>
                    <a:lnB cap="flat" cmpd="sng" w="38100">
                      <a:solidFill>
                        <a:srgbClr val="107991"/>
                      </a:solidFill>
                      <a:prstDash val="solid"/>
                      <a:round/>
                      <a:headEnd len="sm" w="sm" type="none"/>
                      <a:tailEnd len="sm" w="sm" type="none"/>
                    </a:lnB>
                    <a:solidFill>
                      <a:schemeClr val="accent4"/>
                    </a:solidFill>
                  </a:tcPr>
                </a:tc>
                <a:tc>
                  <a:txBody>
                    <a:bodyPr/>
                    <a:lstStyle/>
                    <a:p>
                      <a:pPr indent="0" lvl="0" marL="0" rtl="0" algn="ctr">
                        <a:spcBef>
                          <a:spcPts val="0"/>
                        </a:spcBef>
                        <a:spcAft>
                          <a:spcPts val="0"/>
                        </a:spcAft>
                        <a:buNone/>
                      </a:pPr>
                      <a:r>
                        <a:rPr b="1" lang="en" sz="1100">
                          <a:solidFill>
                            <a:schemeClr val="lt1"/>
                          </a:solidFill>
                          <a:latin typeface="Montserrat"/>
                          <a:ea typeface="Montserrat"/>
                          <a:cs typeface="Montserrat"/>
                          <a:sym typeface="Montserrat"/>
                        </a:rPr>
                        <a:t>Sex</a:t>
                      </a:r>
                      <a:endParaRPr b="1" sz="1100">
                        <a:solidFill>
                          <a:schemeClr val="lt1"/>
                        </a:solidFill>
                        <a:latin typeface="Montserrat"/>
                        <a:ea typeface="Montserrat"/>
                        <a:cs typeface="Montserrat"/>
                        <a:sym typeface="Montserrat"/>
                      </a:endParaRPr>
                    </a:p>
                  </a:txBody>
                  <a:tcPr marT="91425" marB="91425" marR="91425" marL="91425" anchor="ctr">
                    <a:lnL cap="flat" cmpd="sng" w="38100">
                      <a:solidFill>
                        <a:srgbClr val="107991"/>
                      </a:solidFill>
                      <a:prstDash val="solid"/>
                      <a:round/>
                      <a:headEnd len="sm" w="sm" type="none"/>
                      <a:tailEnd len="sm" w="sm" type="none"/>
                    </a:lnL>
                    <a:lnR cap="flat" cmpd="sng" w="38100">
                      <a:solidFill>
                        <a:srgbClr val="107991"/>
                      </a:solidFill>
                      <a:prstDash val="solid"/>
                      <a:round/>
                      <a:headEnd len="sm" w="sm" type="none"/>
                      <a:tailEnd len="sm" w="sm" type="none"/>
                    </a:lnR>
                    <a:lnT cap="flat" cmpd="sng" w="38100">
                      <a:solidFill>
                        <a:srgbClr val="107991"/>
                      </a:solidFill>
                      <a:prstDash val="solid"/>
                      <a:round/>
                      <a:headEnd len="sm" w="sm" type="none"/>
                      <a:tailEnd len="sm" w="sm" type="none"/>
                    </a:lnT>
                    <a:lnB cap="flat" cmpd="sng" w="38100">
                      <a:solidFill>
                        <a:srgbClr val="107991"/>
                      </a:solidFill>
                      <a:prstDash val="solid"/>
                      <a:round/>
                      <a:headEnd len="sm" w="sm" type="none"/>
                      <a:tailEnd len="sm" w="sm" type="none"/>
                    </a:lnB>
                    <a:solidFill>
                      <a:schemeClr val="accent4"/>
                    </a:solidFill>
                  </a:tcPr>
                </a:tc>
                <a:tc>
                  <a:txBody>
                    <a:bodyPr/>
                    <a:lstStyle/>
                    <a:p>
                      <a:pPr indent="0" lvl="0" marL="0" rtl="0" algn="ctr">
                        <a:spcBef>
                          <a:spcPts val="0"/>
                        </a:spcBef>
                        <a:spcAft>
                          <a:spcPts val="0"/>
                        </a:spcAft>
                        <a:buNone/>
                      </a:pPr>
                      <a:r>
                        <a:rPr b="1" lang="en" sz="1100">
                          <a:solidFill>
                            <a:schemeClr val="lt1"/>
                          </a:solidFill>
                          <a:latin typeface="Montserrat"/>
                          <a:ea typeface="Montserrat"/>
                          <a:cs typeface="Montserrat"/>
                          <a:sym typeface="Montserrat"/>
                        </a:rPr>
                        <a:t>Age</a:t>
                      </a:r>
                      <a:endParaRPr b="1" sz="1100">
                        <a:solidFill>
                          <a:schemeClr val="lt1"/>
                        </a:solidFill>
                        <a:latin typeface="Montserrat"/>
                        <a:ea typeface="Montserrat"/>
                        <a:cs typeface="Montserrat"/>
                        <a:sym typeface="Montserrat"/>
                      </a:endParaRPr>
                    </a:p>
                  </a:txBody>
                  <a:tcPr marT="91425" marB="91425" marR="91425" marL="91425" anchor="ctr">
                    <a:lnL cap="flat" cmpd="sng" w="38100">
                      <a:solidFill>
                        <a:srgbClr val="107991"/>
                      </a:solidFill>
                      <a:prstDash val="solid"/>
                      <a:round/>
                      <a:headEnd len="sm" w="sm" type="none"/>
                      <a:tailEnd len="sm" w="sm" type="none"/>
                    </a:lnL>
                    <a:lnR cap="flat" cmpd="sng" w="38100">
                      <a:solidFill>
                        <a:srgbClr val="107991"/>
                      </a:solidFill>
                      <a:prstDash val="solid"/>
                      <a:round/>
                      <a:headEnd len="sm" w="sm" type="none"/>
                      <a:tailEnd len="sm" w="sm" type="none"/>
                    </a:lnR>
                    <a:lnT cap="flat" cmpd="sng" w="38100">
                      <a:solidFill>
                        <a:srgbClr val="107991"/>
                      </a:solidFill>
                      <a:prstDash val="solid"/>
                      <a:round/>
                      <a:headEnd len="sm" w="sm" type="none"/>
                      <a:tailEnd len="sm" w="sm" type="none"/>
                    </a:lnT>
                    <a:lnB cap="flat" cmpd="sng" w="38100">
                      <a:solidFill>
                        <a:srgbClr val="107991"/>
                      </a:solidFill>
                      <a:prstDash val="solid"/>
                      <a:round/>
                      <a:headEnd len="sm" w="sm" type="none"/>
                      <a:tailEnd len="sm" w="sm" type="none"/>
                    </a:lnB>
                    <a:solidFill>
                      <a:schemeClr val="accent4"/>
                    </a:solidFill>
                  </a:tcPr>
                </a:tc>
                <a:tc>
                  <a:txBody>
                    <a:bodyPr/>
                    <a:lstStyle/>
                    <a:p>
                      <a:pPr indent="0" lvl="0" marL="0" rtl="0" algn="ctr">
                        <a:spcBef>
                          <a:spcPts val="0"/>
                        </a:spcBef>
                        <a:spcAft>
                          <a:spcPts val="0"/>
                        </a:spcAft>
                        <a:buNone/>
                      </a:pPr>
                      <a:r>
                        <a:rPr b="1" lang="en" sz="1100">
                          <a:solidFill>
                            <a:schemeClr val="lt1"/>
                          </a:solidFill>
                          <a:latin typeface="Montserrat"/>
                          <a:ea typeface="Montserrat"/>
                          <a:cs typeface="Montserrat"/>
                          <a:sym typeface="Montserrat"/>
                        </a:rPr>
                        <a:t>SibSp</a:t>
                      </a:r>
                      <a:endParaRPr b="1" sz="1100">
                        <a:solidFill>
                          <a:schemeClr val="lt1"/>
                        </a:solidFill>
                        <a:latin typeface="Montserrat"/>
                        <a:ea typeface="Montserrat"/>
                        <a:cs typeface="Montserrat"/>
                        <a:sym typeface="Montserrat"/>
                      </a:endParaRPr>
                    </a:p>
                  </a:txBody>
                  <a:tcPr marT="91425" marB="91425" marR="91425" marL="91425" anchor="ctr">
                    <a:lnL cap="flat" cmpd="sng" w="38100">
                      <a:solidFill>
                        <a:srgbClr val="107991"/>
                      </a:solidFill>
                      <a:prstDash val="solid"/>
                      <a:round/>
                      <a:headEnd len="sm" w="sm" type="none"/>
                      <a:tailEnd len="sm" w="sm" type="none"/>
                    </a:lnL>
                    <a:lnR cap="flat" cmpd="sng" w="38100">
                      <a:solidFill>
                        <a:srgbClr val="107991"/>
                      </a:solidFill>
                      <a:prstDash val="solid"/>
                      <a:round/>
                      <a:headEnd len="sm" w="sm" type="none"/>
                      <a:tailEnd len="sm" w="sm" type="none"/>
                    </a:lnR>
                    <a:lnT cap="flat" cmpd="sng" w="38100">
                      <a:solidFill>
                        <a:srgbClr val="107991"/>
                      </a:solidFill>
                      <a:prstDash val="solid"/>
                      <a:round/>
                      <a:headEnd len="sm" w="sm" type="none"/>
                      <a:tailEnd len="sm" w="sm" type="none"/>
                    </a:lnT>
                    <a:lnB cap="flat" cmpd="sng" w="38100">
                      <a:solidFill>
                        <a:srgbClr val="107991"/>
                      </a:solidFill>
                      <a:prstDash val="solid"/>
                      <a:round/>
                      <a:headEnd len="sm" w="sm" type="none"/>
                      <a:tailEnd len="sm" w="sm" type="none"/>
                    </a:lnB>
                    <a:solidFill>
                      <a:schemeClr val="accent4"/>
                    </a:solidFill>
                  </a:tcPr>
                </a:tc>
                <a:tc>
                  <a:txBody>
                    <a:bodyPr/>
                    <a:lstStyle/>
                    <a:p>
                      <a:pPr indent="0" lvl="0" marL="0" rtl="0" algn="ctr">
                        <a:spcBef>
                          <a:spcPts val="0"/>
                        </a:spcBef>
                        <a:spcAft>
                          <a:spcPts val="0"/>
                        </a:spcAft>
                        <a:buNone/>
                      </a:pPr>
                      <a:r>
                        <a:rPr b="1" lang="en" sz="1100">
                          <a:solidFill>
                            <a:schemeClr val="lt1"/>
                          </a:solidFill>
                          <a:latin typeface="Montserrat"/>
                          <a:ea typeface="Montserrat"/>
                          <a:cs typeface="Montserrat"/>
                          <a:sym typeface="Montserrat"/>
                        </a:rPr>
                        <a:t>Parch</a:t>
                      </a:r>
                      <a:endParaRPr b="1" sz="1100">
                        <a:solidFill>
                          <a:schemeClr val="lt1"/>
                        </a:solidFill>
                        <a:latin typeface="Montserrat"/>
                        <a:ea typeface="Montserrat"/>
                        <a:cs typeface="Montserrat"/>
                        <a:sym typeface="Montserrat"/>
                      </a:endParaRPr>
                    </a:p>
                  </a:txBody>
                  <a:tcPr marT="91425" marB="91425" marR="91425" marL="91425" anchor="ctr">
                    <a:lnL cap="flat" cmpd="sng" w="38100">
                      <a:solidFill>
                        <a:srgbClr val="107991"/>
                      </a:solidFill>
                      <a:prstDash val="solid"/>
                      <a:round/>
                      <a:headEnd len="sm" w="sm" type="none"/>
                      <a:tailEnd len="sm" w="sm" type="none"/>
                    </a:lnL>
                    <a:lnR cap="flat" cmpd="sng" w="38100">
                      <a:solidFill>
                        <a:srgbClr val="107991"/>
                      </a:solidFill>
                      <a:prstDash val="solid"/>
                      <a:round/>
                      <a:headEnd len="sm" w="sm" type="none"/>
                      <a:tailEnd len="sm" w="sm" type="none"/>
                    </a:lnR>
                    <a:lnT cap="flat" cmpd="sng" w="38100">
                      <a:solidFill>
                        <a:srgbClr val="107991"/>
                      </a:solidFill>
                      <a:prstDash val="solid"/>
                      <a:round/>
                      <a:headEnd len="sm" w="sm" type="none"/>
                      <a:tailEnd len="sm" w="sm" type="none"/>
                    </a:lnT>
                    <a:lnB cap="flat" cmpd="sng" w="38100">
                      <a:solidFill>
                        <a:srgbClr val="107991"/>
                      </a:solidFill>
                      <a:prstDash val="solid"/>
                      <a:round/>
                      <a:headEnd len="sm" w="sm" type="none"/>
                      <a:tailEnd len="sm" w="sm" type="none"/>
                    </a:lnB>
                    <a:solidFill>
                      <a:schemeClr val="accent4"/>
                    </a:solidFill>
                  </a:tcPr>
                </a:tc>
                <a:tc>
                  <a:txBody>
                    <a:bodyPr/>
                    <a:lstStyle/>
                    <a:p>
                      <a:pPr indent="0" lvl="0" marL="0" rtl="0" algn="ctr">
                        <a:spcBef>
                          <a:spcPts val="0"/>
                        </a:spcBef>
                        <a:spcAft>
                          <a:spcPts val="0"/>
                        </a:spcAft>
                        <a:buNone/>
                      </a:pPr>
                      <a:r>
                        <a:rPr b="1" lang="en" sz="1100" strike="sngStrike">
                          <a:solidFill>
                            <a:schemeClr val="lt1"/>
                          </a:solidFill>
                          <a:highlight>
                            <a:srgbClr val="FF0000"/>
                          </a:highlight>
                          <a:latin typeface="Montserrat"/>
                          <a:ea typeface="Montserrat"/>
                          <a:cs typeface="Montserrat"/>
                          <a:sym typeface="Montserrat"/>
                        </a:rPr>
                        <a:t>Fare</a:t>
                      </a:r>
                      <a:endParaRPr b="1" sz="1100" strike="sngStrike">
                        <a:solidFill>
                          <a:schemeClr val="lt1"/>
                        </a:solidFill>
                        <a:highlight>
                          <a:srgbClr val="FF0000"/>
                        </a:highlight>
                        <a:latin typeface="Montserrat"/>
                        <a:ea typeface="Montserrat"/>
                        <a:cs typeface="Montserrat"/>
                        <a:sym typeface="Montserrat"/>
                      </a:endParaRPr>
                    </a:p>
                  </a:txBody>
                  <a:tcPr marT="91425" marB="91425" marR="91425" marL="91425" anchor="ctr">
                    <a:lnL cap="flat" cmpd="sng" w="38100">
                      <a:solidFill>
                        <a:srgbClr val="107991"/>
                      </a:solidFill>
                      <a:prstDash val="solid"/>
                      <a:round/>
                      <a:headEnd len="sm" w="sm" type="none"/>
                      <a:tailEnd len="sm" w="sm" type="none"/>
                    </a:lnL>
                    <a:lnR cap="flat" cmpd="sng" w="38100">
                      <a:solidFill>
                        <a:srgbClr val="107991"/>
                      </a:solidFill>
                      <a:prstDash val="solid"/>
                      <a:round/>
                      <a:headEnd len="sm" w="sm" type="none"/>
                      <a:tailEnd len="sm" w="sm" type="none"/>
                    </a:lnR>
                    <a:lnT cap="flat" cmpd="sng" w="38100">
                      <a:solidFill>
                        <a:srgbClr val="107991"/>
                      </a:solidFill>
                      <a:prstDash val="solid"/>
                      <a:round/>
                      <a:headEnd len="sm" w="sm" type="none"/>
                      <a:tailEnd len="sm" w="sm" type="none"/>
                    </a:lnT>
                    <a:lnB cap="flat" cmpd="sng" w="38100">
                      <a:solidFill>
                        <a:srgbClr val="107991"/>
                      </a:solidFill>
                      <a:prstDash val="solid"/>
                      <a:round/>
                      <a:headEnd len="sm" w="sm" type="none"/>
                      <a:tailEnd len="sm" w="sm" type="none"/>
                    </a:lnB>
                    <a:solidFill>
                      <a:schemeClr val="accent4"/>
                    </a:solidFill>
                  </a:tcPr>
                </a:tc>
                <a:tc>
                  <a:txBody>
                    <a:bodyPr/>
                    <a:lstStyle/>
                    <a:p>
                      <a:pPr indent="0" lvl="0" marL="0" rtl="0" algn="ctr">
                        <a:spcBef>
                          <a:spcPts val="0"/>
                        </a:spcBef>
                        <a:spcAft>
                          <a:spcPts val="0"/>
                        </a:spcAft>
                        <a:buNone/>
                      </a:pPr>
                      <a:r>
                        <a:rPr b="1" lang="en" sz="1100" strike="sngStrike">
                          <a:solidFill>
                            <a:schemeClr val="lt1"/>
                          </a:solidFill>
                          <a:highlight>
                            <a:srgbClr val="FF0000"/>
                          </a:highlight>
                          <a:latin typeface="Montserrat"/>
                          <a:ea typeface="Montserrat"/>
                          <a:cs typeface="Montserrat"/>
                          <a:sym typeface="Montserrat"/>
                        </a:rPr>
                        <a:t>Embarked</a:t>
                      </a:r>
                      <a:endParaRPr b="1" sz="1100" strike="sngStrike">
                        <a:solidFill>
                          <a:schemeClr val="lt1"/>
                        </a:solidFill>
                        <a:highlight>
                          <a:srgbClr val="FF0000"/>
                        </a:highlight>
                        <a:latin typeface="Montserrat"/>
                        <a:ea typeface="Montserrat"/>
                        <a:cs typeface="Montserrat"/>
                        <a:sym typeface="Montserrat"/>
                      </a:endParaRPr>
                    </a:p>
                  </a:txBody>
                  <a:tcPr marT="91425" marB="91425" marR="91425" marL="91425" anchor="ctr">
                    <a:lnL cap="flat" cmpd="sng" w="38100">
                      <a:solidFill>
                        <a:srgbClr val="107991"/>
                      </a:solidFill>
                      <a:prstDash val="solid"/>
                      <a:round/>
                      <a:headEnd len="sm" w="sm" type="none"/>
                      <a:tailEnd len="sm" w="sm" type="none"/>
                    </a:lnL>
                    <a:lnR cap="flat" cmpd="sng" w="38100">
                      <a:solidFill>
                        <a:srgbClr val="107991"/>
                      </a:solidFill>
                      <a:prstDash val="solid"/>
                      <a:round/>
                      <a:headEnd len="sm" w="sm" type="none"/>
                      <a:tailEnd len="sm" w="sm" type="none"/>
                    </a:lnR>
                    <a:lnT cap="flat" cmpd="sng" w="38100">
                      <a:solidFill>
                        <a:srgbClr val="107991"/>
                      </a:solidFill>
                      <a:prstDash val="solid"/>
                      <a:round/>
                      <a:headEnd len="sm" w="sm" type="none"/>
                      <a:tailEnd len="sm" w="sm" type="none"/>
                    </a:lnT>
                    <a:lnB cap="flat" cmpd="sng" w="38100">
                      <a:solidFill>
                        <a:srgbClr val="107991"/>
                      </a:solidFill>
                      <a:prstDash val="solid"/>
                      <a:round/>
                      <a:headEnd len="sm" w="sm" type="none"/>
                      <a:tailEnd len="sm" w="sm" type="none"/>
                    </a:lnB>
                    <a:solidFill>
                      <a:schemeClr val="accent4"/>
                    </a:solidFill>
                  </a:tcPr>
                </a:tc>
                <a:tc>
                  <a:txBody>
                    <a:bodyPr/>
                    <a:lstStyle/>
                    <a:p>
                      <a:pPr indent="0" lvl="0" marL="0" rtl="0" algn="ctr">
                        <a:spcBef>
                          <a:spcPts val="0"/>
                        </a:spcBef>
                        <a:spcAft>
                          <a:spcPts val="0"/>
                        </a:spcAft>
                        <a:buNone/>
                      </a:pPr>
                      <a:r>
                        <a:rPr b="1" lang="en" sz="1100" strike="sngStrike">
                          <a:solidFill>
                            <a:schemeClr val="lt1"/>
                          </a:solidFill>
                          <a:highlight>
                            <a:srgbClr val="FF0000"/>
                          </a:highlight>
                          <a:latin typeface="Montserrat"/>
                          <a:ea typeface="Montserrat"/>
                          <a:cs typeface="Montserrat"/>
                          <a:sym typeface="Montserrat"/>
                        </a:rPr>
                        <a:t>Passenger ID</a:t>
                      </a:r>
                      <a:endParaRPr b="1" sz="1100" strike="sngStrike">
                        <a:solidFill>
                          <a:schemeClr val="lt1"/>
                        </a:solidFill>
                        <a:highlight>
                          <a:srgbClr val="FF0000"/>
                        </a:highlight>
                        <a:latin typeface="Montserrat"/>
                        <a:ea typeface="Montserrat"/>
                        <a:cs typeface="Montserrat"/>
                        <a:sym typeface="Montserrat"/>
                      </a:endParaRPr>
                    </a:p>
                  </a:txBody>
                  <a:tcPr marT="91425" marB="91425" marR="91425" marL="91425" anchor="ctr">
                    <a:lnL cap="flat" cmpd="sng" w="38100">
                      <a:solidFill>
                        <a:srgbClr val="107991"/>
                      </a:solidFill>
                      <a:prstDash val="solid"/>
                      <a:round/>
                      <a:headEnd len="sm" w="sm" type="none"/>
                      <a:tailEnd len="sm" w="sm" type="none"/>
                    </a:lnL>
                    <a:lnR cap="flat" cmpd="sng" w="38100">
                      <a:solidFill>
                        <a:srgbClr val="107991"/>
                      </a:solidFill>
                      <a:prstDash val="solid"/>
                      <a:round/>
                      <a:headEnd len="sm" w="sm" type="none"/>
                      <a:tailEnd len="sm" w="sm" type="none"/>
                    </a:lnR>
                    <a:lnT cap="flat" cmpd="sng" w="38100">
                      <a:solidFill>
                        <a:srgbClr val="107991"/>
                      </a:solidFill>
                      <a:prstDash val="solid"/>
                      <a:round/>
                      <a:headEnd len="sm" w="sm" type="none"/>
                      <a:tailEnd len="sm" w="sm" type="none"/>
                    </a:lnT>
                    <a:lnB cap="flat" cmpd="sng" w="38100">
                      <a:solidFill>
                        <a:srgbClr val="107991"/>
                      </a:solidFill>
                      <a:prstDash val="solid"/>
                      <a:round/>
                      <a:headEnd len="sm" w="sm" type="none"/>
                      <a:tailEnd len="sm" w="sm" type="none"/>
                    </a:lnB>
                    <a:solidFill>
                      <a:schemeClr val="accent4"/>
                    </a:solidFill>
                  </a:tcPr>
                </a:tc>
                <a:tc>
                  <a:txBody>
                    <a:bodyPr/>
                    <a:lstStyle/>
                    <a:p>
                      <a:pPr indent="0" lvl="0" marL="0" rtl="0" algn="ctr">
                        <a:spcBef>
                          <a:spcPts val="0"/>
                        </a:spcBef>
                        <a:spcAft>
                          <a:spcPts val="0"/>
                        </a:spcAft>
                        <a:buNone/>
                      </a:pPr>
                      <a:r>
                        <a:rPr b="1" lang="en" sz="1100" strike="sngStrike">
                          <a:solidFill>
                            <a:schemeClr val="lt1"/>
                          </a:solidFill>
                          <a:highlight>
                            <a:srgbClr val="FF0000"/>
                          </a:highlight>
                          <a:latin typeface="Montserrat"/>
                          <a:ea typeface="Montserrat"/>
                          <a:cs typeface="Montserrat"/>
                          <a:sym typeface="Montserrat"/>
                        </a:rPr>
                        <a:t>Name</a:t>
                      </a:r>
                      <a:endParaRPr b="1" sz="1100" strike="sngStrike">
                        <a:solidFill>
                          <a:schemeClr val="lt1"/>
                        </a:solidFill>
                        <a:highlight>
                          <a:srgbClr val="FF0000"/>
                        </a:highlight>
                        <a:latin typeface="Montserrat"/>
                        <a:ea typeface="Montserrat"/>
                        <a:cs typeface="Montserrat"/>
                        <a:sym typeface="Montserrat"/>
                      </a:endParaRPr>
                    </a:p>
                  </a:txBody>
                  <a:tcPr marT="91425" marB="91425" marR="91425" marL="91425" anchor="ctr">
                    <a:lnL cap="flat" cmpd="sng" w="38100">
                      <a:solidFill>
                        <a:srgbClr val="107991"/>
                      </a:solidFill>
                      <a:prstDash val="solid"/>
                      <a:round/>
                      <a:headEnd len="sm" w="sm" type="none"/>
                      <a:tailEnd len="sm" w="sm" type="none"/>
                    </a:lnL>
                    <a:lnR cap="flat" cmpd="sng" w="38100">
                      <a:solidFill>
                        <a:srgbClr val="107991"/>
                      </a:solidFill>
                      <a:prstDash val="solid"/>
                      <a:round/>
                      <a:headEnd len="sm" w="sm" type="none"/>
                      <a:tailEnd len="sm" w="sm" type="none"/>
                    </a:lnR>
                    <a:lnT cap="flat" cmpd="sng" w="38100">
                      <a:solidFill>
                        <a:srgbClr val="107991"/>
                      </a:solidFill>
                      <a:prstDash val="solid"/>
                      <a:round/>
                      <a:headEnd len="sm" w="sm" type="none"/>
                      <a:tailEnd len="sm" w="sm" type="none"/>
                    </a:lnT>
                    <a:lnB cap="flat" cmpd="sng" w="38100">
                      <a:solidFill>
                        <a:srgbClr val="107991"/>
                      </a:solidFill>
                      <a:prstDash val="solid"/>
                      <a:round/>
                      <a:headEnd len="sm" w="sm" type="none"/>
                      <a:tailEnd len="sm" w="sm" type="none"/>
                    </a:lnB>
                    <a:solidFill>
                      <a:schemeClr val="accent4"/>
                    </a:solidFill>
                  </a:tcPr>
                </a:tc>
                <a:tc>
                  <a:txBody>
                    <a:bodyPr/>
                    <a:lstStyle/>
                    <a:p>
                      <a:pPr indent="0" lvl="0" marL="0" rtl="0" algn="ctr">
                        <a:spcBef>
                          <a:spcPts val="0"/>
                        </a:spcBef>
                        <a:spcAft>
                          <a:spcPts val="0"/>
                        </a:spcAft>
                        <a:buNone/>
                      </a:pPr>
                      <a:r>
                        <a:rPr b="1" lang="en" sz="1100" strike="sngStrike">
                          <a:solidFill>
                            <a:schemeClr val="lt1"/>
                          </a:solidFill>
                          <a:highlight>
                            <a:srgbClr val="FF0000"/>
                          </a:highlight>
                          <a:latin typeface="Montserrat"/>
                          <a:ea typeface="Montserrat"/>
                          <a:cs typeface="Montserrat"/>
                          <a:sym typeface="Montserrat"/>
                        </a:rPr>
                        <a:t>Ticket</a:t>
                      </a:r>
                      <a:endParaRPr b="1" sz="1100" strike="sngStrike">
                        <a:solidFill>
                          <a:schemeClr val="lt1"/>
                        </a:solidFill>
                        <a:highlight>
                          <a:srgbClr val="FF0000"/>
                        </a:highlight>
                        <a:latin typeface="Montserrat"/>
                        <a:ea typeface="Montserrat"/>
                        <a:cs typeface="Montserrat"/>
                        <a:sym typeface="Montserrat"/>
                      </a:endParaRPr>
                    </a:p>
                  </a:txBody>
                  <a:tcPr marT="91425" marB="91425" marR="91425" marL="91425" anchor="ctr">
                    <a:lnL cap="flat" cmpd="sng" w="38100">
                      <a:solidFill>
                        <a:srgbClr val="107991"/>
                      </a:solidFill>
                      <a:prstDash val="solid"/>
                      <a:round/>
                      <a:headEnd len="sm" w="sm" type="none"/>
                      <a:tailEnd len="sm" w="sm" type="none"/>
                    </a:lnL>
                    <a:lnR cap="flat" cmpd="sng" w="38100">
                      <a:solidFill>
                        <a:srgbClr val="107991"/>
                      </a:solidFill>
                      <a:prstDash val="solid"/>
                      <a:round/>
                      <a:headEnd len="sm" w="sm" type="none"/>
                      <a:tailEnd len="sm" w="sm" type="none"/>
                    </a:lnR>
                    <a:lnT cap="flat" cmpd="sng" w="38100">
                      <a:solidFill>
                        <a:srgbClr val="107991"/>
                      </a:solidFill>
                      <a:prstDash val="solid"/>
                      <a:round/>
                      <a:headEnd len="sm" w="sm" type="none"/>
                      <a:tailEnd len="sm" w="sm" type="none"/>
                    </a:lnT>
                    <a:lnB cap="flat" cmpd="sng" w="38100">
                      <a:solidFill>
                        <a:srgbClr val="107991"/>
                      </a:solidFill>
                      <a:prstDash val="solid"/>
                      <a:round/>
                      <a:headEnd len="sm" w="sm" type="none"/>
                      <a:tailEnd len="sm" w="sm" type="none"/>
                    </a:lnB>
                    <a:solidFill>
                      <a:schemeClr val="accent4"/>
                    </a:solidFill>
                  </a:tcPr>
                </a:tc>
                <a:tc>
                  <a:txBody>
                    <a:bodyPr/>
                    <a:lstStyle/>
                    <a:p>
                      <a:pPr indent="0" lvl="0" marL="0" rtl="0" algn="ctr">
                        <a:spcBef>
                          <a:spcPts val="0"/>
                        </a:spcBef>
                        <a:spcAft>
                          <a:spcPts val="0"/>
                        </a:spcAft>
                        <a:buNone/>
                      </a:pPr>
                      <a:r>
                        <a:rPr b="1" lang="en" sz="1100" strike="sngStrike">
                          <a:solidFill>
                            <a:schemeClr val="lt1"/>
                          </a:solidFill>
                          <a:highlight>
                            <a:srgbClr val="FF0000"/>
                          </a:highlight>
                          <a:latin typeface="Montserrat"/>
                          <a:ea typeface="Montserrat"/>
                          <a:cs typeface="Montserrat"/>
                          <a:sym typeface="Montserrat"/>
                        </a:rPr>
                        <a:t>Cabin</a:t>
                      </a:r>
                      <a:endParaRPr b="1" sz="1100" strike="sngStrike">
                        <a:solidFill>
                          <a:schemeClr val="lt1"/>
                        </a:solidFill>
                        <a:highlight>
                          <a:srgbClr val="FF0000"/>
                        </a:highlight>
                        <a:latin typeface="Montserrat"/>
                        <a:ea typeface="Montserrat"/>
                        <a:cs typeface="Montserrat"/>
                        <a:sym typeface="Montserrat"/>
                      </a:endParaRPr>
                    </a:p>
                  </a:txBody>
                  <a:tcPr marT="91425" marB="91425" marR="91425" marL="91425" anchor="ctr">
                    <a:lnL cap="flat" cmpd="sng" w="38100">
                      <a:solidFill>
                        <a:srgbClr val="107991"/>
                      </a:solidFill>
                      <a:prstDash val="solid"/>
                      <a:round/>
                      <a:headEnd len="sm" w="sm" type="none"/>
                      <a:tailEnd len="sm" w="sm" type="none"/>
                    </a:lnL>
                    <a:lnR cap="flat" cmpd="sng" w="38100">
                      <a:solidFill>
                        <a:srgbClr val="107991"/>
                      </a:solidFill>
                      <a:prstDash val="solid"/>
                      <a:round/>
                      <a:headEnd len="sm" w="sm" type="none"/>
                      <a:tailEnd len="sm" w="sm" type="none"/>
                    </a:lnR>
                    <a:lnT cap="flat" cmpd="sng" w="38100">
                      <a:solidFill>
                        <a:srgbClr val="107991"/>
                      </a:solidFill>
                      <a:prstDash val="solid"/>
                      <a:round/>
                      <a:headEnd len="sm" w="sm" type="none"/>
                      <a:tailEnd len="sm" w="sm" type="none"/>
                    </a:lnT>
                    <a:lnB cap="flat" cmpd="sng" w="38100">
                      <a:solidFill>
                        <a:srgbClr val="107991"/>
                      </a:solidFill>
                      <a:prstDash val="solid"/>
                      <a:round/>
                      <a:headEnd len="sm" w="sm" type="none"/>
                      <a:tailEnd len="sm" w="sm" type="none"/>
                    </a:lnB>
                    <a:solidFill>
                      <a:schemeClr val="accent4"/>
                    </a:solidFill>
                  </a:tcPr>
                </a:tc>
              </a:tr>
              <a:tr h="664125">
                <a:tc>
                  <a:txBody>
                    <a:bodyPr/>
                    <a:lstStyle/>
                    <a:p>
                      <a:pPr indent="0" lvl="0" marL="0" rtl="0" algn="ctr">
                        <a:spcBef>
                          <a:spcPts val="0"/>
                        </a:spcBef>
                        <a:spcAft>
                          <a:spcPts val="0"/>
                        </a:spcAft>
                        <a:buNone/>
                      </a:pPr>
                      <a:r>
                        <a:rPr b="1" lang="en" sz="1100">
                          <a:solidFill>
                            <a:schemeClr val="accent4"/>
                          </a:solidFill>
                          <a:latin typeface="Bebas Neue"/>
                          <a:ea typeface="Bebas Neue"/>
                          <a:cs typeface="Bebas Neue"/>
                          <a:sym typeface="Bebas Neue"/>
                        </a:rPr>
                        <a:t>Live</a:t>
                      </a:r>
                      <a:endParaRPr b="1" sz="1100">
                        <a:solidFill>
                          <a:schemeClr val="accent4"/>
                        </a:solidFill>
                        <a:latin typeface="Bebas Neue"/>
                        <a:ea typeface="Bebas Neue"/>
                        <a:cs typeface="Bebas Neue"/>
                        <a:sym typeface="Bebas Neue"/>
                      </a:endParaRPr>
                    </a:p>
                  </a:txBody>
                  <a:tcPr marT="91425" marB="91425" marR="91425" marL="91425" anchor="ctr">
                    <a:lnL cap="flat" cmpd="sng" w="38100">
                      <a:solidFill>
                        <a:srgbClr val="107991"/>
                      </a:solidFill>
                      <a:prstDash val="solid"/>
                      <a:round/>
                      <a:headEnd len="sm" w="sm" type="none"/>
                      <a:tailEnd len="sm" w="sm" type="none"/>
                    </a:lnL>
                    <a:lnR cap="flat" cmpd="sng" w="38100">
                      <a:solidFill>
                        <a:srgbClr val="107991"/>
                      </a:solidFill>
                      <a:prstDash val="solid"/>
                      <a:round/>
                      <a:headEnd len="sm" w="sm" type="none"/>
                      <a:tailEnd len="sm" w="sm" type="none"/>
                    </a:lnR>
                    <a:lnT cap="flat" cmpd="sng" w="38100">
                      <a:solidFill>
                        <a:srgbClr val="107991"/>
                      </a:solidFill>
                      <a:prstDash val="solid"/>
                      <a:round/>
                      <a:headEnd len="sm" w="sm" type="none"/>
                      <a:tailEnd len="sm" w="sm" type="none"/>
                    </a:lnT>
                    <a:lnB cap="flat" cmpd="sng" w="38100">
                      <a:solidFill>
                        <a:srgbClr val="107991"/>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None/>
                      </a:pPr>
                      <a:r>
                        <a:rPr b="1" lang="en" sz="1100">
                          <a:solidFill>
                            <a:schemeClr val="accent4"/>
                          </a:solidFill>
                          <a:latin typeface="Bebas Neue"/>
                          <a:ea typeface="Bebas Neue"/>
                          <a:cs typeface="Bebas Neue"/>
                          <a:sym typeface="Bebas Neue"/>
                        </a:rPr>
                        <a:t>Class</a:t>
                      </a:r>
                      <a:endParaRPr b="1" sz="1100">
                        <a:solidFill>
                          <a:schemeClr val="accent4"/>
                        </a:solidFill>
                        <a:latin typeface="Bebas Neue"/>
                        <a:ea typeface="Bebas Neue"/>
                        <a:cs typeface="Bebas Neue"/>
                        <a:sym typeface="Bebas Neue"/>
                      </a:endParaRPr>
                    </a:p>
                  </a:txBody>
                  <a:tcPr marT="91425" marB="91425" marR="91425" marL="91425" anchor="ctr">
                    <a:lnL cap="flat" cmpd="sng" w="38100">
                      <a:solidFill>
                        <a:srgbClr val="107991"/>
                      </a:solidFill>
                      <a:prstDash val="solid"/>
                      <a:round/>
                      <a:headEnd len="sm" w="sm" type="none"/>
                      <a:tailEnd len="sm" w="sm" type="none"/>
                    </a:lnL>
                    <a:lnR cap="flat" cmpd="sng" w="38100">
                      <a:solidFill>
                        <a:srgbClr val="107991"/>
                      </a:solidFill>
                      <a:prstDash val="solid"/>
                      <a:round/>
                      <a:headEnd len="sm" w="sm" type="none"/>
                      <a:tailEnd len="sm" w="sm" type="none"/>
                    </a:lnR>
                    <a:lnT cap="flat" cmpd="sng" w="38100">
                      <a:solidFill>
                        <a:srgbClr val="107991"/>
                      </a:solidFill>
                      <a:prstDash val="solid"/>
                      <a:round/>
                      <a:headEnd len="sm" w="sm" type="none"/>
                      <a:tailEnd len="sm" w="sm" type="none"/>
                    </a:lnT>
                    <a:lnB cap="flat" cmpd="sng" w="38100">
                      <a:solidFill>
                        <a:srgbClr val="107991"/>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None/>
                      </a:pPr>
                      <a:r>
                        <a:rPr b="1" lang="en" sz="1100">
                          <a:solidFill>
                            <a:schemeClr val="accent4"/>
                          </a:solidFill>
                          <a:latin typeface="Bebas Neue"/>
                          <a:ea typeface="Bebas Neue"/>
                          <a:cs typeface="Bebas Neue"/>
                          <a:sym typeface="Bebas Neue"/>
                        </a:rPr>
                        <a:t>Gender</a:t>
                      </a:r>
                      <a:endParaRPr b="1" sz="1100">
                        <a:solidFill>
                          <a:schemeClr val="accent4"/>
                        </a:solidFill>
                        <a:latin typeface="Bebas Neue"/>
                        <a:ea typeface="Bebas Neue"/>
                        <a:cs typeface="Bebas Neue"/>
                        <a:sym typeface="Bebas Neue"/>
                      </a:endParaRPr>
                    </a:p>
                  </a:txBody>
                  <a:tcPr marT="91425" marB="91425" marR="91425" marL="91425" anchor="ctr">
                    <a:lnL cap="flat" cmpd="sng" w="38100">
                      <a:solidFill>
                        <a:srgbClr val="107991"/>
                      </a:solidFill>
                      <a:prstDash val="solid"/>
                      <a:round/>
                      <a:headEnd len="sm" w="sm" type="none"/>
                      <a:tailEnd len="sm" w="sm" type="none"/>
                    </a:lnL>
                    <a:lnR cap="flat" cmpd="sng" w="38100">
                      <a:solidFill>
                        <a:srgbClr val="107991"/>
                      </a:solidFill>
                      <a:prstDash val="solid"/>
                      <a:round/>
                      <a:headEnd len="sm" w="sm" type="none"/>
                      <a:tailEnd len="sm" w="sm" type="none"/>
                    </a:lnR>
                    <a:lnT cap="flat" cmpd="sng" w="38100">
                      <a:solidFill>
                        <a:srgbClr val="107991"/>
                      </a:solidFill>
                      <a:prstDash val="solid"/>
                      <a:round/>
                      <a:headEnd len="sm" w="sm" type="none"/>
                      <a:tailEnd len="sm" w="sm" type="none"/>
                    </a:lnT>
                    <a:lnB cap="flat" cmpd="sng" w="38100">
                      <a:solidFill>
                        <a:srgbClr val="107991"/>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None/>
                      </a:pPr>
                      <a:r>
                        <a:rPr b="1" lang="en" sz="1100">
                          <a:solidFill>
                            <a:schemeClr val="accent4"/>
                          </a:solidFill>
                          <a:latin typeface="Bebas Neue"/>
                          <a:ea typeface="Bebas Neue"/>
                          <a:cs typeface="Bebas Neue"/>
                          <a:sym typeface="Bebas Neue"/>
                        </a:rPr>
                        <a:t>Age</a:t>
                      </a:r>
                      <a:endParaRPr b="1" sz="1100">
                        <a:solidFill>
                          <a:schemeClr val="accent4"/>
                        </a:solidFill>
                        <a:latin typeface="Bebas Neue"/>
                        <a:ea typeface="Bebas Neue"/>
                        <a:cs typeface="Bebas Neue"/>
                        <a:sym typeface="Bebas Neue"/>
                      </a:endParaRPr>
                    </a:p>
                  </a:txBody>
                  <a:tcPr marT="91425" marB="91425" marR="91425" marL="91425" anchor="ctr">
                    <a:lnL cap="flat" cmpd="sng" w="38100">
                      <a:solidFill>
                        <a:srgbClr val="107991"/>
                      </a:solidFill>
                      <a:prstDash val="solid"/>
                      <a:round/>
                      <a:headEnd len="sm" w="sm" type="none"/>
                      <a:tailEnd len="sm" w="sm" type="none"/>
                    </a:lnL>
                    <a:lnR cap="flat" cmpd="sng" w="38100">
                      <a:solidFill>
                        <a:srgbClr val="107991"/>
                      </a:solidFill>
                      <a:prstDash val="solid"/>
                      <a:round/>
                      <a:headEnd len="sm" w="sm" type="none"/>
                      <a:tailEnd len="sm" w="sm" type="none"/>
                    </a:lnR>
                    <a:lnT cap="flat" cmpd="sng" w="38100">
                      <a:solidFill>
                        <a:srgbClr val="107991"/>
                      </a:solidFill>
                      <a:prstDash val="solid"/>
                      <a:round/>
                      <a:headEnd len="sm" w="sm" type="none"/>
                      <a:tailEnd len="sm" w="sm" type="none"/>
                    </a:lnT>
                    <a:lnB cap="flat" cmpd="sng" w="38100">
                      <a:solidFill>
                        <a:srgbClr val="107991"/>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None/>
                      </a:pPr>
                      <a:r>
                        <a:rPr b="1" lang="en" sz="1100">
                          <a:solidFill>
                            <a:schemeClr val="accent4"/>
                          </a:solidFill>
                          <a:latin typeface="Bebas Neue"/>
                          <a:ea typeface="Bebas Neue"/>
                          <a:cs typeface="Bebas Neue"/>
                          <a:sym typeface="Bebas Neue"/>
                        </a:rPr>
                        <a:t>Sibling or Spouse</a:t>
                      </a:r>
                      <a:endParaRPr b="1" sz="1100">
                        <a:solidFill>
                          <a:schemeClr val="accent4"/>
                        </a:solidFill>
                        <a:latin typeface="Bebas Neue"/>
                        <a:ea typeface="Bebas Neue"/>
                        <a:cs typeface="Bebas Neue"/>
                        <a:sym typeface="Bebas Neue"/>
                      </a:endParaRPr>
                    </a:p>
                  </a:txBody>
                  <a:tcPr marT="91425" marB="91425" marR="91425" marL="91425" anchor="ctr">
                    <a:lnL cap="flat" cmpd="sng" w="38100">
                      <a:solidFill>
                        <a:srgbClr val="107991"/>
                      </a:solidFill>
                      <a:prstDash val="solid"/>
                      <a:round/>
                      <a:headEnd len="sm" w="sm" type="none"/>
                      <a:tailEnd len="sm" w="sm" type="none"/>
                    </a:lnL>
                    <a:lnR cap="flat" cmpd="sng" w="38100">
                      <a:solidFill>
                        <a:srgbClr val="107991"/>
                      </a:solidFill>
                      <a:prstDash val="solid"/>
                      <a:round/>
                      <a:headEnd len="sm" w="sm" type="none"/>
                      <a:tailEnd len="sm" w="sm" type="none"/>
                    </a:lnR>
                    <a:lnT cap="flat" cmpd="sng" w="38100">
                      <a:solidFill>
                        <a:srgbClr val="107991"/>
                      </a:solidFill>
                      <a:prstDash val="solid"/>
                      <a:round/>
                      <a:headEnd len="sm" w="sm" type="none"/>
                      <a:tailEnd len="sm" w="sm" type="none"/>
                    </a:lnT>
                    <a:lnB cap="flat" cmpd="sng" w="38100">
                      <a:solidFill>
                        <a:srgbClr val="107991"/>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None/>
                      </a:pPr>
                      <a:r>
                        <a:rPr b="1" lang="en" sz="1100">
                          <a:solidFill>
                            <a:schemeClr val="accent4"/>
                          </a:solidFill>
                          <a:latin typeface="Bebas Neue"/>
                          <a:ea typeface="Bebas Neue"/>
                          <a:cs typeface="Bebas Neue"/>
                          <a:sym typeface="Bebas Neue"/>
                        </a:rPr>
                        <a:t>Parent or Child</a:t>
                      </a:r>
                      <a:endParaRPr b="1" sz="1100">
                        <a:solidFill>
                          <a:schemeClr val="accent4"/>
                        </a:solidFill>
                        <a:latin typeface="Bebas Neue"/>
                        <a:ea typeface="Bebas Neue"/>
                        <a:cs typeface="Bebas Neue"/>
                        <a:sym typeface="Bebas Neue"/>
                      </a:endParaRPr>
                    </a:p>
                  </a:txBody>
                  <a:tcPr marT="91425" marB="91425" marR="91425" marL="91425" anchor="ctr">
                    <a:lnL cap="flat" cmpd="sng" w="38100">
                      <a:solidFill>
                        <a:srgbClr val="107991"/>
                      </a:solidFill>
                      <a:prstDash val="solid"/>
                      <a:round/>
                      <a:headEnd len="sm" w="sm" type="none"/>
                      <a:tailEnd len="sm" w="sm" type="none"/>
                    </a:lnL>
                    <a:lnR cap="flat" cmpd="sng" w="38100">
                      <a:solidFill>
                        <a:srgbClr val="107991"/>
                      </a:solidFill>
                      <a:prstDash val="solid"/>
                      <a:round/>
                      <a:headEnd len="sm" w="sm" type="none"/>
                      <a:tailEnd len="sm" w="sm" type="none"/>
                    </a:lnR>
                    <a:lnT cap="flat" cmpd="sng" w="38100">
                      <a:solidFill>
                        <a:srgbClr val="107991"/>
                      </a:solidFill>
                      <a:prstDash val="solid"/>
                      <a:round/>
                      <a:headEnd len="sm" w="sm" type="none"/>
                      <a:tailEnd len="sm" w="sm" type="none"/>
                    </a:lnT>
                    <a:lnB cap="flat" cmpd="sng" w="38100">
                      <a:solidFill>
                        <a:srgbClr val="107991"/>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None/>
                      </a:pPr>
                      <a:r>
                        <a:rPr b="1" lang="en" sz="1100" strike="sngStrike">
                          <a:solidFill>
                            <a:schemeClr val="accent4"/>
                          </a:solidFill>
                          <a:highlight>
                            <a:srgbClr val="FF0000"/>
                          </a:highlight>
                          <a:latin typeface="Bebas Neue"/>
                          <a:ea typeface="Bebas Neue"/>
                          <a:cs typeface="Bebas Neue"/>
                          <a:sym typeface="Bebas Neue"/>
                        </a:rPr>
                        <a:t>$</a:t>
                      </a:r>
                      <a:endParaRPr b="1" sz="1100" strike="sngStrike">
                        <a:solidFill>
                          <a:schemeClr val="accent4"/>
                        </a:solidFill>
                        <a:highlight>
                          <a:srgbClr val="FF0000"/>
                        </a:highlight>
                        <a:latin typeface="Bebas Neue"/>
                        <a:ea typeface="Bebas Neue"/>
                        <a:cs typeface="Bebas Neue"/>
                        <a:sym typeface="Bebas Neue"/>
                      </a:endParaRPr>
                    </a:p>
                  </a:txBody>
                  <a:tcPr marT="91425" marB="91425" marR="91425" marL="91425" anchor="ctr">
                    <a:lnL cap="flat" cmpd="sng" w="38100">
                      <a:solidFill>
                        <a:srgbClr val="107991"/>
                      </a:solidFill>
                      <a:prstDash val="solid"/>
                      <a:round/>
                      <a:headEnd len="sm" w="sm" type="none"/>
                      <a:tailEnd len="sm" w="sm" type="none"/>
                    </a:lnL>
                    <a:lnR cap="flat" cmpd="sng" w="38100">
                      <a:solidFill>
                        <a:srgbClr val="107991"/>
                      </a:solidFill>
                      <a:prstDash val="solid"/>
                      <a:round/>
                      <a:headEnd len="sm" w="sm" type="none"/>
                      <a:tailEnd len="sm" w="sm" type="none"/>
                    </a:lnR>
                    <a:lnT cap="flat" cmpd="sng" w="38100">
                      <a:solidFill>
                        <a:srgbClr val="107991"/>
                      </a:solidFill>
                      <a:prstDash val="solid"/>
                      <a:round/>
                      <a:headEnd len="sm" w="sm" type="none"/>
                      <a:tailEnd len="sm" w="sm" type="none"/>
                    </a:lnT>
                    <a:lnB cap="flat" cmpd="sng" w="38100">
                      <a:solidFill>
                        <a:srgbClr val="107991"/>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None/>
                      </a:pPr>
                      <a:r>
                        <a:rPr b="1" lang="en" sz="1100" strike="sngStrike">
                          <a:solidFill>
                            <a:schemeClr val="accent4"/>
                          </a:solidFill>
                          <a:highlight>
                            <a:srgbClr val="FF0000"/>
                          </a:highlight>
                          <a:latin typeface="Bebas Neue"/>
                          <a:ea typeface="Bebas Neue"/>
                          <a:cs typeface="Bebas Neue"/>
                          <a:sym typeface="Bebas Neue"/>
                        </a:rPr>
                        <a:t>Boarded</a:t>
                      </a:r>
                      <a:endParaRPr b="1" sz="1100" strike="sngStrike">
                        <a:solidFill>
                          <a:schemeClr val="accent4"/>
                        </a:solidFill>
                        <a:highlight>
                          <a:srgbClr val="FF0000"/>
                        </a:highlight>
                        <a:latin typeface="Bebas Neue"/>
                        <a:ea typeface="Bebas Neue"/>
                        <a:cs typeface="Bebas Neue"/>
                        <a:sym typeface="Bebas Neue"/>
                      </a:endParaRPr>
                    </a:p>
                    <a:p>
                      <a:pPr indent="0" lvl="0" marL="0" rtl="0" algn="ctr">
                        <a:spcBef>
                          <a:spcPts val="0"/>
                        </a:spcBef>
                        <a:spcAft>
                          <a:spcPts val="0"/>
                        </a:spcAft>
                        <a:buNone/>
                      </a:pPr>
                      <a:r>
                        <a:rPr b="1" lang="en" sz="1100" strike="sngStrike">
                          <a:solidFill>
                            <a:schemeClr val="accent4"/>
                          </a:solidFill>
                          <a:highlight>
                            <a:srgbClr val="FF0000"/>
                          </a:highlight>
                          <a:latin typeface="Bebas Neue"/>
                          <a:ea typeface="Bebas Neue"/>
                          <a:cs typeface="Bebas Neue"/>
                          <a:sym typeface="Bebas Neue"/>
                        </a:rPr>
                        <a:t>At</a:t>
                      </a:r>
                      <a:endParaRPr b="1" sz="1100" strike="sngStrike">
                        <a:solidFill>
                          <a:schemeClr val="accent4"/>
                        </a:solidFill>
                        <a:highlight>
                          <a:srgbClr val="FF0000"/>
                        </a:highlight>
                        <a:latin typeface="Bebas Neue"/>
                        <a:ea typeface="Bebas Neue"/>
                        <a:cs typeface="Bebas Neue"/>
                        <a:sym typeface="Bebas Neue"/>
                      </a:endParaRPr>
                    </a:p>
                  </a:txBody>
                  <a:tcPr marT="91425" marB="91425" marR="91425" marL="91425" anchor="ctr">
                    <a:lnL cap="flat" cmpd="sng" w="38100">
                      <a:solidFill>
                        <a:srgbClr val="107991"/>
                      </a:solidFill>
                      <a:prstDash val="solid"/>
                      <a:round/>
                      <a:headEnd len="sm" w="sm" type="none"/>
                      <a:tailEnd len="sm" w="sm" type="none"/>
                    </a:lnL>
                    <a:lnR cap="flat" cmpd="sng" w="38100">
                      <a:solidFill>
                        <a:srgbClr val="107991"/>
                      </a:solidFill>
                      <a:prstDash val="solid"/>
                      <a:round/>
                      <a:headEnd len="sm" w="sm" type="none"/>
                      <a:tailEnd len="sm" w="sm" type="none"/>
                    </a:lnR>
                    <a:lnT cap="flat" cmpd="sng" w="38100">
                      <a:solidFill>
                        <a:srgbClr val="107991"/>
                      </a:solidFill>
                      <a:prstDash val="solid"/>
                      <a:round/>
                      <a:headEnd len="sm" w="sm" type="none"/>
                      <a:tailEnd len="sm" w="sm" type="none"/>
                    </a:lnT>
                    <a:lnB cap="flat" cmpd="sng" w="38100">
                      <a:solidFill>
                        <a:srgbClr val="107991"/>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None/>
                      </a:pPr>
                      <a:r>
                        <a:rPr b="1" lang="en" sz="1100" strike="sngStrike">
                          <a:solidFill>
                            <a:schemeClr val="accent4"/>
                          </a:solidFill>
                          <a:highlight>
                            <a:srgbClr val="FF0000"/>
                          </a:highlight>
                          <a:latin typeface="Bebas Neue"/>
                          <a:ea typeface="Bebas Neue"/>
                          <a:cs typeface="Bebas Neue"/>
                          <a:sym typeface="Bebas Neue"/>
                        </a:rPr>
                        <a:t>ID#</a:t>
                      </a:r>
                      <a:endParaRPr b="1" sz="1100" strike="sngStrike">
                        <a:solidFill>
                          <a:schemeClr val="accent4"/>
                        </a:solidFill>
                        <a:highlight>
                          <a:srgbClr val="FF0000"/>
                        </a:highlight>
                        <a:latin typeface="Bebas Neue"/>
                        <a:ea typeface="Bebas Neue"/>
                        <a:cs typeface="Bebas Neue"/>
                        <a:sym typeface="Bebas Neue"/>
                      </a:endParaRPr>
                    </a:p>
                  </a:txBody>
                  <a:tcPr marT="91425" marB="91425" marR="91425" marL="91425" anchor="ctr">
                    <a:lnL cap="flat" cmpd="sng" w="38100">
                      <a:solidFill>
                        <a:srgbClr val="107991"/>
                      </a:solidFill>
                      <a:prstDash val="solid"/>
                      <a:round/>
                      <a:headEnd len="sm" w="sm" type="none"/>
                      <a:tailEnd len="sm" w="sm" type="none"/>
                    </a:lnL>
                    <a:lnR cap="flat" cmpd="sng" w="38100">
                      <a:solidFill>
                        <a:srgbClr val="107991"/>
                      </a:solidFill>
                      <a:prstDash val="solid"/>
                      <a:round/>
                      <a:headEnd len="sm" w="sm" type="none"/>
                      <a:tailEnd len="sm" w="sm" type="none"/>
                    </a:lnR>
                    <a:lnT cap="flat" cmpd="sng" w="38100">
                      <a:solidFill>
                        <a:srgbClr val="107991"/>
                      </a:solidFill>
                      <a:prstDash val="solid"/>
                      <a:round/>
                      <a:headEnd len="sm" w="sm" type="none"/>
                      <a:tailEnd len="sm" w="sm" type="none"/>
                    </a:lnT>
                    <a:lnB cap="flat" cmpd="sng" w="38100">
                      <a:solidFill>
                        <a:srgbClr val="107991"/>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None/>
                      </a:pPr>
                      <a:r>
                        <a:rPr b="1" lang="en" sz="1100" strike="sngStrike">
                          <a:solidFill>
                            <a:schemeClr val="accent4"/>
                          </a:solidFill>
                          <a:highlight>
                            <a:srgbClr val="FF0000"/>
                          </a:highlight>
                          <a:latin typeface="Bebas Neue"/>
                          <a:ea typeface="Bebas Neue"/>
                          <a:cs typeface="Bebas Neue"/>
                          <a:sym typeface="Bebas Neue"/>
                        </a:rPr>
                        <a:t>Name</a:t>
                      </a:r>
                      <a:endParaRPr b="1" sz="1100" strike="sngStrike">
                        <a:solidFill>
                          <a:schemeClr val="accent4"/>
                        </a:solidFill>
                        <a:highlight>
                          <a:srgbClr val="FF0000"/>
                        </a:highlight>
                        <a:latin typeface="Bebas Neue"/>
                        <a:ea typeface="Bebas Neue"/>
                        <a:cs typeface="Bebas Neue"/>
                        <a:sym typeface="Bebas Neue"/>
                      </a:endParaRPr>
                    </a:p>
                  </a:txBody>
                  <a:tcPr marT="91425" marB="91425" marR="91425" marL="91425" anchor="ctr">
                    <a:lnL cap="flat" cmpd="sng" w="38100">
                      <a:solidFill>
                        <a:srgbClr val="107991"/>
                      </a:solidFill>
                      <a:prstDash val="solid"/>
                      <a:round/>
                      <a:headEnd len="sm" w="sm" type="none"/>
                      <a:tailEnd len="sm" w="sm" type="none"/>
                    </a:lnL>
                    <a:lnR cap="flat" cmpd="sng" w="38100">
                      <a:solidFill>
                        <a:srgbClr val="107991"/>
                      </a:solidFill>
                      <a:prstDash val="solid"/>
                      <a:round/>
                      <a:headEnd len="sm" w="sm" type="none"/>
                      <a:tailEnd len="sm" w="sm" type="none"/>
                    </a:lnR>
                    <a:lnT cap="flat" cmpd="sng" w="38100">
                      <a:solidFill>
                        <a:srgbClr val="107991"/>
                      </a:solidFill>
                      <a:prstDash val="solid"/>
                      <a:round/>
                      <a:headEnd len="sm" w="sm" type="none"/>
                      <a:tailEnd len="sm" w="sm" type="none"/>
                    </a:lnT>
                    <a:lnB cap="flat" cmpd="sng" w="38100">
                      <a:solidFill>
                        <a:srgbClr val="107991"/>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None/>
                      </a:pPr>
                      <a:r>
                        <a:rPr b="1" lang="en" sz="1100" strike="sngStrike">
                          <a:solidFill>
                            <a:schemeClr val="accent4"/>
                          </a:solidFill>
                          <a:highlight>
                            <a:srgbClr val="FF0000"/>
                          </a:highlight>
                          <a:latin typeface="Bebas Neue"/>
                          <a:ea typeface="Bebas Neue"/>
                          <a:cs typeface="Bebas Neue"/>
                          <a:sym typeface="Bebas Neue"/>
                        </a:rPr>
                        <a:t>Ticket#</a:t>
                      </a:r>
                      <a:endParaRPr b="1" sz="1100" strike="sngStrike">
                        <a:solidFill>
                          <a:schemeClr val="accent4"/>
                        </a:solidFill>
                        <a:highlight>
                          <a:srgbClr val="FF0000"/>
                        </a:highlight>
                        <a:latin typeface="Bebas Neue"/>
                        <a:ea typeface="Bebas Neue"/>
                        <a:cs typeface="Bebas Neue"/>
                        <a:sym typeface="Bebas Neue"/>
                      </a:endParaRPr>
                    </a:p>
                  </a:txBody>
                  <a:tcPr marT="91425" marB="91425" marR="91425" marL="91425" anchor="ctr">
                    <a:lnL cap="flat" cmpd="sng" w="38100">
                      <a:solidFill>
                        <a:srgbClr val="107991"/>
                      </a:solidFill>
                      <a:prstDash val="solid"/>
                      <a:round/>
                      <a:headEnd len="sm" w="sm" type="none"/>
                      <a:tailEnd len="sm" w="sm" type="none"/>
                    </a:lnL>
                    <a:lnR cap="flat" cmpd="sng" w="38100">
                      <a:solidFill>
                        <a:srgbClr val="107991"/>
                      </a:solidFill>
                      <a:prstDash val="solid"/>
                      <a:round/>
                      <a:headEnd len="sm" w="sm" type="none"/>
                      <a:tailEnd len="sm" w="sm" type="none"/>
                    </a:lnR>
                    <a:lnT cap="flat" cmpd="sng" w="38100">
                      <a:solidFill>
                        <a:srgbClr val="107991"/>
                      </a:solidFill>
                      <a:prstDash val="solid"/>
                      <a:round/>
                      <a:headEnd len="sm" w="sm" type="none"/>
                      <a:tailEnd len="sm" w="sm" type="none"/>
                    </a:lnT>
                    <a:lnB cap="flat" cmpd="sng" w="38100">
                      <a:solidFill>
                        <a:srgbClr val="107991"/>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None/>
                      </a:pPr>
                      <a:r>
                        <a:rPr b="1" lang="en" sz="1100" strike="sngStrike">
                          <a:solidFill>
                            <a:schemeClr val="accent4"/>
                          </a:solidFill>
                          <a:highlight>
                            <a:srgbClr val="FF0000"/>
                          </a:highlight>
                          <a:latin typeface="Bebas Neue"/>
                          <a:ea typeface="Bebas Neue"/>
                          <a:cs typeface="Bebas Neue"/>
                          <a:sym typeface="Bebas Neue"/>
                        </a:rPr>
                        <a:t>Cabin#</a:t>
                      </a:r>
                      <a:endParaRPr b="1" sz="1100" strike="sngStrike">
                        <a:solidFill>
                          <a:schemeClr val="accent4"/>
                        </a:solidFill>
                        <a:highlight>
                          <a:srgbClr val="FF0000"/>
                        </a:highlight>
                        <a:latin typeface="Bebas Neue"/>
                        <a:ea typeface="Bebas Neue"/>
                        <a:cs typeface="Bebas Neue"/>
                        <a:sym typeface="Bebas Neue"/>
                      </a:endParaRPr>
                    </a:p>
                  </a:txBody>
                  <a:tcPr marT="91425" marB="91425" marR="91425" marL="91425" anchor="ctr">
                    <a:lnL cap="flat" cmpd="sng" w="38100">
                      <a:solidFill>
                        <a:srgbClr val="107991"/>
                      </a:solidFill>
                      <a:prstDash val="solid"/>
                      <a:round/>
                      <a:headEnd len="sm" w="sm" type="none"/>
                      <a:tailEnd len="sm" w="sm" type="none"/>
                    </a:lnL>
                    <a:lnR cap="flat" cmpd="sng" w="38100">
                      <a:solidFill>
                        <a:srgbClr val="107991"/>
                      </a:solidFill>
                      <a:prstDash val="solid"/>
                      <a:round/>
                      <a:headEnd len="sm" w="sm" type="none"/>
                      <a:tailEnd len="sm" w="sm" type="none"/>
                    </a:lnR>
                    <a:lnT cap="flat" cmpd="sng" w="38100">
                      <a:solidFill>
                        <a:srgbClr val="107991"/>
                      </a:solidFill>
                      <a:prstDash val="solid"/>
                      <a:round/>
                      <a:headEnd len="sm" w="sm" type="none"/>
                      <a:tailEnd len="sm" w="sm" type="none"/>
                    </a:lnT>
                    <a:lnB cap="flat" cmpd="sng" w="38100">
                      <a:solidFill>
                        <a:srgbClr val="107991"/>
                      </a:solidFill>
                      <a:prstDash val="solid"/>
                      <a:round/>
                      <a:headEnd len="sm" w="sm" type="none"/>
                      <a:tailEnd len="sm" w="sm" type="none"/>
                    </a:lnB>
                    <a:solidFill>
                      <a:schemeClr val="accent3"/>
                    </a:solidFill>
                  </a:tcPr>
                </a:tc>
              </a:tr>
            </a:tbl>
          </a:graphicData>
        </a:graphic>
      </p:graphicFrame>
      <p:sp>
        <p:nvSpPr>
          <p:cNvPr id="2847" name="Google Shape;2847;p33"/>
          <p:cNvSpPr txBox="1"/>
          <p:nvPr>
            <p:ph idx="4294967295" type="title"/>
          </p:nvPr>
        </p:nvSpPr>
        <p:spPr>
          <a:xfrm>
            <a:off x="916575" y="647263"/>
            <a:ext cx="7704000" cy="5727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chemeClr val="lt1"/>
                </a:solidFill>
              </a:rPr>
              <a:t>COLUMNS</a:t>
            </a:r>
            <a:r>
              <a:rPr lang="en" sz="3000">
                <a:solidFill>
                  <a:schemeClr val="lt1"/>
                </a:solidFill>
              </a:rPr>
              <a:t> </a:t>
            </a:r>
            <a:r>
              <a:rPr lang="en" sz="3000"/>
              <a:t>DROPPED</a:t>
            </a:r>
            <a:endParaRPr sz="30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1" name="Shape 2851"/>
        <p:cNvGrpSpPr/>
        <p:nvPr/>
      </p:nvGrpSpPr>
      <p:grpSpPr>
        <a:xfrm>
          <a:off x="0" y="0"/>
          <a:ext cx="0" cy="0"/>
          <a:chOff x="0" y="0"/>
          <a:chExt cx="0" cy="0"/>
        </a:xfrm>
      </p:grpSpPr>
      <p:pic>
        <p:nvPicPr>
          <p:cNvPr id="2852" name="Google Shape;2852;p34"/>
          <p:cNvPicPr preferRelativeResize="0"/>
          <p:nvPr/>
        </p:nvPicPr>
        <p:blipFill>
          <a:blip r:embed="rId3">
            <a:alphaModFix/>
          </a:blip>
          <a:stretch>
            <a:fillRect/>
          </a:stretch>
        </p:blipFill>
        <p:spPr>
          <a:xfrm>
            <a:off x="7215117" y="1540850"/>
            <a:ext cx="507450" cy="507450"/>
          </a:xfrm>
          <a:prstGeom prst="rect">
            <a:avLst/>
          </a:prstGeom>
          <a:noFill/>
          <a:ln>
            <a:noFill/>
          </a:ln>
        </p:spPr>
      </p:pic>
      <p:pic>
        <p:nvPicPr>
          <p:cNvPr id="2853" name="Google Shape;2853;p34"/>
          <p:cNvPicPr preferRelativeResize="0"/>
          <p:nvPr/>
        </p:nvPicPr>
        <p:blipFill>
          <a:blip r:embed="rId4">
            <a:alphaModFix/>
          </a:blip>
          <a:stretch>
            <a:fillRect/>
          </a:stretch>
        </p:blipFill>
        <p:spPr>
          <a:xfrm>
            <a:off x="7629975" y="-347925"/>
            <a:ext cx="1888775" cy="1888775"/>
          </a:xfrm>
          <a:prstGeom prst="rect">
            <a:avLst/>
          </a:prstGeom>
          <a:noFill/>
          <a:ln>
            <a:noFill/>
          </a:ln>
        </p:spPr>
      </p:pic>
      <p:pic>
        <p:nvPicPr>
          <p:cNvPr id="2854" name="Google Shape;2854;p34"/>
          <p:cNvPicPr preferRelativeResize="0"/>
          <p:nvPr/>
        </p:nvPicPr>
        <p:blipFill>
          <a:blip r:embed="rId5">
            <a:alphaModFix/>
          </a:blip>
          <a:stretch>
            <a:fillRect/>
          </a:stretch>
        </p:blipFill>
        <p:spPr>
          <a:xfrm>
            <a:off x="8456900" y="2938175"/>
            <a:ext cx="396325" cy="396325"/>
          </a:xfrm>
          <a:prstGeom prst="rect">
            <a:avLst/>
          </a:prstGeom>
          <a:noFill/>
          <a:ln>
            <a:noFill/>
          </a:ln>
        </p:spPr>
      </p:pic>
      <p:grpSp>
        <p:nvGrpSpPr>
          <p:cNvPr id="2855" name="Google Shape;2855;p34"/>
          <p:cNvGrpSpPr/>
          <p:nvPr/>
        </p:nvGrpSpPr>
        <p:grpSpPr>
          <a:xfrm>
            <a:off x="1022673" y="2212976"/>
            <a:ext cx="1204233" cy="480065"/>
            <a:chOff x="1022673" y="2568563"/>
            <a:chExt cx="1204233" cy="480065"/>
          </a:xfrm>
        </p:grpSpPr>
        <p:sp>
          <p:nvSpPr>
            <p:cNvPr id="2856" name="Google Shape;2856;p34"/>
            <p:cNvSpPr/>
            <p:nvPr/>
          </p:nvSpPr>
          <p:spPr>
            <a:xfrm>
              <a:off x="1022673" y="2790818"/>
              <a:ext cx="318842" cy="257810"/>
            </a:xfrm>
            <a:custGeom>
              <a:rect b="b" l="l" r="r" t="t"/>
              <a:pathLst>
                <a:path extrusionOk="0" h="9441" w="11676">
                  <a:moveTo>
                    <a:pt x="1" y="0"/>
                  </a:moveTo>
                  <a:lnTo>
                    <a:pt x="1" y="4804"/>
                  </a:lnTo>
                  <a:lnTo>
                    <a:pt x="11676" y="9440"/>
                  </a:lnTo>
                  <a:lnTo>
                    <a:pt x="11676" y="4637"/>
                  </a:lnTo>
                  <a:lnTo>
                    <a:pt x="1" y="0"/>
                  </a:lnTo>
                  <a:close/>
                </a:path>
              </a:pathLst>
            </a:custGeom>
            <a:solidFill>
              <a:srgbClr val="A5D5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7" name="Google Shape;2857;p34"/>
            <p:cNvSpPr/>
            <p:nvPr/>
          </p:nvSpPr>
          <p:spPr>
            <a:xfrm>
              <a:off x="1821518" y="2777137"/>
              <a:ext cx="405380" cy="271491"/>
            </a:xfrm>
            <a:custGeom>
              <a:rect b="b" l="l" r="r" t="t"/>
              <a:pathLst>
                <a:path extrusionOk="0" h="9942" w="14845">
                  <a:moveTo>
                    <a:pt x="14845" y="1"/>
                  </a:moveTo>
                  <a:lnTo>
                    <a:pt x="1" y="5138"/>
                  </a:lnTo>
                  <a:lnTo>
                    <a:pt x="1" y="9941"/>
                  </a:lnTo>
                  <a:lnTo>
                    <a:pt x="14845" y="4838"/>
                  </a:lnTo>
                  <a:lnTo>
                    <a:pt x="14845" y="1"/>
                  </a:ln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8" name="Google Shape;2858;p34"/>
            <p:cNvSpPr/>
            <p:nvPr/>
          </p:nvSpPr>
          <p:spPr>
            <a:xfrm>
              <a:off x="1341485" y="2917414"/>
              <a:ext cx="480066" cy="131213"/>
            </a:xfrm>
            <a:custGeom>
              <a:rect b="b" l="l" r="r" t="t"/>
              <a:pathLst>
                <a:path extrusionOk="0" h="4805" w="17580">
                  <a:moveTo>
                    <a:pt x="1" y="1"/>
                  </a:moveTo>
                  <a:lnTo>
                    <a:pt x="1" y="4804"/>
                  </a:lnTo>
                  <a:lnTo>
                    <a:pt x="17580" y="4804"/>
                  </a:lnTo>
                  <a:lnTo>
                    <a:pt x="17580" y="1"/>
                  </a:lnTo>
                  <a:close/>
                </a:path>
              </a:pathLst>
            </a:custGeom>
            <a:solidFill>
              <a:srgbClr val="93BF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9" name="Google Shape;2859;p34"/>
            <p:cNvSpPr/>
            <p:nvPr/>
          </p:nvSpPr>
          <p:spPr>
            <a:xfrm>
              <a:off x="1022673" y="2568563"/>
              <a:ext cx="1204233" cy="348881"/>
            </a:xfrm>
            <a:custGeom>
              <a:rect b="b" l="l" r="r" t="t"/>
              <a:pathLst>
                <a:path extrusionOk="0" h="12776" w="44099">
                  <a:moveTo>
                    <a:pt x="7940" y="0"/>
                  </a:moveTo>
                  <a:lnTo>
                    <a:pt x="1" y="8106"/>
                  </a:lnTo>
                  <a:lnTo>
                    <a:pt x="11676" y="12776"/>
                  </a:lnTo>
                  <a:lnTo>
                    <a:pt x="29255" y="12776"/>
                  </a:lnTo>
                  <a:lnTo>
                    <a:pt x="44099" y="7639"/>
                  </a:lnTo>
                  <a:lnTo>
                    <a:pt x="28254" y="0"/>
                  </a:lnTo>
                  <a:lnTo>
                    <a:pt x="20649" y="0"/>
                  </a:lnTo>
                  <a:lnTo>
                    <a:pt x="20649" y="1234"/>
                  </a:lnTo>
                  <a:lnTo>
                    <a:pt x="1834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0" name="Google Shape;2860;p34"/>
            <p:cNvSpPr/>
            <p:nvPr/>
          </p:nvSpPr>
          <p:spPr>
            <a:xfrm>
              <a:off x="1586512" y="2568563"/>
              <a:ext cx="171273" cy="114801"/>
            </a:xfrm>
            <a:custGeom>
              <a:rect b="b" l="l" r="r" t="t"/>
              <a:pathLst>
                <a:path extrusionOk="0" h="4204" w="6272">
                  <a:moveTo>
                    <a:pt x="1" y="0"/>
                  </a:moveTo>
                  <a:lnTo>
                    <a:pt x="1" y="1234"/>
                  </a:lnTo>
                  <a:lnTo>
                    <a:pt x="1635" y="2102"/>
                  </a:lnTo>
                  <a:lnTo>
                    <a:pt x="3703" y="1735"/>
                  </a:lnTo>
                  <a:lnTo>
                    <a:pt x="6272" y="4203"/>
                  </a:lnTo>
                  <a:lnTo>
                    <a:pt x="6272" y="4203"/>
                  </a:lnTo>
                  <a:lnTo>
                    <a:pt x="3703" y="967"/>
                  </a:lnTo>
                  <a:lnTo>
                    <a:pt x="1402" y="967"/>
                  </a:lnTo>
                  <a:lnTo>
                    <a:pt x="1" y="0"/>
                  </a:lnTo>
                  <a:close/>
                </a:path>
              </a:pathLst>
            </a:custGeom>
            <a:solidFill>
              <a:srgbClr val="567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1" name="Google Shape;2861;p34"/>
            <p:cNvSpPr/>
            <p:nvPr/>
          </p:nvSpPr>
          <p:spPr>
            <a:xfrm>
              <a:off x="1517289" y="2844558"/>
              <a:ext cx="83834" cy="160350"/>
            </a:xfrm>
            <a:custGeom>
              <a:rect b="b" l="l" r="r" t="t"/>
              <a:pathLst>
                <a:path extrusionOk="0" h="5872" w="3070">
                  <a:moveTo>
                    <a:pt x="3070" y="0"/>
                  </a:moveTo>
                  <a:lnTo>
                    <a:pt x="1" y="2502"/>
                  </a:lnTo>
                  <a:lnTo>
                    <a:pt x="1669" y="5871"/>
                  </a:lnTo>
                  <a:lnTo>
                    <a:pt x="1669" y="2802"/>
                  </a:lnTo>
                  <a:lnTo>
                    <a:pt x="3070" y="0"/>
                  </a:lnTo>
                  <a:close/>
                </a:path>
              </a:pathLst>
            </a:custGeom>
            <a:solidFill>
              <a:srgbClr val="567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62" name="Google Shape;2862;p34"/>
          <p:cNvGrpSpPr/>
          <p:nvPr/>
        </p:nvGrpSpPr>
        <p:grpSpPr>
          <a:xfrm>
            <a:off x="3005066" y="2164239"/>
            <a:ext cx="1136811" cy="577551"/>
            <a:chOff x="2852666" y="2471076"/>
            <a:chExt cx="1136811" cy="577551"/>
          </a:xfrm>
        </p:grpSpPr>
        <p:sp>
          <p:nvSpPr>
            <p:cNvPr id="2863" name="Google Shape;2863;p34"/>
            <p:cNvSpPr/>
            <p:nvPr/>
          </p:nvSpPr>
          <p:spPr>
            <a:xfrm>
              <a:off x="3131390" y="2890107"/>
              <a:ext cx="290606" cy="148498"/>
            </a:xfrm>
            <a:custGeom>
              <a:rect b="b" l="l" r="r" t="t"/>
              <a:pathLst>
                <a:path extrusionOk="0" h="5438" w="10642">
                  <a:moveTo>
                    <a:pt x="1" y="0"/>
                  </a:moveTo>
                  <a:lnTo>
                    <a:pt x="1" y="3870"/>
                  </a:lnTo>
                  <a:lnTo>
                    <a:pt x="10641" y="5437"/>
                  </a:lnTo>
                  <a:lnTo>
                    <a:pt x="10641" y="1535"/>
                  </a:lnTo>
                  <a:lnTo>
                    <a:pt x="1" y="0"/>
                  </a:lnTo>
                  <a:close/>
                </a:path>
              </a:pathLst>
            </a:custGeom>
            <a:solidFill>
              <a:srgbClr val="A5D5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4" name="Google Shape;2864;p34"/>
            <p:cNvSpPr/>
            <p:nvPr/>
          </p:nvSpPr>
          <p:spPr>
            <a:xfrm>
              <a:off x="3033002" y="2735247"/>
              <a:ext cx="98416" cy="260541"/>
            </a:xfrm>
            <a:custGeom>
              <a:rect b="b" l="l" r="r" t="t"/>
              <a:pathLst>
                <a:path extrusionOk="0" h="9541" w="3604">
                  <a:moveTo>
                    <a:pt x="1" y="1"/>
                  </a:moveTo>
                  <a:lnTo>
                    <a:pt x="1" y="3870"/>
                  </a:lnTo>
                  <a:lnTo>
                    <a:pt x="3604" y="9541"/>
                  </a:lnTo>
                  <a:lnTo>
                    <a:pt x="3604" y="5671"/>
                  </a:lnTo>
                  <a:lnTo>
                    <a:pt x="1" y="1"/>
                  </a:lnTo>
                  <a:close/>
                </a:path>
              </a:pathLst>
            </a:custGeom>
            <a:solidFill>
              <a:srgbClr val="A5D5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5" name="Google Shape;2865;p34"/>
            <p:cNvSpPr/>
            <p:nvPr/>
          </p:nvSpPr>
          <p:spPr>
            <a:xfrm>
              <a:off x="2852666" y="2619573"/>
              <a:ext cx="180366" cy="221355"/>
            </a:xfrm>
            <a:custGeom>
              <a:rect b="b" l="l" r="r" t="t"/>
              <a:pathLst>
                <a:path extrusionOk="0" h="8106" w="6605">
                  <a:moveTo>
                    <a:pt x="0" y="0"/>
                  </a:moveTo>
                  <a:lnTo>
                    <a:pt x="0" y="3870"/>
                  </a:lnTo>
                  <a:lnTo>
                    <a:pt x="6605" y="8106"/>
                  </a:lnTo>
                  <a:lnTo>
                    <a:pt x="6605" y="4237"/>
                  </a:lnTo>
                  <a:lnTo>
                    <a:pt x="0" y="0"/>
                  </a:lnTo>
                  <a:close/>
                </a:path>
              </a:pathLst>
            </a:custGeom>
            <a:solidFill>
              <a:srgbClr val="D0F3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6" name="Google Shape;2866;p34"/>
            <p:cNvSpPr/>
            <p:nvPr/>
          </p:nvSpPr>
          <p:spPr>
            <a:xfrm>
              <a:off x="3698889" y="2735247"/>
              <a:ext cx="134817" cy="297898"/>
            </a:xfrm>
            <a:custGeom>
              <a:rect b="b" l="l" r="r" t="t"/>
              <a:pathLst>
                <a:path extrusionOk="0" h="10909" w="4937">
                  <a:moveTo>
                    <a:pt x="4937" y="1"/>
                  </a:moveTo>
                  <a:lnTo>
                    <a:pt x="0" y="7039"/>
                  </a:lnTo>
                  <a:lnTo>
                    <a:pt x="0" y="10908"/>
                  </a:lnTo>
                  <a:lnTo>
                    <a:pt x="4937" y="3870"/>
                  </a:lnTo>
                  <a:lnTo>
                    <a:pt x="4937" y="1"/>
                  </a:lnTo>
                  <a:close/>
                </a:path>
              </a:pathLst>
            </a:custGeom>
            <a:solidFill>
              <a:srgbClr val="93BF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7" name="Google Shape;2867;p34"/>
            <p:cNvSpPr/>
            <p:nvPr/>
          </p:nvSpPr>
          <p:spPr>
            <a:xfrm>
              <a:off x="3833677" y="2696990"/>
              <a:ext cx="155789" cy="143938"/>
            </a:xfrm>
            <a:custGeom>
              <a:rect b="b" l="l" r="r" t="t"/>
              <a:pathLst>
                <a:path extrusionOk="0" h="5271" w="5705">
                  <a:moveTo>
                    <a:pt x="5705" y="0"/>
                  </a:moveTo>
                  <a:lnTo>
                    <a:pt x="1" y="1402"/>
                  </a:lnTo>
                  <a:lnTo>
                    <a:pt x="1" y="5271"/>
                  </a:lnTo>
                  <a:lnTo>
                    <a:pt x="5705" y="3903"/>
                  </a:lnTo>
                  <a:lnTo>
                    <a:pt x="5705" y="0"/>
                  </a:lnTo>
                  <a:close/>
                </a:path>
              </a:pathLst>
            </a:custGeom>
            <a:solidFill>
              <a:srgbClr val="D0F3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8" name="Google Shape;2868;p34"/>
            <p:cNvSpPr/>
            <p:nvPr/>
          </p:nvSpPr>
          <p:spPr>
            <a:xfrm>
              <a:off x="2852666" y="2471076"/>
              <a:ext cx="1136811" cy="471874"/>
            </a:xfrm>
            <a:custGeom>
              <a:rect b="b" l="l" r="r" t="t"/>
              <a:pathLst>
                <a:path extrusionOk="0" h="17280" w="41630">
                  <a:moveTo>
                    <a:pt x="11308" y="1"/>
                  </a:moveTo>
                  <a:lnTo>
                    <a:pt x="9507" y="1936"/>
                  </a:lnTo>
                  <a:lnTo>
                    <a:pt x="9507" y="3337"/>
                  </a:lnTo>
                  <a:lnTo>
                    <a:pt x="8506" y="3070"/>
                  </a:lnTo>
                  <a:lnTo>
                    <a:pt x="0" y="5438"/>
                  </a:lnTo>
                  <a:lnTo>
                    <a:pt x="6605" y="9675"/>
                  </a:lnTo>
                  <a:lnTo>
                    <a:pt x="10208" y="15345"/>
                  </a:lnTo>
                  <a:lnTo>
                    <a:pt x="20848" y="16880"/>
                  </a:lnTo>
                  <a:lnTo>
                    <a:pt x="22683" y="14445"/>
                  </a:lnTo>
                  <a:lnTo>
                    <a:pt x="22116" y="17280"/>
                  </a:lnTo>
                  <a:lnTo>
                    <a:pt x="22116" y="17280"/>
                  </a:lnTo>
                  <a:lnTo>
                    <a:pt x="22683" y="17247"/>
                  </a:lnTo>
                  <a:lnTo>
                    <a:pt x="30989" y="16713"/>
                  </a:lnTo>
                  <a:lnTo>
                    <a:pt x="35926" y="9675"/>
                  </a:lnTo>
                  <a:lnTo>
                    <a:pt x="41630" y="8273"/>
                  </a:lnTo>
                  <a:lnTo>
                    <a:pt x="39262" y="3704"/>
                  </a:lnTo>
                  <a:lnTo>
                    <a:pt x="312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9" name="Google Shape;2869;p34"/>
            <p:cNvSpPr/>
            <p:nvPr/>
          </p:nvSpPr>
          <p:spPr>
            <a:xfrm>
              <a:off x="3112275" y="2523916"/>
              <a:ext cx="201311" cy="95685"/>
            </a:xfrm>
            <a:custGeom>
              <a:rect b="b" l="l" r="r" t="t"/>
              <a:pathLst>
                <a:path extrusionOk="0" h="3504" w="7372">
                  <a:moveTo>
                    <a:pt x="0" y="1"/>
                  </a:moveTo>
                  <a:lnTo>
                    <a:pt x="0" y="1402"/>
                  </a:lnTo>
                  <a:lnTo>
                    <a:pt x="2502" y="2035"/>
                  </a:lnTo>
                  <a:lnTo>
                    <a:pt x="3869" y="3503"/>
                  </a:lnTo>
                  <a:lnTo>
                    <a:pt x="7372" y="2869"/>
                  </a:lnTo>
                  <a:lnTo>
                    <a:pt x="4403" y="2869"/>
                  </a:lnTo>
                  <a:lnTo>
                    <a:pt x="3603" y="1602"/>
                  </a:lnTo>
                  <a:lnTo>
                    <a:pt x="0" y="1"/>
                  </a:lnTo>
                  <a:close/>
                </a:path>
              </a:pathLst>
            </a:custGeom>
            <a:solidFill>
              <a:srgbClr val="567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0" name="Google Shape;2870;p34"/>
            <p:cNvSpPr/>
            <p:nvPr/>
          </p:nvSpPr>
          <p:spPr>
            <a:xfrm>
              <a:off x="3421966" y="2865503"/>
              <a:ext cx="50137" cy="173102"/>
            </a:xfrm>
            <a:custGeom>
              <a:rect b="b" l="l" r="r" t="t"/>
              <a:pathLst>
                <a:path extrusionOk="0" h="6339" w="1836">
                  <a:moveTo>
                    <a:pt x="1835" y="1"/>
                  </a:moveTo>
                  <a:lnTo>
                    <a:pt x="0" y="2436"/>
                  </a:lnTo>
                  <a:lnTo>
                    <a:pt x="0" y="6338"/>
                  </a:lnTo>
                  <a:lnTo>
                    <a:pt x="1835" y="3870"/>
                  </a:lnTo>
                  <a:lnTo>
                    <a:pt x="1835" y="2803"/>
                  </a:lnTo>
                  <a:lnTo>
                    <a:pt x="1268" y="2836"/>
                  </a:lnTo>
                  <a:lnTo>
                    <a:pt x="1268" y="2836"/>
                  </a:lnTo>
                  <a:lnTo>
                    <a:pt x="1835" y="1"/>
                  </a:lnTo>
                  <a:close/>
                </a:path>
              </a:pathLst>
            </a:custGeom>
            <a:solidFill>
              <a:srgbClr val="567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1" name="Google Shape;2871;p34"/>
            <p:cNvSpPr/>
            <p:nvPr/>
          </p:nvSpPr>
          <p:spPr>
            <a:xfrm>
              <a:off x="3456592" y="2942018"/>
              <a:ext cx="15511" cy="928"/>
            </a:xfrm>
            <a:custGeom>
              <a:rect b="b" l="l" r="r" t="t"/>
              <a:pathLst>
                <a:path extrusionOk="0" h="34" w="568">
                  <a:moveTo>
                    <a:pt x="0" y="34"/>
                  </a:moveTo>
                  <a:lnTo>
                    <a:pt x="567" y="1"/>
                  </a:lnTo>
                  <a:lnTo>
                    <a:pt x="56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2" name="Google Shape;2872;p34"/>
            <p:cNvSpPr/>
            <p:nvPr/>
          </p:nvSpPr>
          <p:spPr>
            <a:xfrm>
              <a:off x="3456592" y="2927436"/>
              <a:ext cx="242327" cy="121191"/>
            </a:xfrm>
            <a:custGeom>
              <a:rect b="b" l="l" r="r" t="t"/>
              <a:pathLst>
                <a:path extrusionOk="0" h="4438" w="8874">
                  <a:moveTo>
                    <a:pt x="8873" y="1"/>
                  </a:moveTo>
                  <a:lnTo>
                    <a:pt x="0" y="568"/>
                  </a:lnTo>
                  <a:lnTo>
                    <a:pt x="567" y="1602"/>
                  </a:lnTo>
                  <a:lnTo>
                    <a:pt x="0" y="4437"/>
                  </a:lnTo>
                  <a:lnTo>
                    <a:pt x="8873" y="3870"/>
                  </a:lnTo>
                  <a:lnTo>
                    <a:pt x="8873" y="1"/>
                  </a:lnTo>
                  <a:close/>
                </a:path>
              </a:pathLst>
            </a:custGeom>
            <a:solidFill>
              <a:srgbClr val="93BF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73" name="Google Shape;2873;p34"/>
          <p:cNvGrpSpPr/>
          <p:nvPr/>
        </p:nvGrpSpPr>
        <p:grpSpPr>
          <a:xfrm>
            <a:off x="4856390" y="2019427"/>
            <a:ext cx="1331759" cy="867202"/>
            <a:chOff x="4558765" y="2181427"/>
            <a:chExt cx="1331759" cy="867202"/>
          </a:xfrm>
        </p:grpSpPr>
        <p:sp>
          <p:nvSpPr>
            <p:cNvPr id="2874" name="Google Shape;2874;p34"/>
            <p:cNvSpPr/>
            <p:nvPr/>
          </p:nvSpPr>
          <p:spPr>
            <a:xfrm>
              <a:off x="4558765" y="2597700"/>
              <a:ext cx="120262" cy="358001"/>
            </a:xfrm>
            <a:custGeom>
              <a:rect b="b" l="l" r="r" t="t"/>
              <a:pathLst>
                <a:path extrusionOk="0" h="13110" w="4404">
                  <a:moveTo>
                    <a:pt x="0" y="1"/>
                  </a:moveTo>
                  <a:lnTo>
                    <a:pt x="4403" y="13110"/>
                  </a:lnTo>
                  <a:lnTo>
                    <a:pt x="2635" y="301"/>
                  </a:lnTo>
                  <a:lnTo>
                    <a:pt x="0" y="1"/>
                  </a:lnTo>
                  <a:close/>
                </a:path>
              </a:pathLst>
            </a:custGeom>
            <a:solidFill>
              <a:srgbClr val="93BF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5" name="Google Shape;2875;p34"/>
            <p:cNvSpPr/>
            <p:nvPr/>
          </p:nvSpPr>
          <p:spPr>
            <a:xfrm>
              <a:off x="5395867" y="2692429"/>
              <a:ext cx="214091" cy="356199"/>
            </a:xfrm>
            <a:custGeom>
              <a:rect b="b" l="l" r="r" t="t"/>
              <a:pathLst>
                <a:path extrusionOk="0" h="13044" w="7840">
                  <a:moveTo>
                    <a:pt x="1268" y="1"/>
                  </a:moveTo>
                  <a:lnTo>
                    <a:pt x="0" y="12476"/>
                  </a:lnTo>
                  <a:lnTo>
                    <a:pt x="5304" y="13043"/>
                  </a:lnTo>
                  <a:lnTo>
                    <a:pt x="7839" y="701"/>
                  </a:lnTo>
                  <a:lnTo>
                    <a:pt x="7105" y="601"/>
                  </a:lnTo>
                  <a:lnTo>
                    <a:pt x="1268" y="1"/>
                  </a:lnTo>
                  <a:close/>
                </a:path>
              </a:pathLst>
            </a:custGeom>
            <a:solidFill>
              <a:srgbClr val="A5D5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6" name="Google Shape;2876;p34"/>
            <p:cNvSpPr/>
            <p:nvPr/>
          </p:nvSpPr>
          <p:spPr>
            <a:xfrm>
              <a:off x="4712696" y="2614085"/>
              <a:ext cx="204970" cy="365320"/>
            </a:xfrm>
            <a:custGeom>
              <a:rect b="b" l="l" r="r" t="t"/>
              <a:pathLst>
                <a:path extrusionOk="0" h="13378" w="7506">
                  <a:moveTo>
                    <a:pt x="1835" y="12844"/>
                  </a:moveTo>
                  <a:lnTo>
                    <a:pt x="1969" y="12877"/>
                  </a:lnTo>
                  <a:lnTo>
                    <a:pt x="1966" y="12858"/>
                  </a:lnTo>
                  <a:lnTo>
                    <a:pt x="1835" y="12844"/>
                  </a:lnTo>
                  <a:close/>
                  <a:moveTo>
                    <a:pt x="1" y="1"/>
                  </a:moveTo>
                  <a:lnTo>
                    <a:pt x="1966" y="12858"/>
                  </a:lnTo>
                  <a:lnTo>
                    <a:pt x="6572" y="13377"/>
                  </a:lnTo>
                  <a:lnTo>
                    <a:pt x="6539" y="13344"/>
                  </a:lnTo>
                  <a:lnTo>
                    <a:pt x="7506" y="835"/>
                  </a:lnTo>
                  <a:lnTo>
                    <a:pt x="1" y="1"/>
                  </a:lnTo>
                  <a:close/>
                </a:path>
              </a:pathLst>
            </a:custGeom>
            <a:solidFill>
              <a:srgbClr val="D0F3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7" name="Google Shape;2877;p34"/>
            <p:cNvSpPr/>
            <p:nvPr/>
          </p:nvSpPr>
          <p:spPr>
            <a:xfrm>
              <a:off x="4979596" y="2643249"/>
              <a:ext cx="361633" cy="382605"/>
            </a:xfrm>
            <a:custGeom>
              <a:rect b="b" l="l" r="r" t="t"/>
              <a:pathLst>
                <a:path extrusionOk="0" h="14011" w="13243">
                  <a:moveTo>
                    <a:pt x="10207" y="1335"/>
                  </a:moveTo>
                  <a:lnTo>
                    <a:pt x="10574" y="13777"/>
                  </a:lnTo>
                  <a:lnTo>
                    <a:pt x="8973" y="13610"/>
                  </a:lnTo>
                  <a:lnTo>
                    <a:pt x="10207" y="1335"/>
                  </a:lnTo>
                  <a:close/>
                  <a:moveTo>
                    <a:pt x="0" y="0"/>
                  </a:moveTo>
                  <a:lnTo>
                    <a:pt x="801" y="12743"/>
                  </a:lnTo>
                  <a:lnTo>
                    <a:pt x="701" y="12743"/>
                  </a:lnTo>
                  <a:lnTo>
                    <a:pt x="12376" y="14010"/>
                  </a:lnTo>
                  <a:lnTo>
                    <a:pt x="13243" y="1435"/>
                  </a:lnTo>
                  <a:lnTo>
                    <a:pt x="8006" y="868"/>
                  </a:lnTo>
                  <a:lnTo>
                    <a:pt x="8006" y="13510"/>
                  </a:lnTo>
                  <a:lnTo>
                    <a:pt x="5137" y="13210"/>
                  </a:lnTo>
                  <a:lnTo>
                    <a:pt x="6338" y="701"/>
                  </a:lnTo>
                  <a:lnTo>
                    <a:pt x="2402" y="267"/>
                  </a:lnTo>
                  <a:lnTo>
                    <a:pt x="3069" y="12976"/>
                  </a:lnTo>
                  <a:lnTo>
                    <a:pt x="2068" y="12876"/>
                  </a:lnTo>
                  <a:lnTo>
                    <a:pt x="1735" y="201"/>
                  </a:lnTo>
                  <a:lnTo>
                    <a:pt x="0" y="0"/>
                  </a:lnTo>
                  <a:close/>
                </a:path>
              </a:pathLst>
            </a:custGeom>
            <a:solidFill>
              <a:srgbClr val="D0F3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8" name="Google Shape;2878;p34"/>
            <p:cNvSpPr/>
            <p:nvPr/>
          </p:nvSpPr>
          <p:spPr>
            <a:xfrm>
              <a:off x="5736552" y="2591338"/>
              <a:ext cx="10022" cy="9121"/>
            </a:xfrm>
            <a:custGeom>
              <a:rect b="b" l="l" r="r" t="t"/>
              <a:pathLst>
                <a:path extrusionOk="0" h="334" w="367">
                  <a:moveTo>
                    <a:pt x="367" y="0"/>
                  </a:moveTo>
                  <a:lnTo>
                    <a:pt x="0" y="334"/>
                  </a:lnTo>
                  <a:lnTo>
                    <a:pt x="0" y="334"/>
                  </a:lnTo>
                  <a:close/>
                </a:path>
              </a:pathLst>
            </a:custGeom>
            <a:solidFill>
              <a:srgbClr val="E6F5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9" name="Google Shape;2879;p34"/>
            <p:cNvSpPr/>
            <p:nvPr/>
          </p:nvSpPr>
          <p:spPr>
            <a:xfrm>
              <a:off x="5703756" y="2465615"/>
              <a:ext cx="186756" cy="440006"/>
            </a:xfrm>
            <a:custGeom>
              <a:rect b="b" l="l" r="r" t="t"/>
              <a:pathLst>
                <a:path extrusionOk="0" h="16113" w="6839">
                  <a:moveTo>
                    <a:pt x="6838" y="1"/>
                  </a:moveTo>
                  <a:lnTo>
                    <a:pt x="4770" y="1802"/>
                  </a:lnTo>
                  <a:lnTo>
                    <a:pt x="0" y="16112"/>
                  </a:lnTo>
                  <a:lnTo>
                    <a:pt x="2435" y="13977"/>
                  </a:lnTo>
                  <a:lnTo>
                    <a:pt x="6838" y="1"/>
                  </a:lnTo>
                  <a:close/>
                </a:path>
              </a:pathLst>
            </a:custGeom>
            <a:solidFill>
              <a:srgbClr val="D0F3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0" name="Google Shape;2880;p34"/>
            <p:cNvSpPr/>
            <p:nvPr/>
          </p:nvSpPr>
          <p:spPr>
            <a:xfrm>
              <a:off x="5540705" y="2626837"/>
              <a:ext cx="165811" cy="421792"/>
            </a:xfrm>
            <a:custGeom>
              <a:rect b="b" l="l" r="r" t="t"/>
              <a:pathLst>
                <a:path extrusionOk="0" h="15446" w="6072">
                  <a:moveTo>
                    <a:pt x="6071" y="1"/>
                  </a:moveTo>
                  <a:lnTo>
                    <a:pt x="4103" y="1702"/>
                  </a:lnTo>
                  <a:lnTo>
                    <a:pt x="2535" y="3103"/>
                  </a:lnTo>
                  <a:lnTo>
                    <a:pt x="0" y="15445"/>
                  </a:lnTo>
                  <a:lnTo>
                    <a:pt x="2135" y="13577"/>
                  </a:lnTo>
                  <a:lnTo>
                    <a:pt x="6071" y="1"/>
                  </a:lnTo>
                  <a:close/>
                </a:path>
              </a:pathLst>
            </a:custGeom>
            <a:solidFill>
              <a:srgbClr val="D0F3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1" name="Google Shape;2881;p34"/>
            <p:cNvSpPr/>
            <p:nvPr/>
          </p:nvSpPr>
          <p:spPr>
            <a:xfrm>
              <a:off x="4558765" y="2181427"/>
              <a:ext cx="1331759" cy="530175"/>
            </a:xfrm>
            <a:custGeom>
              <a:rect b="b" l="l" r="r" t="t"/>
              <a:pathLst>
                <a:path extrusionOk="0" h="19415" w="48769">
                  <a:moveTo>
                    <a:pt x="23417" y="0"/>
                  </a:moveTo>
                  <a:lnTo>
                    <a:pt x="13143" y="5571"/>
                  </a:lnTo>
                  <a:lnTo>
                    <a:pt x="2202" y="7572"/>
                  </a:lnTo>
                  <a:lnTo>
                    <a:pt x="0" y="15245"/>
                  </a:lnTo>
                  <a:lnTo>
                    <a:pt x="4837" y="15778"/>
                  </a:lnTo>
                  <a:lnTo>
                    <a:pt x="5471" y="15845"/>
                  </a:lnTo>
                  <a:lnTo>
                    <a:pt x="5638" y="15845"/>
                  </a:lnTo>
                  <a:lnTo>
                    <a:pt x="13143" y="16679"/>
                  </a:lnTo>
                  <a:lnTo>
                    <a:pt x="15411" y="16912"/>
                  </a:lnTo>
                  <a:lnTo>
                    <a:pt x="17146" y="17113"/>
                  </a:lnTo>
                  <a:lnTo>
                    <a:pt x="20548" y="13510"/>
                  </a:lnTo>
                  <a:lnTo>
                    <a:pt x="17813" y="17179"/>
                  </a:lnTo>
                  <a:lnTo>
                    <a:pt x="21749" y="17613"/>
                  </a:lnTo>
                  <a:lnTo>
                    <a:pt x="23417" y="17780"/>
                  </a:lnTo>
                  <a:lnTo>
                    <a:pt x="28654" y="18347"/>
                  </a:lnTo>
                  <a:lnTo>
                    <a:pt x="31723" y="18680"/>
                  </a:lnTo>
                  <a:lnTo>
                    <a:pt x="31923" y="18680"/>
                  </a:lnTo>
                  <a:lnTo>
                    <a:pt x="37760" y="19314"/>
                  </a:lnTo>
                  <a:lnTo>
                    <a:pt x="38494" y="19414"/>
                  </a:lnTo>
                  <a:lnTo>
                    <a:pt x="40062" y="18013"/>
                  </a:lnTo>
                  <a:lnTo>
                    <a:pt x="42030" y="16312"/>
                  </a:lnTo>
                  <a:lnTo>
                    <a:pt x="38961" y="14744"/>
                  </a:lnTo>
                  <a:lnTo>
                    <a:pt x="37227" y="15245"/>
                  </a:lnTo>
                  <a:lnTo>
                    <a:pt x="34825" y="14144"/>
                  </a:lnTo>
                  <a:lnTo>
                    <a:pt x="37560" y="14744"/>
                  </a:lnTo>
                  <a:lnTo>
                    <a:pt x="38961" y="14144"/>
                  </a:lnTo>
                  <a:lnTo>
                    <a:pt x="43131" y="15345"/>
                  </a:lnTo>
                  <a:lnTo>
                    <a:pt x="48768" y="10408"/>
                  </a:lnTo>
                  <a:lnTo>
                    <a:pt x="46200" y="6105"/>
                  </a:lnTo>
                  <a:lnTo>
                    <a:pt x="37560" y="2936"/>
                  </a:lnTo>
                  <a:lnTo>
                    <a:pt x="35526" y="4504"/>
                  </a:lnTo>
                  <a:lnTo>
                    <a:pt x="35526" y="4504"/>
                  </a:lnTo>
                  <a:lnTo>
                    <a:pt x="36893" y="2702"/>
                  </a:lnTo>
                  <a:lnTo>
                    <a:pt x="36593" y="2602"/>
                  </a:lnTo>
                  <a:lnTo>
                    <a:pt x="2341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2" name="Google Shape;2882;p34"/>
            <p:cNvSpPr/>
            <p:nvPr/>
          </p:nvSpPr>
          <p:spPr>
            <a:xfrm>
              <a:off x="5430466" y="2691528"/>
              <a:ext cx="159448" cy="17340"/>
            </a:xfrm>
            <a:custGeom>
              <a:rect b="b" l="l" r="r" t="t"/>
              <a:pathLst>
                <a:path extrusionOk="0" h="635" w="5839">
                  <a:moveTo>
                    <a:pt x="1" y="0"/>
                  </a:moveTo>
                  <a:lnTo>
                    <a:pt x="1" y="34"/>
                  </a:lnTo>
                  <a:lnTo>
                    <a:pt x="5838" y="634"/>
                  </a:lnTo>
                  <a:lnTo>
                    <a:pt x="5838" y="634"/>
                  </a:ln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3" name="Google Shape;2883;p34"/>
            <p:cNvSpPr/>
            <p:nvPr/>
          </p:nvSpPr>
          <p:spPr>
            <a:xfrm>
              <a:off x="5609929" y="2673314"/>
              <a:ext cx="42845" cy="38285"/>
            </a:xfrm>
            <a:custGeom>
              <a:rect b="b" l="l" r="r" t="t"/>
              <a:pathLst>
                <a:path extrusionOk="0" h="1402" w="1569">
                  <a:moveTo>
                    <a:pt x="0" y="1401"/>
                  </a:moveTo>
                  <a:lnTo>
                    <a:pt x="156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4" name="Google Shape;2884;p34"/>
            <p:cNvSpPr/>
            <p:nvPr/>
          </p:nvSpPr>
          <p:spPr>
            <a:xfrm>
              <a:off x="5317523" y="2682408"/>
              <a:ext cx="112971" cy="350738"/>
            </a:xfrm>
            <a:custGeom>
              <a:rect b="b" l="l" r="r" t="t"/>
              <a:pathLst>
                <a:path extrusionOk="0" h="12844" w="4137">
                  <a:moveTo>
                    <a:pt x="868" y="1"/>
                  </a:moveTo>
                  <a:lnTo>
                    <a:pt x="1" y="12543"/>
                  </a:lnTo>
                  <a:lnTo>
                    <a:pt x="2536" y="12810"/>
                  </a:lnTo>
                  <a:lnTo>
                    <a:pt x="2869" y="12843"/>
                  </a:lnTo>
                  <a:lnTo>
                    <a:pt x="4137" y="368"/>
                  </a:lnTo>
                  <a:lnTo>
                    <a:pt x="3937" y="334"/>
                  </a:lnTo>
                  <a:lnTo>
                    <a:pt x="868" y="1"/>
                  </a:lnTo>
                  <a:close/>
                </a:path>
              </a:pathLst>
            </a:custGeom>
            <a:solidFill>
              <a:srgbClr val="D0F3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5" name="Google Shape;2885;p34"/>
            <p:cNvSpPr/>
            <p:nvPr/>
          </p:nvSpPr>
          <p:spPr>
            <a:xfrm>
              <a:off x="5386747" y="3032187"/>
              <a:ext cx="9148" cy="956"/>
            </a:xfrm>
            <a:custGeom>
              <a:rect b="b" l="l" r="r" t="t"/>
              <a:pathLst>
                <a:path extrusionOk="0" h="35" w="335">
                  <a:moveTo>
                    <a:pt x="334" y="34"/>
                  </a:moveTo>
                  <a:lnTo>
                    <a:pt x="334" y="34"/>
                  </a:lnTo>
                  <a:lnTo>
                    <a:pt x="1" y="1"/>
                  </a:lnTo>
                  <a:close/>
                </a:path>
              </a:pathLst>
            </a:custGeom>
            <a:solidFill>
              <a:srgbClr val="E6F5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6" name="Google Shape;2886;p34"/>
            <p:cNvSpPr/>
            <p:nvPr/>
          </p:nvSpPr>
          <p:spPr>
            <a:xfrm>
              <a:off x="5425004" y="2691528"/>
              <a:ext cx="5489" cy="928"/>
            </a:xfrm>
            <a:custGeom>
              <a:rect b="b" l="l" r="r" t="t"/>
              <a:pathLst>
                <a:path extrusionOk="0" h="34" w="201">
                  <a:moveTo>
                    <a:pt x="1" y="0"/>
                  </a:moveTo>
                  <a:lnTo>
                    <a:pt x="201" y="34"/>
                  </a:lnTo>
                  <a:lnTo>
                    <a:pt x="201" y="0"/>
                  </a:lnTo>
                  <a:close/>
                </a:path>
              </a:pathLst>
            </a:custGeom>
            <a:solidFill>
              <a:srgbClr val="E6F5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7" name="Google Shape;2887;p34"/>
            <p:cNvSpPr/>
            <p:nvPr/>
          </p:nvSpPr>
          <p:spPr>
            <a:xfrm>
              <a:off x="5425004" y="2691528"/>
              <a:ext cx="5489" cy="27"/>
            </a:xfrm>
            <a:custGeom>
              <a:rect b="b" l="l" r="r" t="t"/>
              <a:pathLst>
                <a:path extrusionOk="0" h="1" w="201">
                  <a:moveTo>
                    <a:pt x="201" y="0"/>
                  </a:moveTo>
                  <a:lnTo>
                    <a:pt x="1" y="0"/>
                  </a:lnTo>
                  <a:close/>
                </a:path>
              </a:pathLst>
            </a:custGeom>
            <a:solidFill>
              <a:srgbClr val="E6F5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8" name="Google Shape;2888;p34"/>
            <p:cNvSpPr/>
            <p:nvPr/>
          </p:nvSpPr>
          <p:spPr>
            <a:xfrm>
              <a:off x="4891230" y="2636859"/>
              <a:ext cx="110240" cy="354369"/>
            </a:xfrm>
            <a:custGeom>
              <a:rect b="b" l="l" r="r" t="t"/>
              <a:pathLst>
                <a:path extrusionOk="0" h="12977" w="4037">
                  <a:moveTo>
                    <a:pt x="968" y="1"/>
                  </a:moveTo>
                  <a:lnTo>
                    <a:pt x="1" y="12510"/>
                  </a:lnTo>
                  <a:lnTo>
                    <a:pt x="34" y="12543"/>
                  </a:lnTo>
                  <a:lnTo>
                    <a:pt x="3937" y="12944"/>
                  </a:lnTo>
                  <a:lnTo>
                    <a:pt x="3903" y="12944"/>
                  </a:lnTo>
                  <a:lnTo>
                    <a:pt x="4037" y="12977"/>
                  </a:lnTo>
                  <a:lnTo>
                    <a:pt x="3236" y="234"/>
                  </a:lnTo>
                  <a:lnTo>
                    <a:pt x="968" y="1"/>
                  </a:lnTo>
                  <a:close/>
                </a:path>
              </a:pathLst>
            </a:custGeom>
            <a:solidFill>
              <a:srgbClr val="A5D5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9" name="Google Shape;2889;p34"/>
            <p:cNvSpPr/>
            <p:nvPr/>
          </p:nvSpPr>
          <p:spPr>
            <a:xfrm>
              <a:off x="4891230" y="2978446"/>
              <a:ext cx="928" cy="956"/>
            </a:xfrm>
            <a:custGeom>
              <a:rect b="b" l="l" r="r" t="t"/>
              <a:pathLst>
                <a:path extrusionOk="0" h="35" w="34">
                  <a:moveTo>
                    <a:pt x="1" y="1"/>
                  </a:moveTo>
                  <a:lnTo>
                    <a:pt x="34" y="34"/>
                  </a:lnTo>
                  <a:lnTo>
                    <a:pt x="34" y="34"/>
                  </a:lnTo>
                  <a:close/>
                </a:path>
              </a:pathLst>
            </a:custGeom>
            <a:solidFill>
              <a:srgbClr val="BBE4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0" name="Google Shape;2890;p34"/>
            <p:cNvSpPr/>
            <p:nvPr/>
          </p:nvSpPr>
          <p:spPr>
            <a:xfrm>
              <a:off x="4997810" y="2990298"/>
              <a:ext cx="3659" cy="928"/>
            </a:xfrm>
            <a:custGeom>
              <a:rect b="b" l="l" r="r" t="t"/>
              <a:pathLst>
                <a:path extrusionOk="0" h="34" w="134">
                  <a:moveTo>
                    <a:pt x="0" y="1"/>
                  </a:moveTo>
                  <a:lnTo>
                    <a:pt x="134" y="34"/>
                  </a:lnTo>
                  <a:lnTo>
                    <a:pt x="134" y="34"/>
                  </a:lnTo>
                  <a:lnTo>
                    <a:pt x="34" y="1"/>
                  </a:lnTo>
                  <a:close/>
                </a:path>
              </a:pathLst>
            </a:custGeom>
            <a:solidFill>
              <a:srgbClr val="BBE4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1" name="Google Shape;2891;p34"/>
            <p:cNvSpPr/>
            <p:nvPr/>
          </p:nvSpPr>
          <p:spPr>
            <a:xfrm>
              <a:off x="4917636" y="2636859"/>
              <a:ext cx="61988" cy="6417"/>
            </a:xfrm>
            <a:custGeom>
              <a:rect b="b" l="l" r="r" t="t"/>
              <a:pathLst>
                <a:path extrusionOk="0" h="235" w="2270">
                  <a:moveTo>
                    <a:pt x="2269" y="234"/>
                  </a:moveTo>
                  <a:lnTo>
                    <a:pt x="1" y="1"/>
                  </a:lnTo>
                  <a:lnTo>
                    <a:pt x="1" y="1"/>
                  </a:lnTo>
                  <a:lnTo>
                    <a:pt x="1" y="1"/>
                  </a:lnTo>
                  <a:lnTo>
                    <a:pt x="2269" y="234"/>
                  </a:lnTo>
                  <a:lnTo>
                    <a:pt x="2269" y="234"/>
                  </a:lnTo>
                  <a:close/>
                </a:path>
              </a:pathLst>
            </a:custGeom>
            <a:solidFill>
              <a:srgbClr val="BBE4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2" name="Google Shape;2892;p34"/>
            <p:cNvSpPr/>
            <p:nvPr/>
          </p:nvSpPr>
          <p:spPr>
            <a:xfrm>
              <a:off x="4630720" y="2605892"/>
              <a:ext cx="135746" cy="359831"/>
            </a:xfrm>
            <a:custGeom>
              <a:rect b="b" l="l" r="r" t="t"/>
              <a:pathLst>
                <a:path extrusionOk="0" h="13177" w="4971">
                  <a:moveTo>
                    <a:pt x="0" y="1"/>
                  </a:moveTo>
                  <a:lnTo>
                    <a:pt x="1768" y="12810"/>
                  </a:lnTo>
                  <a:lnTo>
                    <a:pt x="4971" y="13177"/>
                  </a:lnTo>
                  <a:lnTo>
                    <a:pt x="3003" y="301"/>
                  </a:lnTo>
                  <a:lnTo>
                    <a:pt x="2836" y="301"/>
                  </a:lnTo>
                  <a:lnTo>
                    <a:pt x="0" y="1"/>
                  </a:lnTo>
                  <a:close/>
                </a:path>
              </a:pathLst>
            </a:custGeom>
            <a:solidFill>
              <a:srgbClr val="A5D5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3" name="Google Shape;2893;p34"/>
            <p:cNvSpPr/>
            <p:nvPr/>
          </p:nvSpPr>
          <p:spPr>
            <a:xfrm>
              <a:off x="4630720" y="2605892"/>
              <a:ext cx="60131" cy="6417"/>
            </a:xfrm>
            <a:custGeom>
              <a:rect b="b" l="l" r="r" t="t"/>
              <a:pathLst>
                <a:path extrusionOk="0" h="235" w="2202">
                  <a:moveTo>
                    <a:pt x="0" y="1"/>
                  </a:moveTo>
                  <a:lnTo>
                    <a:pt x="0" y="1"/>
                  </a:lnTo>
                  <a:lnTo>
                    <a:pt x="2202" y="234"/>
                  </a:lnTo>
                  <a:close/>
                </a:path>
              </a:pathLst>
            </a:custGeom>
            <a:solidFill>
              <a:srgbClr val="BBE4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4" name="Google Shape;2894;p34"/>
            <p:cNvSpPr/>
            <p:nvPr/>
          </p:nvSpPr>
          <p:spPr>
            <a:xfrm>
              <a:off x="4708136" y="2614085"/>
              <a:ext cx="4588" cy="27"/>
            </a:xfrm>
            <a:custGeom>
              <a:rect b="b" l="l" r="r" t="t"/>
              <a:pathLst>
                <a:path extrusionOk="0" h="1" w="168">
                  <a:moveTo>
                    <a:pt x="168" y="1"/>
                  </a:moveTo>
                  <a:lnTo>
                    <a:pt x="168" y="1"/>
                  </a:lnTo>
                  <a:lnTo>
                    <a:pt x="1" y="1"/>
                  </a:lnTo>
                  <a:close/>
                </a:path>
              </a:pathLst>
            </a:custGeom>
            <a:solidFill>
              <a:srgbClr val="BBE4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5" name="Google Shape;2895;p34"/>
            <p:cNvSpPr/>
            <p:nvPr/>
          </p:nvSpPr>
          <p:spPr>
            <a:xfrm>
              <a:off x="5119874" y="2662364"/>
              <a:ext cx="78345" cy="349836"/>
            </a:xfrm>
            <a:custGeom>
              <a:rect b="b" l="l" r="r" t="t"/>
              <a:pathLst>
                <a:path extrusionOk="0" h="12811" w="2869">
                  <a:moveTo>
                    <a:pt x="1201" y="1"/>
                  </a:moveTo>
                  <a:lnTo>
                    <a:pt x="0" y="12477"/>
                  </a:lnTo>
                  <a:lnTo>
                    <a:pt x="2869" y="12810"/>
                  </a:lnTo>
                  <a:lnTo>
                    <a:pt x="2869" y="168"/>
                  </a:lnTo>
                  <a:lnTo>
                    <a:pt x="1201" y="1"/>
                  </a:lnTo>
                  <a:close/>
                </a:path>
              </a:pathLst>
            </a:custGeom>
            <a:solidFill>
              <a:srgbClr val="A5D5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6" name="Google Shape;2896;p34"/>
            <p:cNvSpPr/>
            <p:nvPr/>
          </p:nvSpPr>
          <p:spPr>
            <a:xfrm>
              <a:off x="5224624" y="2679677"/>
              <a:ext cx="43747" cy="339787"/>
            </a:xfrm>
            <a:custGeom>
              <a:rect b="b" l="l" r="r" t="t"/>
              <a:pathLst>
                <a:path extrusionOk="0" h="12443" w="1602">
                  <a:moveTo>
                    <a:pt x="1234" y="1"/>
                  </a:moveTo>
                  <a:lnTo>
                    <a:pt x="0" y="12276"/>
                  </a:lnTo>
                  <a:lnTo>
                    <a:pt x="1601" y="12443"/>
                  </a:lnTo>
                  <a:lnTo>
                    <a:pt x="1234" y="1"/>
                  </a:lnTo>
                  <a:close/>
                </a:path>
              </a:pathLst>
            </a:custGeom>
            <a:solidFill>
              <a:srgbClr val="93BF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7" name="Google Shape;2897;p34"/>
            <p:cNvSpPr/>
            <p:nvPr/>
          </p:nvSpPr>
          <p:spPr>
            <a:xfrm>
              <a:off x="5026947" y="2648710"/>
              <a:ext cx="36483" cy="348908"/>
            </a:xfrm>
            <a:custGeom>
              <a:rect b="b" l="l" r="r" t="t"/>
              <a:pathLst>
                <a:path extrusionOk="0" h="12777" w="1336">
                  <a:moveTo>
                    <a:pt x="1" y="1"/>
                  </a:moveTo>
                  <a:lnTo>
                    <a:pt x="334" y="12676"/>
                  </a:lnTo>
                  <a:lnTo>
                    <a:pt x="1335" y="12776"/>
                  </a:lnTo>
                  <a:lnTo>
                    <a:pt x="668" y="67"/>
                  </a:lnTo>
                  <a:lnTo>
                    <a:pt x="1" y="1"/>
                  </a:lnTo>
                  <a:close/>
                </a:path>
              </a:pathLst>
            </a:custGeom>
            <a:solidFill>
              <a:srgbClr val="567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8" name="Google Shape;2898;p34"/>
            <p:cNvSpPr/>
            <p:nvPr/>
          </p:nvSpPr>
          <p:spPr>
            <a:xfrm>
              <a:off x="5026947" y="2550322"/>
              <a:ext cx="92955" cy="100246"/>
            </a:xfrm>
            <a:custGeom>
              <a:rect b="b" l="l" r="r" t="t"/>
              <a:pathLst>
                <a:path extrusionOk="0" h="3671" w="3404">
                  <a:moveTo>
                    <a:pt x="3403" y="1"/>
                  </a:moveTo>
                  <a:lnTo>
                    <a:pt x="1" y="3604"/>
                  </a:lnTo>
                  <a:lnTo>
                    <a:pt x="668" y="3670"/>
                  </a:lnTo>
                  <a:lnTo>
                    <a:pt x="3403" y="1"/>
                  </a:lnTo>
                  <a:close/>
                </a:path>
              </a:pathLst>
            </a:custGeom>
            <a:solidFill>
              <a:srgbClr val="567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9" name="Google Shape;2899;p34"/>
            <p:cNvSpPr/>
            <p:nvPr/>
          </p:nvSpPr>
          <p:spPr>
            <a:xfrm>
              <a:off x="5566210" y="2255212"/>
              <a:ext cx="18241" cy="6390"/>
            </a:xfrm>
            <a:custGeom>
              <a:rect b="b" l="l" r="r" t="t"/>
              <a:pathLst>
                <a:path extrusionOk="0" h="234" w="668">
                  <a:moveTo>
                    <a:pt x="667" y="234"/>
                  </a:moveTo>
                  <a:lnTo>
                    <a:pt x="667" y="234"/>
                  </a:lnTo>
                  <a:lnTo>
                    <a:pt x="0" y="0"/>
                  </a:lnTo>
                  <a:lnTo>
                    <a:pt x="0" y="0"/>
                  </a:lnTo>
                  <a:close/>
                </a:path>
              </a:pathLst>
            </a:custGeom>
            <a:solidFill>
              <a:srgbClr val="9BD6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0" name="Google Shape;2900;p34"/>
            <p:cNvSpPr/>
            <p:nvPr/>
          </p:nvSpPr>
          <p:spPr>
            <a:xfrm>
              <a:off x="5528854" y="2255212"/>
              <a:ext cx="55598" cy="49208"/>
            </a:xfrm>
            <a:custGeom>
              <a:rect b="b" l="l" r="r" t="t"/>
              <a:pathLst>
                <a:path extrusionOk="0" h="1802" w="2036">
                  <a:moveTo>
                    <a:pt x="1368" y="0"/>
                  </a:moveTo>
                  <a:lnTo>
                    <a:pt x="1" y="1802"/>
                  </a:lnTo>
                  <a:lnTo>
                    <a:pt x="1" y="1802"/>
                  </a:lnTo>
                  <a:lnTo>
                    <a:pt x="2035" y="234"/>
                  </a:lnTo>
                  <a:lnTo>
                    <a:pt x="1368" y="0"/>
                  </a:lnTo>
                  <a:close/>
                </a:path>
              </a:pathLst>
            </a:custGeom>
            <a:solidFill>
              <a:srgbClr val="567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1" name="Google Shape;2901;p34"/>
            <p:cNvSpPr/>
            <p:nvPr/>
          </p:nvSpPr>
          <p:spPr>
            <a:xfrm>
              <a:off x="5746547" y="2514822"/>
              <a:ext cx="87493" cy="76543"/>
            </a:xfrm>
            <a:custGeom>
              <a:rect b="b" l="l" r="r" t="t"/>
              <a:pathLst>
                <a:path extrusionOk="0" h="2803" w="3204">
                  <a:moveTo>
                    <a:pt x="3203" y="0"/>
                  </a:moveTo>
                  <a:lnTo>
                    <a:pt x="1" y="2802"/>
                  </a:lnTo>
                  <a:close/>
                </a:path>
              </a:pathLst>
            </a:custGeom>
            <a:solidFill>
              <a:srgbClr val="BBE4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2" name="Google Shape;2902;p34"/>
            <p:cNvSpPr/>
            <p:nvPr/>
          </p:nvSpPr>
          <p:spPr>
            <a:xfrm>
              <a:off x="5657279" y="2514822"/>
              <a:ext cx="176761" cy="431786"/>
            </a:xfrm>
            <a:custGeom>
              <a:rect b="b" l="l" r="r" t="t"/>
              <a:pathLst>
                <a:path extrusionOk="0" h="15812" w="6473">
                  <a:moveTo>
                    <a:pt x="6472" y="0"/>
                  </a:moveTo>
                  <a:lnTo>
                    <a:pt x="3270" y="2802"/>
                  </a:lnTo>
                  <a:lnTo>
                    <a:pt x="2903" y="3136"/>
                  </a:lnTo>
                  <a:lnTo>
                    <a:pt x="1" y="15811"/>
                  </a:lnTo>
                  <a:lnTo>
                    <a:pt x="1702" y="14310"/>
                  </a:lnTo>
                  <a:lnTo>
                    <a:pt x="6472" y="0"/>
                  </a:lnTo>
                  <a:close/>
                </a:path>
              </a:pathLst>
            </a:custGeom>
            <a:solidFill>
              <a:srgbClr val="A5D5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3" name="Google Shape;2903;p34"/>
            <p:cNvSpPr/>
            <p:nvPr/>
          </p:nvSpPr>
          <p:spPr>
            <a:xfrm>
              <a:off x="5706487" y="2600431"/>
              <a:ext cx="30066" cy="26434"/>
            </a:xfrm>
            <a:custGeom>
              <a:rect b="b" l="l" r="r" t="t"/>
              <a:pathLst>
                <a:path extrusionOk="0" h="968" w="1101">
                  <a:moveTo>
                    <a:pt x="0" y="968"/>
                  </a:moveTo>
                  <a:lnTo>
                    <a:pt x="0" y="968"/>
                  </a:lnTo>
                  <a:lnTo>
                    <a:pt x="1101" y="1"/>
                  </a:lnTo>
                  <a:lnTo>
                    <a:pt x="1101" y="1"/>
                  </a:lnTo>
                  <a:close/>
                </a:path>
              </a:pathLst>
            </a:custGeom>
            <a:solidFill>
              <a:srgbClr val="9BD6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4" name="Google Shape;2904;p34"/>
            <p:cNvSpPr/>
            <p:nvPr/>
          </p:nvSpPr>
          <p:spPr>
            <a:xfrm>
              <a:off x="5613561" y="2600431"/>
              <a:ext cx="122993" cy="346177"/>
            </a:xfrm>
            <a:custGeom>
              <a:rect b="b" l="l" r="r" t="t"/>
              <a:pathLst>
                <a:path extrusionOk="0" h="12677" w="4504">
                  <a:moveTo>
                    <a:pt x="4504" y="1"/>
                  </a:moveTo>
                  <a:lnTo>
                    <a:pt x="3403" y="968"/>
                  </a:lnTo>
                  <a:lnTo>
                    <a:pt x="1" y="12676"/>
                  </a:lnTo>
                  <a:lnTo>
                    <a:pt x="1602" y="12676"/>
                  </a:lnTo>
                  <a:lnTo>
                    <a:pt x="4504" y="1"/>
                  </a:lnTo>
                  <a:close/>
                </a:path>
              </a:pathLst>
            </a:custGeom>
            <a:solidFill>
              <a:srgbClr val="567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5" name="Google Shape;2905;p34"/>
            <p:cNvSpPr/>
            <p:nvPr/>
          </p:nvSpPr>
          <p:spPr>
            <a:xfrm>
              <a:off x="5509739" y="2567635"/>
              <a:ext cx="226816" cy="59230"/>
            </a:xfrm>
            <a:custGeom>
              <a:rect b="b" l="l" r="r" t="t"/>
              <a:pathLst>
                <a:path extrusionOk="0" h="2169" w="8306">
                  <a:moveTo>
                    <a:pt x="0" y="1"/>
                  </a:moveTo>
                  <a:lnTo>
                    <a:pt x="2402" y="1102"/>
                  </a:lnTo>
                  <a:lnTo>
                    <a:pt x="4136" y="601"/>
                  </a:lnTo>
                  <a:lnTo>
                    <a:pt x="7205" y="2169"/>
                  </a:lnTo>
                  <a:lnTo>
                    <a:pt x="8306" y="1202"/>
                  </a:lnTo>
                  <a:lnTo>
                    <a:pt x="4136" y="1"/>
                  </a:lnTo>
                  <a:lnTo>
                    <a:pt x="2735" y="601"/>
                  </a:lnTo>
                  <a:lnTo>
                    <a:pt x="0" y="1"/>
                  </a:lnTo>
                  <a:close/>
                </a:path>
              </a:pathLst>
            </a:custGeom>
            <a:solidFill>
              <a:srgbClr val="567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06" name="Google Shape;2906;p34"/>
          <p:cNvGrpSpPr/>
          <p:nvPr/>
        </p:nvGrpSpPr>
        <p:grpSpPr>
          <a:xfrm>
            <a:off x="6640333" y="1965226"/>
            <a:ext cx="1661498" cy="975588"/>
            <a:chOff x="6459808" y="2083951"/>
            <a:chExt cx="1661498" cy="975588"/>
          </a:xfrm>
        </p:grpSpPr>
        <p:sp>
          <p:nvSpPr>
            <p:cNvPr id="2907" name="Google Shape;2907;p34"/>
            <p:cNvSpPr/>
            <p:nvPr/>
          </p:nvSpPr>
          <p:spPr>
            <a:xfrm>
              <a:off x="6459808" y="2083951"/>
              <a:ext cx="1661498" cy="975588"/>
            </a:xfrm>
            <a:custGeom>
              <a:rect b="b" l="l" r="r" t="t"/>
              <a:pathLst>
                <a:path extrusionOk="0" h="35726" w="60844">
                  <a:moveTo>
                    <a:pt x="34525" y="0"/>
                  </a:moveTo>
                  <a:lnTo>
                    <a:pt x="7206" y="4537"/>
                  </a:lnTo>
                  <a:lnTo>
                    <a:pt x="1968" y="7205"/>
                  </a:lnTo>
                  <a:lnTo>
                    <a:pt x="0" y="17046"/>
                  </a:lnTo>
                  <a:lnTo>
                    <a:pt x="3369" y="35726"/>
                  </a:lnTo>
                  <a:lnTo>
                    <a:pt x="56140" y="35726"/>
                  </a:lnTo>
                  <a:lnTo>
                    <a:pt x="60844" y="14411"/>
                  </a:lnTo>
                  <a:lnTo>
                    <a:pt x="58042" y="2802"/>
                  </a:lnTo>
                  <a:lnTo>
                    <a:pt x="57441" y="2702"/>
                  </a:lnTo>
                  <a:lnTo>
                    <a:pt x="3452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8" name="Google Shape;2908;p34"/>
            <p:cNvSpPr/>
            <p:nvPr/>
          </p:nvSpPr>
          <p:spPr>
            <a:xfrm>
              <a:off x="6459808" y="2083951"/>
              <a:ext cx="1568597" cy="465484"/>
            </a:xfrm>
            <a:custGeom>
              <a:rect b="b" l="l" r="r" t="t"/>
              <a:pathLst>
                <a:path extrusionOk="0" h="17046" w="57442">
                  <a:moveTo>
                    <a:pt x="34525" y="0"/>
                  </a:moveTo>
                  <a:lnTo>
                    <a:pt x="7206" y="4537"/>
                  </a:lnTo>
                  <a:lnTo>
                    <a:pt x="1968" y="7205"/>
                  </a:lnTo>
                  <a:lnTo>
                    <a:pt x="0" y="17046"/>
                  </a:lnTo>
                  <a:lnTo>
                    <a:pt x="0" y="17046"/>
                  </a:lnTo>
                  <a:lnTo>
                    <a:pt x="4103" y="14711"/>
                  </a:lnTo>
                  <a:lnTo>
                    <a:pt x="7072" y="10374"/>
                  </a:lnTo>
                  <a:lnTo>
                    <a:pt x="57441" y="2702"/>
                  </a:lnTo>
                  <a:lnTo>
                    <a:pt x="34525" y="0"/>
                  </a:lnTo>
                  <a:close/>
                </a:path>
              </a:pathLst>
            </a:custGeom>
            <a:solidFill>
              <a:srgbClr val="D0F3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9" name="Google Shape;2909;p34"/>
            <p:cNvSpPr/>
            <p:nvPr/>
          </p:nvSpPr>
          <p:spPr>
            <a:xfrm>
              <a:off x="6459808" y="2485642"/>
              <a:ext cx="280585" cy="573894"/>
            </a:xfrm>
            <a:custGeom>
              <a:rect b="b" l="l" r="r" t="t"/>
              <a:pathLst>
                <a:path extrusionOk="0" h="21016" w="10275">
                  <a:moveTo>
                    <a:pt x="4103" y="1"/>
                  </a:moveTo>
                  <a:lnTo>
                    <a:pt x="0" y="2336"/>
                  </a:lnTo>
                  <a:lnTo>
                    <a:pt x="3369" y="21016"/>
                  </a:lnTo>
                  <a:lnTo>
                    <a:pt x="10274" y="21016"/>
                  </a:lnTo>
                  <a:lnTo>
                    <a:pt x="4103" y="1"/>
                  </a:lnTo>
                  <a:close/>
                </a:path>
              </a:pathLst>
            </a:custGeom>
            <a:solidFill>
              <a:srgbClr val="A5D5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0" name="Google Shape;2910;p34"/>
            <p:cNvSpPr/>
            <p:nvPr/>
          </p:nvSpPr>
          <p:spPr>
            <a:xfrm>
              <a:off x="7435358" y="2184141"/>
              <a:ext cx="296996" cy="588477"/>
            </a:xfrm>
            <a:custGeom>
              <a:rect b="b" l="l" r="r" t="t"/>
              <a:pathLst>
                <a:path extrusionOk="0" h="21550" w="10876">
                  <a:moveTo>
                    <a:pt x="1" y="0"/>
                  </a:moveTo>
                  <a:lnTo>
                    <a:pt x="5438" y="1301"/>
                  </a:lnTo>
                  <a:lnTo>
                    <a:pt x="8974" y="12343"/>
                  </a:lnTo>
                  <a:lnTo>
                    <a:pt x="9608" y="21549"/>
                  </a:lnTo>
                  <a:lnTo>
                    <a:pt x="10875" y="11709"/>
                  </a:lnTo>
                  <a:lnTo>
                    <a:pt x="8340" y="1068"/>
                  </a:lnTo>
                  <a:lnTo>
                    <a:pt x="1" y="0"/>
                  </a:lnTo>
                  <a:close/>
                </a:path>
              </a:pathLst>
            </a:custGeom>
            <a:solidFill>
              <a:srgbClr val="567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1" name="Google Shape;2911;p34"/>
            <p:cNvSpPr/>
            <p:nvPr/>
          </p:nvSpPr>
          <p:spPr>
            <a:xfrm>
              <a:off x="6853305" y="2257926"/>
              <a:ext cx="168542" cy="768815"/>
            </a:xfrm>
            <a:custGeom>
              <a:rect b="b" l="l" r="r" t="t"/>
              <a:pathLst>
                <a:path extrusionOk="0" h="28154" w="6172">
                  <a:moveTo>
                    <a:pt x="1" y="0"/>
                  </a:moveTo>
                  <a:lnTo>
                    <a:pt x="2336" y="2536"/>
                  </a:lnTo>
                  <a:lnTo>
                    <a:pt x="4771" y="13710"/>
                  </a:lnTo>
                  <a:lnTo>
                    <a:pt x="5438" y="28154"/>
                  </a:lnTo>
                  <a:lnTo>
                    <a:pt x="6172" y="13710"/>
                  </a:lnTo>
                  <a:lnTo>
                    <a:pt x="4771" y="2135"/>
                  </a:lnTo>
                  <a:lnTo>
                    <a:pt x="1" y="0"/>
                  </a:lnTo>
                  <a:close/>
                </a:path>
              </a:pathLst>
            </a:custGeom>
            <a:solidFill>
              <a:srgbClr val="567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2" name="Google Shape;2912;p34"/>
            <p:cNvSpPr/>
            <p:nvPr/>
          </p:nvSpPr>
          <p:spPr>
            <a:xfrm>
              <a:off x="6571849" y="2367237"/>
              <a:ext cx="241398" cy="692300"/>
            </a:xfrm>
            <a:custGeom>
              <a:rect b="b" l="l" r="r" t="t"/>
              <a:pathLst>
                <a:path extrusionOk="0" h="25352" w="8840">
                  <a:moveTo>
                    <a:pt x="2969" y="0"/>
                  </a:moveTo>
                  <a:lnTo>
                    <a:pt x="0" y="4337"/>
                  </a:lnTo>
                  <a:lnTo>
                    <a:pt x="6171" y="25352"/>
                  </a:lnTo>
                  <a:lnTo>
                    <a:pt x="8840" y="25352"/>
                  </a:lnTo>
                  <a:lnTo>
                    <a:pt x="2969" y="0"/>
                  </a:lnTo>
                  <a:close/>
                </a:path>
              </a:pathLst>
            </a:custGeom>
            <a:solidFill>
              <a:srgbClr val="D0F3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3" name="Google Shape;2913;p34"/>
            <p:cNvSpPr/>
            <p:nvPr/>
          </p:nvSpPr>
          <p:spPr>
            <a:xfrm>
              <a:off x="7663100" y="2632309"/>
              <a:ext cx="277854" cy="427226"/>
            </a:xfrm>
            <a:custGeom>
              <a:rect b="b" l="l" r="r" t="t"/>
              <a:pathLst>
                <a:path extrusionOk="0" h="15645" w="10175">
                  <a:moveTo>
                    <a:pt x="7372" y="0"/>
                  </a:moveTo>
                  <a:lnTo>
                    <a:pt x="4603" y="10941"/>
                  </a:lnTo>
                  <a:lnTo>
                    <a:pt x="0" y="15645"/>
                  </a:lnTo>
                  <a:lnTo>
                    <a:pt x="7372" y="15645"/>
                  </a:lnTo>
                  <a:lnTo>
                    <a:pt x="10174" y="2269"/>
                  </a:lnTo>
                  <a:lnTo>
                    <a:pt x="7372" y="10508"/>
                  </a:lnTo>
                  <a:lnTo>
                    <a:pt x="7372" y="0"/>
                  </a:lnTo>
                  <a:close/>
                </a:path>
              </a:pathLst>
            </a:custGeom>
            <a:solidFill>
              <a:srgbClr val="A5D5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4" name="Google Shape;2914;p34"/>
            <p:cNvSpPr/>
            <p:nvPr/>
          </p:nvSpPr>
          <p:spPr>
            <a:xfrm>
              <a:off x="7045520" y="2565816"/>
              <a:ext cx="133015" cy="493720"/>
            </a:xfrm>
            <a:custGeom>
              <a:rect b="b" l="l" r="r" t="t"/>
              <a:pathLst>
                <a:path extrusionOk="0" h="18080" w="4871">
                  <a:moveTo>
                    <a:pt x="3236" y="0"/>
                  </a:moveTo>
                  <a:lnTo>
                    <a:pt x="3236" y="5904"/>
                  </a:lnTo>
                  <a:lnTo>
                    <a:pt x="1568" y="15578"/>
                  </a:lnTo>
                  <a:lnTo>
                    <a:pt x="0" y="18080"/>
                  </a:lnTo>
                  <a:lnTo>
                    <a:pt x="4870" y="18080"/>
                  </a:lnTo>
                  <a:lnTo>
                    <a:pt x="4870" y="6905"/>
                  </a:lnTo>
                  <a:lnTo>
                    <a:pt x="3236" y="0"/>
                  </a:lnTo>
                  <a:close/>
                </a:path>
              </a:pathLst>
            </a:custGeom>
            <a:solidFill>
              <a:srgbClr val="D0F3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5" name="Google Shape;2915;p34"/>
            <p:cNvSpPr/>
            <p:nvPr/>
          </p:nvSpPr>
          <p:spPr>
            <a:xfrm>
              <a:off x="7290548" y="2257926"/>
              <a:ext cx="144839" cy="514692"/>
            </a:xfrm>
            <a:custGeom>
              <a:rect b="b" l="l" r="r" t="t"/>
              <a:pathLst>
                <a:path extrusionOk="0" h="18848" w="5304">
                  <a:moveTo>
                    <a:pt x="2869" y="0"/>
                  </a:moveTo>
                  <a:lnTo>
                    <a:pt x="567" y="367"/>
                  </a:lnTo>
                  <a:lnTo>
                    <a:pt x="2869" y="7005"/>
                  </a:lnTo>
                  <a:lnTo>
                    <a:pt x="0" y="5671"/>
                  </a:lnTo>
                  <a:lnTo>
                    <a:pt x="4070" y="10675"/>
                  </a:lnTo>
                  <a:lnTo>
                    <a:pt x="5304" y="18847"/>
                  </a:lnTo>
                  <a:lnTo>
                    <a:pt x="5304" y="9641"/>
                  </a:lnTo>
                  <a:lnTo>
                    <a:pt x="2869" y="0"/>
                  </a:lnTo>
                  <a:close/>
                </a:path>
              </a:pathLst>
            </a:custGeom>
            <a:solidFill>
              <a:srgbClr val="D0F3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6" name="Google Shape;2916;p34"/>
            <p:cNvSpPr/>
            <p:nvPr/>
          </p:nvSpPr>
          <p:spPr>
            <a:xfrm>
              <a:off x="7772410" y="2152246"/>
              <a:ext cx="132086" cy="215019"/>
            </a:xfrm>
            <a:custGeom>
              <a:rect b="b" l="l" r="r" t="t"/>
              <a:pathLst>
                <a:path extrusionOk="0" h="7874" w="4837">
                  <a:moveTo>
                    <a:pt x="0" y="1"/>
                  </a:moveTo>
                  <a:lnTo>
                    <a:pt x="3036" y="1168"/>
                  </a:lnTo>
                  <a:lnTo>
                    <a:pt x="4837" y="7873"/>
                  </a:lnTo>
                  <a:lnTo>
                    <a:pt x="4837" y="902"/>
                  </a:lnTo>
                  <a:lnTo>
                    <a:pt x="0" y="1"/>
                  </a:lnTo>
                  <a:close/>
                </a:path>
              </a:pathLst>
            </a:custGeom>
            <a:solidFill>
              <a:srgbClr val="567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7" name="Google Shape;2917;p34"/>
            <p:cNvSpPr/>
            <p:nvPr/>
          </p:nvSpPr>
          <p:spPr>
            <a:xfrm>
              <a:off x="6652924" y="2367237"/>
              <a:ext cx="160322" cy="692300"/>
            </a:xfrm>
            <a:custGeom>
              <a:rect b="b" l="l" r="r" t="t"/>
              <a:pathLst>
                <a:path extrusionOk="0" h="25352" w="5871">
                  <a:moveTo>
                    <a:pt x="0" y="0"/>
                  </a:moveTo>
                  <a:lnTo>
                    <a:pt x="5871" y="25352"/>
                  </a:lnTo>
                  <a:lnTo>
                    <a:pt x="5137" y="11675"/>
                  </a:lnTo>
                  <a:lnTo>
                    <a:pt x="0" y="0"/>
                  </a:lnTo>
                  <a:close/>
                </a:path>
              </a:pathLst>
            </a:custGeom>
            <a:solidFill>
              <a:srgbClr val="93BF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8" name="Google Shape;2918;p34"/>
            <p:cNvSpPr/>
            <p:nvPr/>
          </p:nvSpPr>
          <p:spPr>
            <a:xfrm>
              <a:off x="7566541" y="2219668"/>
              <a:ext cx="131185" cy="839869"/>
            </a:xfrm>
            <a:custGeom>
              <a:rect b="b" l="l" r="r" t="t"/>
              <a:pathLst>
                <a:path extrusionOk="0" h="30756" w="4804">
                  <a:moveTo>
                    <a:pt x="634" y="0"/>
                  </a:moveTo>
                  <a:lnTo>
                    <a:pt x="0" y="5404"/>
                  </a:lnTo>
                  <a:lnTo>
                    <a:pt x="2902" y="12076"/>
                  </a:lnTo>
                  <a:lnTo>
                    <a:pt x="3536" y="20248"/>
                  </a:lnTo>
                  <a:lnTo>
                    <a:pt x="3536" y="30756"/>
                  </a:lnTo>
                  <a:lnTo>
                    <a:pt x="4804" y="20248"/>
                  </a:lnTo>
                  <a:lnTo>
                    <a:pt x="4170" y="11042"/>
                  </a:lnTo>
                  <a:lnTo>
                    <a:pt x="634" y="0"/>
                  </a:lnTo>
                  <a:close/>
                </a:path>
              </a:pathLst>
            </a:custGeom>
            <a:solidFill>
              <a:srgbClr val="D0F3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19" name="Google Shape;2919;p34"/>
          <p:cNvSpPr txBox="1"/>
          <p:nvPr/>
        </p:nvSpPr>
        <p:spPr>
          <a:xfrm>
            <a:off x="840425" y="3287275"/>
            <a:ext cx="1568700" cy="309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700">
                <a:solidFill>
                  <a:schemeClr val="lt1"/>
                </a:solidFill>
                <a:latin typeface="Abel"/>
                <a:ea typeface="Abel"/>
                <a:cs typeface="Abel"/>
                <a:sym typeface="Abel"/>
              </a:rPr>
              <a:t>Dropping Columns</a:t>
            </a:r>
            <a:endParaRPr b="1" sz="1700">
              <a:solidFill>
                <a:schemeClr val="lt1"/>
              </a:solidFill>
              <a:latin typeface="Abel"/>
              <a:ea typeface="Abel"/>
              <a:cs typeface="Abel"/>
              <a:sym typeface="Abel"/>
            </a:endParaRPr>
          </a:p>
        </p:txBody>
      </p:sp>
      <p:sp>
        <p:nvSpPr>
          <p:cNvPr id="2920" name="Google Shape;2920;p34"/>
          <p:cNvSpPr txBox="1"/>
          <p:nvPr/>
        </p:nvSpPr>
        <p:spPr>
          <a:xfrm>
            <a:off x="864475" y="3941688"/>
            <a:ext cx="1568700" cy="67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1200"/>
              </a:spcAft>
              <a:buNone/>
            </a:pPr>
            <a:r>
              <a:rPr lang="en">
                <a:solidFill>
                  <a:schemeClr val="accent3"/>
                </a:solidFill>
                <a:latin typeface="Poppins"/>
                <a:ea typeface="Poppins"/>
                <a:cs typeface="Poppins"/>
                <a:sym typeface="Poppins"/>
              </a:rPr>
              <a:t>Passenger ID, Ticket #, Name, Cabin, Fare</a:t>
            </a:r>
            <a:endParaRPr>
              <a:solidFill>
                <a:schemeClr val="accent3"/>
              </a:solidFill>
              <a:latin typeface="Poppins"/>
              <a:ea typeface="Poppins"/>
              <a:cs typeface="Poppins"/>
              <a:sym typeface="Poppins"/>
            </a:endParaRPr>
          </a:p>
        </p:txBody>
      </p:sp>
      <p:sp>
        <p:nvSpPr>
          <p:cNvPr id="2921" name="Google Shape;2921;p34"/>
          <p:cNvSpPr txBox="1"/>
          <p:nvPr/>
        </p:nvSpPr>
        <p:spPr>
          <a:xfrm>
            <a:off x="1364225" y="1258888"/>
            <a:ext cx="521100" cy="280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200">
                <a:solidFill>
                  <a:srgbClr val="FFFFFF"/>
                </a:solidFill>
                <a:latin typeface="Abel"/>
                <a:ea typeface="Abel"/>
                <a:cs typeface="Abel"/>
                <a:sym typeface="Abel"/>
              </a:rPr>
              <a:t>1.</a:t>
            </a:r>
            <a:endParaRPr b="1" sz="2200">
              <a:solidFill>
                <a:srgbClr val="FFFFFF"/>
              </a:solidFill>
              <a:latin typeface="Abel"/>
              <a:ea typeface="Abel"/>
              <a:cs typeface="Abel"/>
              <a:sym typeface="Abel"/>
            </a:endParaRPr>
          </a:p>
        </p:txBody>
      </p:sp>
      <p:sp>
        <p:nvSpPr>
          <p:cNvPr id="2922" name="Google Shape;2922;p34"/>
          <p:cNvSpPr txBox="1"/>
          <p:nvPr/>
        </p:nvSpPr>
        <p:spPr>
          <a:xfrm>
            <a:off x="2789125" y="3287275"/>
            <a:ext cx="1568700" cy="309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700">
                <a:solidFill>
                  <a:schemeClr val="lt1"/>
                </a:solidFill>
                <a:latin typeface="Abel"/>
                <a:ea typeface="Abel"/>
                <a:cs typeface="Abel"/>
                <a:sym typeface="Abel"/>
              </a:rPr>
              <a:t>Age Missing Values</a:t>
            </a:r>
            <a:endParaRPr b="1" sz="1700">
              <a:solidFill>
                <a:schemeClr val="lt1"/>
              </a:solidFill>
              <a:latin typeface="Abel"/>
              <a:ea typeface="Abel"/>
              <a:cs typeface="Abel"/>
              <a:sym typeface="Abel"/>
            </a:endParaRPr>
          </a:p>
        </p:txBody>
      </p:sp>
      <p:sp>
        <p:nvSpPr>
          <p:cNvPr id="2923" name="Google Shape;2923;p34"/>
          <p:cNvSpPr txBox="1"/>
          <p:nvPr/>
        </p:nvSpPr>
        <p:spPr>
          <a:xfrm>
            <a:off x="2813150" y="3941688"/>
            <a:ext cx="1568700" cy="67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1200"/>
              </a:spcAft>
              <a:buNone/>
            </a:pPr>
            <a:r>
              <a:rPr lang="en">
                <a:solidFill>
                  <a:schemeClr val="accent3"/>
                </a:solidFill>
                <a:latin typeface="Poppins"/>
                <a:ea typeface="Poppins"/>
                <a:cs typeface="Poppins"/>
                <a:sym typeface="Poppins"/>
              </a:rPr>
              <a:t>177 Missing Values</a:t>
            </a:r>
            <a:endParaRPr>
              <a:solidFill>
                <a:schemeClr val="accent3"/>
              </a:solidFill>
              <a:latin typeface="Poppins"/>
              <a:ea typeface="Poppins"/>
              <a:cs typeface="Poppins"/>
              <a:sym typeface="Poppins"/>
            </a:endParaRPr>
          </a:p>
        </p:txBody>
      </p:sp>
      <p:sp>
        <p:nvSpPr>
          <p:cNvPr id="2924" name="Google Shape;2924;p34"/>
          <p:cNvSpPr txBox="1"/>
          <p:nvPr/>
        </p:nvSpPr>
        <p:spPr>
          <a:xfrm>
            <a:off x="3312925" y="1258888"/>
            <a:ext cx="521100" cy="280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200">
                <a:solidFill>
                  <a:srgbClr val="FFFFFF"/>
                </a:solidFill>
                <a:latin typeface="Abel"/>
                <a:ea typeface="Abel"/>
                <a:cs typeface="Abel"/>
                <a:sym typeface="Abel"/>
              </a:rPr>
              <a:t>2.</a:t>
            </a:r>
            <a:endParaRPr b="1" sz="2200">
              <a:solidFill>
                <a:srgbClr val="FFFFFF"/>
              </a:solidFill>
              <a:latin typeface="Abel"/>
              <a:ea typeface="Abel"/>
              <a:cs typeface="Abel"/>
              <a:sym typeface="Abel"/>
            </a:endParaRPr>
          </a:p>
        </p:txBody>
      </p:sp>
      <p:sp>
        <p:nvSpPr>
          <p:cNvPr id="2925" name="Google Shape;2925;p34"/>
          <p:cNvSpPr txBox="1"/>
          <p:nvPr/>
        </p:nvSpPr>
        <p:spPr>
          <a:xfrm>
            <a:off x="4596799" y="3287275"/>
            <a:ext cx="1851000" cy="309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700">
                <a:solidFill>
                  <a:schemeClr val="lt1"/>
                </a:solidFill>
                <a:latin typeface="Abel"/>
                <a:ea typeface="Abel"/>
                <a:cs typeface="Abel"/>
                <a:sym typeface="Abel"/>
              </a:rPr>
              <a:t>Embarked &amp; Gender Missing Values </a:t>
            </a:r>
            <a:endParaRPr b="1" sz="1700">
              <a:solidFill>
                <a:schemeClr val="lt1"/>
              </a:solidFill>
              <a:latin typeface="Abel"/>
              <a:ea typeface="Abel"/>
              <a:cs typeface="Abel"/>
              <a:sym typeface="Abel"/>
            </a:endParaRPr>
          </a:p>
        </p:txBody>
      </p:sp>
      <p:sp>
        <p:nvSpPr>
          <p:cNvPr id="2926" name="Google Shape;2926;p34"/>
          <p:cNvSpPr txBox="1"/>
          <p:nvPr/>
        </p:nvSpPr>
        <p:spPr>
          <a:xfrm>
            <a:off x="4761981" y="3941688"/>
            <a:ext cx="1568700" cy="67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1200"/>
              </a:spcAft>
              <a:buNone/>
            </a:pPr>
            <a:r>
              <a:rPr lang="en">
                <a:solidFill>
                  <a:schemeClr val="accent3"/>
                </a:solidFill>
                <a:latin typeface="Poppins"/>
                <a:ea typeface="Poppins"/>
                <a:cs typeface="Poppins"/>
                <a:sym typeface="Poppins"/>
              </a:rPr>
              <a:t>Missing handful of values </a:t>
            </a:r>
            <a:endParaRPr>
              <a:solidFill>
                <a:schemeClr val="accent3"/>
              </a:solidFill>
              <a:latin typeface="Poppins"/>
              <a:ea typeface="Poppins"/>
              <a:cs typeface="Poppins"/>
              <a:sym typeface="Poppins"/>
            </a:endParaRPr>
          </a:p>
        </p:txBody>
      </p:sp>
      <p:sp>
        <p:nvSpPr>
          <p:cNvPr id="2927" name="Google Shape;2927;p34"/>
          <p:cNvSpPr txBox="1"/>
          <p:nvPr/>
        </p:nvSpPr>
        <p:spPr>
          <a:xfrm>
            <a:off x="5261719" y="1258888"/>
            <a:ext cx="521100" cy="280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200">
                <a:solidFill>
                  <a:srgbClr val="FFFFFF"/>
                </a:solidFill>
                <a:latin typeface="Abel"/>
                <a:ea typeface="Abel"/>
                <a:cs typeface="Abel"/>
                <a:sym typeface="Abel"/>
              </a:rPr>
              <a:t>3.</a:t>
            </a:r>
            <a:endParaRPr b="1" sz="2200">
              <a:solidFill>
                <a:srgbClr val="FFFFFF"/>
              </a:solidFill>
              <a:latin typeface="Abel"/>
              <a:ea typeface="Abel"/>
              <a:cs typeface="Abel"/>
              <a:sym typeface="Abel"/>
            </a:endParaRPr>
          </a:p>
        </p:txBody>
      </p:sp>
      <p:sp>
        <p:nvSpPr>
          <p:cNvPr id="2928" name="Google Shape;2928;p34"/>
          <p:cNvSpPr txBox="1"/>
          <p:nvPr/>
        </p:nvSpPr>
        <p:spPr>
          <a:xfrm>
            <a:off x="6686775" y="3287275"/>
            <a:ext cx="1568700" cy="309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700">
                <a:solidFill>
                  <a:schemeClr val="lt1"/>
                </a:solidFill>
                <a:latin typeface="Abel"/>
                <a:ea typeface="Abel"/>
                <a:cs typeface="Abel"/>
                <a:sym typeface="Abel"/>
              </a:rPr>
              <a:t>Feature Engineering</a:t>
            </a:r>
            <a:endParaRPr b="1" sz="1700">
              <a:solidFill>
                <a:schemeClr val="lt1"/>
              </a:solidFill>
              <a:latin typeface="Abel"/>
              <a:ea typeface="Abel"/>
              <a:cs typeface="Abel"/>
              <a:sym typeface="Abel"/>
            </a:endParaRPr>
          </a:p>
        </p:txBody>
      </p:sp>
      <p:sp>
        <p:nvSpPr>
          <p:cNvPr id="2929" name="Google Shape;2929;p34"/>
          <p:cNvSpPr txBox="1"/>
          <p:nvPr/>
        </p:nvSpPr>
        <p:spPr>
          <a:xfrm>
            <a:off x="6710825" y="3941688"/>
            <a:ext cx="1568700" cy="67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1200"/>
              </a:spcAft>
              <a:buNone/>
            </a:pPr>
            <a:r>
              <a:rPr lang="en">
                <a:solidFill>
                  <a:schemeClr val="accent3"/>
                </a:solidFill>
                <a:latin typeface="Poppins"/>
                <a:ea typeface="Poppins"/>
                <a:cs typeface="Poppins"/>
                <a:sym typeface="Poppins"/>
              </a:rPr>
              <a:t>MAR, </a:t>
            </a:r>
            <a:r>
              <a:rPr lang="en">
                <a:solidFill>
                  <a:schemeClr val="accent3"/>
                </a:solidFill>
                <a:latin typeface="Poppins"/>
                <a:ea typeface="Poppins"/>
                <a:cs typeface="Poppins"/>
                <a:sym typeface="Poppins"/>
              </a:rPr>
              <a:t>One Hot Encoder, and Label Encoder</a:t>
            </a:r>
            <a:endParaRPr>
              <a:solidFill>
                <a:schemeClr val="accent3"/>
              </a:solidFill>
              <a:latin typeface="Poppins"/>
              <a:ea typeface="Poppins"/>
              <a:cs typeface="Poppins"/>
              <a:sym typeface="Poppins"/>
            </a:endParaRPr>
          </a:p>
        </p:txBody>
      </p:sp>
      <p:sp>
        <p:nvSpPr>
          <p:cNvPr id="2930" name="Google Shape;2930;p34"/>
          <p:cNvSpPr txBox="1"/>
          <p:nvPr/>
        </p:nvSpPr>
        <p:spPr>
          <a:xfrm>
            <a:off x="7210575" y="1258888"/>
            <a:ext cx="521100" cy="280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200">
                <a:solidFill>
                  <a:srgbClr val="FFFFFF"/>
                </a:solidFill>
                <a:latin typeface="Abel"/>
                <a:ea typeface="Abel"/>
                <a:cs typeface="Abel"/>
                <a:sym typeface="Abel"/>
              </a:rPr>
              <a:t>4.</a:t>
            </a:r>
            <a:endParaRPr b="1" sz="2200">
              <a:solidFill>
                <a:srgbClr val="FFFFFF"/>
              </a:solidFill>
              <a:latin typeface="Abel"/>
              <a:ea typeface="Abel"/>
              <a:cs typeface="Abel"/>
              <a:sym typeface="Abel"/>
            </a:endParaRPr>
          </a:p>
        </p:txBody>
      </p:sp>
      <p:sp>
        <p:nvSpPr>
          <p:cNvPr id="2931" name="Google Shape;2931;p34"/>
          <p:cNvSpPr txBox="1"/>
          <p:nvPr>
            <p:ph type="title"/>
          </p:nvPr>
        </p:nvSpPr>
        <p:spPr>
          <a:xfrm>
            <a:off x="932150" y="623400"/>
            <a:ext cx="7713900" cy="576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000"/>
              <a:t>DATA </a:t>
            </a:r>
            <a:r>
              <a:rPr lang="en" sz="3000">
                <a:solidFill>
                  <a:schemeClr val="accent4"/>
                </a:solidFill>
              </a:rPr>
              <a:t>PROCESSING</a:t>
            </a:r>
            <a:endParaRPr sz="30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5" name="Shape 2935"/>
        <p:cNvGrpSpPr/>
        <p:nvPr/>
      </p:nvGrpSpPr>
      <p:grpSpPr>
        <a:xfrm>
          <a:off x="0" y="0"/>
          <a:ext cx="0" cy="0"/>
          <a:chOff x="0" y="0"/>
          <a:chExt cx="0" cy="0"/>
        </a:xfrm>
      </p:grpSpPr>
      <p:sp>
        <p:nvSpPr>
          <p:cNvPr id="2936" name="Google Shape;2936;p35"/>
          <p:cNvSpPr txBox="1"/>
          <p:nvPr/>
        </p:nvSpPr>
        <p:spPr>
          <a:xfrm>
            <a:off x="4931515" y="1476747"/>
            <a:ext cx="1811700" cy="56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300">
                <a:solidFill>
                  <a:schemeClr val="lt1"/>
                </a:solidFill>
                <a:latin typeface="Raleway"/>
                <a:ea typeface="Raleway"/>
                <a:cs typeface="Raleway"/>
                <a:sym typeface="Raleway"/>
              </a:rPr>
              <a:t>C, Q, S</a:t>
            </a:r>
            <a:endParaRPr b="1" sz="1300">
              <a:solidFill>
                <a:schemeClr val="lt1"/>
              </a:solidFill>
              <a:latin typeface="Raleway"/>
              <a:ea typeface="Raleway"/>
              <a:cs typeface="Raleway"/>
              <a:sym typeface="Raleway"/>
            </a:endParaRPr>
          </a:p>
        </p:txBody>
      </p:sp>
      <p:pic>
        <p:nvPicPr>
          <p:cNvPr id="2937" name="Google Shape;2937;p35"/>
          <p:cNvPicPr preferRelativeResize="0"/>
          <p:nvPr/>
        </p:nvPicPr>
        <p:blipFill>
          <a:blip r:embed="rId3">
            <a:alphaModFix/>
          </a:blip>
          <a:stretch>
            <a:fillRect/>
          </a:stretch>
        </p:blipFill>
        <p:spPr>
          <a:xfrm>
            <a:off x="3633125" y="99700"/>
            <a:ext cx="997100" cy="997100"/>
          </a:xfrm>
          <a:prstGeom prst="rect">
            <a:avLst/>
          </a:prstGeom>
          <a:noFill/>
          <a:ln>
            <a:noFill/>
          </a:ln>
        </p:spPr>
      </p:pic>
      <p:pic>
        <p:nvPicPr>
          <p:cNvPr id="2938" name="Google Shape;2938;p35"/>
          <p:cNvPicPr preferRelativeResize="0"/>
          <p:nvPr/>
        </p:nvPicPr>
        <p:blipFill>
          <a:blip r:embed="rId4">
            <a:alphaModFix/>
          </a:blip>
          <a:stretch>
            <a:fillRect/>
          </a:stretch>
        </p:blipFill>
        <p:spPr>
          <a:xfrm>
            <a:off x="8456900" y="2938175"/>
            <a:ext cx="396325" cy="396325"/>
          </a:xfrm>
          <a:prstGeom prst="rect">
            <a:avLst/>
          </a:prstGeom>
          <a:noFill/>
          <a:ln>
            <a:noFill/>
          </a:ln>
        </p:spPr>
      </p:pic>
      <p:sp>
        <p:nvSpPr>
          <p:cNvPr id="2939" name="Google Shape;2939;p35"/>
          <p:cNvSpPr txBox="1"/>
          <p:nvPr/>
        </p:nvSpPr>
        <p:spPr>
          <a:xfrm>
            <a:off x="921400" y="619200"/>
            <a:ext cx="5508000" cy="477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3000">
                <a:solidFill>
                  <a:schemeClr val="accent5"/>
                </a:solidFill>
                <a:latin typeface="Montserrat SemiBold"/>
                <a:ea typeface="Montserrat SemiBold"/>
                <a:cs typeface="Montserrat SemiBold"/>
                <a:sym typeface="Montserrat SemiBold"/>
              </a:rPr>
              <a:t>KEY </a:t>
            </a:r>
            <a:r>
              <a:rPr lang="en" sz="3000">
                <a:solidFill>
                  <a:schemeClr val="lt1"/>
                </a:solidFill>
                <a:latin typeface="Montserrat SemiBold"/>
                <a:ea typeface="Montserrat SemiBold"/>
                <a:cs typeface="Montserrat SemiBold"/>
                <a:sym typeface="Montserrat SemiBold"/>
              </a:rPr>
              <a:t>VALUES</a:t>
            </a:r>
            <a:endParaRPr sz="3600">
              <a:solidFill>
                <a:schemeClr val="lt1"/>
              </a:solidFill>
              <a:latin typeface="Bebas Neue"/>
              <a:ea typeface="Bebas Neue"/>
              <a:cs typeface="Bebas Neue"/>
              <a:sym typeface="Bebas Neue"/>
            </a:endParaRPr>
          </a:p>
        </p:txBody>
      </p:sp>
      <p:sp>
        <p:nvSpPr>
          <p:cNvPr id="2940" name="Google Shape;2940;p35"/>
          <p:cNvSpPr txBox="1"/>
          <p:nvPr/>
        </p:nvSpPr>
        <p:spPr>
          <a:xfrm>
            <a:off x="1177125" y="2160750"/>
            <a:ext cx="2385300" cy="316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chemeClr val="accent3"/>
                </a:solidFill>
                <a:latin typeface="Bebas Neue"/>
                <a:ea typeface="Bebas Neue"/>
                <a:cs typeface="Bebas Neue"/>
                <a:sym typeface="Bebas Neue"/>
              </a:rPr>
              <a:t>Gender</a:t>
            </a:r>
            <a:endParaRPr sz="2400">
              <a:solidFill>
                <a:schemeClr val="accent3"/>
              </a:solidFill>
              <a:latin typeface="Bebas Neue"/>
              <a:ea typeface="Bebas Neue"/>
              <a:cs typeface="Bebas Neue"/>
              <a:sym typeface="Bebas Neue"/>
            </a:endParaRPr>
          </a:p>
        </p:txBody>
      </p:sp>
      <p:sp>
        <p:nvSpPr>
          <p:cNvPr id="2941" name="Google Shape;2941;p35"/>
          <p:cNvSpPr txBox="1"/>
          <p:nvPr/>
        </p:nvSpPr>
        <p:spPr>
          <a:xfrm>
            <a:off x="1105975" y="3955200"/>
            <a:ext cx="994200" cy="316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solidFill>
                  <a:schemeClr val="accent3"/>
                </a:solidFill>
                <a:latin typeface="Bebas Neue"/>
                <a:ea typeface="Bebas Neue"/>
                <a:cs typeface="Bebas Neue"/>
                <a:sym typeface="Bebas Neue"/>
              </a:rPr>
              <a:t>35.2%</a:t>
            </a:r>
            <a:endParaRPr sz="2200">
              <a:solidFill>
                <a:schemeClr val="accent3"/>
              </a:solidFill>
              <a:latin typeface="Bebas Neue"/>
              <a:ea typeface="Bebas Neue"/>
              <a:cs typeface="Bebas Neue"/>
              <a:sym typeface="Bebas Neue"/>
            </a:endParaRPr>
          </a:p>
        </p:txBody>
      </p:sp>
      <p:sp>
        <p:nvSpPr>
          <p:cNvPr id="2942" name="Google Shape;2942;p35"/>
          <p:cNvSpPr txBox="1"/>
          <p:nvPr/>
        </p:nvSpPr>
        <p:spPr>
          <a:xfrm>
            <a:off x="2568227" y="3955200"/>
            <a:ext cx="994200" cy="316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chemeClr val="accent3"/>
                </a:solidFill>
                <a:latin typeface="Bebas Neue"/>
                <a:ea typeface="Bebas Neue"/>
                <a:cs typeface="Bebas Neue"/>
                <a:sym typeface="Bebas Neue"/>
              </a:rPr>
              <a:t>64.8%</a:t>
            </a:r>
            <a:endParaRPr sz="2100">
              <a:solidFill>
                <a:schemeClr val="accent3"/>
              </a:solidFill>
              <a:latin typeface="Bebas Neue"/>
              <a:ea typeface="Bebas Neue"/>
              <a:cs typeface="Bebas Neue"/>
              <a:sym typeface="Bebas Neue"/>
            </a:endParaRPr>
          </a:p>
        </p:txBody>
      </p:sp>
      <p:sp>
        <p:nvSpPr>
          <p:cNvPr id="2943" name="Google Shape;2943;p35"/>
          <p:cNvSpPr txBox="1"/>
          <p:nvPr/>
        </p:nvSpPr>
        <p:spPr>
          <a:xfrm>
            <a:off x="720000" y="1208600"/>
            <a:ext cx="1811700" cy="316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900">
                <a:solidFill>
                  <a:schemeClr val="lt1"/>
                </a:solidFill>
                <a:latin typeface="Bebas Neue"/>
                <a:ea typeface="Bebas Neue"/>
                <a:cs typeface="Bebas Neue"/>
                <a:sym typeface="Bebas Neue"/>
              </a:rPr>
              <a:t>Parent/Child</a:t>
            </a:r>
            <a:endParaRPr sz="1900">
              <a:solidFill>
                <a:schemeClr val="lt1"/>
              </a:solidFill>
              <a:latin typeface="Bebas Neue"/>
              <a:ea typeface="Bebas Neue"/>
              <a:cs typeface="Bebas Neue"/>
              <a:sym typeface="Bebas Neue"/>
            </a:endParaRPr>
          </a:p>
        </p:txBody>
      </p:sp>
      <p:sp>
        <p:nvSpPr>
          <p:cNvPr id="2944" name="Google Shape;2944;p35"/>
          <p:cNvSpPr txBox="1"/>
          <p:nvPr/>
        </p:nvSpPr>
        <p:spPr>
          <a:xfrm>
            <a:off x="5417125" y="2179250"/>
            <a:ext cx="2640000" cy="30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chemeClr val="accent3"/>
                </a:solidFill>
                <a:latin typeface="Bebas Neue"/>
                <a:ea typeface="Bebas Neue"/>
                <a:cs typeface="Bebas Neue"/>
                <a:sym typeface="Bebas Neue"/>
              </a:rPr>
              <a:t>AGES GROUPED</a:t>
            </a:r>
            <a:endParaRPr sz="2400">
              <a:solidFill>
                <a:schemeClr val="accent3"/>
              </a:solidFill>
              <a:latin typeface="Bebas Neue"/>
              <a:ea typeface="Bebas Neue"/>
              <a:cs typeface="Bebas Neue"/>
              <a:sym typeface="Bebas Neue"/>
            </a:endParaRPr>
          </a:p>
        </p:txBody>
      </p:sp>
      <p:sp>
        <p:nvSpPr>
          <p:cNvPr id="2945" name="Google Shape;2945;p35"/>
          <p:cNvSpPr/>
          <p:nvPr/>
        </p:nvSpPr>
        <p:spPr>
          <a:xfrm flipH="1" rot="5400000">
            <a:off x="5696411" y="2631157"/>
            <a:ext cx="303300" cy="1227000"/>
          </a:xfrm>
          <a:prstGeom prst="round2SameRect">
            <a:avLst>
              <a:gd fmla="val 50000" name="adj1"/>
              <a:gd fmla="val 50000" name="adj2"/>
            </a:avLst>
          </a:prstGeom>
          <a:solidFill>
            <a:srgbClr val="B0E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6" name="Google Shape;2946;p35"/>
          <p:cNvSpPr/>
          <p:nvPr/>
        </p:nvSpPr>
        <p:spPr>
          <a:xfrm flipH="1" rot="5400000">
            <a:off x="5502325" y="2832500"/>
            <a:ext cx="303900" cy="839700"/>
          </a:xfrm>
          <a:prstGeom prst="round2SameRect">
            <a:avLst>
              <a:gd fmla="val 50000" name="adj1"/>
              <a:gd fmla="val 50000" name="adj2"/>
            </a:avLst>
          </a:prstGeom>
          <a:solidFill>
            <a:srgbClr val="1079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7" name="Google Shape;2947;p35"/>
          <p:cNvSpPr/>
          <p:nvPr/>
        </p:nvSpPr>
        <p:spPr>
          <a:xfrm flipH="1" rot="5400000">
            <a:off x="5696411" y="2133057"/>
            <a:ext cx="303300" cy="1227000"/>
          </a:xfrm>
          <a:prstGeom prst="round2SameRect">
            <a:avLst>
              <a:gd fmla="val 50000" name="adj1"/>
              <a:gd fmla="val 50000" name="adj2"/>
            </a:avLst>
          </a:prstGeom>
          <a:solidFill>
            <a:srgbClr val="B0E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8" name="Google Shape;2948;p35"/>
          <p:cNvSpPr/>
          <p:nvPr/>
        </p:nvSpPr>
        <p:spPr>
          <a:xfrm flipH="1" rot="5400000">
            <a:off x="5650977" y="2178775"/>
            <a:ext cx="325800" cy="1158300"/>
          </a:xfrm>
          <a:prstGeom prst="round2SameRect">
            <a:avLst>
              <a:gd fmla="val 50000" name="adj1"/>
              <a:gd fmla="val 50000" name="adj2"/>
            </a:avLst>
          </a:prstGeom>
          <a:solidFill>
            <a:srgbClr val="1079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9" name="Google Shape;2949;p35"/>
          <p:cNvSpPr txBox="1"/>
          <p:nvPr/>
        </p:nvSpPr>
        <p:spPr>
          <a:xfrm>
            <a:off x="6746425" y="2605150"/>
            <a:ext cx="1950000" cy="316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200">
                <a:solidFill>
                  <a:schemeClr val="accent3"/>
                </a:solidFill>
                <a:latin typeface="Bebas Neue"/>
                <a:ea typeface="Bebas Neue"/>
                <a:cs typeface="Bebas Neue"/>
                <a:sym typeface="Bebas Neue"/>
              </a:rPr>
              <a:t>0-18 </a:t>
            </a:r>
            <a:endParaRPr sz="2200">
              <a:solidFill>
                <a:schemeClr val="accent3"/>
              </a:solidFill>
              <a:latin typeface="Bebas Neue"/>
              <a:ea typeface="Bebas Neue"/>
              <a:cs typeface="Bebas Neue"/>
              <a:sym typeface="Bebas Neue"/>
            </a:endParaRPr>
          </a:p>
        </p:txBody>
      </p:sp>
      <p:sp>
        <p:nvSpPr>
          <p:cNvPr id="2950" name="Google Shape;2950;p35"/>
          <p:cNvSpPr txBox="1"/>
          <p:nvPr/>
        </p:nvSpPr>
        <p:spPr>
          <a:xfrm>
            <a:off x="6746425" y="3619900"/>
            <a:ext cx="1950000" cy="316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200">
                <a:solidFill>
                  <a:schemeClr val="accent3"/>
                </a:solidFill>
                <a:latin typeface="Bebas Neue"/>
                <a:ea typeface="Bebas Neue"/>
                <a:cs typeface="Bebas Neue"/>
                <a:sym typeface="Bebas Neue"/>
              </a:rPr>
              <a:t>31-50</a:t>
            </a:r>
            <a:endParaRPr sz="2200">
              <a:solidFill>
                <a:schemeClr val="accent3"/>
              </a:solidFill>
              <a:latin typeface="Bebas Neue"/>
              <a:ea typeface="Bebas Neue"/>
              <a:cs typeface="Bebas Neue"/>
              <a:sym typeface="Bebas Neue"/>
            </a:endParaRPr>
          </a:p>
        </p:txBody>
      </p:sp>
      <p:grpSp>
        <p:nvGrpSpPr>
          <p:cNvPr id="2951" name="Google Shape;2951;p35"/>
          <p:cNvGrpSpPr/>
          <p:nvPr/>
        </p:nvGrpSpPr>
        <p:grpSpPr>
          <a:xfrm>
            <a:off x="2985312" y="3477576"/>
            <a:ext cx="160027" cy="396849"/>
            <a:chOff x="7596497" y="2871199"/>
            <a:chExt cx="172369" cy="427455"/>
          </a:xfrm>
        </p:grpSpPr>
        <p:sp>
          <p:nvSpPr>
            <p:cNvPr id="2952" name="Google Shape;2952;p35"/>
            <p:cNvSpPr/>
            <p:nvPr/>
          </p:nvSpPr>
          <p:spPr>
            <a:xfrm>
              <a:off x="7596497" y="2952692"/>
              <a:ext cx="172369" cy="345962"/>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354A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ata"/>
                <a:ea typeface="Prata"/>
                <a:cs typeface="Prata"/>
                <a:sym typeface="Prata"/>
              </a:endParaRPr>
            </a:p>
          </p:txBody>
        </p:sp>
        <p:sp>
          <p:nvSpPr>
            <p:cNvPr id="2953" name="Google Shape;2953;p35"/>
            <p:cNvSpPr/>
            <p:nvPr/>
          </p:nvSpPr>
          <p:spPr>
            <a:xfrm>
              <a:off x="7647799" y="2871199"/>
              <a:ext cx="70435" cy="70362"/>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354A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ata"/>
                <a:ea typeface="Prata"/>
                <a:cs typeface="Prata"/>
                <a:sym typeface="Prata"/>
              </a:endParaRPr>
            </a:p>
          </p:txBody>
        </p:sp>
      </p:grpSp>
      <p:grpSp>
        <p:nvGrpSpPr>
          <p:cNvPr id="2954" name="Google Shape;2954;p35"/>
          <p:cNvGrpSpPr/>
          <p:nvPr/>
        </p:nvGrpSpPr>
        <p:grpSpPr>
          <a:xfrm>
            <a:off x="1519181" y="3429325"/>
            <a:ext cx="200870" cy="396732"/>
            <a:chOff x="5826906" y="2813721"/>
            <a:chExt cx="216361" cy="427329"/>
          </a:xfrm>
        </p:grpSpPr>
        <p:sp>
          <p:nvSpPr>
            <p:cNvPr id="2955" name="Google Shape;2955;p35"/>
            <p:cNvSpPr/>
            <p:nvPr/>
          </p:nvSpPr>
          <p:spPr>
            <a:xfrm>
              <a:off x="5826906" y="2895280"/>
              <a:ext cx="216361" cy="345769"/>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B0E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ata"/>
                <a:ea typeface="Prata"/>
                <a:cs typeface="Prata"/>
                <a:sym typeface="Prata"/>
              </a:endParaRPr>
            </a:p>
          </p:txBody>
        </p:sp>
        <p:sp>
          <p:nvSpPr>
            <p:cNvPr id="2956" name="Google Shape;2956;p35"/>
            <p:cNvSpPr/>
            <p:nvPr/>
          </p:nvSpPr>
          <p:spPr>
            <a:xfrm>
              <a:off x="5900045" y="2813721"/>
              <a:ext cx="70403" cy="70332"/>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B0E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ata"/>
                <a:ea typeface="Prata"/>
                <a:cs typeface="Prata"/>
                <a:sym typeface="Prata"/>
              </a:endParaRPr>
            </a:p>
          </p:txBody>
        </p:sp>
      </p:grpSp>
      <p:sp>
        <p:nvSpPr>
          <p:cNvPr id="2957" name="Google Shape;2957;p35"/>
          <p:cNvSpPr txBox="1"/>
          <p:nvPr/>
        </p:nvSpPr>
        <p:spPr>
          <a:xfrm>
            <a:off x="2736201" y="1204975"/>
            <a:ext cx="2171700" cy="316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900">
                <a:solidFill>
                  <a:schemeClr val="lt1"/>
                </a:solidFill>
                <a:latin typeface="Bebas Neue"/>
                <a:ea typeface="Bebas Neue"/>
                <a:cs typeface="Bebas Neue"/>
                <a:sym typeface="Bebas Neue"/>
              </a:rPr>
              <a:t>Sibling/Spouse</a:t>
            </a:r>
            <a:endParaRPr sz="1900">
              <a:solidFill>
                <a:schemeClr val="lt1"/>
              </a:solidFill>
              <a:latin typeface="Bebas Neue"/>
              <a:ea typeface="Bebas Neue"/>
              <a:cs typeface="Bebas Neue"/>
              <a:sym typeface="Bebas Neue"/>
            </a:endParaRPr>
          </a:p>
        </p:txBody>
      </p:sp>
      <p:sp>
        <p:nvSpPr>
          <p:cNvPr id="2958" name="Google Shape;2958;p35"/>
          <p:cNvSpPr txBox="1"/>
          <p:nvPr/>
        </p:nvSpPr>
        <p:spPr>
          <a:xfrm>
            <a:off x="4934743" y="1208600"/>
            <a:ext cx="1811700" cy="316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900">
                <a:solidFill>
                  <a:schemeClr val="lt1"/>
                </a:solidFill>
                <a:latin typeface="Bebas Neue"/>
                <a:ea typeface="Bebas Neue"/>
                <a:cs typeface="Bebas Neue"/>
                <a:sym typeface="Bebas Neue"/>
              </a:rPr>
              <a:t>Embarked</a:t>
            </a:r>
            <a:endParaRPr sz="1900">
              <a:solidFill>
                <a:schemeClr val="lt1"/>
              </a:solidFill>
              <a:latin typeface="Bebas Neue"/>
              <a:ea typeface="Bebas Neue"/>
              <a:cs typeface="Bebas Neue"/>
              <a:sym typeface="Bebas Neue"/>
            </a:endParaRPr>
          </a:p>
        </p:txBody>
      </p:sp>
      <p:sp>
        <p:nvSpPr>
          <p:cNvPr id="2959" name="Google Shape;2959;p35"/>
          <p:cNvSpPr txBox="1"/>
          <p:nvPr/>
        </p:nvSpPr>
        <p:spPr>
          <a:xfrm>
            <a:off x="723227" y="1476747"/>
            <a:ext cx="1811700" cy="56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300">
                <a:solidFill>
                  <a:schemeClr val="lt1"/>
                </a:solidFill>
                <a:latin typeface="Raleway"/>
                <a:ea typeface="Raleway"/>
                <a:cs typeface="Raleway"/>
                <a:sym typeface="Raleway"/>
              </a:rPr>
              <a:t>Parch.</a:t>
            </a:r>
            <a:endParaRPr b="1" sz="1300">
              <a:solidFill>
                <a:schemeClr val="lt1"/>
              </a:solidFill>
              <a:latin typeface="Raleway"/>
              <a:ea typeface="Raleway"/>
              <a:cs typeface="Raleway"/>
              <a:sym typeface="Raleway"/>
            </a:endParaRPr>
          </a:p>
        </p:txBody>
      </p:sp>
      <p:sp>
        <p:nvSpPr>
          <p:cNvPr id="2960" name="Google Shape;2960;p35"/>
          <p:cNvSpPr txBox="1"/>
          <p:nvPr/>
        </p:nvSpPr>
        <p:spPr>
          <a:xfrm>
            <a:off x="2827369" y="1476747"/>
            <a:ext cx="1811700" cy="56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300">
                <a:solidFill>
                  <a:schemeClr val="lt1"/>
                </a:solidFill>
                <a:latin typeface="Raleway"/>
                <a:ea typeface="Raleway"/>
                <a:cs typeface="Raleway"/>
                <a:sym typeface="Raleway"/>
              </a:rPr>
              <a:t>SibSp</a:t>
            </a:r>
            <a:endParaRPr b="1" sz="1300">
              <a:solidFill>
                <a:schemeClr val="lt1"/>
              </a:solidFill>
              <a:latin typeface="Raleway"/>
              <a:ea typeface="Raleway"/>
              <a:cs typeface="Raleway"/>
              <a:sym typeface="Raleway"/>
            </a:endParaRPr>
          </a:p>
        </p:txBody>
      </p:sp>
      <p:sp>
        <p:nvSpPr>
          <p:cNvPr id="2961" name="Google Shape;2961;p35"/>
          <p:cNvSpPr/>
          <p:nvPr/>
        </p:nvSpPr>
        <p:spPr>
          <a:xfrm>
            <a:off x="1872350" y="2601000"/>
            <a:ext cx="923700" cy="923700"/>
          </a:xfrm>
          <a:prstGeom prst="donut">
            <a:avLst>
              <a:gd fmla="val 25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2" name="Google Shape;2962;p35"/>
          <p:cNvSpPr/>
          <p:nvPr/>
        </p:nvSpPr>
        <p:spPr>
          <a:xfrm rot="5400000">
            <a:off x="1871300" y="2599950"/>
            <a:ext cx="925800" cy="925800"/>
          </a:xfrm>
          <a:prstGeom prst="blockArc">
            <a:avLst>
              <a:gd fmla="val 10800000" name="adj1"/>
              <a:gd fmla="val 5402604" name="adj2"/>
              <a:gd fmla="val 25046" name="adj3"/>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highlight>
                <a:schemeClr val="accent4"/>
              </a:highlight>
            </a:endParaRPr>
          </a:p>
        </p:txBody>
      </p:sp>
      <p:sp>
        <p:nvSpPr>
          <p:cNvPr id="2963" name="Google Shape;2963;p35"/>
          <p:cNvSpPr txBox="1"/>
          <p:nvPr/>
        </p:nvSpPr>
        <p:spPr>
          <a:xfrm>
            <a:off x="6887893" y="1208600"/>
            <a:ext cx="1811700" cy="316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900">
                <a:solidFill>
                  <a:schemeClr val="lt1"/>
                </a:solidFill>
                <a:latin typeface="Bebas Neue"/>
                <a:ea typeface="Bebas Neue"/>
                <a:cs typeface="Bebas Neue"/>
                <a:sym typeface="Bebas Neue"/>
              </a:rPr>
              <a:t>Class</a:t>
            </a:r>
            <a:endParaRPr sz="1900">
              <a:solidFill>
                <a:schemeClr val="lt1"/>
              </a:solidFill>
              <a:latin typeface="Bebas Neue"/>
              <a:ea typeface="Bebas Neue"/>
              <a:cs typeface="Bebas Neue"/>
              <a:sym typeface="Bebas Neue"/>
            </a:endParaRPr>
          </a:p>
        </p:txBody>
      </p:sp>
      <p:sp>
        <p:nvSpPr>
          <p:cNvPr id="2964" name="Google Shape;2964;p35"/>
          <p:cNvSpPr txBox="1"/>
          <p:nvPr/>
        </p:nvSpPr>
        <p:spPr>
          <a:xfrm>
            <a:off x="6884665" y="1476747"/>
            <a:ext cx="1811700" cy="56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300">
                <a:solidFill>
                  <a:schemeClr val="lt1"/>
                </a:solidFill>
                <a:latin typeface="Raleway"/>
                <a:ea typeface="Raleway"/>
                <a:cs typeface="Raleway"/>
                <a:sym typeface="Raleway"/>
              </a:rPr>
              <a:t>First, Second, Third </a:t>
            </a:r>
            <a:endParaRPr b="1" sz="1300">
              <a:solidFill>
                <a:schemeClr val="lt1"/>
              </a:solidFill>
              <a:latin typeface="Raleway"/>
              <a:ea typeface="Raleway"/>
              <a:cs typeface="Raleway"/>
              <a:sym typeface="Raleway"/>
            </a:endParaRPr>
          </a:p>
        </p:txBody>
      </p:sp>
      <p:sp>
        <p:nvSpPr>
          <p:cNvPr id="2965" name="Google Shape;2965;p35"/>
          <p:cNvSpPr/>
          <p:nvPr/>
        </p:nvSpPr>
        <p:spPr>
          <a:xfrm flipH="1" rot="5400000">
            <a:off x="5696411" y="3129257"/>
            <a:ext cx="303300" cy="1227000"/>
          </a:xfrm>
          <a:prstGeom prst="round2SameRect">
            <a:avLst>
              <a:gd fmla="val 50000" name="adj1"/>
              <a:gd fmla="val 50000" name="adj2"/>
            </a:avLst>
          </a:prstGeom>
          <a:solidFill>
            <a:srgbClr val="B0E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6" name="Google Shape;2966;p35"/>
          <p:cNvSpPr/>
          <p:nvPr/>
        </p:nvSpPr>
        <p:spPr>
          <a:xfrm flipH="1" rot="5400000">
            <a:off x="5423774" y="3402025"/>
            <a:ext cx="306900" cy="685200"/>
          </a:xfrm>
          <a:prstGeom prst="round2SameRect">
            <a:avLst>
              <a:gd fmla="val 50000" name="adj1"/>
              <a:gd fmla="val 50000" name="adj2"/>
            </a:avLst>
          </a:prstGeom>
          <a:solidFill>
            <a:srgbClr val="1079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7" name="Google Shape;2967;p35"/>
          <p:cNvSpPr txBox="1"/>
          <p:nvPr/>
        </p:nvSpPr>
        <p:spPr>
          <a:xfrm>
            <a:off x="6746425" y="3112525"/>
            <a:ext cx="1950000" cy="316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200">
                <a:solidFill>
                  <a:schemeClr val="accent3"/>
                </a:solidFill>
                <a:latin typeface="Bebas Neue"/>
                <a:ea typeface="Bebas Neue"/>
                <a:cs typeface="Bebas Neue"/>
                <a:sym typeface="Bebas Neue"/>
              </a:rPr>
              <a:t>19-30</a:t>
            </a:r>
            <a:endParaRPr sz="2200">
              <a:solidFill>
                <a:schemeClr val="accent3"/>
              </a:solidFill>
              <a:latin typeface="Bebas Neue"/>
              <a:ea typeface="Bebas Neue"/>
              <a:cs typeface="Bebas Neue"/>
              <a:sym typeface="Bebas Neue"/>
            </a:endParaRPr>
          </a:p>
        </p:txBody>
      </p:sp>
      <p:sp>
        <p:nvSpPr>
          <p:cNvPr id="2968" name="Google Shape;2968;p35"/>
          <p:cNvSpPr txBox="1"/>
          <p:nvPr/>
        </p:nvSpPr>
        <p:spPr>
          <a:xfrm>
            <a:off x="6746525" y="4118000"/>
            <a:ext cx="1950000" cy="316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200">
                <a:solidFill>
                  <a:schemeClr val="accent3"/>
                </a:solidFill>
                <a:latin typeface="Bebas Neue"/>
                <a:ea typeface="Bebas Neue"/>
                <a:cs typeface="Bebas Neue"/>
                <a:sym typeface="Bebas Neue"/>
              </a:rPr>
              <a:t>51 &amp; OLDER</a:t>
            </a:r>
            <a:endParaRPr sz="2200">
              <a:solidFill>
                <a:schemeClr val="accent3"/>
              </a:solidFill>
              <a:latin typeface="Bebas Neue"/>
              <a:ea typeface="Bebas Neue"/>
              <a:cs typeface="Bebas Neue"/>
              <a:sym typeface="Bebas Neue"/>
            </a:endParaRPr>
          </a:p>
        </p:txBody>
      </p:sp>
      <p:sp>
        <p:nvSpPr>
          <p:cNvPr id="2969" name="Google Shape;2969;p35"/>
          <p:cNvSpPr/>
          <p:nvPr/>
        </p:nvSpPr>
        <p:spPr>
          <a:xfrm flipH="1" rot="5400000">
            <a:off x="5696511" y="3627357"/>
            <a:ext cx="303300" cy="1227000"/>
          </a:xfrm>
          <a:prstGeom prst="round2SameRect">
            <a:avLst>
              <a:gd fmla="val 50000" name="adj1"/>
              <a:gd fmla="val 50000" name="adj2"/>
            </a:avLst>
          </a:prstGeom>
          <a:solidFill>
            <a:srgbClr val="B0E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0" name="Google Shape;2970;p35"/>
          <p:cNvSpPr/>
          <p:nvPr/>
        </p:nvSpPr>
        <p:spPr>
          <a:xfrm flipH="1" rot="5400000">
            <a:off x="5266426" y="4057375"/>
            <a:ext cx="302700" cy="366300"/>
          </a:xfrm>
          <a:prstGeom prst="round2SameRect">
            <a:avLst>
              <a:gd fmla="val 50000" name="adj1"/>
              <a:gd fmla="val 50000" name="adj2"/>
            </a:avLst>
          </a:prstGeom>
          <a:solidFill>
            <a:srgbClr val="1079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4" name="Shape 2974"/>
        <p:cNvGrpSpPr/>
        <p:nvPr/>
      </p:nvGrpSpPr>
      <p:grpSpPr>
        <a:xfrm>
          <a:off x="0" y="0"/>
          <a:ext cx="0" cy="0"/>
          <a:chOff x="0" y="0"/>
          <a:chExt cx="0" cy="0"/>
        </a:xfrm>
      </p:grpSpPr>
      <p:sp>
        <p:nvSpPr>
          <p:cNvPr id="2975" name="Google Shape;2975;p36"/>
          <p:cNvSpPr txBox="1"/>
          <p:nvPr>
            <p:ph type="title"/>
          </p:nvPr>
        </p:nvSpPr>
        <p:spPr>
          <a:xfrm>
            <a:off x="1018375" y="2335375"/>
            <a:ext cx="71073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JOURNEY </a:t>
            </a:r>
            <a:r>
              <a:rPr lang="en">
                <a:solidFill>
                  <a:schemeClr val="lt2"/>
                </a:solidFill>
              </a:rPr>
              <a:t>EXPLAINED</a:t>
            </a:r>
            <a:endParaRPr>
              <a:solidFill>
                <a:schemeClr val="lt2"/>
              </a:solidFill>
            </a:endParaRPr>
          </a:p>
        </p:txBody>
      </p:sp>
      <p:sp>
        <p:nvSpPr>
          <p:cNvPr id="2976" name="Google Shape;2976;p36"/>
          <p:cNvSpPr txBox="1"/>
          <p:nvPr>
            <p:ph idx="1" type="subTitle"/>
          </p:nvPr>
        </p:nvSpPr>
        <p:spPr>
          <a:xfrm>
            <a:off x="2560100" y="3194775"/>
            <a:ext cx="4023900" cy="429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sp>
        <p:nvSpPr>
          <p:cNvPr id="2977" name="Google Shape;2977;p36"/>
          <p:cNvSpPr txBox="1"/>
          <p:nvPr>
            <p:ph idx="2" type="title"/>
          </p:nvPr>
        </p:nvSpPr>
        <p:spPr>
          <a:xfrm>
            <a:off x="3917350" y="876125"/>
            <a:ext cx="1216200" cy="1216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pic>
        <p:nvPicPr>
          <p:cNvPr id="2978" name="Google Shape;2978;p36"/>
          <p:cNvPicPr preferRelativeResize="0"/>
          <p:nvPr/>
        </p:nvPicPr>
        <p:blipFill>
          <a:blip r:embed="rId3">
            <a:alphaModFix/>
          </a:blip>
          <a:stretch>
            <a:fillRect/>
          </a:stretch>
        </p:blipFill>
        <p:spPr>
          <a:xfrm>
            <a:off x="3516375" y="1446325"/>
            <a:ext cx="771800" cy="771800"/>
          </a:xfrm>
          <a:prstGeom prst="rect">
            <a:avLst/>
          </a:prstGeom>
          <a:noFill/>
          <a:ln>
            <a:noFill/>
          </a:ln>
        </p:spPr>
      </p:pic>
      <p:pic>
        <p:nvPicPr>
          <p:cNvPr id="2979" name="Google Shape;2979;p36"/>
          <p:cNvPicPr preferRelativeResize="0"/>
          <p:nvPr/>
        </p:nvPicPr>
        <p:blipFill>
          <a:blip r:embed="rId4">
            <a:alphaModFix/>
          </a:blip>
          <a:stretch>
            <a:fillRect/>
          </a:stretch>
        </p:blipFill>
        <p:spPr>
          <a:xfrm>
            <a:off x="8715050" y="2218125"/>
            <a:ext cx="518775" cy="518775"/>
          </a:xfrm>
          <a:prstGeom prst="rect">
            <a:avLst/>
          </a:prstGeom>
          <a:noFill/>
          <a:ln>
            <a:noFill/>
          </a:ln>
        </p:spPr>
      </p:pic>
      <p:pic>
        <p:nvPicPr>
          <p:cNvPr id="2980" name="Google Shape;2980;p36"/>
          <p:cNvPicPr preferRelativeResize="0"/>
          <p:nvPr/>
        </p:nvPicPr>
        <p:blipFill>
          <a:blip r:embed="rId5">
            <a:alphaModFix/>
          </a:blip>
          <a:stretch>
            <a:fillRect/>
          </a:stretch>
        </p:blipFill>
        <p:spPr>
          <a:xfrm>
            <a:off x="-1039175" y="945513"/>
            <a:ext cx="1888775" cy="1888775"/>
          </a:xfrm>
          <a:prstGeom prst="rect">
            <a:avLst/>
          </a:prstGeom>
          <a:noFill/>
          <a:ln>
            <a:noFill/>
          </a:ln>
        </p:spPr>
      </p:pic>
      <p:pic>
        <p:nvPicPr>
          <p:cNvPr id="2981" name="Google Shape;2981;p36"/>
          <p:cNvPicPr preferRelativeResize="0"/>
          <p:nvPr/>
        </p:nvPicPr>
        <p:blipFill>
          <a:blip r:embed="rId6">
            <a:alphaModFix/>
          </a:blip>
          <a:stretch>
            <a:fillRect/>
          </a:stretch>
        </p:blipFill>
        <p:spPr>
          <a:xfrm>
            <a:off x="7815593" y="2931975"/>
            <a:ext cx="955181" cy="955200"/>
          </a:xfrm>
          <a:prstGeom prst="rect">
            <a:avLst/>
          </a:prstGeom>
          <a:noFill/>
          <a:ln>
            <a:noFill/>
          </a:ln>
        </p:spPr>
      </p:pic>
      <p:pic>
        <p:nvPicPr>
          <p:cNvPr id="2982" name="Google Shape;2982;p36"/>
          <p:cNvPicPr preferRelativeResize="0"/>
          <p:nvPr/>
        </p:nvPicPr>
        <p:blipFill>
          <a:blip r:embed="rId7">
            <a:alphaModFix/>
          </a:blip>
          <a:stretch>
            <a:fillRect/>
          </a:stretch>
        </p:blipFill>
        <p:spPr>
          <a:xfrm>
            <a:off x="7067175" y="4372175"/>
            <a:ext cx="842275" cy="842275"/>
          </a:xfrm>
          <a:prstGeom prst="rect">
            <a:avLst/>
          </a:prstGeom>
          <a:noFill/>
          <a:ln>
            <a:noFill/>
          </a:ln>
        </p:spPr>
      </p:pic>
      <p:pic>
        <p:nvPicPr>
          <p:cNvPr id="2983" name="Google Shape;2983;p36"/>
          <p:cNvPicPr preferRelativeResize="0"/>
          <p:nvPr/>
        </p:nvPicPr>
        <p:blipFill>
          <a:blip r:embed="rId6">
            <a:alphaModFix/>
          </a:blip>
          <a:stretch>
            <a:fillRect/>
          </a:stretch>
        </p:blipFill>
        <p:spPr>
          <a:xfrm>
            <a:off x="1275943" y="3416975"/>
            <a:ext cx="955181" cy="955200"/>
          </a:xfrm>
          <a:prstGeom prst="rect">
            <a:avLst/>
          </a:prstGeom>
          <a:noFill/>
          <a:ln>
            <a:noFill/>
          </a:ln>
        </p:spPr>
      </p:pic>
      <p:grpSp>
        <p:nvGrpSpPr>
          <p:cNvPr id="2984" name="Google Shape;2984;p36"/>
          <p:cNvGrpSpPr/>
          <p:nvPr/>
        </p:nvGrpSpPr>
        <p:grpSpPr>
          <a:xfrm>
            <a:off x="1106155" y="3513515"/>
            <a:ext cx="6931696" cy="1629976"/>
            <a:chOff x="1106155" y="2981740"/>
            <a:chExt cx="6931696" cy="1629976"/>
          </a:xfrm>
        </p:grpSpPr>
        <p:sp>
          <p:nvSpPr>
            <p:cNvPr id="2985" name="Google Shape;2985;p36"/>
            <p:cNvSpPr/>
            <p:nvPr/>
          </p:nvSpPr>
          <p:spPr>
            <a:xfrm flipH="1">
              <a:off x="5918747" y="3634324"/>
              <a:ext cx="837259" cy="496897"/>
            </a:xfrm>
            <a:custGeom>
              <a:rect b="b" l="l" r="r" t="t"/>
              <a:pathLst>
                <a:path extrusionOk="0" h="3514" w="5921">
                  <a:moveTo>
                    <a:pt x="3113" y="0"/>
                  </a:moveTo>
                  <a:lnTo>
                    <a:pt x="1" y="3174"/>
                  </a:lnTo>
                  <a:lnTo>
                    <a:pt x="3202" y="3514"/>
                  </a:lnTo>
                  <a:lnTo>
                    <a:pt x="5920" y="0"/>
                  </a:lnTo>
                  <a:close/>
                </a:path>
              </a:pathLst>
            </a:custGeom>
            <a:solidFill>
              <a:srgbClr val="B0E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6" name="Google Shape;2986;p36"/>
            <p:cNvSpPr/>
            <p:nvPr/>
          </p:nvSpPr>
          <p:spPr>
            <a:xfrm flipH="1">
              <a:off x="3669124" y="3602508"/>
              <a:ext cx="1497338" cy="523906"/>
            </a:xfrm>
            <a:custGeom>
              <a:rect b="b" l="l" r="r" t="t"/>
              <a:pathLst>
                <a:path extrusionOk="0" h="3705" w="10589">
                  <a:moveTo>
                    <a:pt x="3174" y="1"/>
                  </a:moveTo>
                  <a:lnTo>
                    <a:pt x="0" y="708"/>
                  </a:lnTo>
                  <a:cubicBezTo>
                    <a:pt x="0" y="708"/>
                    <a:pt x="4159" y="3705"/>
                    <a:pt x="4248" y="3705"/>
                  </a:cubicBezTo>
                  <a:cubicBezTo>
                    <a:pt x="4329" y="3705"/>
                    <a:pt x="9739" y="3113"/>
                    <a:pt x="9739" y="2971"/>
                  </a:cubicBezTo>
                  <a:cubicBezTo>
                    <a:pt x="9739" y="2828"/>
                    <a:pt x="10588" y="1"/>
                    <a:pt x="10588" y="1"/>
                  </a:cubicBezTo>
                  <a:close/>
                </a:path>
              </a:pathLst>
            </a:custGeom>
            <a:solidFill>
              <a:srgbClr val="1079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7" name="Google Shape;2987;p36"/>
            <p:cNvSpPr/>
            <p:nvPr/>
          </p:nvSpPr>
          <p:spPr>
            <a:xfrm flipH="1">
              <a:off x="3660498" y="3453608"/>
              <a:ext cx="1441624" cy="312505"/>
            </a:xfrm>
            <a:custGeom>
              <a:rect b="b" l="l" r="r" t="t"/>
              <a:pathLst>
                <a:path extrusionOk="0" h="2210" w="10195">
                  <a:moveTo>
                    <a:pt x="5573" y="1"/>
                  </a:moveTo>
                  <a:lnTo>
                    <a:pt x="4955" y="626"/>
                  </a:lnTo>
                  <a:lnTo>
                    <a:pt x="4527" y="626"/>
                  </a:lnTo>
                  <a:lnTo>
                    <a:pt x="4527" y="1054"/>
                  </a:lnTo>
                  <a:lnTo>
                    <a:pt x="4133" y="1475"/>
                  </a:lnTo>
                  <a:lnTo>
                    <a:pt x="1" y="1475"/>
                  </a:lnTo>
                  <a:lnTo>
                    <a:pt x="1" y="2209"/>
                  </a:lnTo>
                  <a:lnTo>
                    <a:pt x="4445" y="2209"/>
                  </a:lnTo>
                  <a:lnTo>
                    <a:pt x="5268" y="1394"/>
                  </a:lnTo>
                  <a:lnTo>
                    <a:pt x="10195" y="1394"/>
                  </a:lnTo>
                  <a:lnTo>
                    <a:pt x="10195" y="626"/>
                  </a:lnTo>
                  <a:lnTo>
                    <a:pt x="6002" y="626"/>
                  </a:lnTo>
                  <a:lnTo>
                    <a:pt x="6117" y="544"/>
                  </a:lnTo>
                  <a:lnTo>
                    <a:pt x="5573" y="1"/>
                  </a:lnTo>
                  <a:close/>
                </a:path>
              </a:pathLst>
            </a:custGeom>
            <a:solidFill>
              <a:srgbClr val="B0E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8" name="Google Shape;2988;p36"/>
            <p:cNvSpPr/>
            <p:nvPr/>
          </p:nvSpPr>
          <p:spPr>
            <a:xfrm flipH="1">
              <a:off x="5995668" y="3458416"/>
              <a:ext cx="227945" cy="107751"/>
            </a:xfrm>
            <a:custGeom>
              <a:rect b="b" l="l" r="r" t="t"/>
              <a:pathLst>
                <a:path extrusionOk="0" h="762" w="1612">
                  <a:moveTo>
                    <a:pt x="1" y="1"/>
                  </a:moveTo>
                  <a:lnTo>
                    <a:pt x="1" y="762"/>
                  </a:lnTo>
                  <a:lnTo>
                    <a:pt x="1611" y="762"/>
                  </a:lnTo>
                  <a:lnTo>
                    <a:pt x="1611" y="1"/>
                  </a:lnTo>
                  <a:close/>
                </a:path>
              </a:pathLst>
            </a:custGeom>
            <a:solidFill>
              <a:srgbClr val="1079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9" name="Google Shape;2989;p36"/>
            <p:cNvSpPr/>
            <p:nvPr/>
          </p:nvSpPr>
          <p:spPr>
            <a:xfrm flipH="1">
              <a:off x="6107095" y="3458416"/>
              <a:ext cx="116518" cy="107751"/>
            </a:xfrm>
            <a:custGeom>
              <a:rect b="b" l="l" r="r" t="t"/>
              <a:pathLst>
                <a:path extrusionOk="0" h="762" w="824">
                  <a:moveTo>
                    <a:pt x="1" y="1"/>
                  </a:moveTo>
                  <a:lnTo>
                    <a:pt x="1" y="762"/>
                  </a:lnTo>
                  <a:lnTo>
                    <a:pt x="823" y="762"/>
                  </a:lnTo>
                  <a:lnTo>
                    <a:pt x="823" y="1"/>
                  </a:lnTo>
                  <a:close/>
                </a:path>
              </a:pathLst>
            </a:custGeom>
            <a:solidFill>
              <a:srgbClr val="1079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0" name="Google Shape;2990;p36"/>
            <p:cNvSpPr/>
            <p:nvPr/>
          </p:nvSpPr>
          <p:spPr>
            <a:xfrm flipH="1">
              <a:off x="2371725" y="3617921"/>
              <a:ext cx="1489702" cy="240389"/>
            </a:xfrm>
            <a:custGeom>
              <a:rect b="b" l="l" r="r" t="t"/>
              <a:pathLst>
                <a:path extrusionOk="0" h="1700" w="10535">
                  <a:moveTo>
                    <a:pt x="1421" y="1"/>
                  </a:moveTo>
                  <a:lnTo>
                    <a:pt x="0" y="1700"/>
                  </a:lnTo>
                  <a:lnTo>
                    <a:pt x="10534" y="1700"/>
                  </a:lnTo>
                  <a:lnTo>
                    <a:pt x="7306" y="1"/>
                  </a:lnTo>
                  <a:close/>
                </a:path>
              </a:pathLst>
            </a:custGeom>
            <a:solidFill>
              <a:srgbClr val="FFF0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1" name="Google Shape;2991;p36"/>
            <p:cNvSpPr/>
            <p:nvPr/>
          </p:nvSpPr>
          <p:spPr>
            <a:xfrm flipH="1">
              <a:off x="2323789" y="3606467"/>
              <a:ext cx="1565495" cy="268245"/>
            </a:xfrm>
            <a:custGeom>
              <a:rect b="b" l="l" r="r" t="t"/>
              <a:pathLst>
                <a:path extrusionOk="0" h="1897" w="11071">
                  <a:moveTo>
                    <a:pt x="7476" y="170"/>
                  </a:moveTo>
                  <a:lnTo>
                    <a:pt x="10364" y="1699"/>
                  </a:lnTo>
                  <a:lnTo>
                    <a:pt x="367" y="1699"/>
                  </a:lnTo>
                  <a:lnTo>
                    <a:pt x="1645" y="170"/>
                  </a:lnTo>
                  <a:close/>
                  <a:moveTo>
                    <a:pt x="1556" y="0"/>
                  </a:moveTo>
                  <a:lnTo>
                    <a:pt x="0" y="1896"/>
                  </a:lnTo>
                  <a:lnTo>
                    <a:pt x="11071" y="1896"/>
                  </a:lnTo>
                  <a:lnTo>
                    <a:pt x="7530" y="0"/>
                  </a:lnTo>
                  <a:close/>
                </a:path>
              </a:pathLst>
            </a:custGeom>
            <a:solidFill>
              <a:srgbClr val="FFF0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2" name="Google Shape;2992;p36"/>
            <p:cNvSpPr/>
            <p:nvPr/>
          </p:nvSpPr>
          <p:spPr>
            <a:xfrm flipH="1">
              <a:off x="1106178" y="3874571"/>
              <a:ext cx="6931673" cy="737144"/>
            </a:xfrm>
            <a:custGeom>
              <a:rect b="b" l="l" r="r" t="t"/>
              <a:pathLst>
                <a:path extrusionOk="0" h="5213" w="49020">
                  <a:moveTo>
                    <a:pt x="25118" y="0"/>
                  </a:moveTo>
                  <a:lnTo>
                    <a:pt x="23106" y="1359"/>
                  </a:lnTo>
                  <a:lnTo>
                    <a:pt x="12464" y="1359"/>
                  </a:lnTo>
                  <a:lnTo>
                    <a:pt x="11839" y="734"/>
                  </a:lnTo>
                  <a:lnTo>
                    <a:pt x="4451" y="734"/>
                  </a:lnTo>
                  <a:cubicBezTo>
                    <a:pt x="4451" y="734"/>
                    <a:pt x="2351" y="2460"/>
                    <a:pt x="1645" y="4105"/>
                  </a:cubicBezTo>
                  <a:lnTo>
                    <a:pt x="0" y="4105"/>
                  </a:lnTo>
                  <a:lnTo>
                    <a:pt x="544" y="4839"/>
                  </a:lnTo>
                  <a:lnTo>
                    <a:pt x="44486" y="5213"/>
                  </a:lnTo>
                  <a:lnTo>
                    <a:pt x="49019" y="0"/>
                  </a:lnTo>
                  <a:close/>
                </a:path>
              </a:pathLst>
            </a:custGeom>
            <a:solidFill>
              <a:srgbClr val="1079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3" name="Google Shape;2993;p36"/>
            <p:cNvSpPr/>
            <p:nvPr/>
          </p:nvSpPr>
          <p:spPr>
            <a:xfrm flipH="1">
              <a:off x="2824387" y="3442155"/>
              <a:ext cx="4752198" cy="272063"/>
            </a:xfrm>
            <a:custGeom>
              <a:rect b="b" l="l" r="r" t="t"/>
              <a:pathLst>
                <a:path extrusionOk="0" h="1924" w="33607">
                  <a:moveTo>
                    <a:pt x="28203" y="0"/>
                  </a:moveTo>
                  <a:lnTo>
                    <a:pt x="11098" y="116"/>
                  </a:lnTo>
                  <a:lnTo>
                    <a:pt x="10303" y="822"/>
                  </a:lnTo>
                  <a:lnTo>
                    <a:pt x="1019" y="822"/>
                  </a:lnTo>
                  <a:lnTo>
                    <a:pt x="0" y="1923"/>
                  </a:lnTo>
                  <a:lnTo>
                    <a:pt x="21747" y="1923"/>
                  </a:lnTo>
                  <a:lnTo>
                    <a:pt x="22508" y="1162"/>
                  </a:lnTo>
                  <a:lnTo>
                    <a:pt x="33606" y="1162"/>
                  </a:lnTo>
                  <a:lnTo>
                    <a:pt x="28203" y="0"/>
                  </a:lnTo>
                  <a:close/>
                </a:path>
              </a:pathLst>
            </a:custGeom>
            <a:solidFill>
              <a:srgbClr val="B0E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4" name="Google Shape;2994;p36"/>
            <p:cNvSpPr/>
            <p:nvPr/>
          </p:nvSpPr>
          <p:spPr>
            <a:xfrm flipH="1">
              <a:off x="3772921" y="3061492"/>
              <a:ext cx="2190222" cy="408660"/>
            </a:xfrm>
            <a:custGeom>
              <a:rect b="b" l="l" r="r" t="t"/>
              <a:pathLst>
                <a:path extrusionOk="0" h="2890" w="15489">
                  <a:moveTo>
                    <a:pt x="4928" y="1"/>
                  </a:moveTo>
                  <a:lnTo>
                    <a:pt x="4669" y="259"/>
                  </a:lnTo>
                  <a:lnTo>
                    <a:pt x="1047" y="259"/>
                  </a:lnTo>
                  <a:lnTo>
                    <a:pt x="537" y="769"/>
                  </a:lnTo>
                  <a:lnTo>
                    <a:pt x="3140" y="769"/>
                  </a:lnTo>
                  <a:lnTo>
                    <a:pt x="0" y="2889"/>
                  </a:lnTo>
                  <a:lnTo>
                    <a:pt x="3507" y="2835"/>
                  </a:lnTo>
                  <a:lnTo>
                    <a:pt x="5607" y="708"/>
                  </a:lnTo>
                  <a:lnTo>
                    <a:pt x="12280" y="708"/>
                  </a:lnTo>
                  <a:lnTo>
                    <a:pt x="11241" y="1"/>
                  </a:lnTo>
                  <a:close/>
                  <a:moveTo>
                    <a:pt x="12280" y="708"/>
                  </a:moveTo>
                  <a:lnTo>
                    <a:pt x="15489" y="2889"/>
                  </a:lnTo>
                  <a:lnTo>
                    <a:pt x="12376" y="769"/>
                  </a:lnTo>
                  <a:lnTo>
                    <a:pt x="12288" y="708"/>
                  </a:lnTo>
                  <a:close/>
                </a:path>
              </a:pathLst>
            </a:custGeom>
            <a:solidFill>
              <a:srgbClr val="B0E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5" name="Google Shape;2995;p36"/>
            <p:cNvSpPr/>
            <p:nvPr/>
          </p:nvSpPr>
          <p:spPr>
            <a:xfrm flipH="1">
              <a:off x="4957748" y="2981740"/>
              <a:ext cx="108740" cy="79894"/>
            </a:xfrm>
            <a:custGeom>
              <a:rect b="b" l="l" r="r" t="t"/>
              <a:pathLst>
                <a:path extrusionOk="0" h="565" w="769">
                  <a:moveTo>
                    <a:pt x="0" y="1"/>
                  </a:moveTo>
                  <a:lnTo>
                    <a:pt x="0" y="565"/>
                  </a:lnTo>
                  <a:lnTo>
                    <a:pt x="768" y="565"/>
                  </a:lnTo>
                  <a:lnTo>
                    <a:pt x="768" y="1"/>
                  </a:lnTo>
                  <a:close/>
                </a:path>
              </a:pathLst>
            </a:custGeom>
            <a:solidFill>
              <a:srgbClr val="B0E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6" name="Google Shape;2996;p36"/>
            <p:cNvSpPr/>
            <p:nvPr/>
          </p:nvSpPr>
          <p:spPr>
            <a:xfrm flipH="1">
              <a:off x="5014451" y="2981740"/>
              <a:ext cx="52037" cy="79894"/>
            </a:xfrm>
            <a:custGeom>
              <a:rect b="b" l="l" r="r" t="t"/>
              <a:pathLst>
                <a:path extrusionOk="0" h="565" w="368">
                  <a:moveTo>
                    <a:pt x="0" y="1"/>
                  </a:moveTo>
                  <a:lnTo>
                    <a:pt x="0" y="565"/>
                  </a:lnTo>
                  <a:lnTo>
                    <a:pt x="367" y="565"/>
                  </a:lnTo>
                  <a:lnTo>
                    <a:pt x="367" y="1"/>
                  </a:lnTo>
                  <a:close/>
                </a:path>
              </a:pathLst>
            </a:custGeom>
            <a:solidFill>
              <a:srgbClr val="B0E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7" name="Google Shape;2997;p36"/>
            <p:cNvSpPr/>
            <p:nvPr/>
          </p:nvSpPr>
          <p:spPr>
            <a:xfrm flipH="1">
              <a:off x="6620258" y="3425752"/>
              <a:ext cx="251984" cy="76076"/>
            </a:xfrm>
            <a:custGeom>
              <a:rect b="b" l="l" r="r" t="t"/>
              <a:pathLst>
                <a:path extrusionOk="0" h="538" w="1782">
                  <a:moveTo>
                    <a:pt x="1" y="0"/>
                  </a:moveTo>
                  <a:lnTo>
                    <a:pt x="1" y="537"/>
                  </a:lnTo>
                  <a:lnTo>
                    <a:pt x="1781" y="537"/>
                  </a:lnTo>
                  <a:lnTo>
                    <a:pt x="1781" y="0"/>
                  </a:lnTo>
                  <a:close/>
                </a:path>
              </a:pathLst>
            </a:custGeom>
            <a:solidFill>
              <a:srgbClr val="B0E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8" name="Google Shape;2998;p36"/>
            <p:cNvSpPr/>
            <p:nvPr/>
          </p:nvSpPr>
          <p:spPr>
            <a:xfrm flipH="1">
              <a:off x="6631853" y="3501686"/>
              <a:ext cx="152010" cy="56845"/>
            </a:xfrm>
            <a:custGeom>
              <a:rect b="b" l="l" r="r" t="t"/>
              <a:pathLst>
                <a:path extrusionOk="0" h="402" w="1075">
                  <a:moveTo>
                    <a:pt x="1" y="0"/>
                  </a:moveTo>
                  <a:lnTo>
                    <a:pt x="1" y="401"/>
                  </a:lnTo>
                  <a:lnTo>
                    <a:pt x="1075" y="401"/>
                  </a:lnTo>
                  <a:lnTo>
                    <a:pt x="1075" y="0"/>
                  </a:lnTo>
                  <a:close/>
                </a:path>
              </a:pathLst>
            </a:custGeom>
            <a:solidFill>
              <a:srgbClr val="B0E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9" name="Google Shape;2999;p36"/>
            <p:cNvSpPr/>
            <p:nvPr/>
          </p:nvSpPr>
          <p:spPr>
            <a:xfrm flipH="1">
              <a:off x="6707787" y="3501686"/>
              <a:ext cx="76076" cy="56845"/>
            </a:xfrm>
            <a:custGeom>
              <a:rect b="b" l="l" r="r" t="t"/>
              <a:pathLst>
                <a:path extrusionOk="0" h="402" w="538">
                  <a:moveTo>
                    <a:pt x="1" y="0"/>
                  </a:moveTo>
                  <a:lnTo>
                    <a:pt x="1" y="401"/>
                  </a:lnTo>
                  <a:lnTo>
                    <a:pt x="538" y="401"/>
                  </a:lnTo>
                  <a:lnTo>
                    <a:pt x="538" y="0"/>
                  </a:lnTo>
                  <a:close/>
                </a:path>
              </a:pathLst>
            </a:custGeom>
            <a:solidFill>
              <a:srgbClr val="B0E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0" name="Google Shape;3000;p36"/>
            <p:cNvSpPr/>
            <p:nvPr/>
          </p:nvSpPr>
          <p:spPr>
            <a:xfrm flipH="1">
              <a:off x="6872102" y="3425752"/>
              <a:ext cx="276871" cy="64481"/>
            </a:xfrm>
            <a:custGeom>
              <a:rect b="b" l="l" r="r" t="t"/>
              <a:pathLst>
                <a:path extrusionOk="0" h="456" w="1958">
                  <a:moveTo>
                    <a:pt x="0" y="0"/>
                  </a:moveTo>
                  <a:lnTo>
                    <a:pt x="0" y="456"/>
                  </a:lnTo>
                  <a:lnTo>
                    <a:pt x="1958" y="456"/>
                  </a:lnTo>
                  <a:lnTo>
                    <a:pt x="1958" y="0"/>
                  </a:lnTo>
                  <a:close/>
                </a:path>
              </a:pathLst>
            </a:custGeom>
            <a:solidFill>
              <a:srgbClr val="B0E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1" name="Google Shape;3001;p36"/>
            <p:cNvSpPr/>
            <p:nvPr/>
          </p:nvSpPr>
          <p:spPr>
            <a:xfrm flipH="1">
              <a:off x="7192102" y="3425752"/>
              <a:ext cx="68440" cy="64481"/>
            </a:xfrm>
            <a:custGeom>
              <a:rect b="b" l="l" r="r" t="t"/>
              <a:pathLst>
                <a:path extrusionOk="0" h="456" w="484">
                  <a:moveTo>
                    <a:pt x="1" y="0"/>
                  </a:moveTo>
                  <a:lnTo>
                    <a:pt x="1" y="456"/>
                  </a:lnTo>
                  <a:lnTo>
                    <a:pt x="483" y="456"/>
                  </a:lnTo>
                  <a:lnTo>
                    <a:pt x="483" y="0"/>
                  </a:lnTo>
                  <a:close/>
                </a:path>
              </a:pathLst>
            </a:custGeom>
            <a:solidFill>
              <a:srgbClr val="B0E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2" name="Google Shape;3002;p36"/>
            <p:cNvSpPr/>
            <p:nvPr/>
          </p:nvSpPr>
          <p:spPr>
            <a:xfrm flipH="1">
              <a:off x="6872103" y="3458416"/>
              <a:ext cx="388440" cy="31816"/>
            </a:xfrm>
            <a:custGeom>
              <a:rect b="b" l="l" r="r" t="t"/>
              <a:pathLst>
                <a:path extrusionOk="0" h="225" w="2747">
                  <a:moveTo>
                    <a:pt x="1" y="1"/>
                  </a:moveTo>
                  <a:lnTo>
                    <a:pt x="1" y="225"/>
                  </a:lnTo>
                  <a:lnTo>
                    <a:pt x="2747" y="225"/>
                  </a:lnTo>
                  <a:lnTo>
                    <a:pt x="2747" y="1"/>
                  </a:lnTo>
                  <a:close/>
                </a:path>
              </a:pathLst>
            </a:custGeom>
            <a:solidFill>
              <a:srgbClr val="B0E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3" name="Google Shape;3003;p36"/>
            <p:cNvSpPr/>
            <p:nvPr/>
          </p:nvSpPr>
          <p:spPr>
            <a:xfrm flipH="1">
              <a:off x="3588384" y="3117206"/>
              <a:ext cx="1914482" cy="341352"/>
            </a:xfrm>
            <a:custGeom>
              <a:rect b="b" l="l" r="r" t="t"/>
              <a:pathLst>
                <a:path extrusionOk="0" h="2414" w="13539">
                  <a:moveTo>
                    <a:pt x="2631" y="1"/>
                  </a:moveTo>
                  <a:lnTo>
                    <a:pt x="1" y="2414"/>
                  </a:lnTo>
                  <a:lnTo>
                    <a:pt x="13538" y="2298"/>
                  </a:lnTo>
                  <a:lnTo>
                    <a:pt x="8496" y="1"/>
                  </a:lnTo>
                  <a:close/>
                </a:path>
              </a:pathLst>
            </a:custGeom>
            <a:solidFill>
              <a:srgbClr val="FFF0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4" name="Google Shape;3004;p36"/>
            <p:cNvSpPr/>
            <p:nvPr/>
          </p:nvSpPr>
          <p:spPr>
            <a:xfrm flipH="1">
              <a:off x="6404048" y="3425752"/>
              <a:ext cx="144375" cy="132779"/>
            </a:xfrm>
            <a:custGeom>
              <a:rect b="b" l="l" r="r" t="t"/>
              <a:pathLst>
                <a:path extrusionOk="0" h="939" w="1021">
                  <a:moveTo>
                    <a:pt x="1" y="0"/>
                  </a:moveTo>
                  <a:lnTo>
                    <a:pt x="1" y="938"/>
                  </a:lnTo>
                  <a:lnTo>
                    <a:pt x="1020" y="938"/>
                  </a:lnTo>
                  <a:lnTo>
                    <a:pt x="1020" y="0"/>
                  </a:lnTo>
                  <a:close/>
                </a:path>
              </a:pathLst>
            </a:custGeom>
            <a:solidFill>
              <a:srgbClr val="B0E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5" name="Google Shape;3005;p36"/>
            <p:cNvSpPr/>
            <p:nvPr/>
          </p:nvSpPr>
          <p:spPr>
            <a:xfrm flipH="1">
              <a:off x="6476164" y="3425752"/>
              <a:ext cx="72258" cy="132779"/>
            </a:xfrm>
            <a:custGeom>
              <a:rect b="b" l="l" r="r" t="t"/>
              <a:pathLst>
                <a:path extrusionOk="0" h="939" w="511">
                  <a:moveTo>
                    <a:pt x="1" y="0"/>
                  </a:moveTo>
                  <a:lnTo>
                    <a:pt x="1" y="938"/>
                  </a:lnTo>
                  <a:lnTo>
                    <a:pt x="510" y="938"/>
                  </a:lnTo>
                  <a:lnTo>
                    <a:pt x="510" y="0"/>
                  </a:lnTo>
                  <a:close/>
                </a:path>
              </a:pathLst>
            </a:custGeom>
            <a:solidFill>
              <a:srgbClr val="B0E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6" name="Google Shape;3006;p36"/>
            <p:cNvSpPr/>
            <p:nvPr/>
          </p:nvSpPr>
          <p:spPr>
            <a:xfrm flipH="1">
              <a:off x="1106155" y="3874571"/>
              <a:ext cx="3479836" cy="68299"/>
            </a:xfrm>
            <a:custGeom>
              <a:rect b="b" l="l" r="r" t="t"/>
              <a:pathLst>
                <a:path extrusionOk="0" h="483" w="24609">
                  <a:moveTo>
                    <a:pt x="707" y="0"/>
                  </a:moveTo>
                  <a:lnTo>
                    <a:pt x="0" y="483"/>
                  </a:lnTo>
                  <a:lnTo>
                    <a:pt x="24180" y="483"/>
                  </a:lnTo>
                  <a:lnTo>
                    <a:pt x="24608" y="0"/>
                  </a:lnTo>
                  <a:close/>
                </a:path>
              </a:pathLst>
            </a:custGeom>
            <a:solidFill>
              <a:srgbClr val="B0E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7" name="Google Shape;3007;p36"/>
            <p:cNvSpPr/>
            <p:nvPr/>
          </p:nvSpPr>
          <p:spPr>
            <a:xfrm flipH="1">
              <a:off x="6327271" y="3978363"/>
              <a:ext cx="1121624" cy="36624"/>
            </a:xfrm>
            <a:custGeom>
              <a:rect b="b" l="l" r="r" t="t"/>
              <a:pathLst>
                <a:path extrusionOk="0" h="259" w="7932">
                  <a:moveTo>
                    <a:pt x="286" y="0"/>
                  </a:moveTo>
                  <a:cubicBezTo>
                    <a:pt x="198" y="88"/>
                    <a:pt x="82" y="170"/>
                    <a:pt x="1" y="258"/>
                  </a:cubicBezTo>
                  <a:lnTo>
                    <a:pt x="7932" y="258"/>
                  </a:lnTo>
                  <a:lnTo>
                    <a:pt x="7674" y="0"/>
                  </a:lnTo>
                  <a:close/>
                </a:path>
              </a:pathLst>
            </a:custGeom>
            <a:solidFill>
              <a:srgbClr val="B0E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8" name="Google Shape;3008;p36"/>
            <p:cNvSpPr/>
            <p:nvPr/>
          </p:nvSpPr>
          <p:spPr>
            <a:xfrm flipH="1">
              <a:off x="7148832" y="3401713"/>
              <a:ext cx="43411" cy="108740"/>
            </a:xfrm>
            <a:custGeom>
              <a:rect b="b" l="l" r="r" t="t"/>
              <a:pathLst>
                <a:path extrusionOk="0" h="769" w="307">
                  <a:moveTo>
                    <a:pt x="0" y="1"/>
                  </a:moveTo>
                  <a:lnTo>
                    <a:pt x="0" y="769"/>
                  </a:lnTo>
                  <a:lnTo>
                    <a:pt x="306" y="769"/>
                  </a:lnTo>
                  <a:lnTo>
                    <a:pt x="306" y="1"/>
                  </a:lnTo>
                  <a:close/>
                </a:path>
              </a:pathLst>
            </a:custGeom>
            <a:solidFill>
              <a:srgbClr val="B0E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9" name="Google Shape;3009;p36"/>
            <p:cNvSpPr/>
            <p:nvPr/>
          </p:nvSpPr>
          <p:spPr>
            <a:xfrm flipH="1">
              <a:off x="7140206" y="3425752"/>
              <a:ext cx="8767" cy="64481"/>
            </a:xfrm>
            <a:custGeom>
              <a:rect b="b" l="l" r="r" t="t"/>
              <a:pathLst>
                <a:path extrusionOk="0" h="456" w="62">
                  <a:moveTo>
                    <a:pt x="0" y="0"/>
                  </a:moveTo>
                  <a:lnTo>
                    <a:pt x="0" y="456"/>
                  </a:lnTo>
                  <a:lnTo>
                    <a:pt x="61" y="456"/>
                  </a:lnTo>
                  <a:lnTo>
                    <a:pt x="61" y="0"/>
                  </a:lnTo>
                  <a:close/>
                </a:path>
              </a:pathLst>
            </a:custGeom>
            <a:solidFill>
              <a:srgbClr val="B0E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0" name="Google Shape;3010;p36"/>
            <p:cNvSpPr/>
            <p:nvPr/>
          </p:nvSpPr>
          <p:spPr>
            <a:xfrm flipH="1">
              <a:off x="6631853" y="3501686"/>
              <a:ext cx="152010" cy="8767"/>
            </a:xfrm>
            <a:custGeom>
              <a:rect b="b" l="l" r="r" t="t"/>
              <a:pathLst>
                <a:path extrusionOk="0" h="62" w="1075">
                  <a:moveTo>
                    <a:pt x="1" y="0"/>
                  </a:moveTo>
                  <a:lnTo>
                    <a:pt x="1" y="62"/>
                  </a:lnTo>
                  <a:lnTo>
                    <a:pt x="1075" y="62"/>
                  </a:lnTo>
                  <a:lnTo>
                    <a:pt x="1075" y="0"/>
                  </a:lnTo>
                  <a:close/>
                </a:path>
              </a:pathLst>
            </a:custGeom>
            <a:solidFill>
              <a:srgbClr val="B0E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1" name="Google Shape;3011;p36"/>
            <p:cNvSpPr/>
            <p:nvPr/>
          </p:nvSpPr>
          <p:spPr>
            <a:xfrm flipH="1">
              <a:off x="6404048" y="3549764"/>
              <a:ext cx="144375" cy="8767"/>
            </a:xfrm>
            <a:custGeom>
              <a:rect b="b" l="l" r="r" t="t"/>
              <a:pathLst>
                <a:path extrusionOk="0" h="62" w="1021">
                  <a:moveTo>
                    <a:pt x="1" y="0"/>
                  </a:moveTo>
                  <a:lnTo>
                    <a:pt x="1" y="61"/>
                  </a:lnTo>
                  <a:lnTo>
                    <a:pt x="1020" y="61"/>
                  </a:lnTo>
                  <a:lnTo>
                    <a:pt x="1020" y="0"/>
                  </a:lnTo>
                  <a:close/>
                </a:path>
              </a:pathLst>
            </a:custGeom>
            <a:solidFill>
              <a:srgbClr val="B0E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2" name="Google Shape;3012;p36"/>
            <p:cNvSpPr/>
            <p:nvPr/>
          </p:nvSpPr>
          <p:spPr>
            <a:xfrm flipH="1">
              <a:off x="6872100" y="3425752"/>
              <a:ext cx="3959" cy="64481"/>
            </a:xfrm>
            <a:custGeom>
              <a:rect b="b" l="l" r="r" t="t"/>
              <a:pathLst>
                <a:path extrusionOk="0" h="456" w="28">
                  <a:moveTo>
                    <a:pt x="0" y="0"/>
                  </a:moveTo>
                  <a:lnTo>
                    <a:pt x="0" y="456"/>
                  </a:lnTo>
                  <a:lnTo>
                    <a:pt x="28" y="456"/>
                  </a:lnTo>
                  <a:lnTo>
                    <a:pt x="28" y="0"/>
                  </a:lnTo>
                  <a:close/>
                </a:path>
              </a:pathLst>
            </a:custGeom>
            <a:solidFill>
              <a:srgbClr val="B0E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3" name="Google Shape;3013;p36"/>
            <p:cNvSpPr/>
            <p:nvPr/>
          </p:nvSpPr>
          <p:spPr>
            <a:xfrm flipH="1">
              <a:off x="4506108" y="3722702"/>
              <a:ext cx="1753988" cy="340362"/>
            </a:xfrm>
            <a:custGeom>
              <a:rect b="b" l="l" r="r" t="t"/>
              <a:pathLst>
                <a:path extrusionOk="0" h="2407" w="12404">
                  <a:moveTo>
                    <a:pt x="1448" y="0"/>
                  </a:moveTo>
                  <a:lnTo>
                    <a:pt x="1" y="2379"/>
                  </a:lnTo>
                  <a:lnTo>
                    <a:pt x="10595" y="2406"/>
                  </a:lnTo>
                  <a:lnTo>
                    <a:pt x="12403" y="1074"/>
                  </a:lnTo>
                  <a:lnTo>
                    <a:pt x="9094" y="0"/>
                  </a:lnTo>
                  <a:close/>
                </a:path>
              </a:pathLst>
            </a:custGeom>
            <a:solidFill>
              <a:srgbClr val="FFF0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4" name="Google Shape;3014;p36"/>
            <p:cNvSpPr/>
            <p:nvPr/>
          </p:nvSpPr>
          <p:spPr>
            <a:xfrm flipH="1">
              <a:off x="4486028" y="3714077"/>
              <a:ext cx="1789480" cy="356623"/>
            </a:xfrm>
            <a:custGeom>
              <a:rect b="b" l="l" r="r" t="t"/>
              <a:pathLst>
                <a:path extrusionOk="0" h="2522" w="12655">
                  <a:moveTo>
                    <a:pt x="9203" y="116"/>
                  </a:moveTo>
                  <a:lnTo>
                    <a:pt x="12403" y="1162"/>
                  </a:lnTo>
                  <a:lnTo>
                    <a:pt x="10677" y="2406"/>
                  </a:lnTo>
                  <a:lnTo>
                    <a:pt x="225" y="2379"/>
                  </a:lnTo>
                  <a:lnTo>
                    <a:pt x="1584" y="116"/>
                  </a:lnTo>
                  <a:close/>
                  <a:moveTo>
                    <a:pt x="1503" y="0"/>
                  </a:moveTo>
                  <a:lnTo>
                    <a:pt x="1" y="2494"/>
                  </a:lnTo>
                  <a:lnTo>
                    <a:pt x="10704" y="2522"/>
                  </a:lnTo>
                  <a:lnTo>
                    <a:pt x="12655" y="1135"/>
                  </a:lnTo>
                  <a:lnTo>
                    <a:pt x="9230" y="0"/>
                  </a:lnTo>
                  <a:close/>
                </a:path>
              </a:pathLst>
            </a:custGeom>
            <a:solidFill>
              <a:srgbClr val="FFF0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5" name="Google Shape;3015;p36"/>
            <p:cNvSpPr/>
            <p:nvPr/>
          </p:nvSpPr>
          <p:spPr>
            <a:xfrm flipH="1">
              <a:off x="3112685" y="4231053"/>
              <a:ext cx="408519" cy="111569"/>
            </a:xfrm>
            <a:custGeom>
              <a:rect b="b" l="l" r="r" t="t"/>
              <a:pathLst>
                <a:path extrusionOk="0" h="789" w="2889">
                  <a:moveTo>
                    <a:pt x="0" y="0"/>
                  </a:moveTo>
                  <a:lnTo>
                    <a:pt x="0" y="789"/>
                  </a:lnTo>
                  <a:lnTo>
                    <a:pt x="2888" y="789"/>
                  </a:lnTo>
                  <a:lnTo>
                    <a:pt x="2888" y="0"/>
                  </a:lnTo>
                  <a:close/>
                </a:path>
              </a:pathLst>
            </a:custGeom>
            <a:solidFill>
              <a:srgbClr val="293A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6" name="Google Shape;3016;p36"/>
            <p:cNvSpPr/>
            <p:nvPr/>
          </p:nvSpPr>
          <p:spPr>
            <a:xfrm flipH="1">
              <a:off x="3316450" y="4231053"/>
              <a:ext cx="204754" cy="111569"/>
            </a:xfrm>
            <a:custGeom>
              <a:rect b="b" l="l" r="r" t="t"/>
              <a:pathLst>
                <a:path extrusionOk="0" h="789" w="1448">
                  <a:moveTo>
                    <a:pt x="0" y="0"/>
                  </a:moveTo>
                  <a:lnTo>
                    <a:pt x="0" y="789"/>
                  </a:lnTo>
                  <a:lnTo>
                    <a:pt x="1448" y="789"/>
                  </a:lnTo>
                  <a:lnTo>
                    <a:pt x="1448" y="0"/>
                  </a:lnTo>
                  <a:close/>
                </a:path>
              </a:pathLst>
            </a:custGeom>
            <a:solidFill>
              <a:srgbClr val="293A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7" name="Google Shape;3017;p36"/>
            <p:cNvSpPr/>
            <p:nvPr/>
          </p:nvSpPr>
          <p:spPr>
            <a:xfrm flipH="1">
              <a:off x="3112685" y="4231053"/>
              <a:ext cx="408519" cy="24180"/>
            </a:xfrm>
            <a:custGeom>
              <a:rect b="b" l="l" r="r" t="t"/>
              <a:pathLst>
                <a:path extrusionOk="0" h="171" w="2889">
                  <a:moveTo>
                    <a:pt x="0" y="0"/>
                  </a:moveTo>
                  <a:lnTo>
                    <a:pt x="0" y="170"/>
                  </a:lnTo>
                  <a:lnTo>
                    <a:pt x="2888" y="170"/>
                  </a:lnTo>
                  <a:lnTo>
                    <a:pt x="2888" y="0"/>
                  </a:lnTo>
                  <a:close/>
                </a:path>
              </a:pathLst>
            </a:custGeom>
            <a:solidFill>
              <a:srgbClr val="DDDDD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8" name="Google Shape;3018;p36"/>
            <p:cNvSpPr/>
            <p:nvPr/>
          </p:nvSpPr>
          <p:spPr>
            <a:xfrm flipH="1">
              <a:off x="4037197" y="4179158"/>
              <a:ext cx="400883" cy="216350"/>
            </a:xfrm>
            <a:custGeom>
              <a:rect b="b" l="l" r="r" t="t"/>
              <a:pathLst>
                <a:path extrusionOk="0" h="1530" w="2835">
                  <a:moveTo>
                    <a:pt x="1" y="0"/>
                  </a:moveTo>
                  <a:lnTo>
                    <a:pt x="1" y="1530"/>
                  </a:lnTo>
                  <a:lnTo>
                    <a:pt x="2835" y="1530"/>
                  </a:lnTo>
                  <a:lnTo>
                    <a:pt x="2835" y="0"/>
                  </a:lnTo>
                  <a:close/>
                </a:path>
              </a:pathLst>
            </a:custGeom>
            <a:solidFill>
              <a:srgbClr val="293A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9" name="Google Shape;3019;p36"/>
            <p:cNvSpPr/>
            <p:nvPr/>
          </p:nvSpPr>
          <p:spPr>
            <a:xfrm flipH="1">
              <a:off x="4237002" y="4179158"/>
              <a:ext cx="201078" cy="216350"/>
            </a:xfrm>
            <a:custGeom>
              <a:rect b="b" l="l" r="r" t="t"/>
              <a:pathLst>
                <a:path extrusionOk="0" h="1530" w="1422">
                  <a:moveTo>
                    <a:pt x="1" y="0"/>
                  </a:moveTo>
                  <a:lnTo>
                    <a:pt x="1" y="1530"/>
                  </a:lnTo>
                  <a:lnTo>
                    <a:pt x="1421" y="1530"/>
                  </a:lnTo>
                  <a:lnTo>
                    <a:pt x="1421" y="0"/>
                  </a:lnTo>
                  <a:close/>
                </a:path>
              </a:pathLst>
            </a:custGeom>
            <a:solidFill>
              <a:srgbClr val="293A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0" name="Google Shape;3020;p36"/>
            <p:cNvSpPr/>
            <p:nvPr/>
          </p:nvSpPr>
          <p:spPr>
            <a:xfrm flipH="1">
              <a:off x="4037197" y="4179158"/>
              <a:ext cx="400883" cy="39593"/>
            </a:xfrm>
            <a:custGeom>
              <a:rect b="b" l="l" r="r" t="t"/>
              <a:pathLst>
                <a:path extrusionOk="0" h="280" w="2835">
                  <a:moveTo>
                    <a:pt x="1" y="0"/>
                  </a:moveTo>
                  <a:lnTo>
                    <a:pt x="1" y="279"/>
                  </a:lnTo>
                  <a:lnTo>
                    <a:pt x="2835" y="279"/>
                  </a:lnTo>
                  <a:lnTo>
                    <a:pt x="2835" y="0"/>
                  </a:lnTo>
                  <a:close/>
                </a:path>
              </a:pathLst>
            </a:custGeom>
            <a:solidFill>
              <a:srgbClr val="293A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1" name="Google Shape;3021;p36"/>
            <p:cNvSpPr/>
            <p:nvPr/>
          </p:nvSpPr>
          <p:spPr>
            <a:xfrm flipH="1">
              <a:off x="4578214" y="4179158"/>
              <a:ext cx="139425" cy="216350"/>
            </a:xfrm>
            <a:custGeom>
              <a:rect b="b" l="l" r="r" t="t"/>
              <a:pathLst>
                <a:path extrusionOk="0" h="1530" w="986">
                  <a:moveTo>
                    <a:pt x="0" y="0"/>
                  </a:moveTo>
                  <a:lnTo>
                    <a:pt x="0" y="1530"/>
                  </a:lnTo>
                  <a:lnTo>
                    <a:pt x="985" y="1530"/>
                  </a:lnTo>
                  <a:lnTo>
                    <a:pt x="985" y="0"/>
                  </a:lnTo>
                  <a:close/>
                </a:path>
              </a:pathLst>
            </a:custGeom>
            <a:solidFill>
              <a:srgbClr val="293A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2" name="Google Shape;3022;p36"/>
            <p:cNvSpPr/>
            <p:nvPr/>
          </p:nvSpPr>
          <p:spPr>
            <a:xfrm flipH="1">
              <a:off x="4650331" y="4179158"/>
              <a:ext cx="67309" cy="216350"/>
            </a:xfrm>
            <a:custGeom>
              <a:rect b="b" l="l" r="r" t="t"/>
              <a:pathLst>
                <a:path extrusionOk="0" h="1530" w="476">
                  <a:moveTo>
                    <a:pt x="0" y="0"/>
                  </a:moveTo>
                  <a:lnTo>
                    <a:pt x="0" y="1530"/>
                  </a:lnTo>
                  <a:lnTo>
                    <a:pt x="476" y="1530"/>
                  </a:lnTo>
                  <a:lnTo>
                    <a:pt x="476" y="0"/>
                  </a:lnTo>
                  <a:close/>
                </a:path>
              </a:pathLst>
            </a:custGeom>
            <a:solidFill>
              <a:srgbClr val="293A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3" name="Google Shape;3023;p36"/>
            <p:cNvSpPr/>
            <p:nvPr/>
          </p:nvSpPr>
          <p:spPr>
            <a:xfrm flipH="1">
              <a:off x="4578214" y="4179158"/>
              <a:ext cx="139425" cy="24180"/>
            </a:xfrm>
            <a:custGeom>
              <a:rect b="b" l="l" r="r" t="t"/>
              <a:pathLst>
                <a:path extrusionOk="0" h="171" w="986">
                  <a:moveTo>
                    <a:pt x="0" y="0"/>
                  </a:moveTo>
                  <a:lnTo>
                    <a:pt x="0" y="170"/>
                  </a:lnTo>
                  <a:lnTo>
                    <a:pt x="985" y="170"/>
                  </a:lnTo>
                  <a:lnTo>
                    <a:pt x="985" y="0"/>
                  </a:lnTo>
                  <a:close/>
                </a:path>
              </a:pathLst>
            </a:custGeom>
            <a:solidFill>
              <a:srgbClr val="293A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4" name="Google Shape;3024;p36"/>
            <p:cNvSpPr/>
            <p:nvPr/>
          </p:nvSpPr>
          <p:spPr>
            <a:xfrm flipH="1">
              <a:off x="6199434" y="4251274"/>
              <a:ext cx="276871" cy="72117"/>
            </a:xfrm>
            <a:custGeom>
              <a:rect b="b" l="l" r="r" t="t"/>
              <a:pathLst>
                <a:path extrusionOk="0" h="510" w="1958">
                  <a:moveTo>
                    <a:pt x="0" y="0"/>
                  </a:moveTo>
                  <a:lnTo>
                    <a:pt x="0" y="510"/>
                  </a:lnTo>
                  <a:lnTo>
                    <a:pt x="1958" y="510"/>
                  </a:lnTo>
                  <a:lnTo>
                    <a:pt x="1958" y="0"/>
                  </a:lnTo>
                  <a:close/>
                </a:path>
              </a:pathLst>
            </a:custGeom>
            <a:solidFill>
              <a:srgbClr val="293A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5" name="Google Shape;3025;p36"/>
            <p:cNvSpPr/>
            <p:nvPr/>
          </p:nvSpPr>
          <p:spPr>
            <a:xfrm flipH="1">
              <a:off x="6339708" y="4251274"/>
              <a:ext cx="136597" cy="72117"/>
            </a:xfrm>
            <a:custGeom>
              <a:rect b="b" l="l" r="r" t="t"/>
              <a:pathLst>
                <a:path extrusionOk="0" h="510" w="966">
                  <a:moveTo>
                    <a:pt x="0" y="0"/>
                  </a:moveTo>
                  <a:lnTo>
                    <a:pt x="0" y="510"/>
                  </a:lnTo>
                  <a:lnTo>
                    <a:pt x="965" y="510"/>
                  </a:lnTo>
                  <a:lnTo>
                    <a:pt x="965" y="0"/>
                  </a:lnTo>
                  <a:close/>
                </a:path>
              </a:pathLst>
            </a:custGeom>
            <a:solidFill>
              <a:srgbClr val="293A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6" name="Google Shape;3026;p36"/>
            <p:cNvSpPr/>
            <p:nvPr/>
          </p:nvSpPr>
          <p:spPr>
            <a:xfrm flipH="1">
              <a:off x="6199434" y="4251274"/>
              <a:ext cx="276871" cy="11595"/>
            </a:xfrm>
            <a:custGeom>
              <a:rect b="b" l="l" r="r" t="t"/>
              <a:pathLst>
                <a:path extrusionOk="0" h="82" w="1958">
                  <a:moveTo>
                    <a:pt x="0" y="0"/>
                  </a:moveTo>
                  <a:lnTo>
                    <a:pt x="0" y="82"/>
                  </a:lnTo>
                  <a:lnTo>
                    <a:pt x="1958" y="82"/>
                  </a:lnTo>
                  <a:lnTo>
                    <a:pt x="1958" y="0"/>
                  </a:lnTo>
                  <a:close/>
                </a:path>
              </a:pathLst>
            </a:custGeom>
            <a:solidFill>
              <a:srgbClr val="293A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7" name="Google Shape;3027;p36"/>
            <p:cNvSpPr/>
            <p:nvPr/>
          </p:nvSpPr>
          <p:spPr>
            <a:xfrm flipH="1">
              <a:off x="6892324" y="4251274"/>
              <a:ext cx="312364" cy="72117"/>
            </a:xfrm>
            <a:custGeom>
              <a:rect b="b" l="l" r="r" t="t"/>
              <a:pathLst>
                <a:path extrusionOk="0" h="510" w="2209">
                  <a:moveTo>
                    <a:pt x="0" y="0"/>
                  </a:moveTo>
                  <a:lnTo>
                    <a:pt x="0" y="510"/>
                  </a:lnTo>
                  <a:lnTo>
                    <a:pt x="2209" y="510"/>
                  </a:lnTo>
                  <a:lnTo>
                    <a:pt x="2209" y="0"/>
                  </a:lnTo>
                  <a:close/>
                </a:path>
              </a:pathLst>
            </a:custGeom>
            <a:solidFill>
              <a:srgbClr val="293A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8" name="Google Shape;3028;p36"/>
            <p:cNvSpPr/>
            <p:nvPr/>
          </p:nvSpPr>
          <p:spPr>
            <a:xfrm flipH="1">
              <a:off x="7048010" y="4251274"/>
              <a:ext cx="156677" cy="72117"/>
            </a:xfrm>
            <a:custGeom>
              <a:rect b="b" l="l" r="r" t="t"/>
              <a:pathLst>
                <a:path extrusionOk="0" h="510" w="1108">
                  <a:moveTo>
                    <a:pt x="0" y="0"/>
                  </a:moveTo>
                  <a:lnTo>
                    <a:pt x="0" y="510"/>
                  </a:lnTo>
                  <a:lnTo>
                    <a:pt x="1108" y="510"/>
                  </a:lnTo>
                  <a:lnTo>
                    <a:pt x="1108" y="0"/>
                  </a:lnTo>
                  <a:close/>
                </a:path>
              </a:pathLst>
            </a:custGeom>
            <a:solidFill>
              <a:srgbClr val="293A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9" name="Google Shape;3029;p36"/>
            <p:cNvSpPr/>
            <p:nvPr/>
          </p:nvSpPr>
          <p:spPr>
            <a:xfrm flipH="1">
              <a:off x="6892324" y="4251274"/>
              <a:ext cx="312364" cy="15413"/>
            </a:xfrm>
            <a:custGeom>
              <a:rect b="b" l="l" r="r" t="t"/>
              <a:pathLst>
                <a:path extrusionOk="0" h="109" w="2209">
                  <a:moveTo>
                    <a:pt x="0" y="0"/>
                  </a:moveTo>
                  <a:lnTo>
                    <a:pt x="0" y="109"/>
                  </a:lnTo>
                  <a:lnTo>
                    <a:pt x="2209" y="109"/>
                  </a:lnTo>
                  <a:lnTo>
                    <a:pt x="2209" y="0"/>
                  </a:lnTo>
                  <a:close/>
                </a:path>
              </a:pathLst>
            </a:custGeom>
            <a:solidFill>
              <a:srgbClr val="293A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0" name="Google Shape;3030;p36"/>
            <p:cNvSpPr/>
            <p:nvPr/>
          </p:nvSpPr>
          <p:spPr>
            <a:xfrm flipH="1">
              <a:off x="1834656" y="3982180"/>
              <a:ext cx="92337" cy="88520"/>
            </a:xfrm>
            <a:custGeom>
              <a:rect b="b" l="l" r="r" t="t"/>
              <a:pathLst>
                <a:path extrusionOk="0" h="626" w="653">
                  <a:moveTo>
                    <a:pt x="340" y="0"/>
                  </a:moveTo>
                  <a:cubicBezTo>
                    <a:pt x="143" y="0"/>
                    <a:pt x="1" y="143"/>
                    <a:pt x="1" y="313"/>
                  </a:cubicBezTo>
                  <a:cubicBezTo>
                    <a:pt x="1" y="483"/>
                    <a:pt x="143" y="626"/>
                    <a:pt x="340" y="626"/>
                  </a:cubicBezTo>
                  <a:cubicBezTo>
                    <a:pt x="510" y="626"/>
                    <a:pt x="653" y="483"/>
                    <a:pt x="653" y="313"/>
                  </a:cubicBezTo>
                  <a:cubicBezTo>
                    <a:pt x="653" y="143"/>
                    <a:pt x="510" y="0"/>
                    <a:pt x="340" y="0"/>
                  </a:cubicBezTo>
                  <a:close/>
                </a:path>
              </a:pathLst>
            </a:custGeom>
            <a:solidFill>
              <a:srgbClr val="293A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1" name="Google Shape;3031;p36"/>
            <p:cNvSpPr/>
            <p:nvPr/>
          </p:nvSpPr>
          <p:spPr>
            <a:xfrm flipH="1">
              <a:off x="1850917" y="3998442"/>
              <a:ext cx="55855" cy="55996"/>
            </a:xfrm>
            <a:custGeom>
              <a:rect b="b" l="l" r="r" t="t"/>
              <a:pathLst>
                <a:path extrusionOk="0" h="396" w="395">
                  <a:moveTo>
                    <a:pt x="197" y="1"/>
                  </a:moveTo>
                  <a:cubicBezTo>
                    <a:pt x="82" y="1"/>
                    <a:pt x="0" y="89"/>
                    <a:pt x="0" y="198"/>
                  </a:cubicBezTo>
                  <a:cubicBezTo>
                    <a:pt x="0" y="313"/>
                    <a:pt x="82" y="395"/>
                    <a:pt x="197" y="395"/>
                  </a:cubicBezTo>
                  <a:cubicBezTo>
                    <a:pt x="279" y="395"/>
                    <a:pt x="394" y="313"/>
                    <a:pt x="394" y="198"/>
                  </a:cubicBezTo>
                  <a:cubicBezTo>
                    <a:pt x="394" y="89"/>
                    <a:pt x="279" y="1"/>
                    <a:pt x="197" y="1"/>
                  </a:cubicBezTo>
                  <a:close/>
                </a:path>
              </a:pathLst>
            </a:custGeom>
            <a:solidFill>
              <a:srgbClr val="293A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2" name="Google Shape;3032;p36"/>
            <p:cNvSpPr/>
            <p:nvPr/>
          </p:nvSpPr>
          <p:spPr>
            <a:xfrm flipH="1">
              <a:off x="5302781" y="3098116"/>
              <a:ext cx="556570" cy="39452"/>
            </a:xfrm>
            <a:custGeom>
              <a:rect b="b" l="l" r="r" t="t"/>
              <a:pathLst>
                <a:path extrusionOk="0" h="279" w="3936">
                  <a:moveTo>
                    <a:pt x="313" y="0"/>
                  </a:moveTo>
                  <a:lnTo>
                    <a:pt x="0" y="279"/>
                  </a:lnTo>
                  <a:lnTo>
                    <a:pt x="3596" y="279"/>
                  </a:lnTo>
                  <a:lnTo>
                    <a:pt x="3935" y="0"/>
                  </a:lnTo>
                  <a:close/>
                </a:path>
              </a:pathLst>
            </a:custGeom>
            <a:solidFill>
              <a:srgbClr val="B0E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3" name="Google Shape;3033;p36"/>
            <p:cNvSpPr/>
            <p:nvPr/>
          </p:nvSpPr>
          <p:spPr>
            <a:xfrm flipH="1">
              <a:off x="2824387" y="3562208"/>
              <a:ext cx="4752198" cy="152010"/>
            </a:xfrm>
            <a:custGeom>
              <a:rect b="b" l="l" r="r" t="t"/>
              <a:pathLst>
                <a:path extrusionOk="0" h="1075" w="33607">
                  <a:moveTo>
                    <a:pt x="22427" y="1"/>
                  </a:moveTo>
                  <a:lnTo>
                    <a:pt x="21604" y="796"/>
                  </a:lnTo>
                  <a:lnTo>
                    <a:pt x="252" y="796"/>
                  </a:lnTo>
                  <a:lnTo>
                    <a:pt x="0" y="1074"/>
                  </a:lnTo>
                  <a:lnTo>
                    <a:pt x="21747" y="1074"/>
                  </a:lnTo>
                  <a:lnTo>
                    <a:pt x="21774" y="1047"/>
                  </a:lnTo>
                  <a:lnTo>
                    <a:pt x="22508" y="313"/>
                  </a:lnTo>
                  <a:lnTo>
                    <a:pt x="33606" y="313"/>
                  </a:lnTo>
                  <a:lnTo>
                    <a:pt x="32247" y="1"/>
                  </a:lnTo>
                  <a:close/>
                </a:path>
              </a:pathLst>
            </a:custGeom>
            <a:solidFill>
              <a:srgbClr val="293A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4" name="Google Shape;3034;p36"/>
            <p:cNvSpPr/>
            <p:nvPr/>
          </p:nvSpPr>
          <p:spPr>
            <a:xfrm flipH="1">
              <a:off x="1610711" y="4454898"/>
              <a:ext cx="6427140" cy="156818"/>
            </a:xfrm>
            <a:custGeom>
              <a:rect b="b" l="l" r="r" t="t"/>
              <a:pathLst>
                <a:path extrusionOk="0" h="1109" w="45452">
                  <a:moveTo>
                    <a:pt x="0" y="1"/>
                  </a:moveTo>
                  <a:lnTo>
                    <a:pt x="795" y="1109"/>
                  </a:lnTo>
                  <a:lnTo>
                    <a:pt x="44486" y="1109"/>
                  </a:lnTo>
                  <a:lnTo>
                    <a:pt x="45451" y="1"/>
                  </a:lnTo>
                  <a:close/>
                </a:path>
              </a:pathLst>
            </a:custGeom>
            <a:solidFill>
              <a:srgbClr val="1079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5" name="Google Shape;3035;p36"/>
            <p:cNvSpPr/>
            <p:nvPr/>
          </p:nvSpPr>
          <p:spPr>
            <a:xfrm flipH="1">
              <a:off x="1610711" y="4454898"/>
              <a:ext cx="6427140" cy="156818"/>
            </a:xfrm>
            <a:custGeom>
              <a:rect b="b" l="l" r="r" t="t"/>
              <a:pathLst>
                <a:path extrusionOk="0" h="1109" w="45452">
                  <a:moveTo>
                    <a:pt x="0" y="1"/>
                  </a:moveTo>
                  <a:lnTo>
                    <a:pt x="795" y="1109"/>
                  </a:lnTo>
                  <a:lnTo>
                    <a:pt x="44486" y="1109"/>
                  </a:lnTo>
                  <a:lnTo>
                    <a:pt x="45451" y="1"/>
                  </a:lnTo>
                  <a:close/>
                </a:path>
              </a:pathLst>
            </a:custGeom>
            <a:solidFill>
              <a:srgbClr val="293A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Bioluminescence Style Minitheme by Slidesgo">
  <a:themeElements>
    <a:clrScheme name="Simple Light">
      <a:dk1>
        <a:srgbClr val="303E4A"/>
      </a:dk1>
      <a:lt1>
        <a:srgbClr val="FFFFFF"/>
      </a:lt1>
      <a:dk2>
        <a:srgbClr val="239098"/>
      </a:dk2>
      <a:lt2>
        <a:srgbClr val="25C3BB"/>
      </a:lt2>
      <a:accent1>
        <a:srgbClr val="2B6468"/>
      </a:accent1>
      <a:accent2>
        <a:srgbClr val="8CC9CC"/>
      </a:accent2>
      <a:accent3>
        <a:srgbClr val="D9E1E3"/>
      </a:accent3>
      <a:accent4>
        <a:srgbClr val="135F6D"/>
      </a:accent4>
      <a:accent5>
        <a:srgbClr val="0A3D42"/>
      </a:accent5>
      <a:accent6>
        <a:srgbClr val="FFFFFF"/>
      </a:accent6>
      <a:hlink>
        <a:srgbClr val="19191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